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348" r:id="rId3"/>
    <p:sldId id="316" r:id="rId4"/>
    <p:sldId id="319" r:id="rId5"/>
    <p:sldId id="317" r:id="rId6"/>
    <p:sldId id="304" r:id="rId7"/>
    <p:sldId id="318" r:id="rId8"/>
    <p:sldId id="320" r:id="rId9"/>
    <p:sldId id="321" r:id="rId10"/>
    <p:sldId id="334" r:id="rId11"/>
    <p:sldId id="322" r:id="rId12"/>
    <p:sldId id="313" r:id="rId13"/>
    <p:sldId id="33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E2FF"/>
    <a:srgbClr val="98B954"/>
    <a:srgbClr val="4BBB4B"/>
    <a:srgbClr val="007434"/>
    <a:srgbClr val="00E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466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21" Type="http://schemas.openxmlformats.org/officeDocument/2006/relationships/image" Target="../media/image43.png"/><Relationship Id="rId7" Type="http://schemas.openxmlformats.org/officeDocument/2006/relationships/image" Target="../media/image71.png"/><Relationship Id="rId2" Type="http://schemas.openxmlformats.org/officeDocument/2006/relationships/image" Target="../media/image320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51.png"/><Relationship Id="rId9" Type="http://schemas.openxmlformats.org/officeDocument/2006/relationships/image" Target="../media/image340.png"/><Relationship Id="rId14" Type="http://schemas.openxmlformats.org/officeDocument/2006/relationships/image" Target="../media/image1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21" Type="http://schemas.openxmlformats.org/officeDocument/2006/relationships/image" Target="../media/image43.png"/><Relationship Id="rId7" Type="http://schemas.openxmlformats.org/officeDocument/2006/relationships/image" Target="../media/image71.png"/><Relationship Id="rId17" Type="http://schemas.openxmlformats.org/officeDocument/2006/relationships/image" Target="../media/image40.png"/><Relationship Id="rId2" Type="http://schemas.openxmlformats.org/officeDocument/2006/relationships/image" Target="../media/image320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51.png"/><Relationship Id="rId9" Type="http://schemas.openxmlformats.org/officeDocument/2006/relationships/image" Target="../media/image340.png"/><Relationship Id="rId14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7" Type="http://schemas.openxmlformats.org/officeDocument/2006/relationships/image" Target="../media/image7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3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</a:t>
            </a:r>
            <a:br>
              <a:rPr lang="en-US" dirty="0" smtClean="0"/>
            </a:br>
            <a:r>
              <a:rPr lang="en-US" dirty="0" smtClean="0"/>
              <a:t>vector calculus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4918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2514600" y="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7" y="5269"/>
            <a:ext cx="2542556" cy="5157281"/>
            <a:chOff x="77" y="5269"/>
            <a:chExt cx="2542556" cy="5157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14567" y="3638550"/>
                  <a:ext cx="1072666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67" y="3638550"/>
                  <a:ext cx="1072666" cy="49590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3750" t="-118519" r="-11364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846" y="1082596"/>
                  <a:ext cx="2431884" cy="670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𝑔𝑟𝑎𝑑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6" y="1082596"/>
                  <a:ext cx="2431884" cy="67050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7" y="4118277"/>
                  <a:ext cx="2542556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𝑔𝑟𝑎𝑑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" y="4118277"/>
                  <a:ext cx="2542556" cy="49590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8465" t="-118519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/>
            <p:cNvGrpSpPr/>
            <p:nvPr/>
          </p:nvGrpSpPr>
          <p:grpSpPr>
            <a:xfrm>
              <a:off x="527000" y="5269"/>
              <a:ext cx="1447800" cy="523220"/>
              <a:chOff x="685800" y="5269"/>
              <a:chExt cx="1447800" cy="52322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1942" y="5269"/>
                <a:ext cx="11416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Points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85800" y="121147"/>
                <a:ext cx="236220" cy="291464"/>
                <a:chOff x="2265045" y="188595"/>
                <a:chExt cx="236220" cy="291464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2286000" y="209550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455545" y="188595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265045" y="434340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672129" y="4639330"/>
              <a:ext cx="1157542" cy="523220"/>
              <a:chOff x="823658" y="4639330"/>
              <a:chExt cx="1157542" cy="52322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823658" y="4639330"/>
                <a:ext cx="865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Line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744980" y="4755208"/>
                <a:ext cx="236220" cy="291464"/>
                <a:chOff x="1905000" y="4705350"/>
                <a:chExt cx="236220" cy="291464"/>
              </a:xfrm>
            </p:grpSpPr>
            <p:sp>
              <p:nvSpPr>
                <p:cNvPr id="31" name="Freeform 30"/>
                <p:cNvSpPr/>
                <p:nvPr/>
              </p:nvSpPr>
              <p:spPr>
                <a:xfrm>
                  <a:off x="1925955" y="4726305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095500" y="4705350"/>
                  <a:ext cx="45720" cy="457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905000" y="4951095"/>
                  <a:ext cx="45720" cy="457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2800633" y="5269"/>
            <a:ext cx="2855975" cy="1804481"/>
            <a:chOff x="2876833" y="5269"/>
            <a:chExt cx="2855975" cy="18044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766628" y="590550"/>
                  <a:ext cx="1076385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6628" y="590550"/>
                  <a:ext cx="1076385" cy="49590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43503" t="-118519" r="-10734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876833" y="1025946"/>
                  <a:ext cx="2855975" cy="783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𝑐𝑢𝑟𝑙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(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∮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 </m:t>
                                    </m:r>
                                  </m:sup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acc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𝑑𝑙</m:t>
                                        </m:r>
                                      </m:e>
                                    </m:acc>
                                  </m:e>
                                </m:nary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6833" y="1025946"/>
                  <a:ext cx="2855975" cy="78380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3226287" y="5269"/>
              <a:ext cx="2157067" cy="523220"/>
              <a:chOff x="3352800" y="5269"/>
              <a:chExt cx="2157067" cy="52322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709374" y="5269"/>
                <a:ext cx="1800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Closed line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352800" y="150670"/>
                <a:ext cx="315808" cy="232419"/>
              </a:xfrm>
              <a:custGeom>
                <a:avLst/>
                <a:gdLst>
                  <a:gd name="connsiteX0" fmla="*/ 123458 w 315808"/>
                  <a:gd name="connsiteY0" fmla="*/ 102750 h 232419"/>
                  <a:gd name="connsiteX1" fmla="*/ 239464 w 315808"/>
                  <a:gd name="connsiteY1" fmla="*/ 392 h 232419"/>
                  <a:gd name="connsiteX2" fmla="*/ 314526 w 315808"/>
                  <a:gd name="connsiteY2" fmla="*/ 143693 h 232419"/>
                  <a:gd name="connsiteX3" fmla="*/ 178049 w 315808"/>
                  <a:gd name="connsiteY3" fmla="*/ 232404 h 232419"/>
                  <a:gd name="connsiteX4" fmla="*/ 628 w 315808"/>
                  <a:gd name="connsiteY4" fmla="*/ 150517 h 232419"/>
                  <a:gd name="connsiteX5" fmla="*/ 123458 w 315808"/>
                  <a:gd name="connsiteY5" fmla="*/ 102750 h 2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808" h="232419">
                    <a:moveTo>
                      <a:pt x="123458" y="102750"/>
                    </a:moveTo>
                    <a:cubicBezTo>
                      <a:pt x="163264" y="77729"/>
                      <a:pt x="207619" y="-6432"/>
                      <a:pt x="239464" y="392"/>
                    </a:cubicBezTo>
                    <a:cubicBezTo>
                      <a:pt x="271309" y="7216"/>
                      <a:pt x="324762" y="105024"/>
                      <a:pt x="314526" y="143693"/>
                    </a:cubicBezTo>
                    <a:cubicBezTo>
                      <a:pt x="304290" y="182362"/>
                      <a:pt x="230365" y="231267"/>
                      <a:pt x="178049" y="232404"/>
                    </a:cubicBezTo>
                    <a:cubicBezTo>
                      <a:pt x="125733" y="233541"/>
                      <a:pt x="9726" y="173263"/>
                      <a:pt x="628" y="150517"/>
                    </a:cubicBezTo>
                    <a:cubicBezTo>
                      <a:pt x="-8470" y="127771"/>
                      <a:pt x="83652" y="127771"/>
                      <a:pt x="123458" y="1027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/>
          <p:cNvCxnSpPr/>
          <p:nvPr/>
        </p:nvCxnSpPr>
        <p:spPr>
          <a:xfrm flipV="1">
            <a:off x="5867400" y="-1905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62000" y="2228053"/>
            <a:ext cx="3810000" cy="1017932"/>
            <a:chOff x="762000" y="2228053"/>
            <a:chExt cx="3810000" cy="101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495782" y="2228053"/>
                  <a:ext cx="2355325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𝑔𝑟𝑎𝑑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5782" y="2228053"/>
                  <a:ext cx="2355325" cy="49590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19897" t="-117073" b="-17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762000" y="2800350"/>
                  <a:ext cx="3810000" cy="4456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𝑔𝑟𝑎𝑑</m:t>
                          </m:r>
                        </m:e>
                      </m:acc>
                      <m:r>
                        <m:rPr>
                          <m:brk m:alnAt="23"/>
                        </m:rP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𝑈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sz="2000" dirty="0" smtClean="0"/>
                    <a:t>&lt;-&gt;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𝑐𝑢𝑟𝑙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)=0</m:t>
                      </m:r>
                    </m:oMath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2800350"/>
                  <a:ext cx="3810000" cy="44563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246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06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29329" y="209550"/>
            <a:ext cx="2685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Surface integral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52400" y="1200150"/>
                <a:ext cx="5494581" cy="1433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3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b="0" i="1" smtClean="0">
                                  <a:latin typeface="Cambria Math"/>
                                </a:rPr>
                                <m:t>𝑑𝑆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60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/>
                                      <a:ea typeface="Cambria Math"/>
                                    </a:rPr>
                                    <m:t>𝑑𝑆</m:t>
                                  </m:r>
                                </m:e>
                              </m:acc>
                            </m:e>
                          </m:nary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200150"/>
                <a:ext cx="5494581" cy="14338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5486400" y="2343150"/>
            <a:ext cx="3222240" cy="1447800"/>
          </a:xfrm>
          <a:custGeom>
            <a:avLst/>
            <a:gdLst>
              <a:gd name="connsiteX0" fmla="*/ 1257164 w 2409020"/>
              <a:gd name="connsiteY0" fmla="*/ 39334 h 1359879"/>
              <a:gd name="connsiteX1" fmla="*/ 1570 w 2409020"/>
              <a:gd name="connsiteY1" fmla="*/ 687602 h 1359879"/>
              <a:gd name="connsiteX2" fmla="*/ 1025152 w 2409020"/>
              <a:gd name="connsiteY2" fmla="*/ 1342695 h 1359879"/>
              <a:gd name="connsiteX3" fmla="*/ 2267098 w 2409020"/>
              <a:gd name="connsiteY3" fmla="*/ 1083387 h 1359879"/>
              <a:gd name="connsiteX4" fmla="*/ 2267098 w 2409020"/>
              <a:gd name="connsiteY4" fmla="*/ 182635 h 1359879"/>
              <a:gd name="connsiteX5" fmla="*/ 1257164 w 2409020"/>
              <a:gd name="connsiteY5" fmla="*/ 39334 h 1359879"/>
              <a:gd name="connsiteX0" fmla="*/ 1275969 w 2427825"/>
              <a:gd name="connsiteY0" fmla="*/ 39334 h 1359879"/>
              <a:gd name="connsiteX1" fmla="*/ 20375 w 2427825"/>
              <a:gd name="connsiteY1" fmla="*/ 687602 h 1359879"/>
              <a:gd name="connsiteX2" fmla="*/ 1043957 w 2427825"/>
              <a:gd name="connsiteY2" fmla="*/ 1342695 h 1359879"/>
              <a:gd name="connsiteX3" fmla="*/ 2285903 w 2427825"/>
              <a:gd name="connsiteY3" fmla="*/ 1083387 h 1359879"/>
              <a:gd name="connsiteX4" fmla="*/ 2285903 w 2427825"/>
              <a:gd name="connsiteY4" fmla="*/ 182635 h 1359879"/>
              <a:gd name="connsiteX5" fmla="*/ 1275969 w 2427825"/>
              <a:gd name="connsiteY5" fmla="*/ 39334 h 1359879"/>
              <a:gd name="connsiteX0" fmla="*/ 1277520 w 2848367"/>
              <a:gd name="connsiteY0" fmla="*/ 6293 h 1326838"/>
              <a:gd name="connsiteX1" fmla="*/ 21926 w 2848367"/>
              <a:gd name="connsiteY1" fmla="*/ 654561 h 1326838"/>
              <a:gd name="connsiteX2" fmla="*/ 1045508 w 2848367"/>
              <a:gd name="connsiteY2" fmla="*/ 1309654 h 1326838"/>
              <a:gd name="connsiteX3" fmla="*/ 2287454 w 2848367"/>
              <a:gd name="connsiteY3" fmla="*/ 1050346 h 1326838"/>
              <a:gd name="connsiteX4" fmla="*/ 2812893 w 2848367"/>
              <a:gd name="connsiteY4" fmla="*/ 367958 h 1326838"/>
              <a:gd name="connsiteX5" fmla="*/ 1277520 w 2848367"/>
              <a:gd name="connsiteY5" fmla="*/ 6293 h 1326838"/>
              <a:gd name="connsiteX0" fmla="*/ 1444540 w 2821100"/>
              <a:gd name="connsiteY0" fmla="*/ 5684 h 1360348"/>
              <a:gd name="connsiteX1" fmla="*/ 4702 w 2821100"/>
              <a:gd name="connsiteY1" fmla="*/ 688071 h 1360348"/>
              <a:gd name="connsiteX2" fmla="*/ 1028284 w 2821100"/>
              <a:gd name="connsiteY2" fmla="*/ 1343164 h 1360348"/>
              <a:gd name="connsiteX3" fmla="*/ 2270230 w 2821100"/>
              <a:gd name="connsiteY3" fmla="*/ 1083856 h 1360348"/>
              <a:gd name="connsiteX4" fmla="*/ 2795669 w 2821100"/>
              <a:gd name="connsiteY4" fmla="*/ 401468 h 1360348"/>
              <a:gd name="connsiteX5" fmla="*/ 1444540 w 2821100"/>
              <a:gd name="connsiteY5" fmla="*/ 5684 h 1360348"/>
              <a:gd name="connsiteX0" fmla="*/ 1444540 w 2821100"/>
              <a:gd name="connsiteY0" fmla="*/ 1244 h 1355908"/>
              <a:gd name="connsiteX1" fmla="*/ 4702 w 2821100"/>
              <a:gd name="connsiteY1" fmla="*/ 683631 h 1355908"/>
              <a:gd name="connsiteX2" fmla="*/ 1028284 w 2821100"/>
              <a:gd name="connsiteY2" fmla="*/ 1338724 h 1355908"/>
              <a:gd name="connsiteX3" fmla="*/ 2270230 w 2821100"/>
              <a:gd name="connsiteY3" fmla="*/ 1079416 h 1355908"/>
              <a:gd name="connsiteX4" fmla="*/ 2795669 w 2821100"/>
              <a:gd name="connsiteY4" fmla="*/ 397028 h 1355908"/>
              <a:gd name="connsiteX5" fmla="*/ 1444540 w 2821100"/>
              <a:gd name="connsiteY5" fmla="*/ 1244 h 1355908"/>
              <a:gd name="connsiteX0" fmla="*/ 1444725 w 2821285"/>
              <a:gd name="connsiteY0" fmla="*/ 1244 h 1165870"/>
              <a:gd name="connsiteX1" fmla="*/ 4887 w 2821285"/>
              <a:gd name="connsiteY1" fmla="*/ 683631 h 1165870"/>
              <a:gd name="connsiteX2" fmla="*/ 1021646 w 2821285"/>
              <a:gd name="connsiteY2" fmla="*/ 1024826 h 1165870"/>
              <a:gd name="connsiteX3" fmla="*/ 2270415 w 2821285"/>
              <a:gd name="connsiteY3" fmla="*/ 1079416 h 1165870"/>
              <a:gd name="connsiteX4" fmla="*/ 2795854 w 2821285"/>
              <a:gd name="connsiteY4" fmla="*/ 397028 h 1165870"/>
              <a:gd name="connsiteX5" fmla="*/ 1444725 w 2821285"/>
              <a:gd name="connsiteY5" fmla="*/ 1244 h 1165870"/>
              <a:gd name="connsiteX0" fmla="*/ 1444561 w 2821121"/>
              <a:gd name="connsiteY0" fmla="*/ 1244 h 1182535"/>
              <a:gd name="connsiteX1" fmla="*/ 4723 w 2821121"/>
              <a:gd name="connsiteY1" fmla="*/ 683631 h 1182535"/>
              <a:gd name="connsiteX2" fmla="*/ 1021482 w 2821121"/>
              <a:gd name="connsiteY2" fmla="*/ 1024826 h 1182535"/>
              <a:gd name="connsiteX3" fmla="*/ 2270251 w 2821121"/>
              <a:gd name="connsiteY3" fmla="*/ 1079416 h 1182535"/>
              <a:gd name="connsiteX4" fmla="*/ 2795690 w 2821121"/>
              <a:gd name="connsiteY4" fmla="*/ 397028 h 1182535"/>
              <a:gd name="connsiteX5" fmla="*/ 1444561 w 2821121"/>
              <a:gd name="connsiteY5" fmla="*/ 1244 h 1182535"/>
              <a:gd name="connsiteX0" fmla="*/ 1444432 w 2803039"/>
              <a:gd name="connsiteY0" fmla="*/ 1445 h 1353683"/>
              <a:gd name="connsiteX1" fmla="*/ 4594 w 2803039"/>
              <a:gd name="connsiteY1" fmla="*/ 683832 h 1353683"/>
              <a:gd name="connsiteX2" fmla="*/ 1021353 w 2803039"/>
              <a:gd name="connsiteY2" fmla="*/ 1025027 h 1353683"/>
              <a:gd name="connsiteX3" fmla="*/ 1969871 w 2803039"/>
              <a:gd name="connsiteY3" fmla="*/ 1297981 h 1353683"/>
              <a:gd name="connsiteX4" fmla="*/ 2795561 w 2803039"/>
              <a:gd name="connsiteY4" fmla="*/ 397229 h 1353683"/>
              <a:gd name="connsiteX5" fmla="*/ 1444432 w 2803039"/>
              <a:gd name="connsiteY5" fmla="*/ 1445 h 1353683"/>
              <a:gd name="connsiteX0" fmla="*/ 1444432 w 2895445"/>
              <a:gd name="connsiteY0" fmla="*/ 1041 h 1319524"/>
              <a:gd name="connsiteX1" fmla="*/ 4594 w 2895445"/>
              <a:gd name="connsiteY1" fmla="*/ 683428 h 1319524"/>
              <a:gd name="connsiteX2" fmla="*/ 1021353 w 2895445"/>
              <a:gd name="connsiteY2" fmla="*/ 1024623 h 1319524"/>
              <a:gd name="connsiteX3" fmla="*/ 1969871 w 2895445"/>
              <a:gd name="connsiteY3" fmla="*/ 1297577 h 1319524"/>
              <a:gd name="connsiteX4" fmla="*/ 2703008 w 2895445"/>
              <a:gd name="connsiteY4" fmla="*/ 776875 h 1319524"/>
              <a:gd name="connsiteX5" fmla="*/ 2795561 w 2895445"/>
              <a:gd name="connsiteY5" fmla="*/ 396825 h 1319524"/>
              <a:gd name="connsiteX6" fmla="*/ 1444432 w 2895445"/>
              <a:gd name="connsiteY6" fmla="*/ 1041 h 1319524"/>
              <a:gd name="connsiteX0" fmla="*/ 1444432 w 2871425"/>
              <a:gd name="connsiteY0" fmla="*/ 39066 h 1357549"/>
              <a:gd name="connsiteX1" fmla="*/ 4594 w 2871425"/>
              <a:gd name="connsiteY1" fmla="*/ 721453 h 1357549"/>
              <a:gd name="connsiteX2" fmla="*/ 1021353 w 2871425"/>
              <a:gd name="connsiteY2" fmla="*/ 1062648 h 1357549"/>
              <a:gd name="connsiteX3" fmla="*/ 1969871 w 2871425"/>
              <a:gd name="connsiteY3" fmla="*/ 1335602 h 1357549"/>
              <a:gd name="connsiteX4" fmla="*/ 2703008 w 2871425"/>
              <a:gd name="connsiteY4" fmla="*/ 814900 h 1357549"/>
              <a:gd name="connsiteX5" fmla="*/ 2761441 w 2871425"/>
              <a:gd name="connsiteY5" fmla="*/ 161895 h 1357549"/>
              <a:gd name="connsiteX6" fmla="*/ 1444432 w 2871425"/>
              <a:gd name="connsiteY6" fmla="*/ 39066 h 1357549"/>
              <a:gd name="connsiteX0" fmla="*/ 1443309 w 2870302"/>
              <a:gd name="connsiteY0" fmla="*/ 39066 h 1347913"/>
              <a:gd name="connsiteX1" fmla="*/ 3471 w 2870302"/>
              <a:gd name="connsiteY1" fmla="*/ 721453 h 1347913"/>
              <a:gd name="connsiteX2" fmla="*/ 1067997 w 2870302"/>
              <a:gd name="connsiteY2" fmla="*/ 789693 h 1347913"/>
              <a:gd name="connsiteX3" fmla="*/ 1968748 w 2870302"/>
              <a:gd name="connsiteY3" fmla="*/ 1335602 h 1347913"/>
              <a:gd name="connsiteX4" fmla="*/ 2701885 w 2870302"/>
              <a:gd name="connsiteY4" fmla="*/ 814900 h 1347913"/>
              <a:gd name="connsiteX5" fmla="*/ 2760318 w 2870302"/>
              <a:gd name="connsiteY5" fmla="*/ 161895 h 1347913"/>
              <a:gd name="connsiteX6" fmla="*/ 1443309 w 2870302"/>
              <a:gd name="connsiteY6" fmla="*/ 39066 h 1347913"/>
              <a:gd name="connsiteX0" fmla="*/ 1442896 w 2869889"/>
              <a:gd name="connsiteY0" fmla="*/ 39066 h 1347407"/>
              <a:gd name="connsiteX1" fmla="*/ 3058 w 2869889"/>
              <a:gd name="connsiteY1" fmla="*/ 721453 h 1347407"/>
              <a:gd name="connsiteX2" fmla="*/ 1067584 w 2869889"/>
              <a:gd name="connsiteY2" fmla="*/ 789693 h 1347407"/>
              <a:gd name="connsiteX3" fmla="*/ 1968335 w 2869889"/>
              <a:gd name="connsiteY3" fmla="*/ 1335602 h 1347407"/>
              <a:gd name="connsiteX4" fmla="*/ 2701472 w 2869889"/>
              <a:gd name="connsiteY4" fmla="*/ 814900 h 1347407"/>
              <a:gd name="connsiteX5" fmla="*/ 2759905 w 2869889"/>
              <a:gd name="connsiteY5" fmla="*/ 161895 h 1347407"/>
              <a:gd name="connsiteX6" fmla="*/ 1442896 w 2869889"/>
              <a:gd name="connsiteY6" fmla="*/ 39066 h 1347407"/>
              <a:gd name="connsiteX0" fmla="*/ 1442957 w 2869950"/>
              <a:gd name="connsiteY0" fmla="*/ 39066 h 1207580"/>
              <a:gd name="connsiteX1" fmla="*/ 3119 w 2869950"/>
              <a:gd name="connsiteY1" fmla="*/ 721453 h 1207580"/>
              <a:gd name="connsiteX2" fmla="*/ 1067645 w 2869950"/>
              <a:gd name="connsiteY2" fmla="*/ 789693 h 1207580"/>
              <a:gd name="connsiteX3" fmla="*/ 1388366 w 2869950"/>
              <a:gd name="connsiteY3" fmla="*/ 1192300 h 1207580"/>
              <a:gd name="connsiteX4" fmla="*/ 2701533 w 2869950"/>
              <a:gd name="connsiteY4" fmla="*/ 814900 h 1207580"/>
              <a:gd name="connsiteX5" fmla="*/ 2759966 w 2869950"/>
              <a:gd name="connsiteY5" fmla="*/ 161895 h 1207580"/>
              <a:gd name="connsiteX6" fmla="*/ 1442957 w 2869950"/>
              <a:gd name="connsiteY6" fmla="*/ 39066 h 1207580"/>
              <a:gd name="connsiteX0" fmla="*/ 1442957 w 2801246"/>
              <a:gd name="connsiteY0" fmla="*/ 43009 h 1211523"/>
              <a:gd name="connsiteX1" fmla="*/ 3119 w 2801246"/>
              <a:gd name="connsiteY1" fmla="*/ 725396 h 1211523"/>
              <a:gd name="connsiteX2" fmla="*/ 1067645 w 2801246"/>
              <a:gd name="connsiteY2" fmla="*/ 793636 h 1211523"/>
              <a:gd name="connsiteX3" fmla="*/ 1388366 w 2801246"/>
              <a:gd name="connsiteY3" fmla="*/ 1196243 h 1211523"/>
              <a:gd name="connsiteX4" fmla="*/ 2421754 w 2801246"/>
              <a:gd name="connsiteY4" fmla="*/ 941673 h 1211523"/>
              <a:gd name="connsiteX5" fmla="*/ 2759966 w 2801246"/>
              <a:gd name="connsiteY5" fmla="*/ 165838 h 1211523"/>
              <a:gd name="connsiteX6" fmla="*/ 1442957 w 2801246"/>
              <a:gd name="connsiteY6" fmla="*/ 43009 h 1211523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0625 w 2798914"/>
              <a:gd name="connsiteY0" fmla="*/ 43009 h 1237389"/>
              <a:gd name="connsiteX1" fmla="*/ 787 w 2798914"/>
              <a:gd name="connsiteY1" fmla="*/ 725396 h 1237389"/>
              <a:gd name="connsiteX2" fmla="*/ 1065313 w 2798914"/>
              <a:gd name="connsiteY2" fmla="*/ 793636 h 1237389"/>
              <a:gd name="connsiteX3" fmla="*/ 1386034 w 2798914"/>
              <a:gd name="connsiteY3" fmla="*/ 1196243 h 1237389"/>
              <a:gd name="connsiteX4" fmla="*/ 2419422 w 2798914"/>
              <a:gd name="connsiteY4" fmla="*/ 941673 h 1237389"/>
              <a:gd name="connsiteX5" fmla="*/ 2757634 w 2798914"/>
              <a:gd name="connsiteY5" fmla="*/ 165838 h 1237389"/>
              <a:gd name="connsiteX6" fmla="*/ 1440625 w 2798914"/>
              <a:gd name="connsiteY6" fmla="*/ 43009 h 1237389"/>
              <a:gd name="connsiteX0" fmla="*/ 1440625 w 2832557"/>
              <a:gd name="connsiteY0" fmla="*/ 70214 h 1264594"/>
              <a:gd name="connsiteX1" fmla="*/ 787 w 2832557"/>
              <a:gd name="connsiteY1" fmla="*/ 752601 h 1264594"/>
              <a:gd name="connsiteX2" fmla="*/ 1065313 w 2832557"/>
              <a:gd name="connsiteY2" fmla="*/ 820841 h 1264594"/>
              <a:gd name="connsiteX3" fmla="*/ 1386034 w 2832557"/>
              <a:gd name="connsiteY3" fmla="*/ 1223448 h 1264594"/>
              <a:gd name="connsiteX4" fmla="*/ 2419422 w 2832557"/>
              <a:gd name="connsiteY4" fmla="*/ 968878 h 1264594"/>
              <a:gd name="connsiteX5" fmla="*/ 2757634 w 2832557"/>
              <a:gd name="connsiteY5" fmla="*/ 193043 h 1264594"/>
              <a:gd name="connsiteX6" fmla="*/ 1440625 w 2832557"/>
              <a:gd name="connsiteY6" fmla="*/ 70214 h 1264594"/>
              <a:gd name="connsiteX0" fmla="*/ 1440625 w 2832557"/>
              <a:gd name="connsiteY0" fmla="*/ 70214 h 1264594"/>
              <a:gd name="connsiteX1" fmla="*/ 787 w 2832557"/>
              <a:gd name="connsiteY1" fmla="*/ 752601 h 1264594"/>
              <a:gd name="connsiteX2" fmla="*/ 1065313 w 2832557"/>
              <a:gd name="connsiteY2" fmla="*/ 820841 h 1264594"/>
              <a:gd name="connsiteX3" fmla="*/ 1386034 w 2832557"/>
              <a:gd name="connsiteY3" fmla="*/ 1223448 h 1264594"/>
              <a:gd name="connsiteX4" fmla="*/ 2419422 w 2832557"/>
              <a:gd name="connsiteY4" fmla="*/ 968878 h 1264594"/>
              <a:gd name="connsiteX5" fmla="*/ 2757634 w 2832557"/>
              <a:gd name="connsiteY5" fmla="*/ 193043 h 1264594"/>
              <a:gd name="connsiteX6" fmla="*/ 1440625 w 2832557"/>
              <a:gd name="connsiteY6" fmla="*/ 70214 h 1264594"/>
              <a:gd name="connsiteX0" fmla="*/ 1440625 w 2841240"/>
              <a:gd name="connsiteY0" fmla="*/ 70214 h 1261930"/>
              <a:gd name="connsiteX1" fmla="*/ 787 w 2841240"/>
              <a:gd name="connsiteY1" fmla="*/ 752601 h 1261930"/>
              <a:gd name="connsiteX2" fmla="*/ 1065313 w 2841240"/>
              <a:gd name="connsiteY2" fmla="*/ 820841 h 1261930"/>
              <a:gd name="connsiteX3" fmla="*/ 1386034 w 2841240"/>
              <a:gd name="connsiteY3" fmla="*/ 1223448 h 1261930"/>
              <a:gd name="connsiteX4" fmla="*/ 2419422 w 2841240"/>
              <a:gd name="connsiteY4" fmla="*/ 968878 h 1261930"/>
              <a:gd name="connsiteX5" fmla="*/ 2757634 w 2841240"/>
              <a:gd name="connsiteY5" fmla="*/ 193043 h 1261930"/>
              <a:gd name="connsiteX6" fmla="*/ 1440625 w 2841240"/>
              <a:gd name="connsiteY6" fmla="*/ 70214 h 126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1240" h="1261930">
                <a:moveTo>
                  <a:pt x="1440625" y="70214"/>
                </a:moveTo>
                <a:cubicBezTo>
                  <a:pt x="981151" y="163474"/>
                  <a:pt x="-32195" y="511491"/>
                  <a:pt x="787" y="752601"/>
                </a:cubicBezTo>
                <a:cubicBezTo>
                  <a:pt x="33769" y="993711"/>
                  <a:pt x="834439" y="742367"/>
                  <a:pt x="1065313" y="820841"/>
                </a:cubicBezTo>
                <a:cubicBezTo>
                  <a:pt x="1296188" y="899316"/>
                  <a:pt x="1010224" y="1085044"/>
                  <a:pt x="1386034" y="1223448"/>
                </a:cubicBezTo>
                <a:cubicBezTo>
                  <a:pt x="1761844" y="1361852"/>
                  <a:pt x="2206744" y="1091707"/>
                  <a:pt x="2419422" y="968878"/>
                </a:cubicBezTo>
                <a:cubicBezTo>
                  <a:pt x="2632100" y="846049"/>
                  <a:pt x="3009477" y="445178"/>
                  <a:pt x="2757634" y="193043"/>
                </a:cubicBezTo>
                <a:cubicBezTo>
                  <a:pt x="2505791" y="-59092"/>
                  <a:pt x="1900099" y="-23046"/>
                  <a:pt x="1440625" y="7021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6553200" y="2495550"/>
            <a:ext cx="1834896" cy="891012"/>
            <a:chOff x="6553200" y="2495550"/>
            <a:chExt cx="1834896" cy="891012"/>
          </a:xfrm>
        </p:grpSpPr>
        <p:sp>
          <p:nvSpPr>
            <p:cNvPr id="2" name="Freeform 1"/>
            <p:cNvSpPr/>
            <p:nvPr/>
          </p:nvSpPr>
          <p:spPr>
            <a:xfrm>
              <a:off x="6743700" y="2652794"/>
              <a:ext cx="1109472" cy="599913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472" h="599913">
                  <a:moveTo>
                    <a:pt x="0" y="8601"/>
                  </a:moveTo>
                  <a:cubicBezTo>
                    <a:pt x="264668" y="-18831"/>
                    <a:pt x="345440" y="19777"/>
                    <a:pt x="530352" y="118329"/>
                  </a:cubicBezTo>
                  <a:cubicBezTo>
                    <a:pt x="715264" y="216881"/>
                    <a:pt x="914908" y="413985"/>
                    <a:pt x="1109472" y="59991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6934200" y="2581437"/>
              <a:ext cx="1109472" cy="599913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472" h="599913">
                  <a:moveTo>
                    <a:pt x="0" y="8601"/>
                  </a:moveTo>
                  <a:cubicBezTo>
                    <a:pt x="264668" y="-18831"/>
                    <a:pt x="345440" y="19777"/>
                    <a:pt x="530352" y="118329"/>
                  </a:cubicBezTo>
                  <a:cubicBezTo>
                    <a:pt x="715264" y="216881"/>
                    <a:pt x="914908" y="413985"/>
                    <a:pt x="1109472" y="59991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553200" y="2724150"/>
              <a:ext cx="1109472" cy="599913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472" h="599913">
                  <a:moveTo>
                    <a:pt x="0" y="8601"/>
                  </a:moveTo>
                  <a:cubicBezTo>
                    <a:pt x="264668" y="-18831"/>
                    <a:pt x="345440" y="19777"/>
                    <a:pt x="530352" y="118329"/>
                  </a:cubicBezTo>
                  <a:cubicBezTo>
                    <a:pt x="715264" y="216881"/>
                    <a:pt x="914908" y="413985"/>
                    <a:pt x="1109472" y="59991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6553200" y="2495550"/>
              <a:ext cx="1377696" cy="497278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  <a:gd name="connsiteX0" fmla="*/ 0 w 1213104"/>
                <a:gd name="connsiteY0" fmla="*/ 448217 h 572183"/>
                <a:gd name="connsiteX1" fmla="*/ 530352 w 1213104"/>
                <a:gd name="connsiteY1" fmla="*/ 557945 h 572183"/>
                <a:gd name="connsiteX2" fmla="*/ 1213104 w 1213104"/>
                <a:gd name="connsiteY2" fmla="*/ 33689 h 572183"/>
                <a:gd name="connsiteX0" fmla="*/ 0 w 1213104"/>
                <a:gd name="connsiteY0" fmla="*/ 476153 h 476153"/>
                <a:gd name="connsiteX1" fmla="*/ 633984 w 1213104"/>
                <a:gd name="connsiteY1" fmla="*/ 232313 h 476153"/>
                <a:gd name="connsiteX2" fmla="*/ 1213104 w 1213104"/>
                <a:gd name="connsiteY2" fmla="*/ 61625 h 476153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274064"/>
                <a:gd name="connsiteY0" fmla="*/ 495382 h 495382"/>
                <a:gd name="connsiteX1" fmla="*/ 548640 w 1274064"/>
                <a:gd name="connsiteY1" fmla="*/ 196678 h 495382"/>
                <a:gd name="connsiteX2" fmla="*/ 1274064 w 1274064"/>
                <a:gd name="connsiteY2" fmla="*/ 68662 h 495382"/>
                <a:gd name="connsiteX0" fmla="*/ 0 w 1274064"/>
                <a:gd name="connsiteY0" fmla="*/ 466915 h 466915"/>
                <a:gd name="connsiteX1" fmla="*/ 548640 w 1274064"/>
                <a:gd name="connsiteY1" fmla="*/ 168211 h 466915"/>
                <a:gd name="connsiteX2" fmla="*/ 1274064 w 1274064"/>
                <a:gd name="connsiteY2" fmla="*/ 40195 h 466915"/>
                <a:gd name="connsiteX0" fmla="*/ 0 w 1377696"/>
                <a:gd name="connsiteY0" fmla="*/ 527041 h 527041"/>
                <a:gd name="connsiteX1" fmla="*/ 548640 w 1377696"/>
                <a:gd name="connsiteY1" fmla="*/ 228337 h 527041"/>
                <a:gd name="connsiteX2" fmla="*/ 1377696 w 1377696"/>
                <a:gd name="connsiteY2" fmla="*/ 33265 h 527041"/>
                <a:gd name="connsiteX0" fmla="*/ 0 w 1377696"/>
                <a:gd name="connsiteY0" fmla="*/ 497278 h 497278"/>
                <a:gd name="connsiteX1" fmla="*/ 548640 w 1377696"/>
                <a:gd name="connsiteY1" fmla="*/ 198574 h 497278"/>
                <a:gd name="connsiteX2" fmla="*/ 1377696 w 1377696"/>
                <a:gd name="connsiteY2" fmla="*/ 3502 h 49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7696" h="497278">
                  <a:moveTo>
                    <a:pt x="0" y="497278"/>
                  </a:moveTo>
                  <a:cubicBezTo>
                    <a:pt x="185420" y="378406"/>
                    <a:pt x="319024" y="280870"/>
                    <a:pt x="548640" y="198574"/>
                  </a:cubicBezTo>
                  <a:cubicBezTo>
                    <a:pt x="778256" y="116278"/>
                    <a:pt x="988060" y="-23930"/>
                    <a:pt x="1377696" y="35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7120128" y="2505237"/>
              <a:ext cx="1109472" cy="599913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472" h="599913">
                  <a:moveTo>
                    <a:pt x="0" y="8601"/>
                  </a:moveTo>
                  <a:cubicBezTo>
                    <a:pt x="264668" y="-18831"/>
                    <a:pt x="345440" y="19777"/>
                    <a:pt x="530352" y="118329"/>
                  </a:cubicBezTo>
                  <a:cubicBezTo>
                    <a:pt x="715264" y="216881"/>
                    <a:pt x="914908" y="413985"/>
                    <a:pt x="1109472" y="59991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6705600" y="2626795"/>
              <a:ext cx="1377696" cy="497278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  <a:gd name="connsiteX0" fmla="*/ 0 w 1213104"/>
                <a:gd name="connsiteY0" fmla="*/ 448217 h 572183"/>
                <a:gd name="connsiteX1" fmla="*/ 530352 w 1213104"/>
                <a:gd name="connsiteY1" fmla="*/ 557945 h 572183"/>
                <a:gd name="connsiteX2" fmla="*/ 1213104 w 1213104"/>
                <a:gd name="connsiteY2" fmla="*/ 33689 h 572183"/>
                <a:gd name="connsiteX0" fmla="*/ 0 w 1213104"/>
                <a:gd name="connsiteY0" fmla="*/ 476153 h 476153"/>
                <a:gd name="connsiteX1" fmla="*/ 633984 w 1213104"/>
                <a:gd name="connsiteY1" fmla="*/ 232313 h 476153"/>
                <a:gd name="connsiteX2" fmla="*/ 1213104 w 1213104"/>
                <a:gd name="connsiteY2" fmla="*/ 61625 h 476153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274064"/>
                <a:gd name="connsiteY0" fmla="*/ 495382 h 495382"/>
                <a:gd name="connsiteX1" fmla="*/ 548640 w 1274064"/>
                <a:gd name="connsiteY1" fmla="*/ 196678 h 495382"/>
                <a:gd name="connsiteX2" fmla="*/ 1274064 w 1274064"/>
                <a:gd name="connsiteY2" fmla="*/ 68662 h 495382"/>
                <a:gd name="connsiteX0" fmla="*/ 0 w 1274064"/>
                <a:gd name="connsiteY0" fmla="*/ 466915 h 466915"/>
                <a:gd name="connsiteX1" fmla="*/ 548640 w 1274064"/>
                <a:gd name="connsiteY1" fmla="*/ 168211 h 466915"/>
                <a:gd name="connsiteX2" fmla="*/ 1274064 w 1274064"/>
                <a:gd name="connsiteY2" fmla="*/ 40195 h 466915"/>
                <a:gd name="connsiteX0" fmla="*/ 0 w 1377696"/>
                <a:gd name="connsiteY0" fmla="*/ 527041 h 527041"/>
                <a:gd name="connsiteX1" fmla="*/ 548640 w 1377696"/>
                <a:gd name="connsiteY1" fmla="*/ 228337 h 527041"/>
                <a:gd name="connsiteX2" fmla="*/ 1377696 w 1377696"/>
                <a:gd name="connsiteY2" fmla="*/ 33265 h 527041"/>
                <a:gd name="connsiteX0" fmla="*/ 0 w 1377696"/>
                <a:gd name="connsiteY0" fmla="*/ 497278 h 497278"/>
                <a:gd name="connsiteX1" fmla="*/ 548640 w 1377696"/>
                <a:gd name="connsiteY1" fmla="*/ 198574 h 497278"/>
                <a:gd name="connsiteX2" fmla="*/ 1377696 w 1377696"/>
                <a:gd name="connsiteY2" fmla="*/ 3502 h 49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7696" h="497278">
                  <a:moveTo>
                    <a:pt x="0" y="497278"/>
                  </a:moveTo>
                  <a:cubicBezTo>
                    <a:pt x="185420" y="378406"/>
                    <a:pt x="319024" y="280870"/>
                    <a:pt x="548640" y="198574"/>
                  </a:cubicBezTo>
                  <a:cubicBezTo>
                    <a:pt x="778256" y="116278"/>
                    <a:pt x="988060" y="-23930"/>
                    <a:pt x="1377696" y="35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858000" y="2758040"/>
              <a:ext cx="1377696" cy="497278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  <a:gd name="connsiteX0" fmla="*/ 0 w 1213104"/>
                <a:gd name="connsiteY0" fmla="*/ 448217 h 572183"/>
                <a:gd name="connsiteX1" fmla="*/ 530352 w 1213104"/>
                <a:gd name="connsiteY1" fmla="*/ 557945 h 572183"/>
                <a:gd name="connsiteX2" fmla="*/ 1213104 w 1213104"/>
                <a:gd name="connsiteY2" fmla="*/ 33689 h 572183"/>
                <a:gd name="connsiteX0" fmla="*/ 0 w 1213104"/>
                <a:gd name="connsiteY0" fmla="*/ 476153 h 476153"/>
                <a:gd name="connsiteX1" fmla="*/ 633984 w 1213104"/>
                <a:gd name="connsiteY1" fmla="*/ 232313 h 476153"/>
                <a:gd name="connsiteX2" fmla="*/ 1213104 w 1213104"/>
                <a:gd name="connsiteY2" fmla="*/ 61625 h 476153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274064"/>
                <a:gd name="connsiteY0" fmla="*/ 495382 h 495382"/>
                <a:gd name="connsiteX1" fmla="*/ 548640 w 1274064"/>
                <a:gd name="connsiteY1" fmla="*/ 196678 h 495382"/>
                <a:gd name="connsiteX2" fmla="*/ 1274064 w 1274064"/>
                <a:gd name="connsiteY2" fmla="*/ 68662 h 495382"/>
                <a:gd name="connsiteX0" fmla="*/ 0 w 1274064"/>
                <a:gd name="connsiteY0" fmla="*/ 466915 h 466915"/>
                <a:gd name="connsiteX1" fmla="*/ 548640 w 1274064"/>
                <a:gd name="connsiteY1" fmla="*/ 168211 h 466915"/>
                <a:gd name="connsiteX2" fmla="*/ 1274064 w 1274064"/>
                <a:gd name="connsiteY2" fmla="*/ 40195 h 466915"/>
                <a:gd name="connsiteX0" fmla="*/ 0 w 1377696"/>
                <a:gd name="connsiteY0" fmla="*/ 527041 h 527041"/>
                <a:gd name="connsiteX1" fmla="*/ 548640 w 1377696"/>
                <a:gd name="connsiteY1" fmla="*/ 228337 h 527041"/>
                <a:gd name="connsiteX2" fmla="*/ 1377696 w 1377696"/>
                <a:gd name="connsiteY2" fmla="*/ 33265 h 527041"/>
                <a:gd name="connsiteX0" fmla="*/ 0 w 1377696"/>
                <a:gd name="connsiteY0" fmla="*/ 497278 h 497278"/>
                <a:gd name="connsiteX1" fmla="*/ 548640 w 1377696"/>
                <a:gd name="connsiteY1" fmla="*/ 198574 h 497278"/>
                <a:gd name="connsiteX2" fmla="*/ 1377696 w 1377696"/>
                <a:gd name="connsiteY2" fmla="*/ 3502 h 49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7696" h="497278">
                  <a:moveTo>
                    <a:pt x="0" y="497278"/>
                  </a:moveTo>
                  <a:cubicBezTo>
                    <a:pt x="185420" y="378406"/>
                    <a:pt x="319024" y="280870"/>
                    <a:pt x="548640" y="198574"/>
                  </a:cubicBezTo>
                  <a:cubicBezTo>
                    <a:pt x="778256" y="116278"/>
                    <a:pt x="988060" y="-23930"/>
                    <a:pt x="1377696" y="35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7010400" y="2889284"/>
              <a:ext cx="1377696" cy="497278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  <a:gd name="connsiteX0" fmla="*/ 0 w 1213104"/>
                <a:gd name="connsiteY0" fmla="*/ 448217 h 572183"/>
                <a:gd name="connsiteX1" fmla="*/ 530352 w 1213104"/>
                <a:gd name="connsiteY1" fmla="*/ 557945 h 572183"/>
                <a:gd name="connsiteX2" fmla="*/ 1213104 w 1213104"/>
                <a:gd name="connsiteY2" fmla="*/ 33689 h 572183"/>
                <a:gd name="connsiteX0" fmla="*/ 0 w 1213104"/>
                <a:gd name="connsiteY0" fmla="*/ 476153 h 476153"/>
                <a:gd name="connsiteX1" fmla="*/ 633984 w 1213104"/>
                <a:gd name="connsiteY1" fmla="*/ 232313 h 476153"/>
                <a:gd name="connsiteX2" fmla="*/ 1213104 w 1213104"/>
                <a:gd name="connsiteY2" fmla="*/ 61625 h 476153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274064"/>
                <a:gd name="connsiteY0" fmla="*/ 495382 h 495382"/>
                <a:gd name="connsiteX1" fmla="*/ 548640 w 1274064"/>
                <a:gd name="connsiteY1" fmla="*/ 196678 h 495382"/>
                <a:gd name="connsiteX2" fmla="*/ 1274064 w 1274064"/>
                <a:gd name="connsiteY2" fmla="*/ 68662 h 495382"/>
                <a:gd name="connsiteX0" fmla="*/ 0 w 1274064"/>
                <a:gd name="connsiteY0" fmla="*/ 466915 h 466915"/>
                <a:gd name="connsiteX1" fmla="*/ 548640 w 1274064"/>
                <a:gd name="connsiteY1" fmla="*/ 168211 h 466915"/>
                <a:gd name="connsiteX2" fmla="*/ 1274064 w 1274064"/>
                <a:gd name="connsiteY2" fmla="*/ 40195 h 466915"/>
                <a:gd name="connsiteX0" fmla="*/ 0 w 1377696"/>
                <a:gd name="connsiteY0" fmla="*/ 527041 h 527041"/>
                <a:gd name="connsiteX1" fmla="*/ 548640 w 1377696"/>
                <a:gd name="connsiteY1" fmla="*/ 228337 h 527041"/>
                <a:gd name="connsiteX2" fmla="*/ 1377696 w 1377696"/>
                <a:gd name="connsiteY2" fmla="*/ 33265 h 527041"/>
                <a:gd name="connsiteX0" fmla="*/ 0 w 1377696"/>
                <a:gd name="connsiteY0" fmla="*/ 497278 h 497278"/>
                <a:gd name="connsiteX1" fmla="*/ 548640 w 1377696"/>
                <a:gd name="connsiteY1" fmla="*/ 198574 h 497278"/>
                <a:gd name="connsiteX2" fmla="*/ 1377696 w 1377696"/>
                <a:gd name="connsiteY2" fmla="*/ 3502 h 49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7696" h="497278">
                  <a:moveTo>
                    <a:pt x="0" y="497278"/>
                  </a:moveTo>
                  <a:cubicBezTo>
                    <a:pt x="185420" y="378406"/>
                    <a:pt x="319024" y="280870"/>
                    <a:pt x="548640" y="198574"/>
                  </a:cubicBezTo>
                  <a:cubicBezTo>
                    <a:pt x="778256" y="116278"/>
                    <a:pt x="988060" y="-23930"/>
                    <a:pt x="1377696" y="35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128510" y="2407920"/>
            <a:ext cx="721995" cy="611505"/>
            <a:chOff x="7128510" y="2407920"/>
            <a:chExt cx="721995" cy="611505"/>
          </a:xfrm>
        </p:grpSpPr>
        <p:cxnSp>
          <p:nvCxnSpPr>
            <p:cNvPr id="36" name="Straight Arrow Connector 35"/>
            <p:cNvCxnSpPr/>
            <p:nvPr/>
          </p:nvCxnSpPr>
          <p:spPr>
            <a:xfrm flipH="1" flipV="1">
              <a:off x="7128510" y="2482215"/>
              <a:ext cx="1905" cy="29527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7494270" y="2407920"/>
              <a:ext cx="1905" cy="21907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7469505" y="2790825"/>
              <a:ext cx="3810" cy="2286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7848600" y="2756535"/>
              <a:ext cx="1905" cy="1181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128510" y="2400300"/>
            <a:ext cx="967740" cy="622935"/>
            <a:chOff x="7128510" y="2400300"/>
            <a:chExt cx="967740" cy="622935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7128510" y="2470785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496175" y="2400300"/>
              <a:ext cx="228600" cy="2286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7848600" y="2767965"/>
              <a:ext cx="247650" cy="108585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7473315" y="2794635"/>
              <a:ext cx="228600" cy="2286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751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497561" y="209550"/>
            <a:ext cx="4148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Surface integral of a curl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07891" y="895350"/>
                <a:ext cx="3682868" cy="3849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sz="28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𝑐𝑢𝑟𝑙</m:t>
                              </m:r>
                            </m:e>
                          </m:acc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 (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)⋅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8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28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2800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  <m:r>
                                <a:rPr lang="en-US" sz="2800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∮"/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280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800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</m:nary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/>
                                          <a:ea typeface="Cambria Math"/>
                                        </a:rPr>
                                        <m:t>𝑑𝑙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den>
                              </m:f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8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∆</m:t>
                                  </m:r>
                                  <m:r>
                                    <a:rPr lang="en-US" sz="2800" i="1">
                                      <a:latin typeface="Cambria Math"/>
                                      <a:ea typeface="Cambria Math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</m:nary>
                        </m:e>
                      </m:func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∮"/>
                              <m:limLoc m:val="undOvr"/>
                              <m:subHide m:val="on"/>
                              <m:supHide m:val="on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en-US" sz="2800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</m:nary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/>
                                  <a:ea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∮"/>
                        <m:limLoc m:val="undOvr"/>
                        <m:subHide m:val="on"/>
                        <m:supHide m:val="on"/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</m:e>
                    </m:nary>
                    <m:r>
                      <a:rPr lang="en-US" sz="2800" i="1">
                        <a:latin typeface="Cambria Math"/>
                        <a:ea typeface="Cambria Math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𝑑𝑙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91" y="895350"/>
                <a:ext cx="3682868" cy="38495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/>
          <p:cNvSpPr/>
          <p:nvPr/>
        </p:nvSpPr>
        <p:spPr>
          <a:xfrm>
            <a:off x="5486400" y="2343150"/>
            <a:ext cx="3222240" cy="1447800"/>
          </a:xfrm>
          <a:custGeom>
            <a:avLst/>
            <a:gdLst>
              <a:gd name="connsiteX0" fmla="*/ 1257164 w 2409020"/>
              <a:gd name="connsiteY0" fmla="*/ 39334 h 1359879"/>
              <a:gd name="connsiteX1" fmla="*/ 1570 w 2409020"/>
              <a:gd name="connsiteY1" fmla="*/ 687602 h 1359879"/>
              <a:gd name="connsiteX2" fmla="*/ 1025152 w 2409020"/>
              <a:gd name="connsiteY2" fmla="*/ 1342695 h 1359879"/>
              <a:gd name="connsiteX3" fmla="*/ 2267098 w 2409020"/>
              <a:gd name="connsiteY3" fmla="*/ 1083387 h 1359879"/>
              <a:gd name="connsiteX4" fmla="*/ 2267098 w 2409020"/>
              <a:gd name="connsiteY4" fmla="*/ 182635 h 1359879"/>
              <a:gd name="connsiteX5" fmla="*/ 1257164 w 2409020"/>
              <a:gd name="connsiteY5" fmla="*/ 39334 h 1359879"/>
              <a:gd name="connsiteX0" fmla="*/ 1275969 w 2427825"/>
              <a:gd name="connsiteY0" fmla="*/ 39334 h 1359879"/>
              <a:gd name="connsiteX1" fmla="*/ 20375 w 2427825"/>
              <a:gd name="connsiteY1" fmla="*/ 687602 h 1359879"/>
              <a:gd name="connsiteX2" fmla="*/ 1043957 w 2427825"/>
              <a:gd name="connsiteY2" fmla="*/ 1342695 h 1359879"/>
              <a:gd name="connsiteX3" fmla="*/ 2285903 w 2427825"/>
              <a:gd name="connsiteY3" fmla="*/ 1083387 h 1359879"/>
              <a:gd name="connsiteX4" fmla="*/ 2285903 w 2427825"/>
              <a:gd name="connsiteY4" fmla="*/ 182635 h 1359879"/>
              <a:gd name="connsiteX5" fmla="*/ 1275969 w 2427825"/>
              <a:gd name="connsiteY5" fmla="*/ 39334 h 1359879"/>
              <a:gd name="connsiteX0" fmla="*/ 1277520 w 2848367"/>
              <a:gd name="connsiteY0" fmla="*/ 6293 h 1326838"/>
              <a:gd name="connsiteX1" fmla="*/ 21926 w 2848367"/>
              <a:gd name="connsiteY1" fmla="*/ 654561 h 1326838"/>
              <a:gd name="connsiteX2" fmla="*/ 1045508 w 2848367"/>
              <a:gd name="connsiteY2" fmla="*/ 1309654 h 1326838"/>
              <a:gd name="connsiteX3" fmla="*/ 2287454 w 2848367"/>
              <a:gd name="connsiteY3" fmla="*/ 1050346 h 1326838"/>
              <a:gd name="connsiteX4" fmla="*/ 2812893 w 2848367"/>
              <a:gd name="connsiteY4" fmla="*/ 367958 h 1326838"/>
              <a:gd name="connsiteX5" fmla="*/ 1277520 w 2848367"/>
              <a:gd name="connsiteY5" fmla="*/ 6293 h 1326838"/>
              <a:gd name="connsiteX0" fmla="*/ 1444540 w 2821100"/>
              <a:gd name="connsiteY0" fmla="*/ 5684 h 1360348"/>
              <a:gd name="connsiteX1" fmla="*/ 4702 w 2821100"/>
              <a:gd name="connsiteY1" fmla="*/ 688071 h 1360348"/>
              <a:gd name="connsiteX2" fmla="*/ 1028284 w 2821100"/>
              <a:gd name="connsiteY2" fmla="*/ 1343164 h 1360348"/>
              <a:gd name="connsiteX3" fmla="*/ 2270230 w 2821100"/>
              <a:gd name="connsiteY3" fmla="*/ 1083856 h 1360348"/>
              <a:gd name="connsiteX4" fmla="*/ 2795669 w 2821100"/>
              <a:gd name="connsiteY4" fmla="*/ 401468 h 1360348"/>
              <a:gd name="connsiteX5" fmla="*/ 1444540 w 2821100"/>
              <a:gd name="connsiteY5" fmla="*/ 5684 h 1360348"/>
              <a:gd name="connsiteX0" fmla="*/ 1444540 w 2821100"/>
              <a:gd name="connsiteY0" fmla="*/ 1244 h 1355908"/>
              <a:gd name="connsiteX1" fmla="*/ 4702 w 2821100"/>
              <a:gd name="connsiteY1" fmla="*/ 683631 h 1355908"/>
              <a:gd name="connsiteX2" fmla="*/ 1028284 w 2821100"/>
              <a:gd name="connsiteY2" fmla="*/ 1338724 h 1355908"/>
              <a:gd name="connsiteX3" fmla="*/ 2270230 w 2821100"/>
              <a:gd name="connsiteY3" fmla="*/ 1079416 h 1355908"/>
              <a:gd name="connsiteX4" fmla="*/ 2795669 w 2821100"/>
              <a:gd name="connsiteY4" fmla="*/ 397028 h 1355908"/>
              <a:gd name="connsiteX5" fmla="*/ 1444540 w 2821100"/>
              <a:gd name="connsiteY5" fmla="*/ 1244 h 1355908"/>
              <a:gd name="connsiteX0" fmla="*/ 1444725 w 2821285"/>
              <a:gd name="connsiteY0" fmla="*/ 1244 h 1165870"/>
              <a:gd name="connsiteX1" fmla="*/ 4887 w 2821285"/>
              <a:gd name="connsiteY1" fmla="*/ 683631 h 1165870"/>
              <a:gd name="connsiteX2" fmla="*/ 1021646 w 2821285"/>
              <a:gd name="connsiteY2" fmla="*/ 1024826 h 1165870"/>
              <a:gd name="connsiteX3" fmla="*/ 2270415 w 2821285"/>
              <a:gd name="connsiteY3" fmla="*/ 1079416 h 1165870"/>
              <a:gd name="connsiteX4" fmla="*/ 2795854 w 2821285"/>
              <a:gd name="connsiteY4" fmla="*/ 397028 h 1165870"/>
              <a:gd name="connsiteX5" fmla="*/ 1444725 w 2821285"/>
              <a:gd name="connsiteY5" fmla="*/ 1244 h 1165870"/>
              <a:gd name="connsiteX0" fmla="*/ 1444561 w 2821121"/>
              <a:gd name="connsiteY0" fmla="*/ 1244 h 1182535"/>
              <a:gd name="connsiteX1" fmla="*/ 4723 w 2821121"/>
              <a:gd name="connsiteY1" fmla="*/ 683631 h 1182535"/>
              <a:gd name="connsiteX2" fmla="*/ 1021482 w 2821121"/>
              <a:gd name="connsiteY2" fmla="*/ 1024826 h 1182535"/>
              <a:gd name="connsiteX3" fmla="*/ 2270251 w 2821121"/>
              <a:gd name="connsiteY3" fmla="*/ 1079416 h 1182535"/>
              <a:gd name="connsiteX4" fmla="*/ 2795690 w 2821121"/>
              <a:gd name="connsiteY4" fmla="*/ 397028 h 1182535"/>
              <a:gd name="connsiteX5" fmla="*/ 1444561 w 2821121"/>
              <a:gd name="connsiteY5" fmla="*/ 1244 h 1182535"/>
              <a:gd name="connsiteX0" fmla="*/ 1444432 w 2803039"/>
              <a:gd name="connsiteY0" fmla="*/ 1445 h 1353683"/>
              <a:gd name="connsiteX1" fmla="*/ 4594 w 2803039"/>
              <a:gd name="connsiteY1" fmla="*/ 683832 h 1353683"/>
              <a:gd name="connsiteX2" fmla="*/ 1021353 w 2803039"/>
              <a:gd name="connsiteY2" fmla="*/ 1025027 h 1353683"/>
              <a:gd name="connsiteX3" fmla="*/ 1969871 w 2803039"/>
              <a:gd name="connsiteY3" fmla="*/ 1297981 h 1353683"/>
              <a:gd name="connsiteX4" fmla="*/ 2795561 w 2803039"/>
              <a:gd name="connsiteY4" fmla="*/ 397229 h 1353683"/>
              <a:gd name="connsiteX5" fmla="*/ 1444432 w 2803039"/>
              <a:gd name="connsiteY5" fmla="*/ 1445 h 1353683"/>
              <a:gd name="connsiteX0" fmla="*/ 1444432 w 2895445"/>
              <a:gd name="connsiteY0" fmla="*/ 1041 h 1319524"/>
              <a:gd name="connsiteX1" fmla="*/ 4594 w 2895445"/>
              <a:gd name="connsiteY1" fmla="*/ 683428 h 1319524"/>
              <a:gd name="connsiteX2" fmla="*/ 1021353 w 2895445"/>
              <a:gd name="connsiteY2" fmla="*/ 1024623 h 1319524"/>
              <a:gd name="connsiteX3" fmla="*/ 1969871 w 2895445"/>
              <a:gd name="connsiteY3" fmla="*/ 1297577 h 1319524"/>
              <a:gd name="connsiteX4" fmla="*/ 2703008 w 2895445"/>
              <a:gd name="connsiteY4" fmla="*/ 776875 h 1319524"/>
              <a:gd name="connsiteX5" fmla="*/ 2795561 w 2895445"/>
              <a:gd name="connsiteY5" fmla="*/ 396825 h 1319524"/>
              <a:gd name="connsiteX6" fmla="*/ 1444432 w 2895445"/>
              <a:gd name="connsiteY6" fmla="*/ 1041 h 1319524"/>
              <a:gd name="connsiteX0" fmla="*/ 1444432 w 2871425"/>
              <a:gd name="connsiteY0" fmla="*/ 39066 h 1357549"/>
              <a:gd name="connsiteX1" fmla="*/ 4594 w 2871425"/>
              <a:gd name="connsiteY1" fmla="*/ 721453 h 1357549"/>
              <a:gd name="connsiteX2" fmla="*/ 1021353 w 2871425"/>
              <a:gd name="connsiteY2" fmla="*/ 1062648 h 1357549"/>
              <a:gd name="connsiteX3" fmla="*/ 1969871 w 2871425"/>
              <a:gd name="connsiteY3" fmla="*/ 1335602 h 1357549"/>
              <a:gd name="connsiteX4" fmla="*/ 2703008 w 2871425"/>
              <a:gd name="connsiteY4" fmla="*/ 814900 h 1357549"/>
              <a:gd name="connsiteX5" fmla="*/ 2761441 w 2871425"/>
              <a:gd name="connsiteY5" fmla="*/ 161895 h 1357549"/>
              <a:gd name="connsiteX6" fmla="*/ 1444432 w 2871425"/>
              <a:gd name="connsiteY6" fmla="*/ 39066 h 1357549"/>
              <a:gd name="connsiteX0" fmla="*/ 1443309 w 2870302"/>
              <a:gd name="connsiteY0" fmla="*/ 39066 h 1347913"/>
              <a:gd name="connsiteX1" fmla="*/ 3471 w 2870302"/>
              <a:gd name="connsiteY1" fmla="*/ 721453 h 1347913"/>
              <a:gd name="connsiteX2" fmla="*/ 1067997 w 2870302"/>
              <a:gd name="connsiteY2" fmla="*/ 789693 h 1347913"/>
              <a:gd name="connsiteX3" fmla="*/ 1968748 w 2870302"/>
              <a:gd name="connsiteY3" fmla="*/ 1335602 h 1347913"/>
              <a:gd name="connsiteX4" fmla="*/ 2701885 w 2870302"/>
              <a:gd name="connsiteY4" fmla="*/ 814900 h 1347913"/>
              <a:gd name="connsiteX5" fmla="*/ 2760318 w 2870302"/>
              <a:gd name="connsiteY5" fmla="*/ 161895 h 1347913"/>
              <a:gd name="connsiteX6" fmla="*/ 1443309 w 2870302"/>
              <a:gd name="connsiteY6" fmla="*/ 39066 h 1347913"/>
              <a:gd name="connsiteX0" fmla="*/ 1442896 w 2869889"/>
              <a:gd name="connsiteY0" fmla="*/ 39066 h 1347407"/>
              <a:gd name="connsiteX1" fmla="*/ 3058 w 2869889"/>
              <a:gd name="connsiteY1" fmla="*/ 721453 h 1347407"/>
              <a:gd name="connsiteX2" fmla="*/ 1067584 w 2869889"/>
              <a:gd name="connsiteY2" fmla="*/ 789693 h 1347407"/>
              <a:gd name="connsiteX3" fmla="*/ 1968335 w 2869889"/>
              <a:gd name="connsiteY3" fmla="*/ 1335602 h 1347407"/>
              <a:gd name="connsiteX4" fmla="*/ 2701472 w 2869889"/>
              <a:gd name="connsiteY4" fmla="*/ 814900 h 1347407"/>
              <a:gd name="connsiteX5" fmla="*/ 2759905 w 2869889"/>
              <a:gd name="connsiteY5" fmla="*/ 161895 h 1347407"/>
              <a:gd name="connsiteX6" fmla="*/ 1442896 w 2869889"/>
              <a:gd name="connsiteY6" fmla="*/ 39066 h 1347407"/>
              <a:gd name="connsiteX0" fmla="*/ 1442957 w 2869950"/>
              <a:gd name="connsiteY0" fmla="*/ 39066 h 1207580"/>
              <a:gd name="connsiteX1" fmla="*/ 3119 w 2869950"/>
              <a:gd name="connsiteY1" fmla="*/ 721453 h 1207580"/>
              <a:gd name="connsiteX2" fmla="*/ 1067645 w 2869950"/>
              <a:gd name="connsiteY2" fmla="*/ 789693 h 1207580"/>
              <a:gd name="connsiteX3" fmla="*/ 1388366 w 2869950"/>
              <a:gd name="connsiteY3" fmla="*/ 1192300 h 1207580"/>
              <a:gd name="connsiteX4" fmla="*/ 2701533 w 2869950"/>
              <a:gd name="connsiteY4" fmla="*/ 814900 h 1207580"/>
              <a:gd name="connsiteX5" fmla="*/ 2759966 w 2869950"/>
              <a:gd name="connsiteY5" fmla="*/ 161895 h 1207580"/>
              <a:gd name="connsiteX6" fmla="*/ 1442957 w 2869950"/>
              <a:gd name="connsiteY6" fmla="*/ 39066 h 1207580"/>
              <a:gd name="connsiteX0" fmla="*/ 1442957 w 2801246"/>
              <a:gd name="connsiteY0" fmla="*/ 43009 h 1211523"/>
              <a:gd name="connsiteX1" fmla="*/ 3119 w 2801246"/>
              <a:gd name="connsiteY1" fmla="*/ 725396 h 1211523"/>
              <a:gd name="connsiteX2" fmla="*/ 1067645 w 2801246"/>
              <a:gd name="connsiteY2" fmla="*/ 793636 h 1211523"/>
              <a:gd name="connsiteX3" fmla="*/ 1388366 w 2801246"/>
              <a:gd name="connsiteY3" fmla="*/ 1196243 h 1211523"/>
              <a:gd name="connsiteX4" fmla="*/ 2421754 w 2801246"/>
              <a:gd name="connsiteY4" fmla="*/ 941673 h 1211523"/>
              <a:gd name="connsiteX5" fmla="*/ 2759966 w 2801246"/>
              <a:gd name="connsiteY5" fmla="*/ 165838 h 1211523"/>
              <a:gd name="connsiteX6" fmla="*/ 1442957 w 2801246"/>
              <a:gd name="connsiteY6" fmla="*/ 43009 h 1211523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0625 w 2798914"/>
              <a:gd name="connsiteY0" fmla="*/ 43009 h 1237389"/>
              <a:gd name="connsiteX1" fmla="*/ 787 w 2798914"/>
              <a:gd name="connsiteY1" fmla="*/ 725396 h 1237389"/>
              <a:gd name="connsiteX2" fmla="*/ 1065313 w 2798914"/>
              <a:gd name="connsiteY2" fmla="*/ 793636 h 1237389"/>
              <a:gd name="connsiteX3" fmla="*/ 1386034 w 2798914"/>
              <a:gd name="connsiteY3" fmla="*/ 1196243 h 1237389"/>
              <a:gd name="connsiteX4" fmla="*/ 2419422 w 2798914"/>
              <a:gd name="connsiteY4" fmla="*/ 941673 h 1237389"/>
              <a:gd name="connsiteX5" fmla="*/ 2757634 w 2798914"/>
              <a:gd name="connsiteY5" fmla="*/ 165838 h 1237389"/>
              <a:gd name="connsiteX6" fmla="*/ 1440625 w 2798914"/>
              <a:gd name="connsiteY6" fmla="*/ 43009 h 1237389"/>
              <a:gd name="connsiteX0" fmla="*/ 1440625 w 2832557"/>
              <a:gd name="connsiteY0" fmla="*/ 70214 h 1264594"/>
              <a:gd name="connsiteX1" fmla="*/ 787 w 2832557"/>
              <a:gd name="connsiteY1" fmla="*/ 752601 h 1264594"/>
              <a:gd name="connsiteX2" fmla="*/ 1065313 w 2832557"/>
              <a:gd name="connsiteY2" fmla="*/ 820841 h 1264594"/>
              <a:gd name="connsiteX3" fmla="*/ 1386034 w 2832557"/>
              <a:gd name="connsiteY3" fmla="*/ 1223448 h 1264594"/>
              <a:gd name="connsiteX4" fmla="*/ 2419422 w 2832557"/>
              <a:gd name="connsiteY4" fmla="*/ 968878 h 1264594"/>
              <a:gd name="connsiteX5" fmla="*/ 2757634 w 2832557"/>
              <a:gd name="connsiteY5" fmla="*/ 193043 h 1264594"/>
              <a:gd name="connsiteX6" fmla="*/ 1440625 w 2832557"/>
              <a:gd name="connsiteY6" fmla="*/ 70214 h 1264594"/>
              <a:gd name="connsiteX0" fmla="*/ 1440625 w 2832557"/>
              <a:gd name="connsiteY0" fmla="*/ 70214 h 1264594"/>
              <a:gd name="connsiteX1" fmla="*/ 787 w 2832557"/>
              <a:gd name="connsiteY1" fmla="*/ 752601 h 1264594"/>
              <a:gd name="connsiteX2" fmla="*/ 1065313 w 2832557"/>
              <a:gd name="connsiteY2" fmla="*/ 820841 h 1264594"/>
              <a:gd name="connsiteX3" fmla="*/ 1386034 w 2832557"/>
              <a:gd name="connsiteY3" fmla="*/ 1223448 h 1264594"/>
              <a:gd name="connsiteX4" fmla="*/ 2419422 w 2832557"/>
              <a:gd name="connsiteY4" fmla="*/ 968878 h 1264594"/>
              <a:gd name="connsiteX5" fmla="*/ 2757634 w 2832557"/>
              <a:gd name="connsiteY5" fmla="*/ 193043 h 1264594"/>
              <a:gd name="connsiteX6" fmla="*/ 1440625 w 2832557"/>
              <a:gd name="connsiteY6" fmla="*/ 70214 h 1264594"/>
              <a:gd name="connsiteX0" fmla="*/ 1440625 w 2841240"/>
              <a:gd name="connsiteY0" fmla="*/ 70214 h 1261930"/>
              <a:gd name="connsiteX1" fmla="*/ 787 w 2841240"/>
              <a:gd name="connsiteY1" fmla="*/ 752601 h 1261930"/>
              <a:gd name="connsiteX2" fmla="*/ 1065313 w 2841240"/>
              <a:gd name="connsiteY2" fmla="*/ 820841 h 1261930"/>
              <a:gd name="connsiteX3" fmla="*/ 1386034 w 2841240"/>
              <a:gd name="connsiteY3" fmla="*/ 1223448 h 1261930"/>
              <a:gd name="connsiteX4" fmla="*/ 2419422 w 2841240"/>
              <a:gd name="connsiteY4" fmla="*/ 968878 h 1261930"/>
              <a:gd name="connsiteX5" fmla="*/ 2757634 w 2841240"/>
              <a:gd name="connsiteY5" fmla="*/ 193043 h 1261930"/>
              <a:gd name="connsiteX6" fmla="*/ 1440625 w 2841240"/>
              <a:gd name="connsiteY6" fmla="*/ 70214 h 126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1240" h="1261930">
                <a:moveTo>
                  <a:pt x="1440625" y="70214"/>
                </a:moveTo>
                <a:cubicBezTo>
                  <a:pt x="981151" y="163474"/>
                  <a:pt x="-32195" y="511491"/>
                  <a:pt x="787" y="752601"/>
                </a:cubicBezTo>
                <a:cubicBezTo>
                  <a:pt x="33769" y="993711"/>
                  <a:pt x="834439" y="742367"/>
                  <a:pt x="1065313" y="820841"/>
                </a:cubicBezTo>
                <a:cubicBezTo>
                  <a:pt x="1296188" y="899316"/>
                  <a:pt x="1010224" y="1085044"/>
                  <a:pt x="1386034" y="1223448"/>
                </a:cubicBezTo>
                <a:cubicBezTo>
                  <a:pt x="1761844" y="1361852"/>
                  <a:pt x="2206744" y="1091707"/>
                  <a:pt x="2419422" y="968878"/>
                </a:cubicBezTo>
                <a:cubicBezTo>
                  <a:pt x="2632100" y="846049"/>
                  <a:pt x="3009477" y="445178"/>
                  <a:pt x="2757634" y="193043"/>
                </a:cubicBezTo>
                <a:cubicBezTo>
                  <a:pt x="2505791" y="-59092"/>
                  <a:pt x="1900099" y="-23046"/>
                  <a:pt x="1440625" y="7021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553200" y="2495550"/>
            <a:ext cx="1834896" cy="891012"/>
            <a:chOff x="6553200" y="2495550"/>
            <a:chExt cx="1834896" cy="891012"/>
          </a:xfrm>
        </p:grpSpPr>
        <p:sp>
          <p:nvSpPr>
            <p:cNvPr id="6" name="Freeform 5"/>
            <p:cNvSpPr/>
            <p:nvPr/>
          </p:nvSpPr>
          <p:spPr>
            <a:xfrm>
              <a:off x="6743700" y="2652794"/>
              <a:ext cx="1109472" cy="599913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472" h="599913">
                  <a:moveTo>
                    <a:pt x="0" y="8601"/>
                  </a:moveTo>
                  <a:cubicBezTo>
                    <a:pt x="264668" y="-18831"/>
                    <a:pt x="345440" y="19777"/>
                    <a:pt x="530352" y="118329"/>
                  </a:cubicBezTo>
                  <a:cubicBezTo>
                    <a:pt x="715264" y="216881"/>
                    <a:pt x="914908" y="413985"/>
                    <a:pt x="1109472" y="59991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6934200" y="2581437"/>
              <a:ext cx="1109472" cy="599913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472" h="599913">
                  <a:moveTo>
                    <a:pt x="0" y="8601"/>
                  </a:moveTo>
                  <a:cubicBezTo>
                    <a:pt x="264668" y="-18831"/>
                    <a:pt x="345440" y="19777"/>
                    <a:pt x="530352" y="118329"/>
                  </a:cubicBezTo>
                  <a:cubicBezTo>
                    <a:pt x="715264" y="216881"/>
                    <a:pt x="914908" y="413985"/>
                    <a:pt x="1109472" y="59991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553200" y="2724150"/>
              <a:ext cx="1109472" cy="599913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472" h="599913">
                  <a:moveTo>
                    <a:pt x="0" y="8601"/>
                  </a:moveTo>
                  <a:cubicBezTo>
                    <a:pt x="264668" y="-18831"/>
                    <a:pt x="345440" y="19777"/>
                    <a:pt x="530352" y="118329"/>
                  </a:cubicBezTo>
                  <a:cubicBezTo>
                    <a:pt x="715264" y="216881"/>
                    <a:pt x="914908" y="413985"/>
                    <a:pt x="1109472" y="59991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553200" y="2495550"/>
              <a:ext cx="1377696" cy="497278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  <a:gd name="connsiteX0" fmla="*/ 0 w 1213104"/>
                <a:gd name="connsiteY0" fmla="*/ 448217 h 572183"/>
                <a:gd name="connsiteX1" fmla="*/ 530352 w 1213104"/>
                <a:gd name="connsiteY1" fmla="*/ 557945 h 572183"/>
                <a:gd name="connsiteX2" fmla="*/ 1213104 w 1213104"/>
                <a:gd name="connsiteY2" fmla="*/ 33689 h 572183"/>
                <a:gd name="connsiteX0" fmla="*/ 0 w 1213104"/>
                <a:gd name="connsiteY0" fmla="*/ 476153 h 476153"/>
                <a:gd name="connsiteX1" fmla="*/ 633984 w 1213104"/>
                <a:gd name="connsiteY1" fmla="*/ 232313 h 476153"/>
                <a:gd name="connsiteX2" fmla="*/ 1213104 w 1213104"/>
                <a:gd name="connsiteY2" fmla="*/ 61625 h 476153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274064"/>
                <a:gd name="connsiteY0" fmla="*/ 495382 h 495382"/>
                <a:gd name="connsiteX1" fmla="*/ 548640 w 1274064"/>
                <a:gd name="connsiteY1" fmla="*/ 196678 h 495382"/>
                <a:gd name="connsiteX2" fmla="*/ 1274064 w 1274064"/>
                <a:gd name="connsiteY2" fmla="*/ 68662 h 495382"/>
                <a:gd name="connsiteX0" fmla="*/ 0 w 1274064"/>
                <a:gd name="connsiteY0" fmla="*/ 466915 h 466915"/>
                <a:gd name="connsiteX1" fmla="*/ 548640 w 1274064"/>
                <a:gd name="connsiteY1" fmla="*/ 168211 h 466915"/>
                <a:gd name="connsiteX2" fmla="*/ 1274064 w 1274064"/>
                <a:gd name="connsiteY2" fmla="*/ 40195 h 466915"/>
                <a:gd name="connsiteX0" fmla="*/ 0 w 1377696"/>
                <a:gd name="connsiteY0" fmla="*/ 527041 h 527041"/>
                <a:gd name="connsiteX1" fmla="*/ 548640 w 1377696"/>
                <a:gd name="connsiteY1" fmla="*/ 228337 h 527041"/>
                <a:gd name="connsiteX2" fmla="*/ 1377696 w 1377696"/>
                <a:gd name="connsiteY2" fmla="*/ 33265 h 527041"/>
                <a:gd name="connsiteX0" fmla="*/ 0 w 1377696"/>
                <a:gd name="connsiteY0" fmla="*/ 497278 h 497278"/>
                <a:gd name="connsiteX1" fmla="*/ 548640 w 1377696"/>
                <a:gd name="connsiteY1" fmla="*/ 198574 h 497278"/>
                <a:gd name="connsiteX2" fmla="*/ 1377696 w 1377696"/>
                <a:gd name="connsiteY2" fmla="*/ 3502 h 49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7696" h="497278">
                  <a:moveTo>
                    <a:pt x="0" y="497278"/>
                  </a:moveTo>
                  <a:cubicBezTo>
                    <a:pt x="185420" y="378406"/>
                    <a:pt x="319024" y="280870"/>
                    <a:pt x="548640" y="198574"/>
                  </a:cubicBezTo>
                  <a:cubicBezTo>
                    <a:pt x="778256" y="116278"/>
                    <a:pt x="988060" y="-23930"/>
                    <a:pt x="1377696" y="35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7120128" y="2505237"/>
              <a:ext cx="1109472" cy="599913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9472" h="599913">
                  <a:moveTo>
                    <a:pt x="0" y="8601"/>
                  </a:moveTo>
                  <a:cubicBezTo>
                    <a:pt x="264668" y="-18831"/>
                    <a:pt x="345440" y="19777"/>
                    <a:pt x="530352" y="118329"/>
                  </a:cubicBezTo>
                  <a:cubicBezTo>
                    <a:pt x="715264" y="216881"/>
                    <a:pt x="914908" y="413985"/>
                    <a:pt x="1109472" y="599913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705600" y="2626795"/>
              <a:ext cx="1377696" cy="497278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  <a:gd name="connsiteX0" fmla="*/ 0 w 1213104"/>
                <a:gd name="connsiteY0" fmla="*/ 448217 h 572183"/>
                <a:gd name="connsiteX1" fmla="*/ 530352 w 1213104"/>
                <a:gd name="connsiteY1" fmla="*/ 557945 h 572183"/>
                <a:gd name="connsiteX2" fmla="*/ 1213104 w 1213104"/>
                <a:gd name="connsiteY2" fmla="*/ 33689 h 572183"/>
                <a:gd name="connsiteX0" fmla="*/ 0 w 1213104"/>
                <a:gd name="connsiteY0" fmla="*/ 476153 h 476153"/>
                <a:gd name="connsiteX1" fmla="*/ 633984 w 1213104"/>
                <a:gd name="connsiteY1" fmla="*/ 232313 h 476153"/>
                <a:gd name="connsiteX2" fmla="*/ 1213104 w 1213104"/>
                <a:gd name="connsiteY2" fmla="*/ 61625 h 476153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274064"/>
                <a:gd name="connsiteY0" fmla="*/ 495382 h 495382"/>
                <a:gd name="connsiteX1" fmla="*/ 548640 w 1274064"/>
                <a:gd name="connsiteY1" fmla="*/ 196678 h 495382"/>
                <a:gd name="connsiteX2" fmla="*/ 1274064 w 1274064"/>
                <a:gd name="connsiteY2" fmla="*/ 68662 h 495382"/>
                <a:gd name="connsiteX0" fmla="*/ 0 w 1274064"/>
                <a:gd name="connsiteY0" fmla="*/ 466915 h 466915"/>
                <a:gd name="connsiteX1" fmla="*/ 548640 w 1274064"/>
                <a:gd name="connsiteY1" fmla="*/ 168211 h 466915"/>
                <a:gd name="connsiteX2" fmla="*/ 1274064 w 1274064"/>
                <a:gd name="connsiteY2" fmla="*/ 40195 h 466915"/>
                <a:gd name="connsiteX0" fmla="*/ 0 w 1377696"/>
                <a:gd name="connsiteY0" fmla="*/ 527041 h 527041"/>
                <a:gd name="connsiteX1" fmla="*/ 548640 w 1377696"/>
                <a:gd name="connsiteY1" fmla="*/ 228337 h 527041"/>
                <a:gd name="connsiteX2" fmla="*/ 1377696 w 1377696"/>
                <a:gd name="connsiteY2" fmla="*/ 33265 h 527041"/>
                <a:gd name="connsiteX0" fmla="*/ 0 w 1377696"/>
                <a:gd name="connsiteY0" fmla="*/ 497278 h 497278"/>
                <a:gd name="connsiteX1" fmla="*/ 548640 w 1377696"/>
                <a:gd name="connsiteY1" fmla="*/ 198574 h 497278"/>
                <a:gd name="connsiteX2" fmla="*/ 1377696 w 1377696"/>
                <a:gd name="connsiteY2" fmla="*/ 3502 h 49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7696" h="497278">
                  <a:moveTo>
                    <a:pt x="0" y="497278"/>
                  </a:moveTo>
                  <a:cubicBezTo>
                    <a:pt x="185420" y="378406"/>
                    <a:pt x="319024" y="280870"/>
                    <a:pt x="548640" y="198574"/>
                  </a:cubicBezTo>
                  <a:cubicBezTo>
                    <a:pt x="778256" y="116278"/>
                    <a:pt x="988060" y="-23930"/>
                    <a:pt x="1377696" y="35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6858000" y="2758040"/>
              <a:ext cx="1377696" cy="497278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  <a:gd name="connsiteX0" fmla="*/ 0 w 1213104"/>
                <a:gd name="connsiteY0" fmla="*/ 448217 h 572183"/>
                <a:gd name="connsiteX1" fmla="*/ 530352 w 1213104"/>
                <a:gd name="connsiteY1" fmla="*/ 557945 h 572183"/>
                <a:gd name="connsiteX2" fmla="*/ 1213104 w 1213104"/>
                <a:gd name="connsiteY2" fmla="*/ 33689 h 572183"/>
                <a:gd name="connsiteX0" fmla="*/ 0 w 1213104"/>
                <a:gd name="connsiteY0" fmla="*/ 476153 h 476153"/>
                <a:gd name="connsiteX1" fmla="*/ 633984 w 1213104"/>
                <a:gd name="connsiteY1" fmla="*/ 232313 h 476153"/>
                <a:gd name="connsiteX2" fmla="*/ 1213104 w 1213104"/>
                <a:gd name="connsiteY2" fmla="*/ 61625 h 476153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274064"/>
                <a:gd name="connsiteY0" fmla="*/ 495382 h 495382"/>
                <a:gd name="connsiteX1" fmla="*/ 548640 w 1274064"/>
                <a:gd name="connsiteY1" fmla="*/ 196678 h 495382"/>
                <a:gd name="connsiteX2" fmla="*/ 1274064 w 1274064"/>
                <a:gd name="connsiteY2" fmla="*/ 68662 h 495382"/>
                <a:gd name="connsiteX0" fmla="*/ 0 w 1274064"/>
                <a:gd name="connsiteY0" fmla="*/ 466915 h 466915"/>
                <a:gd name="connsiteX1" fmla="*/ 548640 w 1274064"/>
                <a:gd name="connsiteY1" fmla="*/ 168211 h 466915"/>
                <a:gd name="connsiteX2" fmla="*/ 1274064 w 1274064"/>
                <a:gd name="connsiteY2" fmla="*/ 40195 h 466915"/>
                <a:gd name="connsiteX0" fmla="*/ 0 w 1377696"/>
                <a:gd name="connsiteY0" fmla="*/ 527041 h 527041"/>
                <a:gd name="connsiteX1" fmla="*/ 548640 w 1377696"/>
                <a:gd name="connsiteY1" fmla="*/ 228337 h 527041"/>
                <a:gd name="connsiteX2" fmla="*/ 1377696 w 1377696"/>
                <a:gd name="connsiteY2" fmla="*/ 33265 h 527041"/>
                <a:gd name="connsiteX0" fmla="*/ 0 w 1377696"/>
                <a:gd name="connsiteY0" fmla="*/ 497278 h 497278"/>
                <a:gd name="connsiteX1" fmla="*/ 548640 w 1377696"/>
                <a:gd name="connsiteY1" fmla="*/ 198574 h 497278"/>
                <a:gd name="connsiteX2" fmla="*/ 1377696 w 1377696"/>
                <a:gd name="connsiteY2" fmla="*/ 3502 h 49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7696" h="497278">
                  <a:moveTo>
                    <a:pt x="0" y="497278"/>
                  </a:moveTo>
                  <a:cubicBezTo>
                    <a:pt x="185420" y="378406"/>
                    <a:pt x="319024" y="280870"/>
                    <a:pt x="548640" y="198574"/>
                  </a:cubicBezTo>
                  <a:cubicBezTo>
                    <a:pt x="778256" y="116278"/>
                    <a:pt x="988060" y="-23930"/>
                    <a:pt x="1377696" y="35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7010400" y="2889284"/>
              <a:ext cx="1377696" cy="497278"/>
            </a:xfrm>
            <a:custGeom>
              <a:avLst/>
              <a:gdLst>
                <a:gd name="connsiteX0" fmla="*/ 0 w 1359408"/>
                <a:gd name="connsiteY0" fmla="*/ 98026 h 134602"/>
                <a:gd name="connsiteX1" fmla="*/ 646176 w 1359408"/>
                <a:gd name="connsiteY1" fmla="*/ 490 h 134602"/>
                <a:gd name="connsiteX2" fmla="*/ 1359408 w 1359408"/>
                <a:gd name="connsiteY2" fmla="*/ 134602 h 134602"/>
                <a:gd name="connsiteX0" fmla="*/ 0 w 1371600"/>
                <a:gd name="connsiteY0" fmla="*/ 108079 h 351919"/>
                <a:gd name="connsiteX1" fmla="*/ 646176 w 1371600"/>
                <a:gd name="connsiteY1" fmla="*/ 10543 h 351919"/>
                <a:gd name="connsiteX2" fmla="*/ 1371600 w 1371600"/>
                <a:gd name="connsiteY2" fmla="*/ 351919 h 351919"/>
                <a:gd name="connsiteX0" fmla="*/ 0 w 1255776"/>
                <a:gd name="connsiteY0" fmla="*/ 15747 h 466851"/>
                <a:gd name="connsiteX1" fmla="*/ 530352 w 1255776"/>
                <a:gd name="connsiteY1" fmla="*/ 125475 h 466851"/>
                <a:gd name="connsiteX2" fmla="*/ 1255776 w 1255776"/>
                <a:gd name="connsiteY2" fmla="*/ 466851 h 466851"/>
                <a:gd name="connsiteX0" fmla="*/ 0 w 1255776"/>
                <a:gd name="connsiteY0" fmla="*/ 6619 h 457723"/>
                <a:gd name="connsiteX1" fmla="*/ 530352 w 1255776"/>
                <a:gd name="connsiteY1" fmla="*/ 116347 h 457723"/>
                <a:gd name="connsiteX2" fmla="*/ 1255776 w 1255776"/>
                <a:gd name="connsiteY2" fmla="*/ 457723 h 457723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255776"/>
                <a:gd name="connsiteY0" fmla="*/ 7378 h 519442"/>
                <a:gd name="connsiteX1" fmla="*/ 530352 w 1255776"/>
                <a:gd name="connsiteY1" fmla="*/ 117106 h 519442"/>
                <a:gd name="connsiteX2" fmla="*/ 1255776 w 1255776"/>
                <a:gd name="connsiteY2" fmla="*/ 519442 h 519442"/>
                <a:gd name="connsiteX0" fmla="*/ 0 w 1109472"/>
                <a:gd name="connsiteY0" fmla="*/ 8601 h 599913"/>
                <a:gd name="connsiteX1" fmla="*/ 530352 w 1109472"/>
                <a:gd name="connsiteY1" fmla="*/ 118329 h 599913"/>
                <a:gd name="connsiteX2" fmla="*/ 1109472 w 1109472"/>
                <a:gd name="connsiteY2" fmla="*/ 599913 h 599913"/>
                <a:gd name="connsiteX0" fmla="*/ 0 w 1213104"/>
                <a:gd name="connsiteY0" fmla="*/ 448217 h 572183"/>
                <a:gd name="connsiteX1" fmla="*/ 530352 w 1213104"/>
                <a:gd name="connsiteY1" fmla="*/ 557945 h 572183"/>
                <a:gd name="connsiteX2" fmla="*/ 1213104 w 1213104"/>
                <a:gd name="connsiteY2" fmla="*/ 33689 h 572183"/>
                <a:gd name="connsiteX0" fmla="*/ 0 w 1213104"/>
                <a:gd name="connsiteY0" fmla="*/ 476153 h 476153"/>
                <a:gd name="connsiteX1" fmla="*/ 633984 w 1213104"/>
                <a:gd name="connsiteY1" fmla="*/ 232313 h 476153"/>
                <a:gd name="connsiteX2" fmla="*/ 1213104 w 1213104"/>
                <a:gd name="connsiteY2" fmla="*/ 61625 h 476153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127760"/>
                <a:gd name="connsiteY0" fmla="*/ 532216 h 532216"/>
                <a:gd name="connsiteX1" fmla="*/ 548640 w 1127760"/>
                <a:gd name="connsiteY1" fmla="*/ 233512 h 532216"/>
                <a:gd name="connsiteX2" fmla="*/ 1127760 w 1127760"/>
                <a:gd name="connsiteY2" fmla="*/ 62824 h 532216"/>
                <a:gd name="connsiteX0" fmla="*/ 0 w 1274064"/>
                <a:gd name="connsiteY0" fmla="*/ 495382 h 495382"/>
                <a:gd name="connsiteX1" fmla="*/ 548640 w 1274064"/>
                <a:gd name="connsiteY1" fmla="*/ 196678 h 495382"/>
                <a:gd name="connsiteX2" fmla="*/ 1274064 w 1274064"/>
                <a:gd name="connsiteY2" fmla="*/ 68662 h 495382"/>
                <a:gd name="connsiteX0" fmla="*/ 0 w 1274064"/>
                <a:gd name="connsiteY0" fmla="*/ 466915 h 466915"/>
                <a:gd name="connsiteX1" fmla="*/ 548640 w 1274064"/>
                <a:gd name="connsiteY1" fmla="*/ 168211 h 466915"/>
                <a:gd name="connsiteX2" fmla="*/ 1274064 w 1274064"/>
                <a:gd name="connsiteY2" fmla="*/ 40195 h 466915"/>
                <a:gd name="connsiteX0" fmla="*/ 0 w 1377696"/>
                <a:gd name="connsiteY0" fmla="*/ 527041 h 527041"/>
                <a:gd name="connsiteX1" fmla="*/ 548640 w 1377696"/>
                <a:gd name="connsiteY1" fmla="*/ 228337 h 527041"/>
                <a:gd name="connsiteX2" fmla="*/ 1377696 w 1377696"/>
                <a:gd name="connsiteY2" fmla="*/ 33265 h 527041"/>
                <a:gd name="connsiteX0" fmla="*/ 0 w 1377696"/>
                <a:gd name="connsiteY0" fmla="*/ 497278 h 497278"/>
                <a:gd name="connsiteX1" fmla="*/ 548640 w 1377696"/>
                <a:gd name="connsiteY1" fmla="*/ 198574 h 497278"/>
                <a:gd name="connsiteX2" fmla="*/ 1377696 w 1377696"/>
                <a:gd name="connsiteY2" fmla="*/ 3502 h 497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77696" h="497278">
                  <a:moveTo>
                    <a:pt x="0" y="497278"/>
                  </a:moveTo>
                  <a:cubicBezTo>
                    <a:pt x="185420" y="378406"/>
                    <a:pt x="319024" y="280870"/>
                    <a:pt x="548640" y="198574"/>
                  </a:cubicBezTo>
                  <a:cubicBezTo>
                    <a:pt x="778256" y="116278"/>
                    <a:pt x="988060" y="-23930"/>
                    <a:pt x="1377696" y="3502"/>
                  </a:cubicBezTo>
                </a:path>
              </a:pathLst>
            </a:cu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8510" y="2407920"/>
            <a:ext cx="721995" cy="611505"/>
            <a:chOff x="7128510" y="2407920"/>
            <a:chExt cx="721995" cy="611505"/>
          </a:xfrm>
        </p:grpSpPr>
        <p:cxnSp>
          <p:nvCxnSpPr>
            <p:cNvPr id="17" name="Straight Arrow Connector 16"/>
            <p:cNvCxnSpPr/>
            <p:nvPr/>
          </p:nvCxnSpPr>
          <p:spPr>
            <a:xfrm flipH="1" flipV="1">
              <a:off x="7128510" y="2482215"/>
              <a:ext cx="1905" cy="29527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494270" y="2407920"/>
              <a:ext cx="1905" cy="21907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7469505" y="2790825"/>
              <a:ext cx="3810" cy="2286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848600" y="2756535"/>
              <a:ext cx="1905" cy="11811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" name="Isosceles Triangle 1"/>
          <p:cNvSpPr/>
          <p:nvPr/>
        </p:nvSpPr>
        <p:spPr>
          <a:xfrm>
            <a:off x="7193280" y="2821307"/>
            <a:ext cx="74295" cy="36194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22860"/>
              <a:gd name="connsiteY0" fmla="*/ 45719 h 70484"/>
              <a:gd name="connsiteX1" fmla="*/ 22860 w 22860"/>
              <a:gd name="connsiteY1" fmla="*/ 0 h 70484"/>
              <a:gd name="connsiteX2" fmla="*/ 19049 w 22860"/>
              <a:gd name="connsiteY2" fmla="*/ 70484 h 70484"/>
              <a:gd name="connsiteX3" fmla="*/ 0 w 22860"/>
              <a:gd name="connsiteY3" fmla="*/ 45719 h 70484"/>
              <a:gd name="connsiteX0" fmla="*/ 0 w 43815"/>
              <a:gd name="connsiteY0" fmla="*/ 20954 h 45719"/>
              <a:gd name="connsiteX1" fmla="*/ 43815 w 43815"/>
              <a:gd name="connsiteY1" fmla="*/ 0 h 45719"/>
              <a:gd name="connsiteX2" fmla="*/ 19049 w 43815"/>
              <a:gd name="connsiteY2" fmla="*/ 45719 h 45719"/>
              <a:gd name="connsiteX3" fmla="*/ 0 w 43815"/>
              <a:gd name="connsiteY3" fmla="*/ 20954 h 45719"/>
              <a:gd name="connsiteX0" fmla="*/ 0 w 60960"/>
              <a:gd name="connsiteY0" fmla="*/ 11429 h 36194"/>
              <a:gd name="connsiteX1" fmla="*/ 60960 w 60960"/>
              <a:gd name="connsiteY1" fmla="*/ 0 h 36194"/>
              <a:gd name="connsiteX2" fmla="*/ 19049 w 60960"/>
              <a:gd name="connsiteY2" fmla="*/ 36194 h 36194"/>
              <a:gd name="connsiteX3" fmla="*/ 0 w 60960"/>
              <a:gd name="connsiteY3" fmla="*/ 11429 h 36194"/>
              <a:gd name="connsiteX0" fmla="*/ 0 w 64770"/>
              <a:gd name="connsiteY0" fmla="*/ 3809 h 36194"/>
              <a:gd name="connsiteX1" fmla="*/ 64770 w 64770"/>
              <a:gd name="connsiteY1" fmla="*/ 0 h 36194"/>
              <a:gd name="connsiteX2" fmla="*/ 22859 w 64770"/>
              <a:gd name="connsiteY2" fmla="*/ 36194 h 36194"/>
              <a:gd name="connsiteX3" fmla="*/ 0 w 64770"/>
              <a:gd name="connsiteY3" fmla="*/ 3809 h 36194"/>
              <a:gd name="connsiteX0" fmla="*/ 0 w 74295"/>
              <a:gd name="connsiteY0" fmla="*/ 13334 h 36194"/>
              <a:gd name="connsiteX1" fmla="*/ 74295 w 74295"/>
              <a:gd name="connsiteY1" fmla="*/ 0 h 36194"/>
              <a:gd name="connsiteX2" fmla="*/ 32384 w 74295"/>
              <a:gd name="connsiteY2" fmla="*/ 36194 h 36194"/>
              <a:gd name="connsiteX3" fmla="*/ 0 w 74295"/>
              <a:gd name="connsiteY3" fmla="*/ 13334 h 3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" h="36194">
                <a:moveTo>
                  <a:pt x="0" y="13334"/>
                </a:moveTo>
                <a:lnTo>
                  <a:pt x="74295" y="0"/>
                </a:lnTo>
                <a:lnTo>
                  <a:pt x="32384" y="36194"/>
                </a:lnTo>
                <a:lnTo>
                  <a:pt x="0" y="133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"/>
          <p:cNvSpPr/>
          <p:nvPr/>
        </p:nvSpPr>
        <p:spPr>
          <a:xfrm rot="10800000">
            <a:off x="6989445" y="2705102"/>
            <a:ext cx="74295" cy="36194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22860"/>
              <a:gd name="connsiteY0" fmla="*/ 45719 h 70484"/>
              <a:gd name="connsiteX1" fmla="*/ 22860 w 22860"/>
              <a:gd name="connsiteY1" fmla="*/ 0 h 70484"/>
              <a:gd name="connsiteX2" fmla="*/ 19049 w 22860"/>
              <a:gd name="connsiteY2" fmla="*/ 70484 h 70484"/>
              <a:gd name="connsiteX3" fmla="*/ 0 w 22860"/>
              <a:gd name="connsiteY3" fmla="*/ 45719 h 70484"/>
              <a:gd name="connsiteX0" fmla="*/ 0 w 43815"/>
              <a:gd name="connsiteY0" fmla="*/ 20954 h 45719"/>
              <a:gd name="connsiteX1" fmla="*/ 43815 w 43815"/>
              <a:gd name="connsiteY1" fmla="*/ 0 h 45719"/>
              <a:gd name="connsiteX2" fmla="*/ 19049 w 43815"/>
              <a:gd name="connsiteY2" fmla="*/ 45719 h 45719"/>
              <a:gd name="connsiteX3" fmla="*/ 0 w 43815"/>
              <a:gd name="connsiteY3" fmla="*/ 20954 h 45719"/>
              <a:gd name="connsiteX0" fmla="*/ 0 w 60960"/>
              <a:gd name="connsiteY0" fmla="*/ 11429 h 36194"/>
              <a:gd name="connsiteX1" fmla="*/ 60960 w 60960"/>
              <a:gd name="connsiteY1" fmla="*/ 0 h 36194"/>
              <a:gd name="connsiteX2" fmla="*/ 19049 w 60960"/>
              <a:gd name="connsiteY2" fmla="*/ 36194 h 36194"/>
              <a:gd name="connsiteX3" fmla="*/ 0 w 60960"/>
              <a:gd name="connsiteY3" fmla="*/ 11429 h 36194"/>
              <a:gd name="connsiteX0" fmla="*/ 0 w 64770"/>
              <a:gd name="connsiteY0" fmla="*/ 3809 h 36194"/>
              <a:gd name="connsiteX1" fmla="*/ 64770 w 64770"/>
              <a:gd name="connsiteY1" fmla="*/ 0 h 36194"/>
              <a:gd name="connsiteX2" fmla="*/ 22859 w 64770"/>
              <a:gd name="connsiteY2" fmla="*/ 36194 h 36194"/>
              <a:gd name="connsiteX3" fmla="*/ 0 w 64770"/>
              <a:gd name="connsiteY3" fmla="*/ 3809 h 36194"/>
              <a:gd name="connsiteX0" fmla="*/ 0 w 74295"/>
              <a:gd name="connsiteY0" fmla="*/ 13334 h 36194"/>
              <a:gd name="connsiteX1" fmla="*/ 74295 w 74295"/>
              <a:gd name="connsiteY1" fmla="*/ 0 h 36194"/>
              <a:gd name="connsiteX2" fmla="*/ 32384 w 74295"/>
              <a:gd name="connsiteY2" fmla="*/ 36194 h 36194"/>
              <a:gd name="connsiteX3" fmla="*/ 0 w 74295"/>
              <a:gd name="connsiteY3" fmla="*/ 13334 h 3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" h="36194">
                <a:moveTo>
                  <a:pt x="0" y="13334"/>
                </a:moveTo>
                <a:lnTo>
                  <a:pt x="74295" y="0"/>
                </a:lnTo>
                <a:lnTo>
                  <a:pt x="32384" y="36194"/>
                </a:lnTo>
                <a:lnTo>
                  <a:pt x="0" y="133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"/>
          <p:cNvSpPr/>
          <p:nvPr/>
        </p:nvSpPr>
        <p:spPr>
          <a:xfrm>
            <a:off x="7520940" y="3076575"/>
            <a:ext cx="74295" cy="36194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22860"/>
              <a:gd name="connsiteY0" fmla="*/ 45719 h 70484"/>
              <a:gd name="connsiteX1" fmla="*/ 22860 w 22860"/>
              <a:gd name="connsiteY1" fmla="*/ 0 h 70484"/>
              <a:gd name="connsiteX2" fmla="*/ 19049 w 22860"/>
              <a:gd name="connsiteY2" fmla="*/ 70484 h 70484"/>
              <a:gd name="connsiteX3" fmla="*/ 0 w 22860"/>
              <a:gd name="connsiteY3" fmla="*/ 45719 h 70484"/>
              <a:gd name="connsiteX0" fmla="*/ 0 w 43815"/>
              <a:gd name="connsiteY0" fmla="*/ 20954 h 45719"/>
              <a:gd name="connsiteX1" fmla="*/ 43815 w 43815"/>
              <a:gd name="connsiteY1" fmla="*/ 0 h 45719"/>
              <a:gd name="connsiteX2" fmla="*/ 19049 w 43815"/>
              <a:gd name="connsiteY2" fmla="*/ 45719 h 45719"/>
              <a:gd name="connsiteX3" fmla="*/ 0 w 43815"/>
              <a:gd name="connsiteY3" fmla="*/ 20954 h 45719"/>
              <a:gd name="connsiteX0" fmla="*/ 0 w 60960"/>
              <a:gd name="connsiteY0" fmla="*/ 11429 h 36194"/>
              <a:gd name="connsiteX1" fmla="*/ 60960 w 60960"/>
              <a:gd name="connsiteY1" fmla="*/ 0 h 36194"/>
              <a:gd name="connsiteX2" fmla="*/ 19049 w 60960"/>
              <a:gd name="connsiteY2" fmla="*/ 36194 h 36194"/>
              <a:gd name="connsiteX3" fmla="*/ 0 w 60960"/>
              <a:gd name="connsiteY3" fmla="*/ 11429 h 36194"/>
              <a:gd name="connsiteX0" fmla="*/ 0 w 64770"/>
              <a:gd name="connsiteY0" fmla="*/ 3809 h 36194"/>
              <a:gd name="connsiteX1" fmla="*/ 64770 w 64770"/>
              <a:gd name="connsiteY1" fmla="*/ 0 h 36194"/>
              <a:gd name="connsiteX2" fmla="*/ 22859 w 64770"/>
              <a:gd name="connsiteY2" fmla="*/ 36194 h 36194"/>
              <a:gd name="connsiteX3" fmla="*/ 0 w 64770"/>
              <a:gd name="connsiteY3" fmla="*/ 3809 h 36194"/>
              <a:gd name="connsiteX0" fmla="*/ 0 w 74295"/>
              <a:gd name="connsiteY0" fmla="*/ 13334 h 36194"/>
              <a:gd name="connsiteX1" fmla="*/ 74295 w 74295"/>
              <a:gd name="connsiteY1" fmla="*/ 0 h 36194"/>
              <a:gd name="connsiteX2" fmla="*/ 32384 w 74295"/>
              <a:gd name="connsiteY2" fmla="*/ 36194 h 36194"/>
              <a:gd name="connsiteX3" fmla="*/ 0 w 74295"/>
              <a:gd name="connsiteY3" fmla="*/ 13334 h 3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" h="36194">
                <a:moveTo>
                  <a:pt x="0" y="13334"/>
                </a:moveTo>
                <a:lnTo>
                  <a:pt x="74295" y="0"/>
                </a:lnTo>
                <a:lnTo>
                  <a:pt x="32384" y="36194"/>
                </a:lnTo>
                <a:lnTo>
                  <a:pt x="0" y="133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1"/>
          <p:cNvSpPr/>
          <p:nvPr/>
        </p:nvSpPr>
        <p:spPr>
          <a:xfrm rot="10800000">
            <a:off x="7362825" y="2941320"/>
            <a:ext cx="74295" cy="36194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22860"/>
              <a:gd name="connsiteY0" fmla="*/ 45719 h 70484"/>
              <a:gd name="connsiteX1" fmla="*/ 22860 w 22860"/>
              <a:gd name="connsiteY1" fmla="*/ 0 h 70484"/>
              <a:gd name="connsiteX2" fmla="*/ 19049 w 22860"/>
              <a:gd name="connsiteY2" fmla="*/ 70484 h 70484"/>
              <a:gd name="connsiteX3" fmla="*/ 0 w 22860"/>
              <a:gd name="connsiteY3" fmla="*/ 45719 h 70484"/>
              <a:gd name="connsiteX0" fmla="*/ 0 w 43815"/>
              <a:gd name="connsiteY0" fmla="*/ 20954 h 45719"/>
              <a:gd name="connsiteX1" fmla="*/ 43815 w 43815"/>
              <a:gd name="connsiteY1" fmla="*/ 0 h 45719"/>
              <a:gd name="connsiteX2" fmla="*/ 19049 w 43815"/>
              <a:gd name="connsiteY2" fmla="*/ 45719 h 45719"/>
              <a:gd name="connsiteX3" fmla="*/ 0 w 43815"/>
              <a:gd name="connsiteY3" fmla="*/ 20954 h 45719"/>
              <a:gd name="connsiteX0" fmla="*/ 0 w 60960"/>
              <a:gd name="connsiteY0" fmla="*/ 11429 h 36194"/>
              <a:gd name="connsiteX1" fmla="*/ 60960 w 60960"/>
              <a:gd name="connsiteY1" fmla="*/ 0 h 36194"/>
              <a:gd name="connsiteX2" fmla="*/ 19049 w 60960"/>
              <a:gd name="connsiteY2" fmla="*/ 36194 h 36194"/>
              <a:gd name="connsiteX3" fmla="*/ 0 w 60960"/>
              <a:gd name="connsiteY3" fmla="*/ 11429 h 36194"/>
              <a:gd name="connsiteX0" fmla="*/ 0 w 64770"/>
              <a:gd name="connsiteY0" fmla="*/ 3809 h 36194"/>
              <a:gd name="connsiteX1" fmla="*/ 64770 w 64770"/>
              <a:gd name="connsiteY1" fmla="*/ 0 h 36194"/>
              <a:gd name="connsiteX2" fmla="*/ 22859 w 64770"/>
              <a:gd name="connsiteY2" fmla="*/ 36194 h 36194"/>
              <a:gd name="connsiteX3" fmla="*/ 0 w 64770"/>
              <a:gd name="connsiteY3" fmla="*/ 3809 h 36194"/>
              <a:gd name="connsiteX0" fmla="*/ 0 w 74295"/>
              <a:gd name="connsiteY0" fmla="*/ 13334 h 36194"/>
              <a:gd name="connsiteX1" fmla="*/ 74295 w 74295"/>
              <a:gd name="connsiteY1" fmla="*/ 0 h 36194"/>
              <a:gd name="connsiteX2" fmla="*/ 32384 w 74295"/>
              <a:gd name="connsiteY2" fmla="*/ 36194 h 36194"/>
              <a:gd name="connsiteX3" fmla="*/ 0 w 74295"/>
              <a:gd name="connsiteY3" fmla="*/ 13334 h 3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" h="36194">
                <a:moveTo>
                  <a:pt x="0" y="13334"/>
                </a:moveTo>
                <a:lnTo>
                  <a:pt x="74295" y="0"/>
                </a:lnTo>
                <a:lnTo>
                  <a:pt x="32384" y="36194"/>
                </a:lnTo>
                <a:lnTo>
                  <a:pt x="0" y="133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1"/>
          <p:cNvSpPr/>
          <p:nvPr/>
        </p:nvSpPr>
        <p:spPr>
          <a:xfrm>
            <a:off x="7572375" y="2672716"/>
            <a:ext cx="74295" cy="36194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22860"/>
              <a:gd name="connsiteY0" fmla="*/ 45719 h 70484"/>
              <a:gd name="connsiteX1" fmla="*/ 22860 w 22860"/>
              <a:gd name="connsiteY1" fmla="*/ 0 h 70484"/>
              <a:gd name="connsiteX2" fmla="*/ 19049 w 22860"/>
              <a:gd name="connsiteY2" fmla="*/ 70484 h 70484"/>
              <a:gd name="connsiteX3" fmla="*/ 0 w 22860"/>
              <a:gd name="connsiteY3" fmla="*/ 45719 h 70484"/>
              <a:gd name="connsiteX0" fmla="*/ 0 w 43815"/>
              <a:gd name="connsiteY0" fmla="*/ 20954 h 45719"/>
              <a:gd name="connsiteX1" fmla="*/ 43815 w 43815"/>
              <a:gd name="connsiteY1" fmla="*/ 0 h 45719"/>
              <a:gd name="connsiteX2" fmla="*/ 19049 w 43815"/>
              <a:gd name="connsiteY2" fmla="*/ 45719 h 45719"/>
              <a:gd name="connsiteX3" fmla="*/ 0 w 43815"/>
              <a:gd name="connsiteY3" fmla="*/ 20954 h 45719"/>
              <a:gd name="connsiteX0" fmla="*/ 0 w 60960"/>
              <a:gd name="connsiteY0" fmla="*/ 11429 h 36194"/>
              <a:gd name="connsiteX1" fmla="*/ 60960 w 60960"/>
              <a:gd name="connsiteY1" fmla="*/ 0 h 36194"/>
              <a:gd name="connsiteX2" fmla="*/ 19049 w 60960"/>
              <a:gd name="connsiteY2" fmla="*/ 36194 h 36194"/>
              <a:gd name="connsiteX3" fmla="*/ 0 w 60960"/>
              <a:gd name="connsiteY3" fmla="*/ 11429 h 36194"/>
              <a:gd name="connsiteX0" fmla="*/ 0 w 64770"/>
              <a:gd name="connsiteY0" fmla="*/ 3809 h 36194"/>
              <a:gd name="connsiteX1" fmla="*/ 64770 w 64770"/>
              <a:gd name="connsiteY1" fmla="*/ 0 h 36194"/>
              <a:gd name="connsiteX2" fmla="*/ 22859 w 64770"/>
              <a:gd name="connsiteY2" fmla="*/ 36194 h 36194"/>
              <a:gd name="connsiteX3" fmla="*/ 0 w 64770"/>
              <a:gd name="connsiteY3" fmla="*/ 3809 h 36194"/>
              <a:gd name="connsiteX0" fmla="*/ 0 w 74295"/>
              <a:gd name="connsiteY0" fmla="*/ 13334 h 36194"/>
              <a:gd name="connsiteX1" fmla="*/ 74295 w 74295"/>
              <a:gd name="connsiteY1" fmla="*/ 0 h 36194"/>
              <a:gd name="connsiteX2" fmla="*/ 32384 w 74295"/>
              <a:gd name="connsiteY2" fmla="*/ 36194 h 36194"/>
              <a:gd name="connsiteX3" fmla="*/ 0 w 74295"/>
              <a:gd name="connsiteY3" fmla="*/ 13334 h 3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" h="36194">
                <a:moveTo>
                  <a:pt x="0" y="13334"/>
                </a:moveTo>
                <a:lnTo>
                  <a:pt x="74295" y="0"/>
                </a:lnTo>
                <a:lnTo>
                  <a:pt x="32384" y="36194"/>
                </a:lnTo>
                <a:lnTo>
                  <a:pt x="0" y="133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1"/>
          <p:cNvSpPr/>
          <p:nvPr/>
        </p:nvSpPr>
        <p:spPr>
          <a:xfrm rot="10800000">
            <a:off x="7359015" y="2554606"/>
            <a:ext cx="74295" cy="36194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22860"/>
              <a:gd name="connsiteY0" fmla="*/ 45719 h 70484"/>
              <a:gd name="connsiteX1" fmla="*/ 22860 w 22860"/>
              <a:gd name="connsiteY1" fmla="*/ 0 h 70484"/>
              <a:gd name="connsiteX2" fmla="*/ 19049 w 22860"/>
              <a:gd name="connsiteY2" fmla="*/ 70484 h 70484"/>
              <a:gd name="connsiteX3" fmla="*/ 0 w 22860"/>
              <a:gd name="connsiteY3" fmla="*/ 45719 h 70484"/>
              <a:gd name="connsiteX0" fmla="*/ 0 w 43815"/>
              <a:gd name="connsiteY0" fmla="*/ 20954 h 45719"/>
              <a:gd name="connsiteX1" fmla="*/ 43815 w 43815"/>
              <a:gd name="connsiteY1" fmla="*/ 0 h 45719"/>
              <a:gd name="connsiteX2" fmla="*/ 19049 w 43815"/>
              <a:gd name="connsiteY2" fmla="*/ 45719 h 45719"/>
              <a:gd name="connsiteX3" fmla="*/ 0 w 43815"/>
              <a:gd name="connsiteY3" fmla="*/ 20954 h 45719"/>
              <a:gd name="connsiteX0" fmla="*/ 0 w 60960"/>
              <a:gd name="connsiteY0" fmla="*/ 11429 h 36194"/>
              <a:gd name="connsiteX1" fmla="*/ 60960 w 60960"/>
              <a:gd name="connsiteY1" fmla="*/ 0 h 36194"/>
              <a:gd name="connsiteX2" fmla="*/ 19049 w 60960"/>
              <a:gd name="connsiteY2" fmla="*/ 36194 h 36194"/>
              <a:gd name="connsiteX3" fmla="*/ 0 w 60960"/>
              <a:gd name="connsiteY3" fmla="*/ 11429 h 36194"/>
              <a:gd name="connsiteX0" fmla="*/ 0 w 64770"/>
              <a:gd name="connsiteY0" fmla="*/ 3809 h 36194"/>
              <a:gd name="connsiteX1" fmla="*/ 64770 w 64770"/>
              <a:gd name="connsiteY1" fmla="*/ 0 h 36194"/>
              <a:gd name="connsiteX2" fmla="*/ 22859 w 64770"/>
              <a:gd name="connsiteY2" fmla="*/ 36194 h 36194"/>
              <a:gd name="connsiteX3" fmla="*/ 0 w 64770"/>
              <a:gd name="connsiteY3" fmla="*/ 3809 h 36194"/>
              <a:gd name="connsiteX0" fmla="*/ 0 w 74295"/>
              <a:gd name="connsiteY0" fmla="*/ 13334 h 36194"/>
              <a:gd name="connsiteX1" fmla="*/ 74295 w 74295"/>
              <a:gd name="connsiteY1" fmla="*/ 0 h 36194"/>
              <a:gd name="connsiteX2" fmla="*/ 32384 w 74295"/>
              <a:gd name="connsiteY2" fmla="*/ 36194 h 36194"/>
              <a:gd name="connsiteX3" fmla="*/ 0 w 74295"/>
              <a:gd name="connsiteY3" fmla="*/ 13334 h 3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" h="36194">
                <a:moveTo>
                  <a:pt x="0" y="13334"/>
                </a:moveTo>
                <a:lnTo>
                  <a:pt x="74295" y="0"/>
                </a:lnTo>
                <a:lnTo>
                  <a:pt x="32384" y="36194"/>
                </a:lnTo>
                <a:lnTo>
                  <a:pt x="0" y="133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1"/>
          <p:cNvSpPr/>
          <p:nvPr/>
        </p:nvSpPr>
        <p:spPr>
          <a:xfrm>
            <a:off x="7909560" y="2929890"/>
            <a:ext cx="74295" cy="36194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22860"/>
              <a:gd name="connsiteY0" fmla="*/ 45719 h 70484"/>
              <a:gd name="connsiteX1" fmla="*/ 22860 w 22860"/>
              <a:gd name="connsiteY1" fmla="*/ 0 h 70484"/>
              <a:gd name="connsiteX2" fmla="*/ 19049 w 22860"/>
              <a:gd name="connsiteY2" fmla="*/ 70484 h 70484"/>
              <a:gd name="connsiteX3" fmla="*/ 0 w 22860"/>
              <a:gd name="connsiteY3" fmla="*/ 45719 h 70484"/>
              <a:gd name="connsiteX0" fmla="*/ 0 w 43815"/>
              <a:gd name="connsiteY0" fmla="*/ 20954 h 45719"/>
              <a:gd name="connsiteX1" fmla="*/ 43815 w 43815"/>
              <a:gd name="connsiteY1" fmla="*/ 0 h 45719"/>
              <a:gd name="connsiteX2" fmla="*/ 19049 w 43815"/>
              <a:gd name="connsiteY2" fmla="*/ 45719 h 45719"/>
              <a:gd name="connsiteX3" fmla="*/ 0 w 43815"/>
              <a:gd name="connsiteY3" fmla="*/ 20954 h 45719"/>
              <a:gd name="connsiteX0" fmla="*/ 0 w 60960"/>
              <a:gd name="connsiteY0" fmla="*/ 11429 h 36194"/>
              <a:gd name="connsiteX1" fmla="*/ 60960 w 60960"/>
              <a:gd name="connsiteY1" fmla="*/ 0 h 36194"/>
              <a:gd name="connsiteX2" fmla="*/ 19049 w 60960"/>
              <a:gd name="connsiteY2" fmla="*/ 36194 h 36194"/>
              <a:gd name="connsiteX3" fmla="*/ 0 w 60960"/>
              <a:gd name="connsiteY3" fmla="*/ 11429 h 36194"/>
              <a:gd name="connsiteX0" fmla="*/ 0 w 64770"/>
              <a:gd name="connsiteY0" fmla="*/ 3809 h 36194"/>
              <a:gd name="connsiteX1" fmla="*/ 64770 w 64770"/>
              <a:gd name="connsiteY1" fmla="*/ 0 h 36194"/>
              <a:gd name="connsiteX2" fmla="*/ 22859 w 64770"/>
              <a:gd name="connsiteY2" fmla="*/ 36194 h 36194"/>
              <a:gd name="connsiteX3" fmla="*/ 0 w 64770"/>
              <a:gd name="connsiteY3" fmla="*/ 3809 h 36194"/>
              <a:gd name="connsiteX0" fmla="*/ 0 w 74295"/>
              <a:gd name="connsiteY0" fmla="*/ 13334 h 36194"/>
              <a:gd name="connsiteX1" fmla="*/ 74295 w 74295"/>
              <a:gd name="connsiteY1" fmla="*/ 0 h 36194"/>
              <a:gd name="connsiteX2" fmla="*/ 32384 w 74295"/>
              <a:gd name="connsiteY2" fmla="*/ 36194 h 36194"/>
              <a:gd name="connsiteX3" fmla="*/ 0 w 74295"/>
              <a:gd name="connsiteY3" fmla="*/ 13334 h 3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" h="36194">
                <a:moveTo>
                  <a:pt x="0" y="13334"/>
                </a:moveTo>
                <a:lnTo>
                  <a:pt x="74295" y="0"/>
                </a:lnTo>
                <a:lnTo>
                  <a:pt x="32384" y="36194"/>
                </a:lnTo>
                <a:lnTo>
                  <a:pt x="0" y="133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1"/>
          <p:cNvSpPr/>
          <p:nvPr/>
        </p:nvSpPr>
        <p:spPr>
          <a:xfrm rot="10800000">
            <a:off x="7728585" y="2794635"/>
            <a:ext cx="74295" cy="36194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22860"/>
              <a:gd name="connsiteY0" fmla="*/ 45719 h 70484"/>
              <a:gd name="connsiteX1" fmla="*/ 22860 w 22860"/>
              <a:gd name="connsiteY1" fmla="*/ 0 h 70484"/>
              <a:gd name="connsiteX2" fmla="*/ 19049 w 22860"/>
              <a:gd name="connsiteY2" fmla="*/ 70484 h 70484"/>
              <a:gd name="connsiteX3" fmla="*/ 0 w 22860"/>
              <a:gd name="connsiteY3" fmla="*/ 45719 h 70484"/>
              <a:gd name="connsiteX0" fmla="*/ 0 w 43815"/>
              <a:gd name="connsiteY0" fmla="*/ 20954 h 45719"/>
              <a:gd name="connsiteX1" fmla="*/ 43815 w 43815"/>
              <a:gd name="connsiteY1" fmla="*/ 0 h 45719"/>
              <a:gd name="connsiteX2" fmla="*/ 19049 w 43815"/>
              <a:gd name="connsiteY2" fmla="*/ 45719 h 45719"/>
              <a:gd name="connsiteX3" fmla="*/ 0 w 43815"/>
              <a:gd name="connsiteY3" fmla="*/ 20954 h 45719"/>
              <a:gd name="connsiteX0" fmla="*/ 0 w 60960"/>
              <a:gd name="connsiteY0" fmla="*/ 11429 h 36194"/>
              <a:gd name="connsiteX1" fmla="*/ 60960 w 60960"/>
              <a:gd name="connsiteY1" fmla="*/ 0 h 36194"/>
              <a:gd name="connsiteX2" fmla="*/ 19049 w 60960"/>
              <a:gd name="connsiteY2" fmla="*/ 36194 h 36194"/>
              <a:gd name="connsiteX3" fmla="*/ 0 w 60960"/>
              <a:gd name="connsiteY3" fmla="*/ 11429 h 36194"/>
              <a:gd name="connsiteX0" fmla="*/ 0 w 64770"/>
              <a:gd name="connsiteY0" fmla="*/ 3809 h 36194"/>
              <a:gd name="connsiteX1" fmla="*/ 64770 w 64770"/>
              <a:gd name="connsiteY1" fmla="*/ 0 h 36194"/>
              <a:gd name="connsiteX2" fmla="*/ 22859 w 64770"/>
              <a:gd name="connsiteY2" fmla="*/ 36194 h 36194"/>
              <a:gd name="connsiteX3" fmla="*/ 0 w 64770"/>
              <a:gd name="connsiteY3" fmla="*/ 3809 h 36194"/>
              <a:gd name="connsiteX0" fmla="*/ 0 w 74295"/>
              <a:gd name="connsiteY0" fmla="*/ 13334 h 36194"/>
              <a:gd name="connsiteX1" fmla="*/ 74295 w 74295"/>
              <a:gd name="connsiteY1" fmla="*/ 0 h 36194"/>
              <a:gd name="connsiteX2" fmla="*/ 32384 w 74295"/>
              <a:gd name="connsiteY2" fmla="*/ 36194 h 36194"/>
              <a:gd name="connsiteX3" fmla="*/ 0 w 74295"/>
              <a:gd name="connsiteY3" fmla="*/ 13334 h 3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" h="36194">
                <a:moveTo>
                  <a:pt x="0" y="13334"/>
                </a:moveTo>
                <a:lnTo>
                  <a:pt x="74295" y="0"/>
                </a:lnTo>
                <a:lnTo>
                  <a:pt x="32384" y="36194"/>
                </a:lnTo>
                <a:lnTo>
                  <a:pt x="0" y="1333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1"/>
          <p:cNvSpPr/>
          <p:nvPr/>
        </p:nvSpPr>
        <p:spPr>
          <a:xfrm rot="14190498">
            <a:off x="7193068" y="2707086"/>
            <a:ext cx="58754" cy="54745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22860"/>
              <a:gd name="connsiteY0" fmla="*/ 45719 h 70484"/>
              <a:gd name="connsiteX1" fmla="*/ 22860 w 22860"/>
              <a:gd name="connsiteY1" fmla="*/ 0 h 70484"/>
              <a:gd name="connsiteX2" fmla="*/ 19049 w 22860"/>
              <a:gd name="connsiteY2" fmla="*/ 70484 h 70484"/>
              <a:gd name="connsiteX3" fmla="*/ 0 w 22860"/>
              <a:gd name="connsiteY3" fmla="*/ 45719 h 70484"/>
              <a:gd name="connsiteX0" fmla="*/ 0 w 43815"/>
              <a:gd name="connsiteY0" fmla="*/ 20954 h 45719"/>
              <a:gd name="connsiteX1" fmla="*/ 43815 w 43815"/>
              <a:gd name="connsiteY1" fmla="*/ 0 h 45719"/>
              <a:gd name="connsiteX2" fmla="*/ 19049 w 43815"/>
              <a:gd name="connsiteY2" fmla="*/ 45719 h 45719"/>
              <a:gd name="connsiteX3" fmla="*/ 0 w 43815"/>
              <a:gd name="connsiteY3" fmla="*/ 20954 h 45719"/>
              <a:gd name="connsiteX0" fmla="*/ 0 w 60960"/>
              <a:gd name="connsiteY0" fmla="*/ 11429 h 36194"/>
              <a:gd name="connsiteX1" fmla="*/ 60960 w 60960"/>
              <a:gd name="connsiteY1" fmla="*/ 0 h 36194"/>
              <a:gd name="connsiteX2" fmla="*/ 19049 w 60960"/>
              <a:gd name="connsiteY2" fmla="*/ 36194 h 36194"/>
              <a:gd name="connsiteX3" fmla="*/ 0 w 60960"/>
              <a:gd name="connsiteY3" fmla="*/ 11429 h 36194"/>
              <a:gd name="connsiteX0" fmla="*/ 0 w 64770"/>
              <a:gd name="connsiteY0" fmla="*/ 3809 h 36194"/>
              <a:gd name="connsiteX1" fmla="*/ 64770 w 64770"/>
              <a:gd name="connsiteY1" fmla="*/ 0 h 36194"/>
              <a:gd name="connsiteX2" fmla="*/ 22859 w 64770"/>
              <a:gd name="connsiteY2" fmla="*/ 36194 h 36194"/>
              <a:gd name="connsiteX3" fmla="*/ 0 w 64770"/>
              <a:gd name="connsiteY3" fmla="*/ 3809 h 36194"/>
              <a:gd name="connsiteX0" fmla="*/ 0 w 74295"/>
              <a:gd name="connsiteY0" fmla="*/ 13334 h 36194"/>
              <a:gd name="connsiteX1" fmla="*/ 74295 w 74295"/>
              <a:gd name="connsiteY1" fmla="*/ 0 h 36194"/>
              <a:gd name="connsiteX2" fmla="*/ 32384 w 74295"/>
              <a:gd name="connsiteY2" fmla="*/ 36194 h 36194"/>
              <a:gd name="connsiteX3" fmla="*/ 0 w 74295"/>
              <a:gd name="connsiteY3" fmla="*/ 13334 h 36194"/>
              <a:gd name="connsiteX0" fmla="*/ 0 w 74295"/>
              <a:gd name="connsiteY0" fmla="*/ 13334 h 54745"/>
              <a:gd name="connsiteX1" fmla="*/ 74295 w 74295"/>
              <a:gd name="connsiteY1" fmla="*/ 0 h 54745"/>
              <a:gd name="connsiteX2" fmla="*/ 15541 w 74295"/>
              <a:gd name="connsiteY2" fmla="*/ 54745 h 54745"/>
              <a:gd name="connsiteX3" fmla="*/ 0 w 74295"/>
              <a:gd name="connsiteY3" fmla="*/ 13334 h 54745"/>
              <a:gd name="connsiteX0" fmla="*/ 4527 w 58754"/>
              <a:gd name="connsiteY0" fmla="*/ 10623 h 54745"/>
              <a:gd name="connsiteX1" fmla="*/ 58754 w 58754"/>
              <a:gd name="connsiteY1" fmla="*/ 0 h 54745"/>
              <a:gd name="connsiteX2" fmla="*/ 0 w 58754"/>
              <a:gd name="connsiteY2" fmla="*/ 54745 h 54745"/>
              <a:gd name="connsiteX3" fmla="*/ 4527 w 58754"/>
              <a:gd name="connsiteY3" fmla="*/ 10623 h 5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54" h="54745">
                <a:moveTo>
                  <a:pt x="4527" y="10623"/>
                </a:moveTo>
                <a:lnTo>
                  <a:pt x="58754" y="0"/>
                </a:lnTo>
                <a:lnTo>
                  <a:pt x="0" y="54745"/>
                </a:lnTo>
                <a:lnTo>
                  <a:pt x="4527" y="106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1"/>
          <p:cNvSpPr/>
          <p:nvPr/>
        </p:nvSpPr>
        <p:spPr>
          <a:xfrm rot="3454549">
            <a:off x="7004473" y="2800431"/>
            <a:ext cx="58754" cy="54745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22860"/>
              <a:gd name="connsiteY0" fmla="*/ 45719 h 70484"/>
              <a:gd name="connsiteX1" fmla="*/ 22860 w 22860"/>
              <a:gd name="connsiteY1" fmla="*/ 0 h 70484"/>
              <a:gd name="connsiteX2" fmla="*/ 19049 w 22860"/>
              <a:gd name="connsiteY2" fmla="*/ 70484 h 70484"/>
              <a:gd name="connsiteX3" fmla="*/ 0 w 22860"/>
              <a:gd name="connsiteY3" fmla="*/ 45719 h 70484"/>
              <a:gd name="connsiteX0" fmla="*/ 0 w 43815"/>
              <a:gd name="connsiteY0" fmla="*/ 20954 h 45719"/>
              <a:gd name="connsiteX1" fmla="*/ 43815 w 43815"/>
              <a:gd name="connsiteY1" fmla="*/ 0 h 45719"/>
              <a:gd name="connsiteX2" fmla="*/ 19049 w 43815"/>
              <a:gd name="connsiteY2" fmla="*/ 45719 h 45719"/>
              <a:gd name="connsiteX3" fmla="*/ 0 w 43815"/>
              <a:gd name="connsiteY3" fmla="*/ 20954 h 45719"/>
              <a:gd name="connsiteX0" fmla="*/ 0 w 60960"/>
              <a:gd name="connsiteY0" fmla="*/ 11429 h 36194"/>
              <a:gd name="connsiteX1" fmla="*/ 60960 w 60960"/>
              <a:gd name="connsiteY1" fmla="*/ 0 h 36194"/>
              <a:gd name="connsiteX2" fmla="*/ 19049 w 60960"/>
              <a:gd name="connsiteY2" fmla="*/ 36194 h 36194"/>
              <a:gd name="connsiteX3" fmla="*/ 0 w 60960"/>
              <a:gd name="connsiteY3" fmla="*/ 11429 h 36194"/>
              <a:gd name="connsiteX0" fmla="*/ 0 w 64770"/>
              <a:gd name="connsiteY0" fmla="*/ 3809 h 36194"/>
              <a:gd name="connsiteX1" fmla="*/ 64770 w 64770"/>
              <a:gd name="connsiteY1" fmla="*/ 0 h 36194"/>
              <a:gd name="connsiteX2" fmla="*/ 22859 w 64770"/>
              <a:gd name="connsiteY2" fmla="*/ 36194 h 36194"/>
              <a:gd name="connsiteX3" fmla="*/ 0 w 64770"/>
              <a:gd name="connsiteY3" fmla="*/ 3809 h 36194"/>
              <a:gd name="connsiteX0" fmla="*/ 0 w 74295"/>
              <a:gd name="connsiteY0" fmla="*/ 13334 h 36194"/>
              <a:gd name="connsiteX1" fmla="*/ 74295 w 74295"/>
              <a:gd name="connsiteY1" fmla="*/ 0 h 36194"/>
              <a:gd name="connsiteX2" fmla="*/ 32384 w 74295"/>
              <a:gd name="connsiteY2" fmla="*/ 36194 h 36194"/>
              <a:gd name="connsiteX3" fmla="*/ 0 w 74295"/>
              <a:gd name="connsiteY3" fmla="*/ 13334 h 36194"/>
              <a:gd name="connsiteX0" fmla="*/ 0 w 74295"/>
              <a:gd name="connsiteY0" fmla="*/ 13334 h 54745"/>
              <a:gd name="connsiteX1" fmla="*/ 74295 w 74295"/>
              <a:gd name="connsiteY1" fmla="*/ 0 h 54745"/>
              <a:gd name="connsiteX2" fmla="*/ 15541 w 74295"/>
              <a:gd name="connsiteY2" fmla="*/ 54745 h 54745"/>
              <a:gd name="connsiteX3" fmla="*/ 0 w 74295"/>
              <a:gd name="connsiteY3" fmla="*/ 13334 h 54745"/>
              <a:gd name="connsiteX0" fmla="*/ 4527 w 58754"/>
              <a:gd name="connsiteY0" fmla="*/ 10623 h 54745"/>
              <a:gd name="connsiteX1" fmla="*/ 58754 w 58754"/>
              <a:gd name="connsiteY1" fmla="*/ 0 h 54745"/>
              <a:gd name="connsiteX2" fmla="*/ 0 w 58754"/>
              <a:gd name="connsiteY2" fmla="*/ 54745 h 54745"/>
              <a:gd name="connsiteX3" fmla="*/ 4527 w 58754"/>
              <a:gd name="connsiteY3" fmla="*/ 10623 h 5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54" h="54745">
                <a:moveTo>
                  <a:pt x="4527" y="10623"/>
                </a:moveTo>
                <a:lnTo>
                  <a:pt x="58754" y="0"/>
                </a:lnTo>
                <a:lnTo>
                  <a:pt x="0" y="54745"/>
                </a:lnTo>
                <a:lnTo>
                  <a:pt x="4527" y="106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1"/>
          <p:cNvSpPr/>
          <p:nvPr/>
        </p:nvSpPr>
        <p:spPr>
          <a:xfrm rot="14190498">
            <a:off x="7580159" y="2563958"/>
            <a:ext cx="58754" cy="54745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22860"/>
              <a:gd name="connsiteY0" fmla="*/ 45719 h 70484"/>
              <a:gd name="connsiteX1" fmla="*/ 22860 w 22860"/>
              <a:gd name="connsiteY1" fmla="*/ 0 h 70484"/>
              <a:gd name="connsiteX2" fmla="*/ 19049 w 22860"/>
              <a:gd name="connsiteY2" fmla="*/ 70484 h 70484"/>
              <a:gd name="connsiteX3" fmla="*/ 0 w 22860"/>
              <a:gd name="connsiteY3" fmla="*/ 45719 h 70484"/>
              <a:gd name="connsiteX0" fmla="*/ 0 w 43815"/>
              <a:gd name="connsiteY0" fmla="*/ 20954 h 45719"/>
              <a:gd name="connsiteX1" fmla="*/ 43815 w 43815"/>
              <a:gd name="connsiteY1" fmla="*/ 0 h 45719"/>
              <a:gd name="connsiteX2" fmla="*/ 19049 w 43815"/>
              <a:gd name="connsiteY2" fmla="*/ 45719 h 45719"/>
              <a:gd name="connsiteX3" fmla="*/ 0 w 43815"/>
              <a:gd name="connsiteY3" fmla="*/ 20954 h 45719"/>
              <a:gd name="connsiteX0" fmla="*/ 0 w 60960"/>
              <a:gd name="connsiteY0" fmla="*/ 11429 h 36194"/>
              <a:gd name="connsiteX1" fmla="*/ 60960 w 60960"/>
              <a:gd name="connsiteY1" fmla="*/ 0 h 36194"/>
              <a:gd name="connsiteX2" fmla="*/ 19049 w 60960"/>
              <a:gd name="connsiteY2" fmla="*/ 36194 h 36194"/>
              <a:gd name="connsiteX3" fmla="*/ 0 w 60960"/>
              <a:gd name="connsiteY3" fmla="*/ 11429 h 36194"/>
              <a:gd name="connsiteX0" fmla="*/ 0 w 64770"/>
              <a:gd name="connsiteY0" fmla="*/ 3809 h 36194"/>
              <a:gd name="connsiteX1" fmla="*/ 64770 w 64770"/>
              <a:gd name="connsiteY1" fmla="*/ 0 h 36194"/>
              <a:gd name="connsiteX2" fmla="*/ 22859 w 64770"/>
              <a:gd name="connsiteY2" fmla="*/ 36194 h 36194"/>
              <a:gd name="connsiteX3" fmla="*/ 0 w 64770"/>
              <a:gd name="connsiteY3" fmla="*/ 3809 h 36194"/>
              <a:gd name="connsiteX0" fmla="*/ 0 w 74295"/>
              <a:gd name="connsiteY0" fmla="*/ 13334 h 36194"/>
              <a:gd name="connsiteX1" fmla="*/ 74295 w 74295"/>
              <a:gd name="connsiteY1" fmla="*/ 0 h 36194"/>
              <a:gd name="connsiteX2" fmla="*/ 32384 w 74295"/>
              <a:gd name="connsiteY2" fmla="*/ 36194 h 36194"/>
              <a:gd name="connsiteX3" fmla="*/ 0 w 74295"/>
              <a:gd name="connsiteY3" fmla="*/ 13334 h 36194"/>
              <a:gd name="connsiteX0" fmla="*/ 0 w 74295"/>
              <a:gd name="connsiteY0" fmla="*/ 13334 h 54745"/>
              <a:gd name="connsiteX1" fmla="*/ 74295 w 74295"/>
              <a:gd name="connsiteY1" fmla="*/ 0 h 54745"/>
              <a:gd name="connsiteX2" fmla="*/ 15541 w 74295"/>
              <a:gd name="connsiteY2" fmla="*/ 54745 h 54745"/>
              <a:gd name="connsiteX3" fmla="*/ 0 w 74295"/>
              <a:gd name="connsiteY3" fmla="*/ 13334 h 54745"/>
              <a:gd name="connsiteX0" fmla="*/ 4527 w 58754"/>
              <a:gd name="connsiteY0" fmla="*/ 10623 h 54745"/>
              <a:gd name="connsiteX1" fmla="*/ 58754 w 58754"/>
              <a:gd name="connsiteY1" fmla="*/ 0 h 54745"/>
              <a:gd name="connsiteX2" fmla="*/ 0 w 58754"/>
              <a:gd name="connsiteY2" fmla="*/ 54745 h 54745"/>
              <a:gd name="connsiteX3" fmla="*/ 4527 w 58754"/>
              <a:gd name="connsiteY3" fmla="*/ 10623 h 5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54" h="54745">
                <a:moveTo>
                  <a:pt x="4527" y="10623"/>
                </a:moveTo>
                <a:lnTo>
                  <a:pt x="58754" y="0"/>
                </a:lnTo>
                <a:lnTo>
                  <a:pt x="0" y="54745"/>
                </a:lnTo>
                <a:lnTo>
                  <a:pt x="4527" y="106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1"/>
          <p:cNvSpPr/>
          <p:nvPr/>
        </p:nvSpPr>
        <p:spPr>
          <a:xfrm rot="3454549">
            <a:off x="7380135" y="2651589"/>
            <a:ext cx="58754" cy="54745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22860"/>
              <a:gd name="connsiteY0" fmla="*/ 45719 h 70484"/>
              <a:gd name="connsiteX1" fmla="*/ 22860 w 22860"/>
              <a:gd name="connsiteY1" fmla="*/ 0 h 70484"/>
              <a:gd name="connsiteX2" fmla="*/ 19049 w 22860"/>
              <a:gd name="connsiteY2" fmla="*/ 70484 h 70484"/>
              <a:gd name="connsiteX3" fmla="*/ 0 w 22860"/>
              <a:gd name="connsiteY3" fmla="*/ 45719 h 70484"/>
              <a:gd name="connsiteX0" fmla="*/ 0 w 43815"/>
              <a:gd name="connsiteY0" fmla="*/ 20954 h 45719"/>
              <a:gd name="connsiteX1" fmla="*/ 43815 w 43815"/>
              <a:gd name="connsiteY1" fmla="*/ 0 h 45719"/>
              <a:gd name="connsiteX2" fmla="*/ 19049 w 43815"/>
              <a:gd name="connsiteY2" fmla="*/ 45719 h 45719"/>
              <a:gd name="connsiteX3" fmla="*/ 0 w 43815"/>
              <a:gd name="connsiteY3" fmla="*/ 20954 h 45719"/>
              <a:gd name="connsiteX0" fmla="*/ 0 w 60960"/>
              <a:gd name="connsiteY0" fmla="*/ 11429 h 36194"/>
              <a:gd name="connsiteX1" fmla="*/ 60960 w 60960"/>
              <a:gd name="connsiteY1" fmla="*/ 0 h 36194"/>
              <a:gd name="connsiteX2" fmla="*/ 19049 w 60960"/>
              <a:gd name="connsiteY2" fmla="*/ 36194 h 36194"/>
              <a:gd name="connsiteX3" fmla="*/ 0 w 60960"/>
              <a:gd name="connsiteY3" fmla="*/ 11429 h 36194"/>
              <a:gd name="connsiteX0" fmla="*/ 0 w 64770"/>
              <a:gd name="connsiteY0" fmla="*/ 3809 h 36194"/>
              <a:gd name="connsiteX1" fmla="*/ 64770 w 64770"/>
              <a:gd name="connsiteY1" fmla="*/ 0 h 36194"/>
              <a:gd name="connsiteX2" fmla="*/ 22859 w 64770"/>
              <a:gd name="connsiteY2" fmla="*/ 36194 h 36194"/>
              <a:gd name="connsiteX3" fmla="*/ 0 w 64770"/>
              <a:gd name="connsiteY3" fmla="*/ 3809 h 36194"/>
              <a:gd name="connsiteX0" fmla="*/ 0 w 74295"/>
              <a:gd name="connsiteY0" fmla="*/ 13334 h 36194"/>
              <a:gd name="connsiteX1" fmla="*/ 74295 w 74295"/>
              <a:gd name="connsiteY1" fmla="*/ 0 h 36194"/>
              <a:gd name="connsiteX2" fmla="*/ 32384 w 74295"/>
              <a:gd name="connsiteY2" fmla="*/ 36194 h 36194"/>
              <a:gd name="connsiteX3" fmla="*/ 0 w 74295"/>
              <a:gd name="connsiteY3" fmla="*/ 13334 h 36194"/>
              <a:gd name="connsiteX0" fmla="*/ 0 w 74295"/>
              <a:gd name="connsiteY0" fmla="*/ 13334 h 54745"/>
              <a:gd name="connsiteX1" fmla="*/ 74295 w 74295"/>
              <a:gd name="connsiteY1" fmla="*/ 0 h 54745"/>
              <a:gd name="connsiteX2" fmla="*/ 15541 w 74295"/>
              <a:gd name="connsiteY2" fmla="*/ 54745 h 54745"/>
              <a:gd name="connsiteX3" fmla="*/ 0 w 74295"/>
              <a:gd name="connsiteY3" fmla="*/ 13334 h 54745"/>
              <a:gd name="connsiteX0" fmla="*/ 4527 w 58754"/>
              <a:gd name="connsiteY0" fmla="*/ 10623 h 54745"/>
              <a:gd name="connsiteX1" fmla="*/ 58754 w 58754"/>
              <a:gd name="connsiteY1" fmla="*/ 0 h 54745"/>
              <a:gd name="connsiteX2" fmla="*/ 0 w 58754"/>
              <a:gd name="connsiteY2" fmla="*/ 54745 h 54745"/>
              <a:gd name="connsiteX3" fmla="*/ 4527 w 58754"/>
              <a:gd name="connsiteY3" fmla="*/ 10623 h 5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54" h="54745">
                <a:moveTo>
                  <a:pt x="4527" y="10623"/>
                </a:moveTo>
                <a:lnTo>
                  <a:pt x="58754" y="0"/>
                </a:lnTo>
                <a:lnTo>
                  <a:pt x="0" y="54745"/>
                </a:lnTo>
                <a:lnTo>
                  <a:pt x="4527" y="1062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1"/>
          <p:cNvSpPr/>
          <p:nvPr/>
        </p:nvSpPr>
        <p:spPr>
          <a:xfrm rot="14190498">
            <a:off x="7547724" y="2953717"/>
            <a:ext cx="54035" cy="49940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22860"/>
              <a:gd name="connsiteY0" fmla="*/ 45719 h 70484"/>
              <a:gd name="connsiteX1" fmla="*/ 22860 w 22860"/>
              <a:gd name="connsiteY1" fmla="*/ 0 h 70484"/>
              <a:gd name="connsiteX2" fmla="*/ 19049 w 22860"/>
              <a:gd name="connsiteY2" fmla="*/ 70484 h 70484"/>
              <a:gd name="connsiteX3" fmla="*/ 0 w 22860"/>
              <a:gd name="connsiteY3" fmla="*/ 45719 h 70484"/>
              <a:gd name="connsiteX0" fmla="*/ 0 w 43815"/>
              <a:gd name="connsiteY0" fmla="*/ 20954 h 45719"/>
              <a:gd name="connsiteX1" fmla="*/ 43815 w 43815"/>
              <a:gd name="connsiteY1" fmla="*/ 0 h 45719"/>
              <a:gd name="connsiteX2" fmla="*/ 19049 w 43815"/>
              <a:gd name="connsiteY2" fmla="*/ 45719 h 45719"/>
              <a:gd name="connsiteX3" fmla="*/ 0 w 43815"/>
              <a:gd name="connsiteY3" fmla="*/ 20954 h 45719"/>
              <a:gd name="connsiteX0" fmla="*/ 0 w 60960"/>
              <a:gd name="connsiteY0" fmla="*/ 11429 h 36194"/>
              <a:gd name="connsiteX1" fmla="*/ 60960 w 60960"/>
              <a:gd name="connsiteY1" fmla="*/ 0 h 36194"/>
              <a:gd name="connsiteX2" fmla="*/ 19049 w 60960"/>
              <a:gd name="connsiteY2" fmla="*/ 36194 h 36194"/>
              <a:gd name="connsiteX3" fmla="*/ 0 w 60960"/>
              <a:gd name="connsiteY3" fmla="*/ 11429 h 36194"/>
              <a:gd name="connsiteX0" fmla="*/ 0 w 64770"/>
              <a:gd name="connsiteY0" fmla="*/ 3809 h 36194"/>
              <a:gd name="connsiteX1" fmla="*/ 64770 w 64770"/>
              <a:gd name="connsiteY1" fmla="*/ 0 h 36194"/>
              <a:gd name="connsiteX2" fmla="*/ 22859 w 64770"/>
              <a:gd name="connsiteY2" fmla="*/ 36194 h 36194"/>
              <a:gd name="connsiteX3" fmla="*/ 0 w 64770"/>
              <a:gd name="connsiteY3" fmla="*/ 3809 h 36194"/>
              <a:gd name="connsiteX0" fmla="*/ 0 w 74295"/>
              <a:gd name="connsiteY0" fmla="*/ 13334 h 36194"/>
              <a:gd name="connsiteX1" fmla="*/ 74295 w 74295"/>
              <a:gd name="connsiteY1" fmla="*/ 0 h 36194"/>
              <a:gd name="connsiteX2" fmla="*/ 32384 w 74295"/>
              <a:gd name="connsiteY2" fmla="*/ 36194 h 36194"/>
              <a:gd name="connsiteX3" fmla="*/ 0 w 74295"/>
              <a:gd name="connsiteY3" fmla="*/ 13334 h 36194"/>
              <a:gd name="connsiteX0" fmla="*/ 0 w 74295"/>
              <a:gd name="connsiteY0" fmla="*/ 13334 h 54745"/>
              <a:gd name="connsiteX1" fmla="*/ 74295 w 74295"/>
              <a:gd name="connsiteY1" fmla="*/ 0 h 54745"/>
              <a:gd name="connsiteX2" fmla="*/ 15541 w 74295"/>
              <a:gd name="connsiteY2" fmla="*/ 54745 h 54745"/>
              <a:gd name="connsiteX3" fmla="*/ 0 w 74295"/>
              <a:gd name="connsiteY3" fmla="*/ 13334 h 54745"/>
              <a:gd name="connsiteX0" fmla="*/ 4527 w 58754"/>
              <a:gd name="connsiteY0" fmla="*/ 10623 h 54745"/>
              <a:gd name="connsiteX1" fmla="*/ 58754 w 58754"/>
              <a:gd name="connsiteY1" fmla="*/ 0 h 54745"/>
              <a:gd name="connsiteX2" fmla="*/ 0 w 58754"/>
              <a:gd name="connsiteY2" fmla="*/ 54745 h 54745"/>
              <a:gd name="connsiteX3" fmla="*/ 4527 w 58754"/>
              <a:gd name="connsiteY3" fmla="*/ 10623 h 54745"/>
              <a:gd name="connsiteX0" fmla="*/ 10811 w 58754"/>
              <a:gd name="connsiteY0" fmla="*/ 0 h 60523"/>
              <a:gd name="connsiteX1" fmla="*/ 58754 w 58754"/>
              <a:gd name="connsiteY1" fmla="*/ 5778 h 60523"/>
              <a:gd name="connsiteX2" fmla="*/ 0 w 58754"/>
              <a:gd name="connsiteY2" fmla="*/ 60523 h 60523"/>
              <a:gd name="connsiteX3" fmla="*/ 10811 w 58754"/>
              <a:gd name="connsiteY3" fmla="*/ 0 h 60523"/>
              <a:gd name="connsiteX0" fmla="*/ 6092 w 54035"/>
              <a:gd name="connsiteY0" fmla="*/ 0 h 49940"/>
              <a:gd name="connsiteX1" fmla="*/ 54035 w 54035"/>
              <a:gd name="connsiteY1" fmla="*/ 5778 h 49940"/>
              <a:gd name="connsiteX2" fmla="*/ 0 w 54035"/>
              <a:gd name="connsiteY2" fmla="*/ 49940 h 49940"/>
              <a:gd name="connsiteX3" fmla="*/ 6092 w 54035"/>
              <a:gd name="connsiteY3" fmla="*/ 0 h 4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35" h="49940">
                <a:moveTo>
                  <a:pt x="6092" y="0"/>
                </a:moveTo>
                <a:lnTo>
                  <a:pt x="54035" y="5778"/>
                </a:lnTo>
                <a:lnTo>
                  <a:pt x="0" y="49940"/>
                </a:lnTo>
                <a:lnTo>
                  <a:pt x="609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1"/>
          <p:cNvSpPr/>
          <p:nvPr/>
        </p:nvSpPr>
        <p:spPr>
          <a:xfrm rot="3454549">
            <a:off x="7359311" y="3047590"/>
            <a:ext cx="53212" cy="52010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22860"/>
              <a:gd name="connsiteY0" fmla="*/ 45719 h 70484"/>
              <a:gd name="connsiteX1" fmla="*/ 22860 w 22860"/>
              <a:gd name="connsiteY1" fmla="*/ 0 h 70484"/>
              <a:gd name="connsiteX2" fmla="*/ 19049 w 22860"/>
              <a:gd name="connsiteY2" fmla="*/ 70484 h 70484"/>
              <a:gd name="connsiteX3" fmla="*/ 0 w 22860"/>
              <a:gd name="connsiteY3" fmla="*/ 45719 h 70484"/>
              <a:gd name="connsiteX0" fmla="*/ 0 w 43815"/>
              <a:gd name="connsiteY0" fmla="*/ 20954 h 45719"/>
              <a:gd name="connsiteX1" fmla="*/ 43815 w 43815"/>
              <a:gd name="connsiteY1" fmla="*/ 0 h 45719"/>
              <a:gd name="connsiteX2" fmla="*/ 19049 w 43815"/>
              <a:gd name="connsiteY2" fmla="*/ 45719 h 45719"/>
              <a:gd name="connsiteX3" fmla="*/ 0 w 43815"/>
              <a:gd name="connsiteY3" fmla="*/ 20954 h 45719"/>
              <a:gd name="connsiteX0" fmla="*/ 0 w 60960"/>
              <a:gd name="connsiteY0" fmla="*/ 11429 h 36194"/>
              <a:gd name="connsiteX1" fmla="*/ 60960 w 60960"/>
              <a:gd name="connsiteY1" fmla="*/ 0 h 36194"/>
              <a:gd name="connsiteX2" fmla="*/ 19049 w 60960"/>
              <a:gd name="connsiteY2" fmla="*/ 36194 h 36194"/>
              <a:gd name="connsiteX3" fmla="*/ 0 w 60960"/>
              <a:gd name="connsiteY3" fmla="*/ 11429 h 36194"/>
              <a:gd name="connsiteX0" fmla="*/ 0 w 64770"/>
              <a:gd name="connsiteY0" fmla="*/ 3809 h 36194"/>
              <a:gd name="connsiteX1" fmla="*/ 64770 w 64770"/>
              <a:gd name="connsiteY1" fmla="*/ 0 h 36194"/>
              <a:gd name="connsiteX2" fmla="*/ 22859 w 64770"/>
              <a:gd name="connsiteY2" fmla="*/ 36194 h 36194"/>
              <a:gd name="connsiteX3" fmla="*/ 0 w 64770"/>
              <a:gd name="connsiteY3" fmla="*/ 3809 h 36194"/>
              <a:gd name="connsiteX0" fmla="*/ 0 w 74295"/>
              <a:gd name="connsiteY0" fmla="*/ 13334 h 36194"/>
              <a:gd name="connsiteX1" fmla="*/ 74295 w 74295"/>
              <a:gd name="connsiteY1" fmla="*/ 0 h 36194"/>
              <a:gd name="connsiteX2" fmla="*/ 32384 w 74295"/>
              <a:gd name="connsiteY2" fmla="*/ 36194 h 36194"/>
              <a:gd name="connsiteX3" fmla="*/ 0 w 74295"/>
              <a:gd name="connsiteY3" fmla="*/ 13334 h 36194"/>
              <a:gd name="connsiteX0" fmla="*/ 0 w 74295"/>
              <a:gd name="connsiteY0" fmla="*/ 13334 h 54745"/>
              <a:gd name="connsiteX1" fmla="*/ 74295 w 74295"/>
              <a:gd name="connsiteY1" fmla="*/ 0 h 54745"/>
              <a:gd name="connsiteX2" fmla="*/ 15541 w 74295"/>
              <a:gd name="connsiteY2" fmla="*/ 54745 h 54745"/>
              <a:gd name="connsiteX3" fmla="*/ 0 w 74295"/>
              <a:gd name="connsiteY3" fmla="*/ 13334 h 54745"/>
              <a:gd name="connsiteX0" fmla="*/ 4527 w 58754"/>
              <a:gd name="connsiteY0" fmla="*/ 10623 h 54745"/>
              <a:gd name="connsiteX1" fmla="*/ 58754 w 58754"/>
              <a:gd name="connsiteY1" fmla="*/ 0 h 54745"/>
              <a:gd name="connsiteX2" fmla="*/ 0 w 58754"/>
              <a:gd name="connsiteY2" fmla="*/ 54745 h 54745"/>
              <a:gd name="connsiteX3" fmla="*/ 4527 w 58754"/>
              <a:gd name="connsiteY3" fmla="*/ 10623 h 54745"/>
              <a:gd name="connsiteX0" fmla="*/ 8309 w 58754"/>
              <a:gd name="connsiteY0" fmla="*/ 0 h 64288"/>
              <a:gd name="connsiteX1" fmla="*/ 58754 w 58754"/>
              <a:gd name="connsiteY1" fmla="*/ 9543 h 64288"/>
              <a:gd name="connsiteX2" fmla="*/ 0 w 58754"/>
              <a:gd name="connsiteY2" fmla="*/ 64288 h 64288"/>
              <a:gd name="connsiteX3" fmla="*/ 8309 w 58754"/>
              <a:gd name="connsiteY3" fmla="*/ 0 h 64288"/>
              <a:gd name="connsiteX0" fmla="*/ 2767 w 53212"/>
              <a:gd name="connsiteY0" fmla="*/ 0 h 52010"/>
              <a:gd name="connsiteX1" fmla="*/ 53212 w 53212"/>
              <a:gd name="connsiteY1" fmla="*/ 9543 h 52010"/>
              <a:gd name="connsiteX2" fmla="*/ 0 w 53212"/>
              <a:gd name="connsiteY2" fmla="*/ 52010 h 52010"/>
              <a:gd name="connsiteX3" fmla="*/ 2767 w 53212"/>
              <a:gd name="connsiteY3" fmla="*/ 0 h 5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212" h="52010">
                <a:moveTo>
                  <a:pt x="2767" y="0"/>
                </a:moveTo>
                <a:lnTo>
                  <a:pt x="53212" y="9543"/>
                </a:lnTo>
                <a:lnTo>
                  <a:pt x="0" y="52010"/>
                </a:lnTo>
                <a:lnTo>
                  <a:pt x="276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Isosceles Triangle 1"/>
          <p:cNvSpPr/>
          <p:nvPr/>
        </p:nvSpPr>
        <p:spPr>
          <a:xfrm rot="14190498">
            <a:off x="7929925" y="2813344"/>
            <a:ext cx="57213" cy="45711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22860"/>
              <a:gd name="connsiteY0" fmla="*/ 45719 h 70484"/>
              <a:gd name="connsiteX1" fmla="*/ 22860 w 22860"/>
              <a:gd name="connsiteY1" fmla="*/ 0 h 70484"/>
              <a:gd name="connsiteX2" fmla="*/ 19049 w 22860"/>
              <a:gd name="connsiteY2" fmla="*/ 70484 h 70484"/>
              <a:gd name="connsiteX3" fmla="*/ 0 w 22860"/>
              <a:gd name="connsiteY3" fmla="*/ 45719 h 70484"/>
              <a:gd name="connsiteX0" fmla="*/ 0 w 43815"/>
              <a:gd name="connsiteY0" fmla="*/ 20954 h 45719"/>
              <a:gd name="connsiteX1" fmla="*/ 43815 w 43815"/>
              <a:gd name="connsiteY1" fmla="*/ 0 h 45719"/>
              <a:gd name="connsiteX2" fmla="*/ 19049 w 43815"/>
              <a:gd name="connsiteY2" fmla="*/ 45719 h 45719"/>
              <a:gd name="connsiteX3" fmla="*/ 0 w 43815"/>
              <a:gd name="connsiteY3" fmla="*/ 20954 h 45719"/>
              <a:gd name="connsiteX0" fmla="*/ 0 w 60960"/>
              <a:gd name="connsiteY0" fmla="*/ 11429 h 36194"/>
              <a:gd name="connsiteX1" fmla="*/ 60960 w 60960"/>
              <a:gd name="connsiteY1" fmla="*/ 0 h 36194"/>
              <a:gd name="connsiteX2" fmla="*/ 19049 w 60960"/>
              <a:gd name="connsiteY2" fmla="*/ 36194 h 36194"/>
              <a:gd name="connsiteX3" fmla="*/ 0 w 60960"/>
              <a:gd name="connsiteY3" fmla="*/ 11429 h 36194"/>
              <a:gd name="connsiteX0" fmla="*/ 0 w 64770"/>
              <a:gd name="connsiteY0" fmla="*/ 3809 h 36194"/>
              <a:gd name="connsiteX1" fmla="*/ 64770 w 64770"/>
              <a:gd name="connsiteY1" fmla="*/ 0 h 36194"/>
              <a:gd name="connsiteX2" fmla="*/ 22859 w 64770"/>
              <a:gd name="connsiteY2" fmla="*/ 36194 h 36194"/>
              <a:gd name="connsiteX3" fmla="*/ 0 w 64770"/>
              <a:gd name="connsiteY3" fmla="*/ 3809 h 36194"/>
              <a:gd name="connsiteX0" fmla="*/ 0 w 74295"/>
              <a:gd name="connsiteY0" fmla="*/ 13334 h 36194"/>
              <a:gd name="connsiteX1" fmla="*/ 74295 w 74295"/>
              <a:gd name="connsiteY1" fmla="*/ 0 h 36194"/>
              <a:gd name="connsiteX2" fmla="*/ 32384 w 74295"/>
              <a:gd name="connsiteY2" fmla="*/ 36194 h 36194"/>
              <a:gd name="connsiteX3" fmla="*/ 0 w 74295"/>
              <a:gd name="connsiteY3" fmla="*/ 13334 h 36194"/>
              <a:gd name="connsiteX0" fmla="*/ 0 w 74295"/>
              <a:gd name="connsiteY0" fmla="*/ 13334 h 54745"/>
              <a:gd name="connsiteX1" fmla="*/ 74295 w 74295"/>
              <a:gd name="connsiteY1" fmla="*/ 0 h 54745"/>
              <a:gd name="connsiteX2" fmla="*/ 15541 w 74295"/>
              <a:gd name="connsiteY2" fmla="*/ 54745 h 54745"/>
              <a:gd name="connsiteX3" fmla="*/ 0 w 74295"/>
              <a:gd name="connsiteY3" fmla="*/ 13334 h 54745"/>
              <a:gd name="connsiteX0" fmla="*/ 4527 w 58754"/>
              <a:gd name="connsiteY0" fmla="*/ 10623 h 54745"/>
              <a:gd name="connsiteX1" fmla="*/ 58754 w 58754"/>
              <a:gd name="connsiteY1" fmla="*/ 0 h 54745"/>
              <a:gd name="connsiteX2" fmla="*/ 0 w 58754"/>
              <a:gd name="connsiteY2" fmla="*/ 54745 h 54745"/>
              <a:gd name="connsiteX3" fmla="*/ 4527 w 58754"/>
              <a:gd name="connsiteY3" fmla="*/ 10623 h 54745"/>
              <a:gd name="connsiteX0" fmla="*/ 7119 w 58754"/>
              <a:gd name="connsiteY0" fmla="*/ 0 h 58397"/>
              <a:gd name="connsiteX1" fmla="*/ 58754 w 58754"/>
              <a:gd name="connsiteY1" fmla="*/ 3652 h 58397"/>
              <a:gd name="connsiteX2" fmla="*/ 0 w 58754"/>
              <a:gd name="connsiteY2" fmla="*/ 58397 h 58397"/>
              <a:gd name="connsiteX3" fmla="*/ 7119 w 58754"/>
              <a:gd name="connsiteY3" fmla="*/ 0 h 58397"/>
              <a:gd name="connsiteX0" fmla="*/ 5578 w 57213"/>
              <a:gd name="connsiteY0" fmla="*/ 0 h 45711"/>
              <a:gd name="connsiteX1" fmla="*/ 57213 w 57213"/>
              <a:gd name="connsiteY1" fmla="*/ 3652 h 45711"/>
              <a:gd name="connsiteX2" fmla="*/ 0 w 57213"/>
              <a:gd name="connsiteY2" fmla="*/ 45711 h 45711"/>
              <a:gd name="connsiteX3" fmla="*/ 5578 w 57213"/>
              <a:gd name="connsiteY3" fmla="*/ 0 h 45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13" h="45711">
                <a:moveTo>
                  <a:pt x="5578" y="0"/>
                </a:moveTo>
                <a:lnTo>
                  <a:pt x="57213" y="3652"/>
                </a:lnTo>
                <a:lnTo>
                  <a:pt x="0" y="45711"/>
                </a:lnTo>
                <a:lnTo>
                  <a:pt x="557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1"/>
          <p:cNvSpPr/>
          <p:nvPr/>
        </p:nvSpPr>
        <p:spPr>
          <a:xfrm rot="3454549">
            <a:off x="7735527" y="2901742"/>
            <a:ext cx="58471" cy="52597"/>
          </a:xfrm>
          <a:custGeom>
            <a:avLst/>
            <a:gdLst>
              <a:gd name="connsiteX0" fmla="*/ 0 w 45719"/>
              <a:gd name="connsiteY0" fmla="*/ 45719 h 45719"/>
              <a:gd name="connsiteX1" fmla="*/ 22860 w 45719"/>
              <a:gd name="connsiteY1" fmla="*/ 0 h 45719"/>
              <a:gd name="connsiteX2" fmla="*/ 45719 w 45719"/>
              <a:gd name="connsiteY2" fmla="*/ 45719 h 45719"/>
              <a:gd name="connsiteX3" fmla="*/ 0 w 45719"/>
              <a:gd name="connsiteY3" fmla="*/ 45719 h 45719"/>
              <a:gd name="connsiteX0" fmla="*/ 0 w 22860"/>
              <a:gd name="connsiteY0" fmla="*/ 45719 h 70484"/>
              <a:gd name="connsiteX1" fmla="*/ 22860 w 22860"/>
              <a:gd name="connsiteY1" fmla="*/ 0 h 70484"/>
              <a:gd name="connsiteX2" fmla="*/ 19049 w 22860"/>
              <a:gd name="connsiteY2" fmla="*/ 70484 h 70484"/>
              <a:gd name="connsiteX3" fmla="*/ 0 w 22860"/>
              <a:gd name="connsiteY3" fmla="*/ 45719 h 70484"/>
              <a:gd name="connsiteX0" fmla="*/ 0 w 43815"/>
              <a:gd name="connsiteY0" fmla="*/ 20954 h 45719"/>
              <a:gd name="connsiteX1" fmla="*/ 43815 w 43815"/>
              <a:gd name="connsiteY1" fmla="*/ 0 h 45719"/>
              <a:gd name="connsiteX2" fmla="*/ 19049 w 43815"/>
              <a:gd name="connsiteY2" fmla="*/ 45719 h 45719"/>
              <a:gd name="connsiteX3" fmla="*/ 0 w 43815"/>
              <a:gd name="connsiteY3" fmla="*/ 20954 h 45719"/>
              <a:gd name="connsiteX0" fmla="*/ 0 w 60960"/>
              <a:gd name="connsiteY0" fmla="*/ 11429 h 36194"/>
              <a:gd name="connsiteX1" fmla="*/ 60960 w 60960"/>
              <a:gd name="connsiteY1" fmla="*/ 0 h 36194"/>
              <a:gd name="connsiteX2" fmla="*/ 19049 w 60960"/>
              <a:gd name="connsiteY2" fmla="*/ 36194 h 36194"/>
              <a:gd name="connsiteX3" fmla="*/ 0 w 60960"/>
              <a:gd name="connsiteY3" fmla="*/ 11429 h 36194"/>
              <a:gd name="connsiteX0" fmla="*/ 0 w 64770"/>
              <a:gd name="connsiteY0" fmla="*/ 3809 h 36194"/>
              <a:gd name="connsiteX1" fmla="*/ 64770 w 64770"/>
              <a:gd name="connsiteY1" fmla="*/ 0 h 36194"/>
              <a:gd name="connsiteX2" fmla="*/ 22859 w 64770"/>
              <a:gd name="connsiteY2" fmla="*/ 36194 h 36194"/>
              <a:gd name="connsiteX3" fmla="*/ 0 w 64770"/>
              <a:gd name="connsiteY3" fmla="*/ 3809 h 36194"/>
              <a:gd name="connsiteX0" fmla="*/ 0 w 74295"/>
              <a:gd name="connsiteY0" fmla="*/ 13334 h 36194"/>
              <a:gd name="connsiteX1" fmla="*/ 74295 w 74295"/>
              <a:gd name="connsiteY1" fmla="*/ 0 h 36194"/>
              <a:gd name="connsiteX2" fmla="*/ 32384 w 74295"/>
              <a:gd name="connsiteY2" fmla="*/ 36194 h 36194"/>
              <a:gd name="connsiteX3" fmla="*/ 0 w 74295"/>
              <a:gd name="connsiteY3" fmla="*/ 13334 h 36194"/>
              <a:gd name="connsiteX0" fmla="*/ 0 w 74295"/>
              <a:gd name="connsiteY0" fmla="*/ 13334 h 54745"/>
              <a:gd name="connsiteX1" fmla="*/ 74295 w 74295"/>
              <a:gd name="connsiteY1" fmla="*/ 0 h 54745"/>
              <a:gd name="connsiteX2" fmla="*/ 15541 w 74295"/>
              <a:gd name="connsiteY2" fmla="*/ 54745 h 54745"/>
              <a:gd name="connsiteX3" fmla="*/ 0 w 74295"/>
              <a:gd name="connsiteY3" fmla="*/ 13334 h 54745"/>
              <a:gd name="connsiteX0" fmla="*/ 4527 w 58754"/>
              <a:gd name="connsiteY0" fmla="*/ 10623 h 54745"/>
              <a:gd name="connsiteX1" fmla="*/ 58754 w 58754"/>
              <a:gd name="connsiteY1" fmla="*/ 0 h 54745"/>
              <a:gd name="connsiteX2" fmla="*/ 0 w 58754"/>
              <a:gd name="connsiteY2" fmla="*/ 54745 h 54745"/>
              <a:gd name="connsiteX3" fmla="*/ 4527 w 58754"/>
              <a:gd name="connsiteY3" fmla="*/ 10623 h 54745"/>
              <a:gd name="connsiteX0" fmla="*/ 5680 w 58754"/>
              <a:gd name="connsiteY0" fmla="*/ 0 h 63701"/>
              <a:gd name="connsiteX1" fmla="*/ 58754 w 58754"/>
              <a:gd name="connsiteY1" fmla="*/ 8956 h 63701"/>
              <a:gd name="connsiteX2" fmla="*/ 0 w 58754"/>
              <a:gd name="connsiteY2" fmla="*/ 63701 h 63701"/>
              <a:gd name="connsiteX3" fmla="*/ 5680 w 58754"/>
              <a:gd name="connsiteY3" fmla="*/ 0 h 63701"/>
              <a:gd name="connsiteX0" fmla="*/ 5397 w 58471"/>
              <a:gd name="connsiteY0" fmla="*/ 0 h 52597"/>
              <a:gd name="connsiteX1" fmla="*/ 58471 w 58471"/>
              <a:gd name="connsiteY1" fmla="*/ 8956 h 52597"/>
              <a:gd name="connsiteX2" fmla="*/ 0 w 58471"/>
              <a:gd name="connsiteY2" fmla="*/ 52597 h 52597"/>
              <a:gd name="connsiteX3" fmla="*/ 5397 w 58471"/>
              <a:gd name="connsiteY3" fmla="*/ 0 h 52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71" h="52597">
                <a:moveTo>
                  <a:pt x="5397" y="0"/>
                </a:moveTo>
                <a:lnTo>
                  <a:pt x="58471" y="8956"/>
                </a:lnTo>
                <a:lnTo>
                  <a:pt x="0" y="52597"/>
                </a:lnTo>
                <a:lnTo>
                  <a:pt x="539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7128510" y="2400300"/>
            <a:ext cx="967740" cy="622935"/>
            <a:chOff x="7128510" y="2400300"/>
            <a:chExt cx="967740" cy="622935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7128510" y="2470785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7496175" y="2400300"/>
              <a:ext cx="228600" cy="2286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7848600" y="2767965"/>
              <a:ext cx="247650" cy="108585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7473315" y="2794635"/>
              <a:ext cx="228600" cy="2286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170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2514600" y="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77" y="5269"/>
            <a:ext cx="2542556" cy="5157281"/>
            <a:chOff x="77" y="5269"/>
            <a:chExt cx="2542556" cy="5157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14567" y="3638550"/>
                  <a:ext cx="1072666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67" y="3638550"/>
                  <a:ext cx="1072666" cy="49590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3750" t="-118519" r="-11364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846" y="1082596"/>
                  <a:ext cx="2431884" cy="670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𝑔𝑟𝑎𝑑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6" y="1082596"/>
                  <a:ext cx="2431884" cy="67050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7" y="4118277"/>
                  <a:ext cx="2542556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𝑔𝑟𝑎𝑑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" y="4118277"/>
                  <a:ext cx="2542556" cy="49590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8465" t="-118519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/>
            <p:cNvGrpSpPr/>
            <p:nvPr/>
          </p:nvGrpSpPr>
          <p:grpSpPr>
            <a:xfrm>
              <a:off x="527000" y="5269"/>
              <a:ext cx="1447800" cy="523220"/>
              <a:chOff x="685800" y="5269"/>
              <a:chExt cx="1447800" cy="52322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1942" y="5269"/>
                <a:ext cx="11416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Points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85800" y="121147"/>
                <a:ext cx="236220" cy="291464"/>
                <a:chOff x="2265045" y="188595"/>
                <a:chExt cx="236220" cy="291464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2286000" y="209550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455545" y="188595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265045" y="434340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672129" y="4639330"/>
              <a:ext cx="1157542" cy="523220"/>
              <a:chOff x="823658" y="4639330"/>
              <a:chExt cx="1157542" cy="52322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823658" y="4639330"/>
                <a:ext cx="865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Line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744980" y="4755208"/>
                <a:ext cx="236220" cy="291464"/>
                <a:chOff x="1905000" y="4705350"/>
                <a:chExt cx="236220" cy="291464"/>
              </a:xfrm>
            </p:grpSpPr>
            <p:sp>
              <p:nvSpPr>
                <p:cNvPr id="31" name="Freeform 30"/>
                <p:cNvSpPr/>
                <p:nvPr/>
              </p:nvSpPr>
              <p:spPr>
                <a:xfrm>
                  <a:off x="1925955" y="4726305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095500" y="4705350"/>
                  <a:ext cx="45720" cy="457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905000" y="4951095"/>
                  <a:ext cx="45720" cy="457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</p:grpSp>
      <p:grpSp>
        <p:nvGrpSpPr>
          <p:cNvPr id="55" name="Group 54"/>
          <p:cNvGrpSpPr/>
          <p:nvPr/>
        </p:nvGrpSpPr>
        <p:grpSpPr>
          <a:xfrm>
            <a:off x="2590800" y="5269"/>
            <a:ext cx="3082832" cy="5157281"/>
            <a:chOff x="2667000" y="5269"/>
            <a:chExt cx="3082832" cy="5157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766628" y="590550"/>
                  <a:ext cx="1076385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6628" y="590550"/>
                  <a:ext cx="1076385" cy="49590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43503" t="-118519" r="-10734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876833" y="1025946"/>
                  <a:ext cx="2855975" cy="7838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𝑐𝑢𝑟𝑙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(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∮"/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 </m:t>
                                    </m:r>
                                  </m:sup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𝐸</m:t>
                                        </m:r>
                                      </m:e>
                                    </m:acc>
                                    <m:r>
                                      <m:rPr>
                                        <m:brk m:alnAt="23"/>
                                      </m:rP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sz="20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𝑑𝑙</m:t>
                                        </m:r>
                                      </m:e>
                                    </m:acc>
                                  </m:e>
                                </m:nary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𝑆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6833" y="1025946"/>
                  <a:ext cx="2855975" cy="783804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616619" y="3642429"/>
                  <a:ext cx="1224566" cy="496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6619" y="3642429"/>
                  <a:ext cx="1224566" cy="49629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38806" t="-118519" r="-24876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667000" y="4118084"/>
                  <a:ext cx="3082832" cy="4962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∬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𝑆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𝑐𝑢𝑟𝑙</m:t>
                              </m:r>
                            </m:e>
                          </m:acc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𝑑𝑆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∮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00" y="4118084"/>
                  <a:ext cx="3082832" cy="49629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15217" t="-118519" r="-2964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oup 49"/>
            <p:cNvGrpSpPr/>
            <p:nvPr/>
          </p:nvGrpSpPr>
          <p:grpSpPr>
            <a:xfrm>
              <a:off x="3226287" y="5269"/>
              <a:ext cx="2157067" cy="523220"/>
              <a:chOff x="3352800" y="5269"/>
              <a:chExt cx="2157067" cy="523220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3709374" y="5269"/>
                <a:ext cx="18004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Closed line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352800" y="150670"/>
                <a:ext cx="315808" cy="232419"/>
              </a:xfrm>
              <a:custGeom>
                <a:avLst/>
                <a:gdLst>
                  <a:gd name="connsiteX0" fmla="*/ 123458 w 315808"/>
                  <a:gd name="connsiteY0" fmla="*/ 102750 h 232419"/>
                  <a:gd name="connsiteX1" fmla="*/ 239464 w 315808"/>
                  <a:gd name="connsiteY1" fmla="*/ 392 h 232419"/>
                  <a:gd name="connsiteX2" fmla="*/ 314526 w 315808"/>
                  <a:gd name="connsiteY2" fmla="*/ 143693 h 232419"/>
                  <a:gd name="connsiteX3" fmla="*/ 178049 w 315808"/>
                  <a:gd name="connsiteY3" fmla="*/ 232404 h 232419"/>
                  <a:gd name="connsiteX4" fmla="*/ 628 w 315808"/>
                  <a:gd name="connsiteY4" fmla="*/ 150517 h 232419"/>
                  <a:gd name="connsiteX5" fmla="*/ 123458 w 315808"/>
                  <a:gd name="connsiteY5" fmla="*/ 102750 h 2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808" h="232419">
                    <a:moveTo>
                      <a:pt x="123458" y="102750"/>
                    </a:moveTo>
                    <a:cubicBezTo>
                      <a:pt x="163264" y="77729"/>
                      <a:pt x="207619" y="-6432"/>
                      <a:pt x="239464" y="392"/>
                    </a:cubicBezTo>
                    <a:cubicBezTo>
                      <a:pt x="271309" y="7216"/>
                      <a:pt x="324762" y="105024"/>
                      <a:pt x="314526" y="143693"/>
                    </a:cubicBezTo>
                    <a:cubicBezTo>
                      <a:pt x="304290" y="182362"/>
                      <a:pt x="230365" y="231267"/>
                      <a:pt x="178049" y="232404"/>
                    </a:cubicBezTo>
                    <a:cubicBezTo>
                      <a:pt x="125733" y="233541"/>
                      <a:pt x="9726" y="173263"/>
                      <a:pt x="628" y="150517"/>
                    </a:cubicBezTo>
                    <a:cubicBezTo>
                      <a:pt x="-8470" y="127771"/>
                      <a:pt x="83652" y="127771"/>
                      <a:pt x="123458" y="10275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428520" y="4639330"/>
              <a:ext cx="1752600" cy="523220"/>
              <a:chOff x="3886200" y="4639330"/>
              <a:chExt cx="1752600" cy="523220"/>
            </a:xfrm>
          </p:grpSpPr>
          <p:sp>
            <p:nvSpPr>
              <p:cNvPr id="34" name="Freeform 33"/>
              <p:cNvSpPr/>
              <p:nvPr/>
            </p:nvSpPr>
            <p:spPr>
              <a:xfrm>
                <a:off x="5322992" y="4784731"/>
                <a:ext cx="315808" cy="232419"/>
              </a:xfrm>
              <a:custGeom>
                <a:avLst/>
                <a:gdLst>
                  <a:gd name="connsiteX0" fmla="*/ 123458 w 315808"/>
                  <a:gd name="connsiteY0" fmla="*/ 102750 h 232419"/>
                  <a:gd name="connsiteX1" fmla="*/ 239464 w 315808"/>
                  <a:gd name="connsiteY1" fmla="*/ 392 h 232419"/>
                  <a:gd name="connsiteX2" fmla="*/ 314526 w 315808"/>
                  <a:gd name="connsiteY2" fmla="*/ 143693 h 232419"/>
                  <a:gd name="connsiteX3" fmla="*/ 178049 w 315808"/>
                  <a:gd name="connsiteY3" fmla="*/ 232404 h 232419"/>
                  <a:gd name="connsiteX4" fmla="*/ 628 w 315808"/>
                  <a:gd name="connsiteY4" fmla="*/ 150517 h 232419"/>
                  <a:gd name="connsiteX5" fmla="*/ 123458 w 315808"/>
                  <a:gd name="connsiteY5" fmla="*/ 102750 h 232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808" h="232419">
                    <a:moveTo>
                      <a:pt x="123458" y="102750"/>
                    </a:moveTo>
                    <a:cubicBezTo>
                      <a:pt x="163264" y="77729"/>
                      <a:pt x="207619" y="-6432"/>
                      <a:pt x="239464" y="392"/>
                    </a:cubicBezTo>
                    <a:cubicBezTo>
                      <a:pt x="271309" y="7216"/>
                      <a:pt x="324762" y="105024"/>
                      <a:pt x="314526" y="143693"/>
                    </a:cubicBezTo>
                    <a:cubicBezTo>
                      <a:pt x="304290" y="182362"/>
                      <a:pt x="230365" y="231267"/>
                      <a:pt x="178049" y="232404"/>
                    </a:cubicBezTo>
                    <a:cubicBezTo>
                      <a:pt x="125733" y="233541"/>
                      <a:pt x="9726" y="173263"/>
                      <a:pt x="628" y="150517"/>
                    </a:cubicBezTo>
                    <a:cubicBezTo>
                      <a:pt x="-8470" y="127771"/>
                      <a:pt x="83652" y="127771"/>
                      <a:pt x="123458" y="10275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3886200" y="4639330"/>
                <a:ext cx="13773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Surface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</p:grpSp>
      </p:grpSp>
      <p:cxnSp>
        <p:nvCxnSpPr>
          <p:cNvPr id="59" name="Straight Connector 58"/>
          <p:cNvCxnSpPr/>
          <p:nvPr/>
        </p:nvCxnSpPr>
        <p:spPr>
          <a:xfrm flipV="1">
            <a:off x="5867400" y="-1905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62000" y="2228053"/>
            <a:ext cx="3810000" cy="1017932"/>
            <a:chOff x="762000" y="2228053"/>
            <a:chExt cx="3810000" cy="1017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1495782" y="2228053"/>
                  <a:ext cx="2355325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𝑔𝑟𝑎𝑑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2000" i="1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5782" y="2228053"/>
                  <a:ext cx="2355325" cy="495905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19897" t="-117073" b="-1768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/>
                <p:cNvSpPr/>
                <p:nvPr/>
              </p:nvSpPr>
              <p:spPr>
                <a:xfrm>
                  <a:off x="762000" y="2800350"/>
                  <a:ext cx="3810000" cy="4456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0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𝑔𝑟𝑎𝑑</m:t>
                          </m:r>
                        </m:e>
                      </m:acc>
                      <m:r>
                        <m:rPr>
                          <m:brk m:alnAt="23"/>
                        </m:rPr>
                        <a:rPr lang="en-US" sz="2000" i="1">
                          <a:latin typeface="Cambria Math"/>
                        </a:rPr>
                        <m:t>(</m:t>
                      </m:r>
                      <m:r>
                        <a:rPr lang="en-US" sz="2000" b="0" i="1" smtClean="0">
                          <a:latin typeface="Cambria Math"/>
                        </a:rPr>
                        <m:t>𝑈</m:t>
                      </m:r>
                      <m:r>
                        <a:rPr lang="en-US" sz="20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sz="2000" dirty="0" smtClean="0"/>
                    <a:t>&lt;-&gt;</a:t>
                  </a:r>
                  <a:r>
                    <a:rPr lang="en-US" sz="2000" dirty="0" smtClean="0">
                      <a:ea typeface="Cambria Math"/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𝑐𝑢𝑟𝑙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)=0</m:t>
                      </m:r>
                    </m:oMath>
                  </a14:m>
                  <a:endParaRPr lang="en-US" sz="2000" dirty="0" smtClean="0"/>
                </a:p>
              </p:txBody>
            </p:sp>
          </mc:Choice>
          <mc:Fallback xmlns=""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2800350"/>
                  <a:ext cx="3810000" cy="445635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b="-246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661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/>
          <p:cNvGrpSpPr/>
          <p:nvPr/>
        </p:nvGrpSpPr>
        <p:grpSpPr>
          <a:xfrm>
            <a:off x="77" y="5269"/>
            <a:ext cx="2542556" cy="5157281"/>
            <a:chOff x="77" y="5269"/>
            <a:chExt cx="2542556" cy="51572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𝐵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77" y="638447"/>
                  <a:ext cx="2343911" cy="40011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14567" y="3638550"/>
                  <a:ext cx="1072666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567" y="3638550"/>
                  <a:ext cx="1072666" cy="49590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43750" t="-118519" r="-11364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7846" y="1082596"/>
                  <a:ext cx="2431884" cy="6705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𝑔𝑟𝑎𝑑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)=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∆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</m:den>
                            </m:f>
                          </m:e>
                        </m:func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6" y="1082596"/>
                  <a:ext cx="2431884" cy="67050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7" y="4118277"/>
                  <a:ext cx="2542556" cy="4959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nary>
                        <m:nary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𝑔𝑟𝑎𝑑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/>
                            </a:rPr>
                            <m:t>)⋅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a14:m>
                  <a:r>
                    <a:rPr lang="en-US" sz="2000" dirty="0" smtClean="0"/>
                    <a:t> 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" y="4118277"/>
                  <a:ext cx="2542556" cy="49590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8465" t="-118519" b="-1802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/>
            <p:cNvGrpSpPr/>
            <p:nvPr/>
          </p:nvGrpSpPr>
          <p:grpSpPr>
            <a:xfrm>
              <a:off x="527000" y="5269"/>
              <a:ext cx="1447800" cy="523220"/>
              <a:chOff x="685800" y="5269"/>
              <a:chExt cx="1447800" cy="52322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991942" y="5269"/>
                <a:ext cx="11416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Points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685800" y="121147"/>
                <a:ext cx="236220" cy="291464"/>
                <a:chOff x="2265045" y="188595"/>
                <a:chExt cx="236220" cy="291464"/>
              </a:xfrm>
            </p:grpSpPr>
            <p:sp>
              <p:nvSpPr>
                <p:cNvPr id="3" name="Freeform 2"/>
                <p:cNvSpPr/>
                <p:nvPr/>
              </p:nvSpPr>
              <p:spPr>
                <a:xfrm>
                  <a:off x="2286000" y="209550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2455545" y="188595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2265045" y="434340"/>
                  <a:ext cx="45720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" name="Group 47"/>
            <p:cNvGrpSpPr/>
            <p:nvPr/>
          </p:nvGrpSpPr>
          <p:grpSpPr>
            <a:xfrm>
              <a:off x="672129" y="4639330"/>
              <a:ext cx="1157542" cy="523220"/>
              <a:chOff x="823658" y="4639330"/>
              <a:chExt cx="1157542" cy="523220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823658" y="4639330"/>
                <a:ext cx="8659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Bradley Hand ITC" pitchFamily="66" charset="0"/>
                  </a:rPr>
                  <a:t>Line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1744980" y="4755208"/>
                <a:ext cx="236220" cy="291464"/>
                <a:chOff x="1905000" y="4705350"/>
                <a:chExt cx="236220" cy="291464"/>
              </a:xfrm>
            </p:grpSpPr>
            <p:sp>
              <p:nvSpPr>
                <p:cNvPr id="31" name="Freeform 30"/>
                <p:cNvSpPr/>
                <p:nvPr/>
              </p:nvSpPr>
              <p:spPr>
                <a:xfrm>
                  <a:off x="1925955" y="4726305"/>
                  <a:ext cx="191068" cy="245659"/>
                </a:xfrm>
                <a:custGeom>
                  <a:avLst/>
                  <a:gdLst>
                    <a:gd name="connsiteX0" fmla="*/ 0 w 191068"/>
                    <a:gd name="connsiteY0" fmla="*/ 245659 h 245659"/>
                    <a:gd name="connsiteX1" fmla="*/ 88710 w 191068"/>
                    <a:gd name="connsiteY1" fmla="*/ 184245 h 245659"/>
                    <a:gd name="connsiteX2" fmla="*/ 88710 w 191068"/>
                    <a:gd name="connsiteY2" fmla="*/ 81886 h 245659"/>
                    <a:gd name="connsiteX3" fmla="*/ 191068 w 191068"/>
                    <a:gd name="connsiteY3" fmla="*/ 0 h 24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1068" h="245659">
                      <a:moveTo>
                        <a:pt x="0" y="245659"/>
                      </a:moveTo>
                      <a:cubicBezTo>
                        <a:pt x="36962" y="228599"/>
                        <a:pt x="73925" y="211540"/>
                        <a:pt x="88710" y="184245"/>
                      </a:cubicBezTo>
                      <a:cubicBezTo>
                        <a:pt x="103495" y="156950"/>
                        <a:pt x="71650" y="112593"/>
                        <a:pt x="88710" y="81886"/>
                      </a:cubicBezTo>
                      <a:cubicBezTo>
                        <a:pt x="105770" y="51179"/>
                        <a:pt x="148419" y="25589"/>
                        <a:pt x="191068" y="0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2095500" y="4705350"/>
                  <a:ext cx="45720" cy="457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1905000" y="4951095"/>
                  <a:ext cx="45720" cy="4571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u="sng"/>
                </a:p>
              </p:txBody>
            </p:sp>
          </p:grpSp>
        </p:grpSp>
      </p:grpSp>
      <p:cxnSp>
        <p:nvCxnSpPr>
          <p:cNvPr id="22" name="Straight Connector 21"/>
          <p:cNvCxnSpPr/>
          <p:nvPr/>
        </p:nvCxnSpPr>
        <p:spPr>
          <a:xfrm flipV="1">
            <a:off x="2514600" y="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867400" y="-19050"/>
            <a:ext cx="0" cy="5314950"/>
          </a:xfrm>
          <a:prstGeom prst="line">
            <a:avLst/>
          </a:prstGeom>
          <a:ln>
            <a:solidFill>
              <a:schemeClr val="tx1">
                <a:lumMod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35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017734" y="209550"/>
            <a:ext cx="3108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Closed line integral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3400" y="1809750"/>
                <a:ext cx="1804853" cy="12280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b="0" i="1" smtClean="0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09750"/>
                <a:ext cx="1804853" cy="122802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5486400" y="2343150"/>
            <a:ext cx="3222240" cy="1447800"/>
          </a:xfrm>
          <a:custGeom>
            <a:avLst/>
            <a:gdLst>
              <a:gd name="connsiteX0" fmla="*/ 1257164 w 2409020"/>
              <a:gd name="connsiteY0" fmla="*/ 39334 h 1359879"/>
              <a:gd name="connsiteX1" fmla="*/ 1570 w 2409020"/>
              <a:gd name="connsiteY1" fmla="*/ 687602 h 1359879"/>
              <a:gd name="connsiteX2" fmla="*/ 1025152 w 2409020"/>
              <a:gd name="connsiteY2" fmla="*/ 1342695 h 1359879"/>
              <a:gd name="connsiteX3" fmla="*/ 2267098 w 2409020"/>
              <a:gd name="connsiteY3" fmla="*/ 1083387 h 1359879"/>
              <a:gd name="connsiteX4" fmla="*/ 2267098 w 2409020"/>
              <a:gd name="connsiteY4" fmla="*/ 182635 h 1359879"/>
              <a:gd name="connsiteX5" fmla="*/ 1257164 w 2409020"/>
              <a:gd name="connsiteY5" fmla="*/ 39334 h 1359879"/>
              <a:gd name="connsiteX0" fmla="*/ 1275969 w 2427825"/>
              <a:gd name="connsiteY0" fmla="*/ 39334 h 1359879"/>
              <a:gd name="connsiteX1" fmla="*/ 20375 w 2427825"/>
              <a:gd name="connsiteY1" fmla="*/ 687602 h 1359879"/>
              <a:gd name="connsiteX2" fmla="*/ 1043957 w 2427825"/>
              <a:gd name="connsiteY2" fmla="*/ 1342695 h 1359879"/>
              <a:gd name="connsiteX3" fmla="*/ 2285903 w 2427825"/>
              <a:gd name="connsiteY3" fmla="*/ 1083387 h 1359879"/>
              <a:gd name="connsiteX4" fmla="*/ 2285903 w 2427825"/>
              <a:gd name="connsiteY4" fmla="*/ 182635 h 1359879"/>
              <a:gd name="connsiteX5" fmla="*/ 1275969 w 2427825"/>
              <a:gd name="connsiteY5" fmla="*/ 39334 h 1359879"/>
              <a:gd name="connsiteX0" fmla="*/ 1277520 w 2848367"/>
              <a:gd name="connsiteY0" fmla="*/ 6293 h 1326838"/>
              <a:gd name="connsiteX1" fmla="*/ 21926 w 2848367"/>
              <a:gd name="connsiteY1" fmla="*/ 654561 h 1326838"/>
              <a:gd name="connsiteX2" fmla="*/ 1045508 w 2848367"/>
              <a:gd name="connsiteY2" fmla="*/ 1309654 h 1326838"/>
              <a:gd name="connsiteX3" fmla="*/ 2287454 w 2848367"/>
              <a:gd name="connsiteY3" fmla="*/ 1050346 h 1326838"/>
              <a:gd name="connsiteX4" fmla="*/ 2812893 w 2848367"/>
              <a:gd name="connsiteY4" fmla="*/ 367958 h 1326838"/>
              <a:gd name="connsiteX5" fmla="*/ 1277520 w 2848367"/>
              <a:gd name="connsiteY5" fmla="*/ 6293 h 1326838"/>
              <a:gd name="connsiteX0" fmla="*/ 1444540 w 2821100"/>
              <a:gd name="connsiteY0" fmla="*/ 5684 h 1360348"/>
              <a:gd name="connsiteX1" fmla="*/ 4702 w 2821100"/>
              <a:gd name="connsiteY1" fmla="*/ 688071 h 1360348"/>
              <a:gd name="connsiteX2" fmla="*/ 1028284 w 2821100"/>
              <a:gd name="connsiteY2" fmla="*/ 1343164 h 1360348"/>
              <a:gd name="connsiteX3" fmla="*/ 2270230 w 2821100"/>
              <a:gd name="connsiteY3" fmla="*/ 1083856 h 1360348"/>
              <a:gd name="connsiteX4" fmla="*/ 2795669 w 2821100"/>
              <a:gd name="connsiteY4" fmla="*/ 401468 h 1360348"/>
              <a:gd name="connsiteX5" fmla="*/ 1444540 w 2821100"/>
              <a:gd name="connsiteY5" fmla="*/ 5684 h 1360348"/>
              <a:gd name="connsiteX0" fmla="*/ 1444540 w 2821100"/>
              <a:gd name="connsiteY0" fmla="*/ 1244 h 1355908"/>
              <a:gd name="connsiteX1" fmla="*/ 4702 w 2821100"/>
              <a:gd name="connsiteY1" fmla="*/ 683631 h 1355908"/>
              <a:gd name="connsiteX2" fmla="*/ 1028284 w 2821100"/>
              <a:gd name="connsiteY2" fmla="*/ 1338724 h 1355908"/>
              <a:gd name="connsiteX3" fmla="*/ 2270230 w 2821100"/>
              <a:gd name="connsiteY3" fmla="*/ 1079416 h 1355908"/>
              <a:gd name="connsiteX4" fmla="*/ 2795669 w 2821100"/>
              <a:gd name="connsiteY4" fmla="*/ 397028 h 1355908"/>
              <a:gd name="connsiteX5" fmla="*/ 1444540 w 2821100"/>
              <a:gd name="connsiteY5" fmla="*/ 1244 h 1355908"/>
              <a:gd name="connsiteX0" fmla="*/ 1444725 w 2821285"/>
              <a:gd name="connsiteY0" fmla="*/ 1244 h 1165870"/>
              <a:gd name="connsiteX1" fmla="*/ 4887 w 2821285"/>
              <a:gd name="connsiteY1" fmla="*/ 683631 h 1165870"/>
              <a:gd name="connsiteX2" fmla="*/ 1021646 w 2821285"/>
              <a:gd name="connsiteY2" fmla="*/ 1024826 h 1165870"/>
              <a:gd name="connsiteX3" fmla="*/ 2270415 w 2821285"/>
              <a:gd name="connsiteY3" fmla="*/ 1079416 h 1165870"/>
              <a:gd name="connsiteX4" fmla="*/ 2795854 w 2821285"/>
              <a:gd name="connsiteY4" fmla="*/ 397028 h 1165870"/>
              <a:gd name="connsiteX5" fmla="*/ 1444725 w 2821285"/>
              <a:gd name="connsiteY5" fmla="*/ 1244 h 1165870"/>
              <a:gd name="connsiteX0" fmla="*/ 1444561 w 2821121"/>
              <a:gd name="connsiteY0" fmla="*/ 1244 h 1182535"/>
              <a:gd name="connsiteX1" fmla="*/ 4723 w 2821121"/>
              <a:gd name="connsiteY1" fmla="*/ 683631 h 1182535"/>
              <a:gd name="connsiteX2" fmla="*/ 1021482 w 2821121"/>
              <a:gd name="connsiteY2" fmla="*/ 1024826 h 1182535"/>
              <a:gd name="connsiteX3" fmla="*/ 2270251 w 2821121"/>
              <a:gd name="connsiteY3" fmla="*/ 1079416 h 1182535"/>
              <a:gd name="connsiteX4" fmla="*/ 2795690 w 2821121"/>
              <a:gd name="connsiteY4" fmla="*/ 397028 h 1182535"/>
              <a:gd name="connsiteX5" fmla="*/ 1444561 w 2821121"/>
              <a:gd name="connsiteY5" fmla="*/ 1244 h 1182535"/>
              <a:gd name="connsiteX0" fmla="*/ 1444432 w 2803039"/>
              <a:gd name="connsiteY0" fmla="*/ 1445 h 1353683"/>
              <a:gd name="connsiteX1" fmla="*/ 4594 w 2803039"/>
              <a:gd name="connsiteY1" fmla="*/ 683832 h 1353683"/>
              <a:gd name="connsiteX2" fmla="*/ 1021353 w 2803039"/>
              <a:gd name="connsiteY2" fmla="*/ 1025027 h 1353683"/>
              <a:gd name="connsiteX3" fmla="*/ 1969871 w 2803039"/>
              <a:gd name="connsiteY3" fmla="*/ 1297981 h 1353683"/>
              <a:gd name="connsiteX4" fmla="*/ 2795561 w 2803039"/>
              <a:gd name="connsiteY4" fmla="*/ 397229 h 1353683"/>
              <a:gd name="connsiteX5" fmla="*/ 1444432 w 2803039"/>
              <a:gd name="connsiteY5" fmla="*/ 1445 h 1353683"/>
              <a:gd name="connsiteX0" fmla="*/ 1444432 w 2895445"/>
              <a:gd name="connsiteY0" fmla="*/ 1041 h 1319524"/>
              <a:gd name="connsiteX1" fmla="*/ 4594 w 2895445"/>
              <a:gd name="connsiteY1" fmla="*/ 683428 h 1319524"/>
              <a:gd name="connsiteX2" fmla="*/ 1021353 w 2895445"/>
              <a:gd name="connsiteY2" fmla="*/ 1024623 h 1319524"/>
              <a:gd name="connsiteX3" fmla="*/ 1969871 w 2895445"/>
              <a:gd name="connsiteY3" fmla="*/ 1297577 h 1319524"/>
              <a:gd name="connsiteX4" fmla="*/ 2703008 w 2895445"/>
              <a:gd name="connsiteY4" fmla="*/ 776875 h 1319524"/>
              <a:gd name="connsiteX5" fmla="*/ 2795561 w 2895445"/>
              <a:gd name="connsiteY5" fmla="*/ 396825 h 1319524"/>
              <a:gd name="connsiteX6" fmla="*/ 1444432 w 2895445"/>
              <a:gd name="connsiteY6" fmla="*/ 1041 h 1319524"/>
              <a:gd name="connsiteX0" fmla="*/ 1444432 w 2871425"/>
              <a:gd name="connsiteY0" fmla="*/ 39066 h 1357549"/>
              <a:gd name="connsiteX1" fmla="*/ 4594 w 2871425"/>
              <a:gd name="connsiteY1" fmla="*/ 721453 h 1357549"/>
              <a:gd name="connsiteX2" fmla="*/ 1021353 w 2871425"/>
              <a:gd name="connsiteY2" fmla="*/ 1062648 h 1357549"/>
              <a:gd name="connsiteX3" fmla="*/ 1969871 w 2871425"/>
              <a:gd name="connsiteY3" fmla="*/ 1335602 h 1357549"/>
              <a:gd name="connsiteX4" fmla="*/ 2703008 w 2871425"/>
              <a:gd name="connsiteY4" fmla="*/ 814900 h 1357549"/>
              <a:gd name="connsiteX5" fmla="*/ 2761441 w 2871425"/>
              <a:gd name="connsiteY5" fmla="*/ 161895 h 1357549"/>
              <a:gd name="connsiteX6" fmla="*/ 1444432 w 2871425"/>
              <a:gd name="connsiteY6" fmla="*/ 39066 h 1357549"/>
              <a:gd name="connsiteX0" fmla="*/ 1443309 w 2870302"/>
              <a:gd name="connsiteY0" fmla="*/ 39066 h 1347913"/>
              <a:gd name="connsiteX1" fmla="*/ 3471 w 2870302"/>
              <a:gd name="connsiteY1" fmla="*/ 721453 h 1347913"/>
              <a:gd name="connsiteX2" fmla="*/ 1067997 w 2870302"/>
              <a:gd name="connsiteY2" fmla="*/ 789693 h 1347913"/>
              <a:gd name="connsiteX3" fmla="*/ 1968748 w 2870302"/>
              <a:gd name="connsiteY3" fmla="*/ 1335602 h 1347913"/>
              <a:gd name="connsiteX4" fmla="*/ 2701885 w 2870302"/>
              <a:gd name="connsiteY4" fmla="*/ 814900 h 1347913"/>
              <a:gd name="connsiteX5" fmla="*/ 2760318 w 2870302"/>
              <a:gd name="connsiteY5" fmla="*/ 161895 h 1347913"/>
              <a:gd name="connsiteX6" fmla="*/ 1443309 w 2870302"/>
              <a:gd name="connsiteY6" fmla="*/ 39066 h 1347913"/>
              <a:gd name="connsiteX0" fmla="*/ 1442896 w 2869889"/>
              <a:gd name="connsiteY0" fmla="*/ 39066 h 1347407"/>
              <a:gd name="connsiteX1" fmla="*/ 3058 w 2869889"/>
              <a:gd name="connsiteY1" fmla="*/ 721453 h 1347407"/>
              <a:gd name="connsiteX2" fmla="*/ 1067584 w 2869889"/>
              <a:gd name="connsiteY2" fmla="*/ 789693 h 1347407"/>
              <a:gd name="connsiteX3" fmla="*/ 1968335 w 2869889"/>
              <a:gd name="connsiteY3" fmla="*/ 1335602 h 1347407"/>
              <a:gd name="connsiteX4" fmla="*/ 2701472 w 2869889"/>
              <a:gd name="connsiteY4" fmla="*/ 814900 h 1347407"/>
              <a:gd name="connsiteX5" fmla="*/ 2759905 w 2869889"/>
              <a:gd name="connsiteY5" fmla="*/ 161895 h 1347407"/>
              <a:gd name="connsiteX6" fmla="*/ 1442896 w 2869889"/>
              <a:gd name="connsiteY6" fmla="*/ 39066 h 1347407"/>
              <a:gd name="connsiteX0" fmla="*/ 1442957 w 2869950"/>
              <a:gd name="connsiteY0" fmla="*/ 39066 h 1207580"/>
              <a:gd name="connsiteX1" fmla="*/ 3119 w 2869950"/>
              <a:gd name="connsiteY1" fmla="*/ 721453 h 1207580"/>
              <a:gd name="connsiteX2" fmla="*/ 1067645 w 2869950"/>
              <a:gd name="connsiteY2" fmla="*/ 789693 h 1207580"/>
              <a:gd name="connsiteX3" fmla="*/ 1388366 w 2869950"/>
              <a:gd name="connsiteY3" fmla="*/ 1192300 h 1207580"/>
              <a:gd name="connsiteX4" fmla="*/ 2701533 w 2869950"/>
              <a:gd name="connsiteY4" fmla="*/ 814900 h 1207580"/>
              <a:gd name="connsiteX5" fmla="*/ 2759966 w 2869950"/>
              <a:gd name="connsiteY5" fmla="*/ 161895 h 1207580"/>
              <a:gd name="connsiteX6" fmla="*/ 1442957 w 2869950"/>
              <a:gd name="connsiteY6" fmla="*/ 39066 h 1207580"/>
              <a:gd name="connsiteX0" fmla="*/ 1442957 w 2801246"/>
              <a:gd name="connsiteY0" fmla="*/ 43009 h 1211523"/>
              <a:gd name="connsiteX1" fmla="*/ 3119 w 2801246"/>
              <a:gd name="connsiteY1" fmla="*/ 725396 h 1211523"/>
              <a:gd name="connsiteX2" fmla="*/ 1067645 w 2801246"/>
              <a:gd name="connsiteY2" fmla="*/ 793636 h 1211523"/>
              <a:gd name="connsiteX3" fmla="*/ 1388366 w 2801246"/>
              <a:gd name="connsiteY3" fmla="*/ 1196243 h 1211523"/>
              <a:gd name="connsiteX4" fmla="*/ 2421754 w 2801246"/>
              <a:gd name="connsiteY4" fmla="*/ 941673 h 1211523"/>
              <a:gd name="connsiteX5" fmla="*/ 2759966 w 2801246"/>
              <a:gd name="connsiteY5" fmla="*/ 165838 h 1211523"/>
              <a:gd name="connsiteX6" fmla="*/ 1442957 w 2801246"/>
              <a:gd name="connsiteY6" fmla="*/ 43009 h 1211523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0625 w 2798914"/>
              <a:gd name="connsiteY0" fmla="*/ 43009 h 1237389"/>
              <a:gd name="connsiteX1" fmla="*/ 787 w 2798914"/>
              <a:gd name="connsiteY1" fmla="*/ 725396 h 1237389"/>
              <a:gd name="connsiteX2" fmla="*/ 1065313 w 2798914"/>
              <a:gd name="connsiteY2" fmla="*/ 793636 h 1237389"/>
              <a:gd name="connsiteX3" fmla="*/ 1386034 w 2798914"/>
              <a:gd name="connsiteY3" fmla="*/ 1196243 h 1237389"/>
              <a:gd name="connsiteX4" fmla="*/ 2419422 w 2798914"/>
              <a:gd name="connsiteY4" fmla="*/ 941673 h 1237389"/>
              <a:gd name="connsiteX5" fmla="*/ 2757634 w 2798914"/>
              <a:gd name="connsiteY5" fmla="*/ 165838 h 1237389"/>
              <a:gd name="connsiteX6" fmla="*/ 1440625 w 2798914"/>
              <a:gd name="connsiteY6" fmla="*/ 43009 h 1237389"/>
              <a:gd name="connsiteX0" fmla="*/ 1440625 w 2832557"/>
              <a:gd name="connsiteY0" fmla="*/ 70214 h 1264594"/>
              <a:gd name="connsiteX1" fmla="*/ 787 w 2832557"/>
              <a:gd name="connsiteY1" fmla="*/ 752601 h 1264594"/>
              <a:gd name="connsiteX2" fmla="*/ 1065313 w 2832557"/>
              <a:gd name="connsiteY2" fmla="*/ 820841 h 1264594"/>
              <a:gd name="connsiteX3" fmla="*/ 1386034 w 2832557"/>
              <a:gd name="connsiteY3" fmla="*/ 1223448 h 1264594"/>
              <a:gd name="connsiteX4" fmla="*/ 2419422 w 2832557"/>
              <a:gd name="connsiteY4" fmla="*/ 968878 h 1264594"/>
              <a:gd name="connsiteX5" fmla="*/ 2757634 w 2832557"/>
              <a:gd name="connsiteY5" fmla="*/ 193043 h 1264594"/>
              <a:gd name="connsiteX6" fmla="*/ 1440625 w 2832557"/>
              <a:gd name="connsiteY6" fmla="*/ 70214 h 1264594"/>
              <a:gd name="connsiteX0" fmla="*/ 1440625 w 2832557"/>
              <a:gd name="connsiteY0" fmla="*/ 70214 h 1264594"/>
              <a:gd name="connsiteX1" fmla="*/ 787 w 2832557"/>
              <a:gd name="connsiteY1" fmla="*/ 752601 h 1264594"/>
              <a:gd name="connsiteX2" fmla="*/ 1065313 w 2832557"/>
              <a:gd name="connsiteY2" fmla="*/ 820841 h 1264594"/>
              <a:gd name="connsiteX3" fmla="*/ 1386034 w 2832557"/>
              <a:gd name="connsiteY3" fmla="*/ 1223448 h 1264594"/>
              <a:gd name="connsiteX4" fmla="*/ 2419422 w 2832557"/>
              <a:gd name="connsiteY4" fmla="*/ 968878 h 1264594"/>
              <a:gd name="connsiteX5" fmla="*/ 2757634 w 2832557"/>
              <a:gd name="connsiteY5" fmla="*/ 193043 h 1264594"/>
              <a:gd name="connsiteX6" fmla="*/ 1440625 w 2832557"/>
              <a:gd name="connsiteY6" fmla="*/ 70214 h 1264594"/>
              <a:gd name="connsiteX0" fmla="*/ 1440625 w 2841240"/>
              <a:gd name="connsiteY0" fmla="*/ 70214 h 1261930"/>
              <a:gd name="connsiteX1" fmla="*/ 787 w 2841240"/>
              <a:gd name="connsiteY1" fmla="*/ 752601 h 1261930"/>
              <a:gd name="connsiteX2" fmla="*/ 1065313 w 2841240"/>
              <a:gd name="connsiteY2" fmla="*/ 820841 h 1261930"/>
              <a:gd name="connsiteX3" fmla="*/ 1386034 w 2841240"/>
              <a:gd name="connsiteY3" fmla="*/ 1223448 h 1261930"/>
              <a:gd name="connsiteX4" fmla="*/ 2419422 w 2841240"/>
              <a:gd name="connsiteY4" fmla="*/ 968878 h 1261930"/>
              <a:gd name="connsiteX5" fmla="*/ 2757634 w 2841240"/>
              <a:gd name="connsiteY5" fmla="*/ 193043 h 1261930"/>
              <a:gd name="connsiteX6" fmla="*/ 1440625 w 2841240"/>
              <a:gd name="connsiteY6" fmla="*/ 70214 h 126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1240" h="1261930">
                <a:moveTo>
                  <a:pt x="1440625" y="70214"/>
                </a:moveTo>
                <a:cubicBezTo>
                  <a:pt x="981151" y="163474"/>
                  <a:pt x="-32195" y="511491"/>
                  <a:pt x="787" y="752601"/>
                </a:cubicBezTo>
                <a:cubicBezTo>
                  <a:pt x="33769" y="993711"/>
                  <a:pt x="834439" y="742367"/>
                  <a:pt x="1065313" y="820841"/>
                </a:cubicBezTo>
                <a:cubicBezTo>
                  <a:pt x="1296188" y="899316"/>
                  <a:pt x="1010224" y="1085044"/>
                  <a:pt x="1386034" y="1223448"/>
                </a:cubicBezTo>
                <a:cubicBezTo>
                  <a:pt x="1761844" y="1361852"/>
                  <a:pt x="2206744" y="1091707"/>
                  <a:pt x="2419422" y="968878"/>
                </a:cubicBezTo>
                <a:cubicBezTo>
                  <a:pt x="2632100" y="846049"/>
                  <a:pt x="3009477" y="445178"/>
                  <a:pt x="2757634" y="193043"/>
                </a:cubicBezTo>
                <a:cubicBezTo>
                  <a:pt x="2505791" y="-59092"/>
                  <a:pt x="1900099" y="-23046"/>
                  <a:pt x="1440625" y="7021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457045" y="2310747"/>
            <a:ext cx="3174203" cy="1058237"/>
            <a:chOff x="5457045" y="2539347"/>
            <a:chExt cx="3174203" cy="1058237"/>
          </a:xfrm>
        </p:grpSpPr>
        <p:cxnSp>
          <p:nvCxnSpPr>
            <p:cNvPr id="45" name="Straight Connector 44"/>
            <p:cNvCxnSpPr/>
            <p:nvPr/>
          </p:nvCxnSpPr>
          <p:spPr>
            <a:xfrm rot="16020000">
              <a:off x="8555048" y="2739084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3180000">
              <a:off x="8042368" y="2548348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24420000">
              <a:off x="5654983" y="3521384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25380000">
              <a:off x="8318173" y="2603173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9740000">
              <a:off x="5457045" y="3353869"/>
              <a:ext cx="75446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420000">
              <a:off x="5638800" y="3160395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960000">
              <a:off x="5916966" y="3008031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200000">
              <a:off x="6191800" y="2891094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440000">
              <a:off x="6485563" y="2791787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">
              <a:off x="6790363" y="2692727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920000">
              <a:off x="7097724" y="2615871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2460000">
              <a:off x="7721376" y="2539347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160000">
              <a:off x="7405346" y="2566646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5494020" y="2038350"/>
            <a:ext cx="2937510" cy="1122045"/>
            <a:chOff x="5494020" y="2266950"/>
            <a:chExt cx="2937510" cy="1122045"/>
          </a:xfrm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5494020" y="3084195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5955030" y="2739390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520815" y="2514600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V="1">
              <a:off x="7134225" y="2345055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7760970" y="2266950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8355330" y="2341245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5498075" y="2339340"/>
            <a:ext cx="2861065" cy="822960"/>
            <a:chOff x="5498075" y="2567940"/>
            <a:chExt cx="2861065" cy="822960"/>
          </a:xfrm>
        </p:grpSpPr>
        <p:cxnSp>
          <p:nvCxnSpPr>
            <p:cNvPr id="73" name="Straight Arrow Connector 72"/>
            <p:cNvCxnSpPr/>
            <p:nvPr/>
          </p:nvCxnSpPr>
          <p:spPr>
            <a:xfrm flipV="1">
              <a:off x="5498075" y="3156585"/>
              <a:ext cx="91195" cy="2343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5955697" y="2975610"/>
              <a:ext cx="132683" cy="6477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6522226" y="2769870"/>
              <a:ext cx="145274" cy="4953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7138035" y="2621280"/>
              <a:ext cx="114300" cy="2667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7760970" y="2567940"/>
              <a:ext cx="78105" cy="57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 flipV="1">
              <a:off x="8317230" y="2625090"/>
              <a:ext cx="41910" cy="1905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56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995823" y="209550"/>
            <a:ext cx="5152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Closed line integral of a gradient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81000" y="1276350"/>
                <a:ext cx="3246851" cy="2336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en-US" sz="3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/>
                            </a:rPr>
                            <m:t>𝑙</m:t>
                          </m:r>
                        </m:sub>
                        <m:sup>
                          <m:r>
                            <a:rPr lang="en-US" sz="3600" i="1">
                              <a:latin typeface="Cambria Math"/>
                            </a:rPr>
                            <m:t> 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𝑔𝑟𝑎𝑑</m:t>
                              </m:r>
                            </m:e>
                          </m:acc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𝑈</m:t>
                          </m:r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)</m:t>
                          </m:r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3600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𝑈</m:t>
                      </m:r>
                    </m:oMath>
                  </m:oMathPara>
                </a14:m>
                <a:endParaRPr lang="en-US" sz="360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3600" dirty="0" smtClean="0">
                  <a:ea typeface="Cambria Math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76350"/>
                <a:ext cx="3246851" cy="23360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Freeform 43"/>
          <p:cNvSpPr/>
          <p:nvPr/>
        </p:nvSpPr>
        <p:spPr>
          <a:xfrm>
            <a:off x="5486400" y="2343150"/>
            <a:ext cx="3222240" cy="1447800"/>
          </a:xfrm>
          <a:custGeom>
            <a:avLst/>
            <a:gdLst>
              <a:gd name="connsiteX0" fmla="*/ 1257164 w 2409020"/>
              <a:gd name="connsiteY0" fmla="*/ 39334 h 1359879"/>
              <a:gd name="connsiteX1" fmla="*/ 1570 w 2409020"/>
              <a:gd name="connsiteY1" fmla="*/ 687602 h 1359879"/>
              <a:gd name="connsiteX2" fmla="*/ 1025152 w 2409020"/>
              <a:gd name="connsiteY2" fmla="*/ 1342695 h 1359879"/>
              <a:gd name="connsiteX3" fmla="*/ 2267098 w 2409020"/>
              <a:gd name="connsiteY3" fmla="*/ 1083387 h 1359879"/>
              <a:gd name="connsiteX4" fmla="*/ 2267098 w 2409020"/>
              <a:gd name="connsiteY4" fmla="*/ 182635 h 1359879"/>
              <a:gd name="connsiteX5" fmla="*/ 1257164 w 2409020"/>
              <a:gd name="connsiteY5" fmla="*/ 39334 h 1359879"/>
              <a:gd name="connsiteX0" fmla="*/ 1275969 w 2427825"/>
              <a:gd name="connsiteY0" fmla="*/ 39334 h 1359879"/>
              <a:gd name="connsiteX1" fmla="*/ 20375 w 2427825"/>
              <a:gd name="connsiteY1" fmla="*/ 687602 h 1359879"/>
              <a:gd name="connsiteX2" fmla="*/ 1043957 w 2427825"/>
              <a:gd name="connsiteY2" fmla="*/ 1342695 h 1359879"/>
              <a:gd name="connsiteX3" fmla="*/ 2285903 w 2427825"/>
              <a:gd name="connsiteY3" fmla="*/ 1083387 h 1359879"/>
              <a:gd name="connsiteX4" fmla="*/ 2285903 w 2427825"/>
              <a:gd name="connsiteY4" fmla="*/ 182635 h 1359879"/>
              <a:gd name="connsiteX5" fmla="*/ 1275969 w 2427825"/>
              <a:gd name="connsiteY5" fmla="*/ 39334 h 1359879"/>
              <a:gd name="connsiteX0" fmla="*/ 1277520 w 2848367"/>
              <a:gd name="connsiteY0" fmla="*/ 6293 h 1326838"/>
              <a:gd name="connsiteX1" fmla="*/ 21926 w 2848367"/>
              <a:gd name="connsiteY1" fmla="*/ 654561 h 1326838"/>
              <a:gd name="connsiteX2" fmla="*/ 1045508 w 2848367"/>
              <a:gd name="connsiteY2" fmla="*/ 1309654 h 1326838"/>
              <a:gd name="connsiteX3" fmla="*/ 2287454 w 2848367"/>
              <a:gd name="connsiteY3" fmla="*/ 1050346 h 1326838"/>
              <a:gd name="connsiteX4" fmla="*/ 2812893 w 2848367"/>
              <a:gd name="connsiteY4" fmla="*/ 367958 h 1326838"/>
              <a:gd name="connsiteX5" fmla="*/ 1277520 w 2848367"/>
              <a:gd name="connsiteY5" fmla="*/ 6293 h 1326838"/>
              <a:gd name="connsiteX0" fmla="*/ 1444540 w 2821100"/>
              <a:gd name="connsiteY0" fmla="*/ 5684 h 1360348"/>
              <a:gd name="connsiteX1" fmla="*/ 4702 w 2821100"/>
              <a:gd name="connsiteY1" fmla="*/ 688071 h 1360348"/>
              <a:gd name="connsiteX2" fmla="*/ 1028284 w 2821100"/>
              <a:gd name="connsiteY2" fmla="*/ 1343164 h 1360348"/>
              <a:gd name="connsiteX3" fmla="*/ 2270230 w 2821100"/>
              <a:gd name="connsiteY3" fmla="*/ 1083856 h 1360348"/>
              <a:gd name="connsiteX4" fmla="*/ 2795669 w 2821100"/>
              <a:gd name="connsiteY4" fmla="*/ 401468 h 1360348"/>
              <a:gd name="connsiteX5" fmla="*/ 1444540 w 2821100"/>
              <a:gd name="connsiteY5" fmla="*/ 5684 h 1360348"/>
              <a:gd name="connsiteX0" fmla="*/ 1444540 w 2821100"/>
              <a:gd name="connsiteY0" fmla="*/ 1244 h 1355908"/>
              <a:gd name="connsiteX1" fmla="*/ 4702 w 2821100"/>
              <a:gd name="connsiteY1" fmla="*/ 683631 h 1355908"/>
              <a:gd name="connsiteX2" fmla="*/ 1028284 w 2821100"/>
              <a:gd name="connsiteY2" fmla="*/ 1338724 h 1355908"/>
              <a:gd name="connsiteX3" fmla="*/ 2270230 w 2821100"/>
              <a:gd name="connsiteY3" fmla="*/ 1079416 h 1355908"/>
              <a:gd name="connsiteX4" fmla="*/ 2795669 w 2821100"/>
              <a:gd name="connsiteY4" fmla="*/ 397028 h 1355908"/>
              <a:gd name="connsiteX5" fmla="*/ 1444540 w 2821100"/>
              <a:gd name="connsiteY5" fmla="*/ 1244 h 1355908"/>
              <a:gd name="connsiteX0" fmla="*/ 1444725 w 2821285"/>
              <a:gd name="connsiteY0" fmla="*/ 1244 h 1165870"/>
              <a:gd name="connsiteX1" fmla="*/ 4887 w 2821285"/>
              <a:gd name="connsiteY1" fmla="*/ 683631 h 1165870"/>
              <a:gd name="connsiteX2" fmla="*/ 1021646 w 2821285"/>
              <a:gd name="connsiteY2" fmla="*/ 1024826 h 1165870"/>
              <a:gd name="connsiteX3" fmla="*/ 2270415 w 2821285"/>
              <a:gd name="connsiteY3" fmla="*/ 1079416 h 1165870"/>
              <a:gd name="connsiteX4" fmla="*/ 2795854 w 2821285"/>
              <a:gd name="connsiteY4" fmla="*/ 397028 h 1165870"/>
              <a:gd name="connsiteX5" fmla="*/ 1444725 w 2821285"/>
              <a:gd name="connsiteY5" fmla="*/ 1244 h 1165870"/>
              <a:gd name="connsiteX0" fmla="*/ 1444561 w 2821121"/>
              <a:gd name="connsiteY0" fmla="*/ 1244 h 1182535"/>
              <a:gd name="connsiteX1" fmla="*/ 4723 w 2821121"/>
              <a:gd name="connsiteY1" fmla="*/ 683631 h 1182535"/>
              <a:gd name="connsiteX2" fmla="*/ 1021482 w 2821121"/>
              <a:gd name="connsiteY2" fmla="*/ 1024826 h 1182535"/>
              <a:gd name="connsiteX3" fmla="*/ 2270251 w 2821121"/>
              <a:gd name="connsiteY3" fmla="*/ 1079416 h 1182535"/>
              <a:gd name="connsiteX4" fmla="*/ 2795690 w 2821121"/>
              <a:gd name="connsiteY4" fmla="*/ 397028 h 1182535"/>
              <a:gd name="connsiteX5" fmla="*/ 1444561 w 2821121"/>
              <a:gd name="connsiteY5" fmla="*/ 1244 h 1182535"/>
              <a:gd name="connsiteX0" fmla="*/ 1444432 w 2803039"/>
              <a:gd name="connsiteY0" fmla="*/ 1445 h 1353683"/>
              <a:gd name="connsiteX1" fmla="*/ 4594 w 2803039"/>
              <a:gd name="connsiteY1" fmla="*/ 683832 h 1353683"/>
              <a:gd name="connsiteX2" fmla="*/ 1021353 w 2803039"/>
              <a:gd name="connsiteY2" fmla="*/ 1025027 h 1353683"/>
              <a:gd name="connsiteX3" fmla="*/ 1969871 w 2803039"/>
              <a:gd name="connsiteY3" fmla="*/ 1297981 h 1353683"/>
              <a:gd name="connsiteX4" fmla="*/ 2795561 w 2803039"/>
              <a:gd name="connsiteY4" fmla="*/ 397229 h 1353683"/>
              <a:gd name="connsiteX5" fmla="*/ 1444432 w 2803039"/>
              <a:gd name="connsiteY5" fmla="*/ 1445 h 1353683"/>
              <a:gd name="connsiteX0" fmla="*/ 1444432 w 2895445"/>
              <a:gd name="connsiteY0" fmla="*/ 1041 h 1319524"/>
              <a:gd name="connsiteX1" fmla="*/ 4594 w 2895445"/>
              <a:gd name="connsiteY1" fmla="*/ 683428 h 1319524"/>
              <a:gd name="connsiteX2" fmla="*/ 1021353 w 2895445"/>
              <a:gd name="connsiteY2" fmla="*/ 1024623 h 1319524"/>
              <a:gd name="connsiteX3" fmla="*/ 1969871 w 2895445"/>
              <a:gd name="connsiteY3" fmla="*/ 1297577 h 1319524"/>
              <a:gd name="connsiteX4" fmla="*/ 2703008 w 2895445"/>
              <a:gd name="connsiteY4" fmla="*/ 776875 h 1319524"/>
              <a:gd name="connsiteX5" fmla="*/ 2795561 w 2895445"/>
              <a:gd name="connsiteY5" fmla="*/ 396825 h 1319524"/>
              <a:gd name="connsiteX6" fmla="*/ 1444432 w 2895445"/>
              <a:gd name="connsiteY6" fmla="*/ 1041 h 1319524"/>
              <a:gd name="connsiteX0" fmla="*/ 1444432 w 2871425"/>
              <a:gd name="connsiteY0" fmla="*/ 39066 h 1357549"/>
              <a:gd name="connsiteX1" fmla="*/ 4594 w 2871425"/>
              <a:gd name="connsiteY1" fmla="*/ 721453 h 1357549"/>
              <a:gd name="connsiteX2" fmla="*/ 1021353 w 2871425"/>
              <a:gd name="connsiteY2" fmla="*/ 1062648 h 1357549"/>
              <a:gd name="connsiteX3" fmla="*/ 1969871 w 2871425"/>
              <a:gd name="connsiteY3" fmla="*/ 1335602 h 1357549"/>
              <a:gd name="connsiteX4" fmla="*/ 2703008 w 2871425"/>
              <a:gd name="connsiteY4" fmla="*/ 814900 h 1357549"/>
              <a:gd name="connsiteX5" fmla="*/ 2761441 w 2871425"/>
              <a:gd name="connsiteY5" fmla="*/ 161895 h 1357549"/>
              <a:gd name="connsiteX6" fmla="*/ 1444432 w 2871425"/>
              <a:gd name="connsiteY6" fmla="*/ 39066 h 1357549"/>
              <a:gd name="connsiteX0" fmla="*/ 1443309 w 2870302"/>
              <a:gd name="connsiteY0" fmla="*/ 39066 h 1347913"/>
              <a:gd name="connsiteX1" fmla="*/ 3471 w 2870302"/>
              <a:gd name="connsiteY1" fmla="*/ 721453 h 1347913"/>
              <a:gd name="connsiteX2" fmla="*/ 1067997 w 2870302"/>
              <a:gd name="connsiteY2" fmla="*/ 789693 h 1347913"/>
              <a:gd name="connsiteX3" fmla="*/ 1968748 w 2870302"/>
              <a:gd name="connsiteY3" fmla="*/ 1335602 h 1347913"/>
              <a:gd name="connsiteX4" fmla="*/ 2701885 w 2870302"/>
              <a:gd name="connsiteY4" fmla="*/ 814900 h 1347913"/>
              <a:gd name="connsiteX5" fmla="*/ 2760318 w 2870302"/>
              <a:gd name="connsiteY5" fmla="*/ 161895 h 1347913"/>
              <a:gd name="connsiteX6" fmla="*/ 1443309 w 2870302"/>
              <a:gd name="connsiteY6" fmla="*/ 39066 h 1347913"/>
              <a:gd name="connsiteX0" fmla="*/ 1442896 w 2869889"/>
              <a:gd name="connsiteY0" fmla="*/ 39066 h 1347407"/>
              <a:gd name="connsiteX1" fmla="*/ 3058 w 2869889"/>
              <a:gd name="connsiteY1" fmla="*/ 721453 h 1347407"/>
              <a:gd name="connsiteX2" fmla="*/ 1067584 w 2869889"/>
              <a:gd name="connsiteY2" fmla="*/ 789693 h 1347407"/>
              <a:gd name="connsiteX3" fmla="*/ 1968335 w 2869889"/>
              <a:gd name="connsiteY3" fmla="*/ 1335602 h 1347407"/>
              <a:gd name="connsiteX4" fmla="*/ 2701472 w 2869889"/>
              <a:gd name="connsiteY4" fmla="*/ 814900 h 1347407"/>
              <a:gd name="connsiteX5" fmla="*/ 2759905 w 2869889"/>
              <a:gd name="connsiteY5" fmla="*/ 161895 h 1347407"/>
              <a:gd name="connsiteX6" fmla="*/ 1442896 w 2869889"/>
              <a:gd name="connsiteY6" fmla="*/ 39066 h 1347407"/>
              <a:gd name="connsiteX0" fmla="*/ 1442957 w 2869950"/>
              <a:gd name="connsiteY0" fmla="*/ 39066 h 1207580"/>
              <a:gd name="connsiteX1" fmla="*/ 3119 w 2869950"/>
              <a:gd name="connsiteY1" fmla="*/ 721453 h 1207580"/>
              <a:gd name="connsiteX2" fmla="*/ 1067645 w 2869950"/>
              <a:gd name="connsiteY2" fmla="*/ 789693 h 1207580"/>
              <a:gd name="connsiteX3" fmla="*/ 1388366 w 2869950"/>
              <a:gd name="connsiteY3" fmla="*/ 1192300 h 1207580"/>
              <a:gd name="connsiteX4" fmla="*/ 2701533 w 2869950"/>
              <a:gd name="connsiteY4" fmla="*/ 814900 h 1207580"/>
              <a:gd name="connsiteX5" fmla="*/ 2759966 w 2869950"/>
              <a:gd name="connsiteY5" fmla="*/ 161895 h 1207580"/>
              <a:gd name="connsiteX6" fmla="*/ 1442957 w 2869950"/>
              <a:gd name="connsiteY6" fmla="*/ 39066 h 1207580"/>
              <a:gd name="connsiteX0" fmla="*/ 1442957 w 2801246"/>
              <a:gd name="connsiteY0" fmla="*/ 43009 h 1211523"/>
              <a:gd name="connsiteX1" fmla="*/ 3119 w 2801246"/>
              <a:gd name="connsiteY1" fmla="*/ 725396 h 1211523"/>
              <a:gd name="connsiteX2" fmla="*/ 1067645 w 2801246"/>
              <a:gd name="connsiteY2" fmla="*/ 793636 h 1211523"/>
              <a:gd name="connsiteX3" fmla="*/ 1388366 w 2801246"/>
              <a:gd name="connsiteY3" fmla="*/ 1196243 h 1211523"/>
              <a:gd name="connsiteX4" fmla="*/ 2421754 w 2801246"/>
              <a:gd name="connsiteY4" fmla="*/ 941673 h 1211523"/>
              <a:gd name="connsiteX5" fmla="*/ 2759966 w 2801246"/>
              <a:gd name="connsiteY5" fmla="*/ 165838 h 1211523"/>
              <a:gd name="connsiteX6" fmla="*/ 1442957 w 2801246"/>
              <a:gd name="connsiteY6" fmla="*/ 43009 h 1211523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0625 w 2798914"/>
              <a:gd name="connsiteY0" fmla="*/ 43009 h 1237389"/>
              <a:gd name="connsiteX1" fmla="*/ 787 w 2798914"/>
              <a:gd name="connsiteY1" fmla="*/ 725396 h 1237389"/>
              <a:gd name="connsiteX2" fmla="*/ 1065313 w 2798914"/>
              <a:gd name="connsiteY2" fmla="*/ 793636 h 1237389"/>
              <a:gd name="connsiteX3" fmla="*/ 1386034 w 2798914"/>
              <a:gd name="connsiteY3" fmla="*/ 1196243 h 1237389"/>
              <a:gd name="connsiteX4" fmla="*/ 2419422 w 2798914"/>
              <a:gd name="connsiteY4" fmla="*/ 941673 h 1237389"/>
              <a:gd name="connsiteX5" fmla="*/ 2757634 w 2798914"/>
              <a:gd name="connsiteY5" fmla="*/ 165838 h 1237389"/>
              <a:gd name="connsiteX6" fmla="*/ 1440625 w 2798914"/>
              <a:gd name="connsiteY6" fmla="*/ 43009 h 1237389"/>
              <a:gd name="connsiteX0" fmla="*/ 1440625 w 2832557"/>
              <a:gd name="connsiteY0" fmla="*/ 70214 h 1264594"/>
              <a:gd name="connsiteX1" fmla="*/ 787 w 2832557"/>
              <a:gd name="connsiteY1" fmla="*/ 752601 h 1264594"/>
              <a:gd name="connsiteX2" fmla="*/ 1065313 w 2832557"/>
              <a:gd name="connsiteY2" fmla="*/ 820841 h 1264594"/>
              <a:gd name="connsiteX3" fmla="*/ 1386034 w 2832557"/>
              <a:gd name="connsiteY3" fmla="*/ 1223448 h 1264594"/>
              <a:gd name="connsiteX4" fmla="*/ 2419422 w 2832557"/>
              <a:gd name="connsiteY4" fmla="*/ 968878 h 1264594"/>
              <a:gd name="connsiteX5" fmla="*/ 2757634 w 2832557"/>
              <a:gd name="connsiteY5" fmla="*/ 193043 h 1264594"/>
              <a:gd name="connsiteX6" fmla="*/ 1440625 w 2832557"/>
              <a:gd name="connsiteY6" fmla="*/ 70214 h 1264594"/>
              <a:gd name="connsiteX0" fmla="*/ 1440625 w 2832557"/>
              <a:gd name="connsiteY0" fmla="*/ 70214 h 1264594"/>
              <a:gd name="connsiteX1" fmla="*/ 787 w 2832557"/>
              <a:gd name="connsiteY1" fmla="*/ 752601 h 1264594"/>
              <a:gd name="connsiteX2" fmla="*/ 1065313 w 2832557"/>
              <a:gd name="connsiteY2" fmla="*/ 820841 h 1264594"/>
              <a:gd name="connsiteX3" fmla="*/ 1386034 w 2832557"/>
              <a:gd name="connsiteY3" fmla="*/ 1223448 h 1264594"/>
              <a:gd name="connsiteX4" fmla="*/ 2419422 w 2832557"/>
              <a:gd name="connsiteY4" fmla="*/ 968878 h 1264594"/>
              <a:gd name="connsiteX5" fmla="*/ 2757634 w 2832557"/>
              <a:gd name="connsiteY5" fmla="*/ 193043 h 1264594"/>
              <a:gd name="connsiteX6" fmla="*/ 1440625 w 2832557"/>
              <a:gd name="connsiteY6" fmla="*/ 70214 h 1264594"/>
              <a:gd name="connsiteX0" fmla="*/ 1440625 w 2841240"/>
              <a:gd name="connsiteY0" fmla="*/ 70214 h 1261930"/>
              <a:gd name="connsiteX1" fmla="*/ 787 w 2841240"/>
              <a:gd name="connsiteY1" fmla="*/ 752601 h 1261930"/>
              <a:gd name="connsiteX2" fmla="*/ 1065313 w 2841240"/>
              <a:gd name="connsiteY2" fmla="*/ 820841 h 1261930"/>
              <a:gd name="connsiteX3" fmla="*/ 1386034 w 2841240"/>
              <a:gd name="connsiteY3" fmla="*/ 1223448 h 1261930"/>
              <a:gd name="connsiteX4" fmla="*/ 2419422 w 2841240"/>
              <a:gd name="connsiteY4" fmla="*/ 968878 h 1261930"/>
              <a:gd name="connsiteX5" fmla="*/ 2757634 w 2841240"/>
              <a:gd name="connsiteY5" fmla="*/ 193043 h 1261930"/>
              <a:gd name="connsiteX6" fmla="*/ 1440625 w 2841240"/>
              <a:gd name="connsiteY6" fmla="*/ 70214 h 126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1240" h="1261930">
                <a:moveTo>
                  <a:pt x="1440625" y="70214"/>
                </a:moveTo>
                <a:cubicBezTo>
                  <a:pt x="981151" y="163474"/>
                  <a:pt x="-32195" y="511491"/>
                  <a:pt x="787" y="752601"/>
                </a:cubicBezTo>
                <a:cubicBezTo>
                  <a:pt x="33769" y="993711"/>
                  <a:pt x="834439" y="742367"/>
                  <a:pt x="1065313" y="820841"/>
                </a:cubicBezTo>
                <a:cubicBezTo>
                  <a:pt x="1296188" y="899316"/>
                  <a:pt x="1010224" y="1085044"/>
                  <a:pt x="1386034" y="1223448"/>
                </a:cubicBezTo>
                <a:cubicBezTo>
                  <a:pt x="1761844" y="1361852"/>
                  <a:pt x="2206744" y="1091707"/>
                  <a:pt x="2419422" y="968878"/>
                </a:cubicBezTo>
                <a:cubicBezTo>
                  <a:pt x="2632100" y="846049"/>
                  <a:pt x="3009477" y="445178"/>
                  <a:pt x="2757634" y="193043"/>
                </a:cubicBezTo>
                <a:cubicBezTo>
                  <a:pt x="2505791" y="-59092"/>
                  <a:pt x="1900099" y="-23046"/>
                  <a:pt x="1440625" y="7021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5457045" y="2310747"/>
            <a:ext cx="3174203" cy="1058237"/>
            <a:chOff x="5457045" y="2539347"/>
            <a:chExt cx="3174203" cy="1058237"/>
          </a:xfrm>
        </p:grpSpPr>
        <p:cxnSp>
          <p:nvCxnSpPr>
            <p:cNvPr id="46" name="Straight Connector 45"/>
            <p:cNvCxnSpPr/>
            <p:nvPr/>
          </p:nvCxnSpPr>
          <p:spPr>
            <a:xfrm rot="16020000">
              <a:off x="8555048" y="2739084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3180000">
              <a:off x="8042368" y="2548348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24420000">
              <a:off x="5654983" y="3521384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25380000">
              <a:off x="8318173" y="2603173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9740000">
              <a:off x="5457045" y="3353869"/>
              <a:ext cx="75446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420000">
              <a:off x="5638800" y="3160395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960000">
              <a:off x="5916966" y="3008031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200000">
              <a:off x="6191800" y="2891094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440000">
              <a:off x="6485563" y="2791787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">
              <a:off x="6790363" y="2692727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920000">
              <a:off x="7097724" y="2615871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2460000">
              <a:off x="7721376" y="2539347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2160000">
              <a:off x="7405346" y="2566646"/>
              <a:ext cx="76200" cy="76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494020" y="2038350"/>
            <a:ext cx="2937510" cy="1122045"/>
            <a:chOff x="5494020" y="2266950"/>
            <a:chExt cx="2937510" cy="1122045"/>
          </a:xfrm>
        </p:grpSpPr>
        <p:cxnSp>
          <p:nvCxnSpPr>
            <p:cNvPr id="60" name="Straight Arrow Connector 59"/>
            <p:cNvCxnSpPr/>
            <p:nvPr/>
          </p:nvCxnSpPr>
          <p:spPr>
            <a:xfrm flipV="1">
              <a:off x="5494020" y="3084195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955030" y="2739390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6520815" y="2514600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7134225" y="2345055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7760970" y="2266950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8355330" y="2341245"/>
              <a:ext cx="76200" cy="304800"/>
            </a:xfrm>
            <a:prstGeom prst="straightConnector1">
              <a:avLst/>
            </a:prstGeom>
            <a:ln>
              <a:solidFill>
                <a:srgbClr val="98B954">
                  <a:alpha val="50196"/>
                </a:srgb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5498075" y="2339340"/>
            <a:ext cx="2861065" cy="822960"/>
            <a:chOff x="5498075" y="2567940"/>
            <a:chExt cx="2861065" cy="822960"/>
          </a:xfrm>
        </p:grpSpPr>
        <p:cxnSp>
          <p:nvCxnSpPr>
            <p:cNvPr id="67" name="Straight Arrow Connector 66"/>
            <p:cNvCxnSpPr/>
            <p:nvPr/>
          </p:nvCxnSpPr>
          <p:spPr>
            <a:xfrm flipV="1">
              <a:off x="5498075" y="3156585"/>
              <a:ext cx="91195" cy="23431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5955697" y="2975610"/>
              <a:ext cx="132683" cy="6477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6522226" y="2769870"/>
              <a:ext cx="145274" cy="4953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7138035" y="2621280"/>
              <a:ext cx="114300" cy="2667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7760970" y="2567940"/>
              <a:ext cx="78105" cy="571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 flipV="1">
              <a:off x="8317230" y="2625090"/>
              <a:ext cx="41910" cy="1905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840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46244" y="209550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Curl</a:t>
            </a:r>
            <a:endParaRPr lang="en-US" sz="2800" dirty="0">
              <a:latin typeface="Bradley Hand ITC" pitchFamily="66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5535930" y="3284220"/>
            <a:ext cx="1478280" cy="1196340"/>
          </a:xfrm>
          <a:prstGeom prst="line">
            <a:avLst/>
          </a:prstGeom>
          <a:ln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7492365" y="3147060"/>
            <a:ext cx="1070610" cy="1303020"/>
          </a:xfrm>
          <a:prstGeom prst="line">
            <a:avLst/>
          </a:prstGeom>
          <a:ln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/>
          <p:cNvSpPr/>
          <p:nvPr/>
        </p:nvSpPr>
        <p:spPr>
          <a:xfrm>
            <a:off x="6995533" y="4324350"/>
            <a:ext cx="508774" cy="228600"/>
          </a:xfrm>
          <a:custGeom>
            <a:avLst/>
            <a:gdLst>
              <a:gd name="connsiteX0" fmla="*/ 1257164 w 2409020"/>
              <a:gd name="connsiteY0" fmla="*/ 39334 h 1359879"/>
              <a:gd name="connsiteX1" fmla="*/ 1570 w 2409020"/>
              <a:gd name="connsiteY1" fmla="*/ 687602 h 1359879"/>
              <a:gd name="connsiteX2" fmla="*/ 1025152 w 2409020"/>
              <a:gd name="connsiteY2" fmla="*/ 1342695 h 1359879"/>
              <a:gd name="connsiteX3" fmla="*/ 2267098 w 2409020"/>
              <a:gd name="connsiteY3" fmla="*/ 1083387 h 1359879"/>
              <a:gd name="connsiteX4" fmla="*/ 2267098 w 2409020"/>
              <a:gd name="connsiteY4" fmla="*/ 182635 h 1359879"/>
              <a:gd name="connsiteX5" fmla="*/ 1257164 w 2409020"/>
              <a:gd name="connsiteY5" fmla="*/ 39334 h 1359879"/>
              <a:gd name="connsiteX0" fmla="*/ 1275969 w 2427825"/>
              <a:gd name="connsiteY0" fmla="*/ 39334 h 1359879"/>
              <a:gd name="connsiteX1" fmla="*/ 20375 w 2427825"/>
              <a:gd name="connsiteY1" fmla="*/ 687602 h 1359879"/>
              <a:gd name="connsiteX2" fmla="*/ 1043957 w 2427825"/>
              <a:gd name="connsiteY2" fmla="*/ 1342695 h 1359879"/>
              <a:gd name="connsiteX3" fmla="*/ 2285903 w 2427825"/>
              <a:gd name="connsiteY3" fmla="*/ 1083387 h 1359879"/>
              <a:gd name="connsiteX4" fmla="*/ 2285903 w 2427825"/>
              <a:gd name="connsiteY4" fmla="*/ 182635 h 1359879"/>
              <a:gd name="connsiteX5" fmla="*/ 1275969 w 2427825"/>
              <a:gd name="connsiteY5" fmla="*/ 39334 h 1359879"/>
              <a:gd name="connsiteX0" fmla="*/ 1277520 w 2848367"/>
              <a:gd name="connsiteY0" fmla="*/ 6293 h 1326838"/>
              <a:gd name="connsiteX1" fmla="*/ 21926 w 2848367"/>
              <a:gd name="connsiteY1" fmla="*/ 654561 h 1326838"/>
              <a:gd name="connsiteX2" fmla="*/ 1045508 w 2848367"/>
              <a:gd name="connsiteY2" fmla="*/ 1309654 h 1326838"/>
              <a:gd name="connsiteX3" fmla="*/ 2287454 w 2848367"/>
              <a:gd name="connsiteY3" fmla="*/ 1050346 h 1326838"/>
              <a:gd name="connsiteX4" fmla="*/ 2812893 w 2848367"/>
              <a:gd name="connsiteY4" fmla="*/ 367958 h 1326838"/>
              <a:gd name="connsiteX5" fmla="*/ 1277520 w 2848367"/>
              <a:gd name="connsiteY5" fmla="*/ 6293 h 1326838"/>
              <a:gd name="connsiteX0" fmla="*/ 1444540 w 2821100"/>
              <a:gd name="connsiteY0" fmla="*/ 5684 h 1360348"/>
              <a:gd name="connsiteX1" fmla="*/ 4702 w 2821100"/>
              <a:gd name="connsiteY1" fmla="*/ 688071 h 1360348"/>
              <a:gd name="connsiteX2" fmla="*/ 1028284 w 2821100"/>
              <a:gd name="connsiteY2" fmla="*/ 1343164 h 1360348"/>
              <a:gd name="connsiteX3" fmla="*/ 2270230 w 2821100"/>
              <a:gd name="connsiteY3" fmla="*/ 1083856 h 1360348"/>
              <a:gd name="connsiteX4" fmla="*/ 2795669 w 2821100"/>
              <a:gd name="connsiteY4" fmla="*/ 401468 h 1360348"/>
              <a:gd name="connsiteX5" fmla="*/ 1444540 w 2821100"/>
              <a:gd name="connsiteY5" fmla="*/ 5684 h 1360348"/>
              <a:gd name="connsiteX0" fmla="*/ 1444540 w 2821100"/>
              <a:gd name="connsiteY0" fmla="*/ 1244 h 1355908"/>
              <a:gd name="connsiteX1" fmla="*/ 4702 w 2821100"/>
              <a:gd name="connsiteY1" fmla="*/ 683631 h 1355908"/>
              <a:gd name="connsiteX2" fmla="*/ 1028284 w 2821100"/>
              <a:gd name="connsiteY2" fmla="*/ 1338724 h 1355908"/>
              <a:gd name="connsiteX3" fmla="*/ 2270230 w 2821100"/>
              <a:gd name="connsiteY3" fmla="*/ 1079416 h 1355908"/>
              <a:gd name="connsiteX4" fmla="*/ 2795669 w 2821100"/>
              <a:gd name="connsiteY4" fmla="*/ 397028 h 1355908"/>
              <a:gd name="connsiteX5" fmla="*/ 1444540 w 2821100"/>
              <a:gd name="connsiteY5" fmla="*/ 1244 h 1355908"/>
              <a:gd name="connsiteX0" fmla="*/ 1444725 w 2821285"/>
              <a:gd name="connsiteY0" fmla="*/ 1244 h 1165870"/>
              <a:gd name="connsiteX1" fmla="*/ 4887 w 2821285"/>
              <a:gd name="connsiteY1" fmla="*/ 683631 h 1165870"/>
              <a:gd name="connsiteX2" fmla="*/ 1021646 w 2821285"/>
              <a:gd name="connsiteY2" fmla="*/ 1024826 h 1165870"/>
              <a:gd name="connsiteX3" fmla="*/ 2270415 w 2821285"/>
              <a:gd name="connsiteY3" fmla="*/ 1079416 h 1165870"/>
              <a:gd name="connsiteX4" fmla="*/ 2795854 w 2821285"/>
              <a:gd name="connsiteY4" fmla="*/ 397028 h 1165870"/>
              <a:gd name="connsiteX5" fmla="*/ 1444725 w 2821285"/>
              <a:gd name="connsiteY5" fmla="*/ 1244 h 1165870"/>
              <a:gd name="connsiteX0" fmla="*/ 1444561 w 2821121"/>
              <a:gd name="connsiteY0" fmla="*/ 1244 h 1182535"/>
              <a:gd name="connsiteX1" fmla="*/ 4723 w 2821121"/>
              <a:gd name="connsiteY1" fmla="*/ 683631 h 1182535"/>
              <a:gd name="connsiteX2" fmla="*/ 1021482 w 2821121"/>
              <a:gd name="connsiteY2" fmla="*/ 1024826 h 1182535"/>
              <a:gd name="connsiteX3" fmla="*/ 2270251 w 2821121"/>
              <a:gd name="connsiteY3" fmla="*/ 1079416 h 1182535"/>
              <a:gd name="connsiteX4" fmla="*/ 2795690 w 2821121"/>
              <a:gd name="connsiteY4" fmla="*/ 397028 h 1182535"/>
              <a:gd name="connsiteX5" fmla="*/ 1444561 w 2821121"/>
              <a:gd name="connsiteY5" fmla="*/ 1244 h 1182535"/>
              <a:gd name="connsiteX0" fmla="*/ 1444432 w 2803039"/>
              <a:gd name="connsiteY0" fmla="*/ 1445 h 1353683"/>
              <a:gd name="connsiteX1" fmla="*/ 4594 w 2803039"/>
              <a:gd name="connsiteY1" fmla="*/ 683832 h 1353683"/>
              <a:gd name="connsiteX2" fmla="*/ 1021353 w 2803039"/>
              <a:gd name="connsiteY2" fmla="*/ 1025027 h 1353683"/>
              <a:gd name="connsiteX3" fmla="*/ 1969871 w 2803039"/>
              <a:gd name="connsiteY3" fmla="*/ 1297981 h 1353683"/>
              <a:gd name="connsiteX4" fmla="*/ 2795561 w 2803039"/>
              <a:gd name="connsiteY4" fmla="*/ 397229 h 1353683"/>
              <a:gd name="connsiteX5" fmla="*/ 1444432 w 2803039"/>
              <a:gd name="connsiteY5" fmla="*/ 1445 h 1353683"/>
              <a:gd name="connsiteX0" fmla="*/ 1444432 w 2895445"/>
              <a:gd name="connsiteY0" fmla="*/ 1041 h 1319524"/>
              <a:gd name="connsiteX1" fmla="*/ 4594 w 2895445"/>
              <a:gd name="connsiteY1" fmla="*/ 683428 h 1319524"/>
              <a:gd name="connsiteX2" fmla="*/ 1021353 w 2895445"/>
              <a:gd name="connsiteY2" fmla="*/ 1024623 h 1319524"/>
              <a:gd name="connsiteX3" fmla="*/ 1969871 w 2895445"/>
              <a:gd name="connsiteY3" fmla="*/ 1297577 h 1319524"/>
              <a:gd name="connsiteX4" fmla="*/ 2703008 w 2895445"/>
              <a:gd name="connsiteY4" fmla="*/ 776875 h 1319524"/>
              <a:gd name="connsiteX5" fmla="*/ 2795561 w 2895445"/>
              <a:gd name="connsiteY5" fmla="*/ 396825 h 1319524"/>
              <a:gd name="connsiteX6" fmla="*/ 1444432 w 2895445"/>
              <a:gd name="connsiteY6" fmla="*/ 1041 h 1319524"/>
              <a:gd name="connsiteX0" fmla="*/ 1444432 w 2871425"/>
              <a:gd name="connsiteY0" fmla="*/ 39066 h 1357549"/>
              <a:gd name="connsiteX1" fmla="*/ 4594 w 2871425"/>
              <a:gd name="connsiteY1" fmla="*/ 721453 h 1357549"/>
              <a:gd name="connsiteX2" fmla="*/ 1021353 w 2871425"/>
              <a:gd name="connsiteY2" fmla="*/ 1062648 h 1357549"/>
              <a:gd name="connsiteX3" fmla="*/ 1969871 w 2871425"/>
              <a:gd name="connsiteY3" fmla="*/ 1335602 h 1357549"/>
              <a:gd name="connsiteX4" fmla="*/ 2703008 w 2871425"/>
              <a:gd name="connsiteY4" fmla="*/ 814900 h 1357549"/>
              <a:gd name="connsiteX5" fmla="*/ 2761441 w 2871425"/>
              <a:gd name="connsiteY5" fmla="*/ 161895 h 1357549"/>
              <a:gd name="connsiteX6" fmla="*/ 1444432 w 2871425"/>
              <a:gd name="connsiteY6" fmla="*/ 39066 h 1357549"/>
              <a:gd name="connsiteX0" fmla="*/ 1443309 w 2870302"/>
              <a:gd name="connsiteY0" fmla="*/ 39066 h 1347913"/>
              <a:gd name="connsiteX1" fmla="*/ 3471 w 2870302"/>
              <a:gd name="connsiteY1" fmla="*/ 721453 h 1347913"/>
              <a:gd name="connsiteX2" fmla="*/ 1067997 w 2870302"/>
              <a:gd name="connsiteY2" fmla="*/ 789693 h 1347913"/>
              <a:gd name="connsiteX3" fmla="*/ 1968748 w 2870302"/>
              <a:gd name="connsiteY3" fmla="*/ 1335602 h 1347913"/>
              <a:gd name="connsiteX4" fmla="*/ 2701885 w 2870302"/>
              <a:gd name="connsiteY4" fmla="*/ 814900 h 1347913"/>
              <a:gd name="connsiteX5" fmla="*/ 2760318 w 2870302"/>
              <a:gd name="connsiteY5" fmla="*/ 161895 h 1347913"/>
              <a:gd name="connsiteX6" fmla="*/ 1443309 w 2870302"/>
              <a:gd name="connsiteY6" fmla="*/ 39066 h 1347913"/>
              <a:gd name="connsiteX0" fmla="*/ 1442896 w 2869889"/>
              <a:gd name="connsiteY0" fmla="*/ 39066 h 1347407"/>
              <a:gd name="connsiteX1" fmla="*/ 3058 w 2869889"/>
              <a:gd name="connsiteY1" fmla="*/ 721453 h 1347407"/>
              <a:gd name="connsiteX2" fmla="*/ 1067584 w 2869889"/>
              <a:gd name="connsiteY2" fmla="*/ 789693 h 1347407"/>
              <a:gd name="connsiteX3" fmla="*/ 1968335 w 2869889"/>
              <a:gd name="connsiteY3" fmla="*/ 1335602 h 1347407"/>
              <a:gd name="connsiteX4" fmla="*/ 2701472 w 2869889"/>
              <a:gd name="connsiteY4" fmla="*/ 814900 h 1347407"/>
              <a:gd name="connsiteX5" fmla="*/ 2759905 w 2869889"/>
              <a:gd name="connsiteY5" fmla="*/ 161895 h 1347407"/>
              <a:gd name="connsiteX6" fmla="*/ 1442896 w 2869889"/>
              <a:gd name="connsiteY6" fmla="*/ 39066 h 1347407"/>
              <a:gd name="connsiteX0" fmla="*/ 1442957 w 2869950"/>
              <a:gd name="connsiteY0" fmla="*/ 39066 h 1207580"/>
              <a:gd name="connsiteX1" fmla="*/ 3119 w 2869950"/>
              <a:gd name="connsiteY1" fmla="*/ 721453 h 1207580"/>
              <a:gd name="connsiteX2" fmla="*/ 1067645 w 2869950"/>
              <a:gd name="connsiteY2" fmla="*/ 789693 h 1207580"/>
              <a:gd name="connsiteX3" fmla="*/ 1388366 w 2869950"/>
              <a:gd name="connsiteY3" fmla="*/ 1192300 h 1207580"/>
              <a:gd name="connsiteX4" fmla="*/ 2701533 w 2869950"/>
              <a:gd name="connsiteY4" fmla="*/ 814900 h 1207580"/>
              <a:gd name="connsiteX5" fmla="*/ 2759966 w 2869950"/>
              <a:gd name="connsiteY5" fmla="*/ 161895 h 1207580"/>
              <a:gd name="connsiteX6" fmla="*/ 1442957 w 2869950"/>
              <a:gd name="connsiteY6" fmla="*/ 39066 h 1207580"/>
              <a:gd name="connsiteX0" fmla="*/ 1442957 w 2801246"/>
              <a:gd name="connsiteY0" fmla="*/ 43009 h 1211523"/>
              <a:gd name="connsiteX1" fmla="*/ 3119 w 2801246"/>
              <a:gd name="connsiteY1" fmla="*/ 725396 h 1211523"/>
              <a:gd name="connsiteX2" fmla="*/ 1067645 w 2801246"/>
              <a:gd name="connsiteY2" fmla="*/ 793636 h 1211523"/>
              <a:gd name="connsiteX3" fmla="*/ 1388366 w 2801246"/>
              <a:gd name="connsiteY3" fmla="*/ 1196243 h 1211523"/>
              <a:gd name="connsiteX4" fmla="*/ 2421754 w 2801246"/>
              <a:gd name="connsiteY4" fmla="*/ 941673 h 1211523"/>
              <a:gd name="connsiteX5" fmla="*/ 2759966 w 2801246"/>
              <a:gd name="connsiteY5" fmla="*/ 165838 h 1211523"/>
              <a:gd name="connsiteX6" fmla="*/ 1442957 w 2801246"/>
              <a:gd name="connsiteY6" fmla="*/ 43009 h 1211523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0625 w 2798914"/>
              <a:gd name="connsiteY0" fmla="*/ 43009 h 1237389"/>
              <a:gd name="connsiteX1" fmla="*/ 787 w 2798914"/>
              <a:gd name="connsiteY1" fmla="*/ 725396 h 1237389"/>
              <a:gd name="connsiteX2" fmla="*/ 1065313 w 2798914"/>
              <a:gd name="connsiteY2" fmla="*/ 793636 h 1237389"/>
              <a:gd name="connsiteX3" fmla="*/ 1386034 w 2798914"/>
              <a:gd name="connsiteY3" fmla="*/ 1196243 h 1237389"/>
              <a:gd name="connsiteX4" fmla="*/ 2419422 w 2798914"/>
              <a:gd name="connsiteY4" fmla="*/ 941673 h 1237389"/>
              <a:gd name="connsiteX5" fmla="*/ 2757634 w 2798914"/>
              <a:gd name="connsiteY5" fmla="*/ 165838 h 1237389"/>
              <a:gd name="connsiteX6" fmla="*/ 1440625 w 2798914"/>
              <a:gd name="connsiteY6" fmla="*/ 43009 h 1237389"/>
              <a:gd name="connsiteX0" fmla="*/ 1440625 w 2832557"/>
              <a:gd name="connsiteY0" fmla="*/ 70214 h 1264594"/>
              <a:gd name="connsiteX1" fmla="*/ 787 w 2832557"/>
              <a:gd name="connsiteY1" fmla="*/ 752601 h 1264594"/>
              <a:gd name="connsiteX2" fmla="*/ 1065313 w 2832557"/>
              <a:gd name="connsiteY2" fmla="*/ 820841 h 1264594"/>
              <a:gd name="connsiteX3" fmla="*/ 1386034 w 2832557"/>
              <a:gd name="connsiteY3" fmla="*/ 1223448 h 1264594"/>
              <a:gd name="connsiteX4" fmla="*/ 2419422 w 2832557"/>
              <a:gd name="connsiteY4" fmla="*/ 968878 h 1264594"/>
              <a:gd name="connsiteX5" fmla="*/ 2757634 w 2832557"/>
              <a:gd name="connsiteY5" fmla="*/ 193043 h 1264594"/>
              <a:gd name="connsiteX6" fmla="*/ 1440625 w 2832557"/>
              <a:gd name="connsiteY6" fmla="*/ 70214 h 1264594"/>
              <a:gd name="connsiteX0" fmla="*/ 1440625 w 2832557"/>
              <a:gd name="connsiteY0" fmla="*/ 70214 h 1264594"/>
              <a:gd name="connsiteX1" fmla="*/ 787 w 2832557"/>
              <a:gd name="connsiteY1" fmla="*/ 752601 h 1264594"/>
              <a:gd name="connsiteX2" fmla="*/ 1065313 w 2832557"/>
              <a:gd name="connsiteY2" fmla="*/ 820841 h 1264594"/>
              <a:gd name="connsiteX3" fmla="*/ 1386034 w 2832557"/>
              <a:gd name="connsiteY3" fmla="*/ 1223448 h 1264594"/>
              <a:gd name="connsiteX4" fmla="*/ 2419422 w 2832557"/>
              <a:gd name="connsiteY4" fmla="*/ 968878 h 1264594"/>
              <a:gd name="connsiteX5" fmla="*/ 2757634 w 2832557"/>
              <a:gd name="connsiteY5" fmla="*/ 193043 h 1264594"/>
              <a:gd name="connsiteX6" fmla="*/ 1440625 w 2832557"/>
              <a:gd name="connsiteY6" fmla="*/ 70214 h 1264594"/>
              <a:gd name="connsiteX0" fmla="*/ 1440625 w 2841240"/>
              <a:gd name="connsiteY0" fmla="*/ 70214 h 1261930"/>
              <a:gd name="connsiteX1" fmla="*/ 787 w 2841240"/>
              <a:gd name="connsiteY1" fmla="*/ 752601 h 1261930"/>
              <a:gd name="connsiteX2" fmla="*/ 1065313 w 2841240"/>
              <a:gd name="connsiteY2" fmla="*/ 820841 h 1261930"/>
              <a:gd name="connsiteX3" fmla="*/ 1386034 w 2841240"/>
              <a:gd name="connsiteY3" fmla="*/ 1223448 h 1261930"/>
              <a:gd name="connsiteX4" fmla="*/ 2419422 w 2841240"/>
              <a:gd name="connsiteY4" fmla="*/ 968878 h 1261930"/>
              <a:gd name="connsiteX5" fmla="*/ 2757634 w 2841240"/>
              <a:gd name="connsiteY5" fmla="*/ 193043 h 1261930"/>
              <a:gd name="connsiteX6" fmla="*/ 1440625 w 2841240"/>
              <a:gd name="connsiteY6" fmla="*/ 70214 h 126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1240" h="1261930">
                <a:moveTo>
                  <a:pt x="1440625" y="70214"/>
                </a:moveTo>
                <a:cubicBezTo>
                  <a:pt x="981151" y="163474"/>
                  <a:pt x="-32195" y="511491"/>
                  <a:pt x="787" y="752601"/>
                </a:cubicBezTo>
                <a:cubicBezTo>
                  <a:pt x="33769" y="993711"/>
                  <a:pt x="834439" y="742367"/>
                  <a:pt x="1065313" y="820841"/>
                </a:cubicBezTo>
                <a:cubicBezTo>
                  <a:pt x="1296188" y="899316"/>
                  <a:pt x="1010224" y="1085044"/>
                  <a:pt x="1386034" y="1223448"/>
                </a:cubicBezTo>
                <a:cubicBezTo>
                  <a:pt x="1761844" y="1361852"/>
                  <a:pt x="2206744" y="1091707"/>
                  <a:pt x="2419422" y="968878"/>
                </a:cubicBezTo>
                <a:cubicBezTo>
                  <a:pt x="2632100" y="846049"/>
                  <a:pt x="3009477" y="445178"/>
                  <a:pt x="2757634" y="193043"/>
                </a:cubicBezTo>
                <a:cubicBezTo>
                  <a:pt x="2505791" y="-59092"/>
                  <a:pt x="1900099" y="-23046"/>
                  <a:pt x="1440625" y="7021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" y="1352550"/>
                <a:ext cx="4984121" cy="1336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𝑐𝑢𝑟𝑙</m:t>
                          </m:r>
                        </m:e>
                      </m:acc>
                      <m:r>
                        <a:rPr lang="en-US" sz="3600" i="1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3600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∮"/>
                                  <m:ctrlPr>
                                    <a:rPr lang="en-US" sz="3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</m:acc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𝑑𝑙</m:t>
                                      </m:r>
                                    </m:e>
                                  </m:acc>
                                </m:e>
                              </m:nary>
                            </m:num>
                            <m:den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52550"/>
                <a:ext cx="4984121" cy="13369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/>
          <p:cNvSpPr/>
          <p:nvPr/>
        </p:nvSpPr>
        <p:spPr>
          <a:xfrm>
            <a:off x="5486400" y="2343150"/>
            <a:ext cx="3222240" cy="1447800"/>
          </a:xfrm>
          <a:custGeom>
            <a:avLst/>
            <a:gdLst>
              <a:gd name="connsiteX0" fmla="*/ 1257164 w 2409020"/>
              <a:gd name="connsiteY0" fmla="*/ 39334 h 1359879"/>
              <a:gd name="connsiteX1" fmla="*/ 1570 w 2409020"/>
              <a:gd name="connsiteY1" fmla="*/ 687602 h 1359879"/>
              <a:gd name="connsiteX2" fmla="*/ 1025152 w 2409020"/>
              <a:gd name="connsiteY2" fmla="*/ 1342695 h 1359879"/>
              <a:gd name="connsiteX3" fmla="*/ 2267098 w 2409020"/>
              <a:gd name="connsiteY3" fmla="*/ 1083387 h 1359879"/>
              <a:gd name="connsiteX4" fmla="*/ 2267098 w 2409020"/>
              <a:gd name="connsiteY4" fmla="*/ 182635 h 1359879"/>
              <a:gd name="connsiteX5" fmla="*/ 1257164 w 2409020"/>
              <a:gd name="connsiteY5" fmla="*/ 39334 h 1359879"/>
              <a:gd name="connsiteX0" fmla="*/ 1275969 w 2427825"/>
              <a:gd name="connsiteY0" fmla="*/ 39334 h 1359879"/>
              <a:gd name="connsiteX1" fmla="*/ 20375 w 2427825"/>
              <a:gd name="connsiteY1" fmla="*/ 687602 h 1359879"/>
              <a:gd name="connsiteX2" fmla="*/ 1043957 w 2427825"/>
              <a:gd name="connsiteY2" fmla="*/ 1342695 h 1359879"/>
              <a:gd name="connsiteX3" fmla="*/ 2285903 w 2427825"/>
              <a:gd name="connsiteY3" fmla="*/ 1083387 h 1359879"/>
              <a:gd name="connsiteX4" fmla="*/ 2285903 w 2427825"/>
              <a:gd name="connsiteY4" fmla="*/ 182635 h 1359879"/>
              <a:gd name="connsiteX5" fmla="*/ 1275969 w 2427825"/>
              <a:gd name="connsiteY5" fmla="*/ 39334 h 1359879"/>
              <a:gd name="connsiteX0" fmla="*/ 1277520 w 2848367"/>
              <a:gd name="connsiteY0" fmla="*/ 6293 h 1326838"/>
              <a:gd name="connsiteX1" fmla="*/ 21926 w 2848367"/>
              <a:gd name="connsiteY1" fmla="*/ 654561 h 1326838"/>
              <a:gd name="connsiteX2" fmla="*/ 1045508 w 2848367"/>
              <a:gd name="connsiteY2" fmla="*/ 1309654 h 1326838"/>
              <a:gd name="connsiteX3" fmla="*/ 2287454 w 2848367"/>
              <a:gd name="connsiteY3" fmla="*/ 1050346 h 1326838"/>
              <a:gd name="connsiteX4" fmla="*/ 2812893 w 2848367"/>
              <a:gd name="connsiteY4" fmla="*/ 367958 h 1326838"/>
              <a:gd name="connsiteX5" fmla="*/ 1277520 w 2848367"/>
              <a:gd name="connsiteY5" fmla="*/ 6293 h 1326838"/>
              <a:gd name="connsiteX0" fmla="*/ 1444540 w 2821100"/>
              <a:gd name="connsiteY0" fmla="*/ 5684 h 1360348"/>
              <a:gd name="connsiteX1" fmla="*/ 4702 w 2821100"/>
              <a:gd name="connsiteY1" fmla="*/ 688071 h 1360348"/>
              <a:gd name="connsiteX2" fmla="*/ 1028284 w 2821100"/>
              <a:gd name="connsiteY2" fmla="*/ 1343164 h 1360348"/>
              <a:gd name="connsiteX3" fmla="*/ 2270230 w 2821100"/>
              <a:gd name="connsiteY3" fmla="*/ 1083856 h 1360348"/>
              <a:gd name="connsiteX4" fmla="*/ 2795669 w 2821100"/>
              <a:gd name="connsiteY4" fmla="*/ 401468 h 1360348"/>
              <a:gd name="connsiteX5" fmla="*/ 1444540 w 2821100"/>
              <a:gd name="connsiteY5" fmla="*/ 5684 h 1360348"/>
              <a:gd name="connsiteX0" fmla="*/ 1444540 w 2821100"/>
              <a:gd name="connsiteY0" fmla="*/ 1244 h 1355908"/>
              <a:gd name="connsiteX1" fmla="*/ 4702 w 2821100"/>
              <a:gd name="connsiteY1" fmla="*/ 683631 h 1355908"/>
              <a:gd name="connsiteX2" fmla="*/ 1028284 w 2821100"/>
              <a:gd name="connsiteY2" fmla="*/ 1338724 h 1355908"/>
              <a:gd name="connsiteX3" fmla="*/ 2270230 w 2821100"/>
              <a:gd name="connsiteY3" fmla="*/ 1079416 h 1355908"/>
              <a:gd name="connsiteX4" fmla="*/ 2795669 w 2821100"/>
              <a:gd name="connsiteY4" fmla="*/ 397028 h 1355908"/>
              <a:gd name="connsiteX5" fmla="*/ 1444540 w 2821100"/>
              <a:gd name="connsiteY5" fmla="*/ 1244 h 1355908"/>
              <a:gd name="connsiteX0" fmla="*/ 1444725 w 2821285"/>
              <a:gd name="connsiteY0" fmla="*/ 1244 h 1165870"/>
              <a:gd name="connsiteX1" fmla="*/ 4887 w 2821285"/>
              <a:gd name="connsiteY1" fmla="*/ 683631 h 1165870"/>
              <a:gd name="connsiteX2" fmla="*/ 1021646 w 2821285"/>
              <a:gd name="connsiteY2" fmla="*/ 1024826 h 1165870"/>
              <a:gd name="connsiteX3" fmla="*/ 2270415 w 2821285"/>
              <a:gd name="connsiteY3" fmla="*/ 1079416 h 1165870"/>
              <a:gd name="connsiteX4" fmla="*/ 2795854 w 2821285"/>
              <a:gd name="connsiteY4" fmla="*/ 397028 h 1165870"/>
              <a:gd name="connsiteX5" fmla="*/ 1444725 w 2821285"/>
              <a:gd name="connsiteY5" fmla="*/ 1244 h 1165870"/>
              <a:gd name="connsiteX0" fmla="*/ 1444561 w 2821121"/>
              <a:gd name="connsiteY0" fmla="*/ 1244 h 1182535"/>
              <a:gd name="connsiteX1" fmla="*/ 4723 w 2821121"/>
              <a:gd name="connsiteY1" fmla="*/ 683631 h 1182535"/>
              <a:gd name="connsiteX2" fmla="*/ 1021482 w 2821121"/>
              <a:gd name="connsiteY2" fmla="*/ 1024826 h 1182535"/>
              <a:gd name="connsiteX3" fmla="*/ 2270251 w 2821121"/>
              <a:gd name="connsiteY3" fmla="*/ 1079416 h 1182535"/>
              <a:gd name="connsiteX4" fmla="*/ 2795690 w 2821121"/>
              <a:gd name="connsiteY4" fmla="*/ 397028 h 1182535"/>
              <a:gd name="connsiteX5" fmla="*/ 1444561 w 2821121"/>
              <a:gd name="connsiteY5" fmla="*/ 1244 h 1182535"/>
              <a:gd name="connsiteX0" fmla="*/ 1444432 w 2803039"/>
              <a:gd name="connsiteY0" fmla="*/ 1445 h 1353683"/>
              <a:gd name="connsiteX1" fmla="*/ 4594 w 2803039"/>
              <a:gd name="connsiteY1" fmla="*/ 683832 h 1353683"/>
              <a:gd name="connsiteX2" fmla="*/ 1021353 w 2803039"/>
              <a:gd name="connsiteY2" fmla="*/ 1025027 h 1353683"/>
              <a:gd name="connsiteX3" fmla="*/ 1969871 w 2803039"/>
              <a:gd name="connsiteY3" fmla="*/ 1297981 h 1353683"/>
              <a:gd name="connsiteX4" fmla="*/ 2795561 w 2803039"/>
              <a:gd name="connsiteY4" fmla="*/ 397229 h 1353683"/>
              <a:gd name="connsiteX5" fmla="*/ 1444432 w 2803039"/>
              <a:gd name="connsiteY5" fmla="*/ 1445 h 1353683"/>
              <a:gd name="connsiteX0" fmla="*/ 1444432 w 2895445"/>
              <a:gd name="connsiteY0" fmla="*/ 1041 h 1319524"/>
              <a:gd name="connsiteX1" fmla="*/ 4594 w 2895445"/>
              <a:gd name="connsiteY1" fmla="*/ 683428 h 1319524"/>
              <a:gd name="connsiteX2" fmla="*/ 1021353 w 2895445"/>
              <a:gd name="connsiteY2" fmla="*/ 1024623 h 1319524"/>
              <a:gd name="connsiteX3" fmla="*/ 1969871 w 2895445"/>
              <a:gd name="connsiteY3" fmla="*/ 1297577 h 1319524"/>
              <a:gd name="connsiteX4" fmla="*/ 2703008 w 2895445"/>
              <a:gd name="connsiteY4" fmla="*/ 776875 h 1319524"/>
              <a:gd name="connsiteX5" fmla="*/ 2795561 w 2895445"/>
              <a:gd name="connsiteY5" fmla="*/ 396825 h 1319524"/>
              <a:gd name="connsiteX6" fmla="*/ 1444432 w 2895445"/>
              <a:gd name="connsiteY6" fmla="*/ 1041 h 1319524"/>
              <a:gd name="connsiteX0" fmla="*/ 1444432 w 2871425"/>
              <a:gd name="connsiteY0" fmla="*/ 39066 h 1357549"/>
              <a:gd name="connsiteX1" fmla="*/ 4594 w 2871425"/>
              <a:gd name="connsiteY1" fmla="*/ 721453 h 1357549"/>
              <a:gd name="connsiteX2" fmla="*/ 1021353 w 2871425"/>
              <a:gd name="connsiteY2" fmla="*/ 1062648 h 1357549"/>
              <a:gd name="connsiteX3" fmla="*/ 1969871 w 2871425"/>
              <a:gd name="connsiteY3" fmla="*/ 1335602 h 1357549"/>
              <a:gd name="connsiteX4" fmla="*/ 2703008 w 2871425"/>
              <a:gd name="connsiteY4" fmla="*/ 814900 h 1357549"/>
              <a:gd name="connsiteX5" fmla="*/ 2761441 w 2871425"/>
              <a:gd name="connsiteY5" fmla="*/ 161895 h 1357549"/>
              <a:gd name="connsiteX6" fmla="*/ 1444432 w 2871425"/>
              <a:gd name="connsiteY6" fmla="*/ 39066 h 1357549"/>
              <a:gd name="connsiteX0" fmla="*/ 1443309 w 2870302"/>
              <a:gd name="connsiteY0" fmla="*/ 39066 h 1347913"/>
              <a:gd name="connsiteX1" fmla="*/ 3471 w 2870302"/>
              <a:gd name="connsiteY1" fmla="*/ 721453 h 1347913"/>
              <a:gd name="connsiteX2" fmla="*/ 1067997 w 2870302"/>
              <a:gd name="connsiteY2" fmla="*/ 789693 h 1347913"/>
              <a:gd name="connsiteX3" fmla="*/ 1968748 w 2870302"/>
              <a:gd name="connsiteY3" fmla="*/ 1335602 h 1347913"/>
              <a:gd name="connsiteX4" fmla="*/ 2701885 w 2870302"/>
              <a:gd name="connsiteY4" fmla="*/ 814900 h 1347913"/>
              <a:gd name="connsiteX5" fmla="*/ 2760318 w 2870302"/>
              <a:gd name="connsiteY5" fmla="*/ 161895 h 1347913"/>
              <a:gd name="connsiteX6" fmla="*/ 1443309 w 2870302"/>
              <a:gd name="connsiteY6" fmla="*/ 39066 h 1347913"/>
              <a:gd name="connsiteX0" fmla="*/ 1442896 w 2869889"/>
              <a:gd name="connsiteY0" fmla="*/ 39066 h 1347407"/>
              <a:gd name="connsiteX1" fmla="*/ 3058 w 2869889"/>
              <a:gd name="connsiteY1" fmla="*/ 721453 h 1347407"/>
              <a:gd name="connsiteX2" fmla="*/ 1067584 w 2869889"/>
              <a:gd name="connsiteY2" fmla="*/ 789693 h 1347407"/>
              <a:gd name="connsiteX3" fmla="*/ 1968335 w 2869889"/>
              <a:gd name="connsiteY3" fmla="*/ 1335602 h 1347407"/>
              <a:gd name="connsiteX4" fmla="*/ 2701472 w 2869889"/>
              <a:gd name="connsiteY4" fmla="*/ 814900 h 1347407"/>
              <a:gd name="connsiteX5" fmla="*/ 2759905 w 2869889"/>
              <a:gd name="connsiteY5" fmla="*/ 161895 h 1347407"/>
              <a:gd name="connsiteX6" fmla="*/ 1442896 w 2869889"/>
              <a:gd name="connsiteY6" fmla="*/ 39066 h 1347407"/>
              <a:gd name="connsiteX0" fmla="*/ 1442957 w 2869950"/>
              <a:gd name="connsiteY0" fmla="*/ 39066 h 1207580"/>
              <a:gd name="connsiteX1" fmla="*/ 3119 w 2869950"/>
              <a:gd name="connsiteY1" fmla="*/ 721453 h 1207580"/>
              <a:gd name="connsiteX2" fmla="*/ 1067645 w 2869950"/>
              <a:gd name="connsiteY2" fmla="*/ 789693 h 1207580"/>
              <a:gd name="connsiteX3" fmla="*/ 1388366 w 2869950"/>
              <a:gd name="connsiteY3" fmla="*/ 1192300 h 1207580"/>
              <a:gd name="connsiteX4" fmla="*/ 2701533 w 2869950"/>
              <a:gd name="connsiteY4" fmla="*/ 814900 h 1207580"/>
              <a:gd name="connsiteX5" fmla="*/ 2759966 w 2869950"/>
              <a:gd name="connsiteY5" fmla="*/ 161895 h 1207580"/>
              <a:gd name="connsiteX6" fmla="*/ 1442957 w 2869950"/>
              <a:gd name="connsiteY6" fmla="*/ 39066 h 1207580"/>
              <a:gd name="connsiteX0" fmla="*/ 1442957 w 2801246"/>
              <a:gd name="connsiteY0" fmla="*/ 43009 h 1211523"/>
              <a:gd name="connsiteX1" fmla="*/ 3119 w 2801246"/>
              <a:gd name="connsiteY1" fmla="*/ 725396 h 1211523"/>
              <a:gd name="connsiteX2" fmla="*/ 1067645 w 2801246"/>
              <a:gd name="connsiteY2" fmla="*/ 793636 h 1211523"/>
              <a:gd name="connsiteX3" fmla="*/ 1388366 w 2801246"/>
              <a:gd name="connsiteY3" fmla="*/ 1196243 h 1211523"/>
              <a:gd name="connsiteX4" fmla="*/ 2421754 w 2801246"/>
              <a:gd name="connsiteY4" fmla="*/ 941673 h 1211523"/>
              <a:gd name="connsiteX5" fmla="*/ 2759966 w 2801246"/>
              <a:gd name="connsiteY5" fmla="*/ 165838 h 1211523"/>
              <a:gd name="connsiteX6" fmla="*/ 1442957 w 2801246"/>
              <a:gd name="connsiteY6" fmla="*/ 43009 h 1211523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2957 w 2801246"/>
              <a:gd name="connsiteY0" fmla="*/ 43009 h 1237389"/>
              <a:gd name="connsiteX1" fmla="*/ 3119 w 2801246"/>
              <a:gd name="connsiteY1" fmla="*/ 725396 h 1237389"/>
              <a:gd name="connsiteX2" fmla="*/ 1067645 w 2801246"/>
              <a:gd name="connsiteY2" fmla="*/ 793636 h 1237389"/>
              <a:gd name="connsiteX3" fmla="*/ 1388366 w 2801246"/>
              <a:gd name="connsiteY3" fmla="*/ 1196243 h 1237389"/>
              <a:gd name="connsiteX4" fmla="*/ 2421754 w 2801246"/>
              <a:gd name="connsiteY4" fmla="*/ 941673 h 1237389"/>
              <a:gd name="connsiteX5" fmla="*/ 2759966 w 2801246"/>
              <a:gd name="connsiteY5" fmla="*/ 165838 h 1237389"/>
              <a:gd name="connsiteX6" fmla="*/ 1442957 w 2801246"/>
              <a:gd name="connsiteY6" fmla="*/ 43009 h 1237389"/>
              <a:gd name="connsiteX0" fmla="*/ 1440625 w 2798914"/>
              <a:gd name="connsiteY0" fmla="*/ 43009 h 1237389"/>
              <a:gd name="connsiteX1" fmla="*/ 787 w 2798914"/>
              <a:gd name="connsiteY1" fmla="*/ 725396 h 1237389"/>
              <a:gd name="connsiteX2" fmla="*/ 1065313 w 2798914"/>
              <a:gd name="connsiteY2" fmla="*/ 793636 h 1237389"/>
              <a:gd name="connsiteX3" fmla="*/ 1386034 w 2798914"/>
              <a:gd name="connsiteY3" fmla="*/ 1196243 h 1237389"/>
              <a:gd name="connsiteX4" fmla="*/ 2419422 w 2798914"/>
              <a:gd name="connsiteY4" fmla="*/ 941673 h 1237389"/>
              <a:gd name="connsiteX5" fmla="*/ 2757634 w 2798914"/>
              <a:gd name="connsiteY5" fmla="*/ 165838 h 1237389"/>
              <a:gd name="connsiteX6" fmla="*/ 1440625 w 2798914"/>
              <a:gd name="connsiteY6" fmla="*/ 43009 h 1237389"/>
              <a:gd name="connsiteX0" fmla="*/ 1440625 w 2832557"/>
              <a:gd name="connsiteY0" fmla="*/ 70214 h 1264594"/>
              <a:gd name="connsiteX1" fmla="*/ 787 w 2832557"/>
              <a:gd name="connsiteY1" fmla="*/ 752601 h 1264594"/>
              <a:gd name="connsiteX2" fmla="*/ 1065313 w 2832557"/>
              <a:gd name="connsiteY2" fmla="*/ 820841 h 1264594"/>
              <a:gd name="connsiteX3" fmla="*/ 1386034 w 2832557"/>
              <a:gd name="connsiteY3" fmla="*/ 1223448 h 1264594"/>
              <a:gd name="connsiteX4" fmla="*/ 2419422 w 2832557"/>
              <a:gd name="connsiteY4" fmla="*/ 968878 h 1264594"/>
              <a:gd name="connsiteX5" fmla="*/ 2757634 w 2832557"/>
              <a:gd name="connsiteY5" fmla="*/ 193043 h 1264594"/>
              <a:gd name="connsiteX6" fmla="*/ 1440625 w 2832557"/>
              <a:gd name="connsiteY6" fmla="*/ 70214 h 1264594"/>
              <a:gd name="connsiteX0" fmla="*/ 1440625 w 2832557"/>
              <a:gd name="connsiteY0" fmla="*/ 70214 h 1264594"/>
              <a:gd name="connsiteX1" fmla="*/ 787 w 2832557"/>
              <a:gd name="connsiteY1" fmla="*/ 752601 h 1264594"/>
              <a:gd name="connsiteX2" fmla="*/ 1065313 w 2832557"/>
              <a:gd name="connsiteY2" fmla="*/ 820841 h 1264594"/>
              <a:gd name="connsiteX3" fmla="*/ 1386034 w 2832557"/>
              <a:gd name="connsiteY3" fmla="*/ 1223448 h 1264594"/>
              <a:gd name="connsiteX4" fmla="*/ 2419422 w 2832557"/>
              <a:gd name="connsiteY4" fmla="*/ 968878 h 1264594"/>
              <a:gd name="connsiteX5" fmla="*/ 2757634 w 2832557"/>
              <a:gd name="connsiteY5" fmla="*/ 193043 h 1264594"/>
              <a:gd name="connsiteX6" fmla="*/ 1440625 w 2832557"/>
              <a:gd name="connsiteY6" fmla="*/ 70214 h 1264594"/>
              <a:gd name="connsiteX0" fmla="*/ 1440625 w 2841240"/>
              <a:gd name="connsiteY0" fmla="*/ 70214 h 1261930"/>
              <a:gd name="connsiteX1" fmla="*/ 787 w 2841240"/>
              <a:gd name="connsiteY1" fmla="*/ 752601 h 1261930"/>
              <a:gd name="connsiteX2" fmla="*/ 1065313 w 2841240"/>
              <a:gd name="connsiteY2" fmla="*/ 820841 h 1261930"/>
              <a:gd name="connsiteX3" fmla="*/ 1386034 w 2841240"/>
              <a:gd name="connsiteY3" fmla="*/ 1223448 h 1261930"/>
              <a:gd name="connsiteX4" fmla="*/ 2419422 w 2841240"/>
              <a:gd name="connsiteY4" fmla="*/ 968878 h 1261930"/>
              <a:gd name="connsiteX5" fmla="*/ 2757634 w 2841240"/>
              <a:gd name="connsiteY5" fmla="*/ 193043 h 1261930"/>
              <a:gd name="connsiteX6" fmla="*/ 1440625 w 2841240"/>
              <a:gd name="connsiteY6" fmla="*/ 70214 h 126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1240" h="1261930">
                <a:moveTo>
                  <a:pt x="1440625" y="70214"/>
                </a:moveTo>
                <a:cubicBezTo>
                  <a:pt x="981151" y="163474"/>
                  <a:pt x="-32195" y="511491"/>
                  <a:pt x="787" y="752601"/>
                </a:cubicBezTo>
                <a:cubicBezTo>
                  <a:pt x="33769" y="993711"/>
                  <a:pt x="834439" y="742367"/>
                  <a:pt x="1065313" y="820841"/>
                </a:cubicBezTo>
                <a:cubicBezTo>
                  <a:pt x="1296188" y="899316"/>
                  <a:pt x="1010224" y="1085044"/>
                  <a:pt x="1386034" y="1223448"/>
                </a:cubicBezTo>
                <a:cubicBezTo>
                  <a:pt x="1761844" y="1361852"/>
                  <a:pt x="2206744" y="1091707"/>
                  <a:pt x="2419422" y="968878"/>
                </a:cubicBezTo>
                <a:cubicBezTo>
                  <a:pt x="2632100" y="846049"/>
                  <a:pt x="3009477" y="445178"/>
                  <a:pt x="2757634" y="193043"/>
                </a:cubicBezTo>
                <a:cubicBezTo>
                  <a:pt x="2505791" y="-59092"/>
                  <a:pt x="1900099" y="-23046"/>
                  <a:pt x="1440625" y="70214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46244" y="209550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Curl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42928" y="131160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033528" y="131160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7134368" y="1357326"/>
            <a:ext cx="899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119128" y="1311606"/>
                <a:ext cx="8158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128" y="1311606"/>
                <a:ext cx="815800" cy="64633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>
          <a:xfrm>
            <a:off x="7042928" y="32100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88648" y="412446"/>
            <a:ext cx="0" cy="89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8018288" y="32100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5" idx="2"/>
            <a:endCxn id="11" idx="6"/>
          </p:cNvCxnSpPr>
          <p:nvPr/>
        </p:nvCxnSpPr>
        <p:spPr>
          <a:xfrm flipH="1">
            <a:off x="7134368" y="366726"/>
            <a:ext cx="88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0"/>
            <a:endCxn id="15" idx="4"/>
          </p:cNvCxnSpPr>
          <p:nvPr/>
        </p:nvCxnSpPr>
        <p:spPr>
          <a:xfrm flipH="1" flipV="1">
            <a:off x="8064008" y="412446"/>
            <a:ext cx="15240" cy="89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204728" y="549606"/>
                <a:ext cx="822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728" y="549606"/>
                <a:ext cx="822533" cy="64633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52400" y="1390633"/>
                <a:ext cx="8491235" cy="3619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𝑐𝑢𝑟𝑙</m:t>
                              </m:r>
                            </m:e>
                          </m:acc>
                        </m:e>
                        <m:sub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3600" i="1" dirty="0" smtClean="0">
                  <a:latin typeface="Cambria Math"/>
                  <a:ea typeface="Cambria Math"/>
                </a:endParaRPr>
              </a:p>
              <a:p>
                <a:r>
                  <a:rPr lang="en-US" sz="3600" b="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600" b="0" i="1" smtClean="0">
                                <a:latin typeface="Cambria Math"/>
                              </a:rPr>
                              <m:t>𝑑𝑥𝑑𝑦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𝑑𝑥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𝑑𝑥</m:t>
                                </m:r>
                              </m:e>
                            </m:d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𝑑𝑦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𝑑𝑦</m:t>
                                </m:r>
                              </m:e>
                            </m:d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𝑑𝑥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𝑑𝑦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𝑑𝑥𝑑𝑦</m:t>
                            </m:r>
                          </m:den>
                        </m:f>
                      </m:e>
                    </m:func>
                  </m:oMath>
                </a14:m>
                <a:endParaRPr lang="en-US" sz="3600" b="0" i="1" dirty="0" smtClean="0">
                  <a:latin typeface="Cambria Math"/>
                </a:endParaRPr>
              </a:p>
              <a:p>
                <a:r>
                  <a:rPr lang="en-US" sz="3600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600" i="1">
                            <a:latin typeface="Cambria Math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600" i="1">
                                <a:latin typeface="Cambria Math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/>
                              </a:rPr>
                              <m:t>lim</m:t>
                            </m:r>
                          </m:e>
                          <m:lim>
                            <m:r>
                              <a:rPr lang="en-US" sz="3600" i="1">
                                <a:latin typeface="Cambria Math"/>
                              </a:rPr>
                              <m:t>𝑑𝑥𝑑𝑦</m:t>
                            </m:r>
                            <m:r>
                              <a:rPr lang="en-US" sz="3600" i="1">
                                <a:latin typeface="Cambria Math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3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  <m: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  <m:t>𝑑𝑥</m:t>
                                </m:r>
                              </m:e>
                            </m:d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den>
                        </m:f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sz="3600" i="1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  <m:t>𝑦</m:t>
                                </m:r>
                                <m: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  <m:t>𝑑𝑦</m:t>
                                </m:r>
                              </m:e>
                            </m:d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60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𝑑</m:t>
                            </m:r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endParaRPr lang="en-US" sz="3600" dirty="0" smtClean="0">
                  <a:ea typeface="Cambria Math"/>
                </a:endParaRPr>
              </a:p>
              <a:p>
                <a:r>
                  <a:rPr lang="en-US" sz="3600" dirty="0" smtClean="0">
                    <a:ea typeface="Cambria Math"/>
                  </a:rPr>
                  <a:t>=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3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den>
                    </m:f>
                    <m:r>
                      <a:rPr lang="en-US" sz="3600" b="0" i="1" smtClean="0">
                        <a:latin typeface="Cambria Math"/>
                        <a:ea typeface="Cambria Math"/>
                      </a:rPr>
                      <m:t>−</m:t>
                    </m:r>
                    <m:f>
                      <m:fPr>
                        <m:ctrlPr>
                          <a:rPr lang="en-US" sz="3600" i="1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sSub>
                          <m:sSubPr>
                            <m:ctrlPr>
                              <a:rPr lang="en-US" sz="36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/>
                                <a:ea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3600" i="1">
                            <a:latin typeface="Cambria Math"/>
                            <a:ea typeface="Cambria Math"/>
                          </a:rPr>
                          <m:t>𝜕</m:t>
                        </m:r>
                        <m:r>
                          <a:rPr lang="en-US" sz="36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90633"/>
                <a:ext cx="8491235" cy="3619517"/>
              </a:xfrm>
              <a:prstGeom prst="rect">
                <a:avLst/>
              </a:prstGeom>
              <a:blipFill rotWithShape="1">
                <a:blip r:embed="rId4"/>
                <a:stretch>
                  <a:fillRect l="-2154" b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Isosceles Triangle 23"/>
          <p:cNvSpPr/>
          <p:nvPr/>
        </p:nvSpPr>
        <p:spPr>
          <a:xfrm rot="5400000">
            <a:off x="7515368" y="1283174"/>
            <a:ext cx="152400" cy="152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/>
          <p:cNvSpPr/>
          <p:nvPr/>
        </p:nvSpPr>
        <p:spPr>
          <a:xfrm rot="16200000" flipH="1">
            <a:off x="7515368" y="285750"/>
            <a:ext cx="152400" cy="152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 rot="10800000" flipH="1">
            <a:off x="7016088" y="785826"/>
            <a:ext cx="152400" cy="152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10800000" flipH="1" flipV="1">
            <a:off x="8001000" y="778206"/>
            <a:ext cx="152400" cy="152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5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146244" y="209550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Curl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" y="1352550"/>
                <a:ext cx="4984121" cy="1336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𝑐𝑢𝑟𝑙</m:t>
                          </m:r>
                        </m:e>
                      </m:acc>
                      <m:r>
                        <a:rPr lang="en-US" sz="3600" i="1">
                          <a:latin typeface="Cambria Math"/>
                          <a:ea typeface="Cambria Math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3600" i="1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∮"/>
                                  <m:ctrlPr>
                                    <a:rPr lang="en-US" sz="3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</m:acc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latin typeface="Cambria Math"/>
                                      <a:ea typeface="Cambria Math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</a:rPr>
                                        <m:t>𝑑𝑙</m:t>
                                      </m:r>
                                    </m:e>
                                  </m:acc>
                                </m:e>
                              </m:nary>
                            </m:num>
                            <m:den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52550"/>
                <a:ext cx="4984121" cy="13369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04800" y="3181350"/>
                <a:ext cx="5887829" cy="7856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𝑐𝑢𝑟𝑙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>
                              <a:latin typeface="Cambria Math"/>
                            </a:rPr>
                            <m:t>𝛻</m:t>
                          </m:r>
                        </m:e>
                      </m:acc>
                      <m:r>
                        <a:rPr lang="en-US" sz="3600" i="1">
                          <a:latin typeface="Cambria Math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𝜖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𝑖𝑗𝑘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181350"/>
                <a:ext cx="5887829" cy="7856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7042928" y="268741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33528" y="268741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7134368" y="2733139"/>
            <a:ext cx="899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19128" y="2687419"/>
                <a:ext cx="8158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128" y="2687419"/>
                <a:ext cx="815800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7042928" y="169681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7088648" y="1788259"/>
            <a:ext cx="0" cy="89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018288" y="169681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2"/>
            <a:endCxn id="25" idx="6"/>
          </p:cNvCxnSpPr>
          <p:nvPr/>
        </p:nvCxnSpPr>
        <p:spPr>
          <a:xfrm flipH="1">
            <a:off x="7134368" y="1742539"/>
            <a:ext cx="88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0"/>
            <a:endCxn id="27" idx="4"/>
          </p:cNvCxnSpPr>
          <p:nvPr/>
        </p:nvCxnSpPr>
        <p:spPr>
          <a:xfrm flipH="1" flipV="1">
            <a:off x="8064008" y="1788259"/>
            <a:ext cx="15240" cy="89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04728" y="1925419"/>
                <a:ext cx="822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728" y="1925419"/>
                <a:ext cx="822533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Isosceles Triangle 30"/>
          <p:cNvSpPr/>
          <p:nvPr/>
        </p:nvSpPr>
        <p:spPr>
          <a:xfrm rot="5400000">
            <a:off x="7515368" y="2658987"/>
            <a:ext cx="152400" cy="152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16200000" flipH="1">
            <a:off x="7515368" y="1661563"/>
            <a:ext cx="152400" cy="152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0800000" flipH="1">
            <a:off x="7016088" y="2161639"/>
            <a:ext cx="152400" cy="152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0800000" flipH="1" flipV="1">
            <a:off x="8001000" y="2154019"/>
            <a:ext cx="152400" cy="152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20349793">
            <a:off x="5177638" y="3875962"/>
            <a:ext cx="21563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n w="9525">
                  <a:solidFill>
                    <a:schemeClr val="bg2"/>
                  </a:solidFill>
                </a:ln>
                <a:solidFill>
                  <a:schemeClr val="bg2"/>
                </a:solidFill>
                <a:latin typeface="Bradley Hand ITC" panose="03070402050302030203" pitchFamily="66" charset="0"/>
              </a:rPr>
              <a:t>Curl is a tensor</a:t>
            </a:r>
            <a:br>
              <a:rPr lang="en-US" sz="2400" dirty="0" smtClean="0">
                <a:ln w="9525">
                  <a:solidFill>
                    <a:schemeClr val="bg2"/>
                  </a:solidFill>
                </a:ln>
                <a:solidFill>
                  <a:schemeClr val="bg2"/>
                </a:solidFill>
                <a:latin typeface="Bradley Hand ITC" panose="03070402050302030203" pitchFamily="66" charset="0"/>
              </a:rPr>
            </a:br>
            <a:r>
              <a:rPr lang="en-US" sz="2400" dirty="0" smtClean="0">
                <a:ln w="9525">
                  <a:solidFill>
                    <a:schemeClr val="bg2"/>
                  </a:solidFill>
                </a:ln>
                <a:solidFill>
                  <a:schemeClr val="bg2"/>
                </a:solidFill>
                <a:latin typeface="Bradley Hand ITC" panose="03070402050302030203" pitchFamily="66" charset="0"/>
              </a:rPr>
              <a:t>of rank N-2!!!</a:t>
            </a:r>
            <a:endParaRPr lang="en-US" sz="2400" dirty="0">
              <a:ln w="9525">
                <a:solidFill>
                  <a:schemeClr val="bg2"/>
                </a:solidFill>
              </a:ln>
              <a:solidFill>
                <a:schemeClr val="bg2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83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124332" y="209550"/>
            <a:ext cx="2895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Curl of a gradient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52400" y="1352550"/>
                <a:ext cx="3884525" cy="27200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𝑐𝑢𝑟𝑙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𝑔𝑟𝑎𝑑</m:t>
                              </m:r>
                            </m:e>
                          </m:acc>
                          <m:d>
                            <m:dPr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𝑈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3600" i="1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  <m:r>
                                <a:rPr lang="en-US" sz="3600" i="1">
                                  <a:latin typeface="Cambria Math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∮"/>
                                  <m:ctrlPr>
                                    <a:rPr lang="en-US" sz="3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600" i="1">
                                      <a:latin typeface="Cambria Math"/>
                                    </a:rPr>
                                    <m:t>𝑙</m:t>
                                  </m:r>
                                </m:sub>
                                <m:sup>
                                  <m:r>
                                    <a:rPr lang="en-US" sz="3600" i="1">
                                      <a:latin typeface="Cambria Math"/>
                                    </a:rPr>
                                    <m:t> </m:t>
                                  </m:r>
                                </m:sup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/>
                                          <a:ea typeface="Cambria Math"/>
                                        </a:rPr>
                                        <m:t>𝑔𝑟𝑎𝑑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b="0" i="1" smtClean="0">
                                          <a:latin typeface="Cambria Math"/>
                                          <a:ea typeface="Cambria Math"/>
                                        </a:rPr>
                                        <m:t>𝑈</m:t>
                                      </m:r>
                                    </m:e>
                                  </m:d>
                                </m:e>
                              </m:nary>
                            </m:num>
                            <m:den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∆</m:t>
                              </m:r>
                              <m:r>
                                <a:rPr lang="en-US" sz="36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6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52550"/>
                <a:ext cx="3884525" cy="27200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7042928" y="268741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033528" y="268741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7134368" y="2733139"/>
            <a:ext cx="899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19128" y="2687419"/>
                <a:ext cx="8158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128" y="2687419"/>
                <a:ext cx="815800" cy="64633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/>
          <p:nvPr/>
        </p:nvSpPr>
        <p:spPr>
          <a:xfrm>
            <a:off x="7042928" y="169681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7088648" y="1788259"/>
            <a:ext cx="0" cy="89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018288" y="1696819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2"/>
            <a:endCxn id="25" idx="6"/>
          </p:cNvCxnSpPr>
          <p:nvPr/>
        </p:nvCxnSpPr>
        <p:spPr>
          <a:xfrm flipH="1">
            <a:off x="7134368" y="1742539"/>
            <a:ext cx="8839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2" idx="0"/>
            <a:endCxn id="27" idx="4"/>
          </p:cNvCxnSpPr>
          <p:nvPr/>
        </p:nvCxnSpPr>
        <p:spPr>
          <a:xfrm flipH="1" flipV="1">
            <a:off x="8064008" y="1788259"/>
            <a:ext cx="15240" cy="899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204728" y="1925419"/>
                <a:ext cx="82253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728" y="1925419"/>
                <a:ext cx="822533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Isosceles Triangle 30"/>
          <p:cNvSpPr/>
          <p:nvPr/>
        </p:nvSpPr>
        <p:spPr>
          <a:xfrm rot="5400000">
            <a:off x="7515368" y="2658987"/>
            <a:ext cx="152400" cy="152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/>
          <p:cNvSpPr/>
          <p:nvPr/>
        </p:nvSpPr>
        <p:spPr>
          <a:xfrm rot="16200000" flipH="1">
            <a:off x="7515368" y="1661563"/>
            <a:ext cx="152400" cy="152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/>
          <p:cNvSpPr/>
          <p:nvPr/>
        </p:nvSpPr>
        <p:spPr>
          <a:xfrm rot="10800000" flipH="1">
            <a:off x="7016088" y="2161639"/>
            <a:ext cx="152400" cy="152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 rot="10800000" flipH="1" flipV="1">
            <a:off x="8001000" y="2154019"/>
            <a:ext cx="152400" cy="1524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7130408" y="1598796"/>
            <a:ext cx="1294989" cy="1652331"/>
          </a:xfrm>
          <a:custGeom>
            <a:avLst/>
            <a:gdLst>
              <a:gd name="connsiteX0" fmla="*/ 303735 w 1282116"/>
              <a:gd name="connsiteY0" fmla="*/ 1610834 h 1624708"/>
              <a:gd name="connsiteX1" fmla="*/ 29415 w 1282116"/>
              <a:gd name="connsiteY1" fmla="*/ 550130 h 1624708"/>
              <a:gd name="connsiteX2" fmla="*/ 901143 w 1282116"/>
              <a:gd name="connsiteY2" fmla="*/ 13682 h 1624708"/>
              <a:gd name="connsiteX3" fmla="*/ 1260807 w 1282116"/>
              <a:gd name="connsiteY3" fmla="*/ 1080482 h 1624708"/>
              <a:gd name="connsiteX4" fmla="*/ 303735 w 1282116"/>
              <a:gd name="connsiteY4" fmla="*/ 1610834 h 1624708"/>
              <a:gd name="connsiteX0" fmla="*/ 303735 w 1299168"/>
              <a:gd name="connsiteY0" fmla="*/ 1610834 h 1643274"/>
              <a:gd name="connsiteX1" fmla="*/ 29415 w 1299168"/>
              <a:gd name="connsiteY1" fmla="*/ 550130 h 1643274"/>
              <a:gd name="connsiteX2" fmla="*/ 901143 w 1299168"/>
              <a:gd name="connsiteY2" fmla="*/ 13682 h 1643274"/>
              <a:gd name="connsiteX3" fmla="*/ 1260807 w 1299168"/>
              <a:gd name="connsiteY3" fmla="*/ 1080482 h 1643274"/>
              <a:gd name="connsiteX4" fmla="*/ 303735 w 1299168"/>
              <a:gd name="connsiteY4" fmla="*/ 1610834 h 1643274"/>
              <a:gd name="connsiteX0" fmla="*/ 303735 w 1308921"/>
              <a:gd name="connsiteY0" fmla="*/ 1610834 h 1643274"/>
              <a:gd name="connsiteX1" fmla="*/ 29415 w 1308921"/>
              <a:gd name="connsiteY1" fmla="*/ 550130 h 1643274"/>
              <a:gd name="connsiteX2" fmla="*/ 901143 w 1308921"/>
              <a:gd name="connsiteY2" fmla="*/ 13682 h 1643274"/>
              <a:gd name="connsiteX3" fmla="*/ 1260807 w 1308921"/>
              <a:gd name="connsiteY3" fmla="*/ 1080482 h 1643274"/>
              <a:gd name="connsiteX4" fmla="*/ 303735 w 1308921"/>
              <a:gd name="connsiteY4" fmla="*/ 1610834 h 1643274"/>
              <a:gd name="connsiteX0" fmla="*/ 303735 w 1308921"/>
              <a:gd name="connsiteY0" fmla="*/ 1609318 h 1641758"/>
              <a:gd name="connsiteX1" fmla="*/ 29415 w 1308921"/>
              <a:gd name="connsiteY1" fmla="*/ 548614 h 1641758"/>
              <a:gd name="connsiteX2" fmla="*/ 901143 w 1308921"/>
              <a:gd name="connsiteY2" fmla="*/ 12166 h 1641758"/>
              <a:gd name="connsiteX3" fmla="*/ 1260807 w 1308921"/>
              <a:gd name="connsiteY3" fmla="*/ 1078966 h 1641758"/>
              <a:gd name="connsiteX4" fmla="*/ 303735 w 1308921"/>
              <a:gd name="connsiteY4" fmla="*/ 1609318 h 1641758"/>
              <a:gd name="connsiteX0" fmla="*/ 303735 w 1304204"/>
              <a:gd name="connsiteY0" fmla="*/ 1614025 h 1646465"/>
              <a:gd name="connsiteX1" fmla="*/ 29415 w 1304204"/>
              <a:gd name="connsiteY1" fmla="*/ 553321 h 1646465"/>
              <a:gd name="connsiteX2" fmla="*/ 901143 w 1304204"/>
              <a:gd name="connsiteY2" fmla="*/ 16873 h 1646465"/>
              <a:gd name="connsiteX3" fmla="*/ 1260807 w 1304204"/>
              <a:gd name="connsiteY3" fmla="*/ 1083673 h 1646465"/>
              <a:gd name="connsiteX4" fmla="*/ 303735 w 1304204"/>
              <a:gd name="connsiteY4" fmla="*/ 1614025 h 1646465"/>
              <a:gd name="connsiteX0" fmla="*/ 294520 w 1294989"/>
              <a:gd name="connsiteY0" fmla="*/ 1619891 h 1652331"/>
              <a:gd name="connsiteX1" fmla="*/ 20200 w 1294989"/>
              <a:gd name="connsiteY1" fmla="*/ 559187 h 1652331"/>
              <a:gd name="connsiteX2" fmla="*/ 891928 w 1294989"/>
              <a:gd name="connsiteY2" fmla="*/ 22739 h 1652331"/>
              <a:gd name="connsiteX3" fmla="*/ 1251592 w 1294989"/>
              <a:gd name="connsiteY3" fmla="*/ 1089539 h 1652331"/>
              <a:gd name="connsiteX4" fmla="*/ 294520 w 1294989"/>
              <a:gd name="connsiteY4" fmla="*/ 1619891 h 1652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4989" h="1652331">
                <a:moveTo>
                  <a:pt x="294520" y="1619891"/>
                </a:moveTo>
                <a:cubicBezTo>
                  <a:pt x="89288" y="1531499"/>
                  <a:pt x="-54984" y="953395"/>
                  <a:pt x="20200" y="559187"/>
                </a:cubicBezTo>
                <a:cubicBezTo>
                  <a:pt x="95384" y="164979"/>
                  <a:pt x="631832" y="-77845"/>
                  <a:pt x="891928" y="22739"/>
                </a:cubicBezTo>
                <a:cubicBezTo>
                  <a:pt x="1152024" y="123323"/>
                  <a:pt x="1396880" y="536835"/>
                  <a:pt x="1251592" y="1089539"/>
                </a:cubicBezTo>
                <a:cubicBezTo>
                  <a:pt x="1106304" y="1642243"/>
                  <a:pt x="499752" y="1708283"/>
                  <a:pt x="294520" y="1619891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26231" y="209550"/>
            <a:ext cx="4291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Bradley Hand ITC" pitchFamily="66" charset="0"/>
              </a:rPr>
              <a:t>Potential of a curl-free field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52400" y="1352550"/>
                <a:ext cx="6403869" cy="3290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𝑐𝑢𝑟𝑙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/>
                                  <a:ea typeface="Cambria Math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=0   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 ∮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𝐸</m:t>
                          </m:r>
                        </m:e>
                      </m:acc>
                      <m:r>
                        <a:rPr lang="en-US" sz="3600" i="1">
                          <a:latin typeface="Cambria Math"/>
                          <a:ea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𝑑𝑙</m:t>
                          </m:r>
                        </m:e>
                      </m:acc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𝑃</m:t>
                          </m:r>
                        </m:e>
                      </m:d>
                      <m:r>
                        <a:rPr lang="en-US" sz="3600" b="0" i="1" smtClean="0">
                          <a:latin typeface="Cambria Math"/>
                        </a:rPr>
                        <m:t>≡</m:t>
                      </m:r>
                      <m:nary>
                        <m:nary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latin typeface="Cambria Math"/>
                            </a:rPr>
                            <m:t>𝑂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/>
                            </a:rPr>
                            <m:t>𝑃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𝐸</m:t>
                              </m:r>
                            </m:e>
                          </m:acc>
                          <m:r>
                            <m:rPr>
                              <m:brk m:alnAt="23"/>
                            </m:rPr>
                            <a:rPr lang="en-US" sz="3600" i="1">
                              <a:latin typeface="Cambria Math"/>
                              <a:ea typeface="Cambria Math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/>
                                </a:rPr>
                                <m:t>𝑑𝑙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</m:e>
                      </m:nary>
                      <m:r>
                        <a:rPr lang="en-US" sz="3600" b="0" i="1" smtClean="0">
                          <a:latin typeface="Cambria Math"/>
                        </a:rPr>
                        <m:t>+</m:t>
                      </m:r>
                      <m:r>
                        <a:rPr lang="en-US" sz="3600" b="0" i="1" smtClean="0">
                          <a:latin typeface="Cambria Math"/>
                        </a:rPr>
                        <m:t>𝑈</m:t>
                      </m:r>
                      <m:r>
                        <a:rPr lang="en-US" sz="3600" b="0" i="1" smtClean="0">
                          <a:latin typeface="Cambria Math"/>
                        </a:rPr>
                        <m:t>(</m:t>
                      </m:r>
                      <m:r>
                        <a:rPr lang="en-US" sz="3600" b="0" i="1" smtClean="0">
                          <a:latin typeface="Cambria Math"/>
                        </a:rPr>
                        <m:t>𝑂</m:t>
                      </m:r>
                      <m:r>
                        <a:rPr lang="en-US" sz="36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36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 smtClean="0">
                          <a:latin typeface="Cambria Math"/>
                        </a:rPr>
                        <m:t>Δ</m:t>
                      </m:r>
                      <m:r>
                        <a:rPr lang="en-US" sz="3600" i="1">
                          <a:latin typeface="Cambria Math"/>
                        </a:rPr>
                        <m:t>𝑈</m:t>
                      </m:r>
                      <m:r>
                        <a:rPr lang="en-US" sz="3600" i="1">
                          <a:latin typeface="Cambria Math"/>
                        </a:rPr>
                        <m:t>=∫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3600" i="1" smtClean="0">
                          <a:latin typeface="Cambria Math"/>
                          <a:ea typeface="Cambria Math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36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𝑑𝑙</m:t>
                          </m:r>
                        </m:e>
                      </m:acc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=∫</m:t>
                      </m:r>
                      <m:acc>
                        <m:accPr>
                          <m:chr m:val="⃗"/>
                          <m:ctrlPr>
                            <a:rPr lang="en-US" sz="3600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/>
                              <a:ea typeface="Cambria Math"/>
                            </a:rPr>
                            <m:t>𝑔𝑟𝑎𝑑</m:t>
                          </m:r>
                        </m:e>
                      </m:acc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)⋅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𝑑𝑙</m:t>
                          </m:r>
                        </m:e>
                      </m:acc>
                    </m:oMath>
                  </m:oMathPara>
                </a14:m>
                <a:endParaRPr lang="en-US" sz="3600" b="0" i="1" dirty="0" smtClean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3600" i="1">
                          <a:latin typeface="Cambria Math"/>
                        </a:rPr>
                        <m:t> </m:t>
                      </m:r>
                      <m:r>
                        <a:rPr lang="en-US" sz="3600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3600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/>
                              <a:ea typeface="Cambria Math"/>
                            </a:rPr>
                            <m:t>𝑔𝑟𝑎𝑑</m:t>
                          </m:r>
                        </m:e>
                      </m:acc>
                      <m:r>
                        <a:rPr lang="en-US" sz="3600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𝑈</m:t>
                      </m:r>
                      <m:r>
                        <a:rPr lang="en-US" sz="3600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352550"/>
                <a:ext cx="6403869" cy="329070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 1"/>
          <p:cNvSpPr/>
          <p:nvPr/>
        </p:nvSpPr>
        <p:spPr>
          <a:xfrm>
            <a:off x="7241192" y="1617134"/>
            <a:ext cx="811623" cy="1601553"/>
          </a:xfrm>
          <a:custGeom>
            <a:avLst/>
            <a:gdLst>
              <a:gd name="connsiteX0" fmla="*/ 0 w 694989"/>
              <a:gd name="connsiteY0" fmla="*/ 1597152 h 1597152"/>
              <a:gd name="connsiteX1" fmla="*/ 633984 w 694989"/>
              <a:gd name="connsiteY1" fmla="*/ 1274064 h 1597152"/>
              <a:gd name="connsiteX2" fmla="*/ 633984 w 694989"/>
              <a:gd name="connsiteY2" fmla="*/ 0 h 1597152"/>
              <a:gd name="connsiteX0" fmla="*/ 125205 w 762066"/>
              <a:gd name="connsiteY0" fmla="*/ 1597152 h 1597152"/>
              <a:gd name="connsiteX1" fmla="*/ 15477 w 762066"/>
              <a:gd name="connsiteY1" fmla="*/ 615696 h 1597152"/>
              <a:gd name="connsiteX2" fmla="*/ 759189 w 762066"/>
              <a:gd name="connsiteY2" fmla="*/ 0 h 1597152"/>
              <a:gd name="connsiteX0" fmla="*/ 177639 w 814500"/>
              <a:gd name="connsiteY0" fmla="*/ 1597152 h 1597152"/>
              <a:gd name="connsiteX1" fmla="*/ 67911 w 814500"/>
              <a:gd name="connsiteY1" fmla="*/ 615696 h 1597152"/>
              <a:gd name="connsiteX2" fmla="*/ 811623 w 814500"/>
              <a:gd name="connsiteY2" fmla="*/ 0 h 1597152"/>
              <a:gd name="connsiteX0" fmla="*/ 177639 w 811623"/>
              <a:gd name="connsiteY0" fmla="*/ 1601553 h 1601553"/>
              <a:gd name="connsiteX1" fmla="*/ 67911 w 811623"/>
              <a:gd name="connsiteY1" fmla="*/ 620097 h 1601553"/>
              <a:gd name="connsiteX2" fmla="*/ 811623 w 811623"/>
              <a:gd name="connsiteY2" fmla="*/ 4401 h 160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1623" h="1601553">
                <a:moveTo>
                  <a:pt x="177639" y="1601553"/>
                </a:moveTo>
                <a:cubicBezTo>
                  <a:pt x="-33689" y="1463377"/>
                  <a:pt x="-37753" y="886289"/>
                  <a:pt x="67911" y="620097"/>
                </a:cubicBezTo>
                <a:cubicBezTo>
                  <a:pt x="173575" y="353905"/>
                  <a:pt x="529175" y="-46399"/>
                  <a:pt x="811623" y="440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034181" y="1534461"/>
            <a:ext cx="1010345" cy="1690914"/>
          </a:xfrm>
          <a:custGeom>
            <a:avLst/>
            <a:gdLst>
              <a:gd name="connsiteX0" fmla="*/ 0 w 694989"/>
              <a:gd name="connsiteY0" fmla="*/ 1597152 h 1597152"/>
              <a:gd name="connsiteX1" fmla="*/ 633984 w 694989"/>
              <a:gd name="connsiteY1" fmla="*/ 1274064 h 1597152"/>
              <a:gd name="connsiteX2" fmla="*/ 633984 w 694989"/>
              <a:gd name="connsiteY2" fmla="*/ 0 h 1597152"/>
              <a:gd name="connsiteX0" fmla="*/ 125205 w 762066"/>
              <a:gd name="connsiteY0" fmla="*/ 1597152 h 1597152"/>
              <a:gd name="connsiteX1" fmla="*/ 15477 w 762066"/>
              <a:gd name="connsiteY1" fmla="*/ 615696 h 1597152"/>
              <a:gd name="connsiteX2" fmla="*/ 759189 w 762066"/>
              <a:gd name="connsiteY2" fmla="*/ 0 h 1597152"/>
              <a:gd name="connsiteX0" fmla="*/ 177639 w 814500"/>
              <a:gd name="connsiteY0" fmla="*/ 1597152 h 1597152"/>
              <a:gd name="connsiteX1" fmla="*/ 67911 w 814500"/>
              <a:gd name="connsiteY1" fmla="*/ 615696 h 1597152"/>
              <a:gd name="connsiteX2" fmla="*/ 811623 w 814500"/>
              <a:gd name="connsiteY2" fmla="*/ 0 h 1597152"/>
              <a:gd name="connsiteX0" fmla="*/ 177639 w 811623"/>
              <a:gd name="connsiteY0" fmla="*/ 1601553 h 1601553"/>
              <a:gd name="connsiteX1" fmla="*/ 67911 w 811623"/>
              <a:gd name="connsiteY1" fmla="*/ 620097 h 1601553"/>
              <a:gd name="connsiteX2" fmla="*/ 811623 w 811623"/>
              <a:gd name="connsiteY2" fmla="*/ 4401 h 1601553"/>
              <a:gd name="connsiteX0" fmla="*/ 350662 w 984646"/>
              <a:gd name="connsiteY0" fmla="*/ 1626731 h 1626731"/>
              <a:gd name="connsiteX1" fmla="*/ 27574 w 984646"/>
              <a:gd name="connsiteY1" fmla="*/ 230747 h 1626731"/>
              <a:gd name="connsiteX2" fmla="*/ 984646 w 984646"/>
              <a:gd name="connsiteY2" fmla="*/ 29579 h 1626731"/>
              <a:gd name="connsiteX0" fmla="*/ 376361 w 1010345"/>
              <a:gd name="connsiteY0" fmla="*/ 1690914 h 1690914"/>
              <a:gd name="connsiteX1" fmla="*/ 53273 w 1010345"/>
              <a:gd name="connsiteY1" fmla="*/ 294930 h 1690914"/>
              <a:gd name="connsiteX2" fmla="*/ 1010345 w 1010345"/>
              <a:gd name="connsiteY2" fmla="*/ 93762 h 169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345" h="1690914">
                <a:moveTo>
                  <a:pt x="376361" y="1690914"/>
                </a:moveTo>
                <a:cubicBezTo>
                  <a:pt x="165033" y="1552738"/>
                  <a:pt x="-119447" y="762290"/>
                  <a:pt x="53273" y="294930"/>
                </a:cubicBezTo>
                <a:cubicBezTo>
                  <a:pt x="225993" y="-172430"/>
                  <a:pt x="727897" y="42962"/>
                  <a:pt x="1010345" y="937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7391400" y="31813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001000" y="158115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 rot="2125691">
            <a:off x="7124700" y="1657349"/>
            <a:ext cx="76200" cy="762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745842">
            <a:off x="8362007" y="2585696"/>
            <a:ext cx="76200" cy="762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2331289">
            <a:off x="7254240" y="1847850"/>
            <a:ext cx="76200" cy="762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2181458">
            <a:off x="7381875" y="2002155"/>
            <a:ext cx="76200" cy="7620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126224" y="3132582"/>
                <a:ext cx="3970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US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224" y="3132582"/>
                <a:ext cx="39709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010144" y="1325118"/>
                <a:ext cx="3842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𝑃</m:t>
                      </m:r>
                    </m:oMath>
                  </m:oMathPara>
                </a14:m>
                <a:endParaRPr lang="en-US" i="1" dirty="0">
                  <a:latin typeface="Cambria Math"/>
                  <a:ea typeface="Cambria Math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144" y="1325118"/>
                <a:ext cx="38427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80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50062</TotalTime>
  <Words>681</Words>
  <Application>Microsoft Office PowerPoint</Application>
  <PresentationFormat>On-screen Show (16:9)</PresentationFormat>
  <Paragraphs>71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Understanding vector calculus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carcassi</cp:lastModifiedBy>
  <cp:revision>231</cp:revision>
  <dcterms:created xsi:type="dcterms:W3CDTF">2013-05-30T18:30:29Z</dcterms:created>
  <dcterms:modified xsi:type="dcterms:W3CDTF">2015-12-03T19:25:44Z</dcterms:modified>
</cp:coreProperties>
</file>