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0" r:id="rId2"/>
    <p:sldId id="349" r:id="rId3"/>
    <p:sldId id="323" r:id="rId4"/>
    <p:sldId id="324" r:id="rId5"/>
    <p:sldId id="328" r:id="rId6"/>
    <p:sldId id="305" r:id="rId7"/>
    <p:sldId id="306" r:id="rId8"/>
    <p:sldId id="326" r:id="rId9"/>
    <p:sldId id="327" r:id="rId10"/>
    <p:sldId id="336" r:id="rId11"/>
    <p:sldId id="325" r:id="rId12"/>
    <p:sldId id="314" r:id="rId13"/>
    <p:sldId id="274" r:id="rId14"/>
    <p:sldId id="294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E2FF"/>
    <a:srgbClr val="98B954"/>
    <a:srgbClr val="4BBB4B"/>
    <a:srgbClr val="007434"/>
    <a:srgbClr val="00E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466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6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8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9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6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5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4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3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41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8" Type="http://schemas.openxmlformats.org/officeDocument/2006/relationships/image" Target="../media/image41.png"/><Relationship Id="rId21" Type="http://schemas.openxmlformats.org/officeDocument/2006/relationships/image" Target="../media/image43.png"/><Relationship Id="rId7" Type="http://schemas.openxmlformats.org/officeDocument/2006/relationships/image" Target="../media/image71.png"/><Relationship Id="rId17" Type="http://schemas.openxmlformats.org/officeDocument/2006/relationships/image" Target="../media/image40.png"/><Relationship Id="rId2" Type="http://schemas.openxmlformats.org/officeDocument/2006/relationships/image" Target="../media/image320.png"/><Relationship Id="rId16" Type="http://schemas.openxmlformats.org/officeDocument/2006/relationships/image" Target="../media/image39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60.png"/><Relationship Id="rId15" Type="http://schemas.openxmlformats.org/officeDocument/2006/relationships/image" Target="../media/image151.png"/><Relationship Id="rId10" Type="http://schemas.openxmlformats.org/officeDocument/2006/relationships/image" Target="../media/image351.png"/><Relationship Id="rId19" Type="http://schemas.openxmlformats.org/officeDocument/2006/relationships/image" Target="../media/image350.png"/><Relationship Id="rId9" Type="http://schemas.openxmlformats.org/officeDocument/2006/relationships/image" Target="../media/image340.png"/><Relationship Id="rId14" Type="http://schemas.openxmlformats.org/officeDocument/2006/relationships/image" Target="../media/image14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18" Type="http://schemas.openxmlformats.org/officeDocument/2006/relationships/image" Target="../media/image41.png"/><Relationship Id="rId21" Type="http://schemas.openxmlformats.org/officeDocument/2006/relationships/image" Target="../media/image43.png"/><Relationship Id="rId7" Type="http://schemas.openxmlformats.org/officeDocument/2006/relationships/image" Target="../media/image71.png"/><Relationship Id="rId12" Type="http://schemas.openxmlformats.org/officeDocument/2006/relationships/image" Target="../media/image370.png"/><Relationship Id="rId17" Type="http://schemas.openxmlformats.org/officeDocument/2006/relationships/image" Target="../media/image40.png"/><Relationship Id="rId2" Type="http://schemas.openxmlformats.org/officeDocument/2006/relationships/image" Target="../media/image320.png"/><Relationship Id="rId16" Type="http://schemas.openxmlformats.org/officeDocument/2006/relationships/image" Target="../media/image39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60.png"/><Relationship Id="rId15" Type="http://schemas.openxmlformats.org/officeDocument/2006/relationships/image" Target="../media/image151.png"/><Relationship Id="rId10" Type="http://schemas.openxmlformats.org/officeDocument/2006/relationships/image" Target="../media/image351.png"/><Relationship Id="rId19" Type="http://schemas.openxmlformats.org/officeDocument/2006/relationships/image" Target="../media/image350.png"/><Relationship Id="rId9" Type="http://schemas.openxmlformats.org/officeDocument/2006/relationships/image" Target="../media/image340.png"/><Relationship Id="rId14" Type="http://schemas.openxmlformats.org/officeDocument/2006/relationships/image" Target="../media/image14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13" Type="http://schemas.openxmlformats.org/officeDocument/2006/relationships/image" Target="../media/image53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320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1.png"/><Relationship Id="rId5" Type="http://schemas.openxmlformats.org/officeDocument/2006/relationships/image" Target="../media/image46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5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21" Type="http://schemas.openxmlformats.org/officeDocument/2006/relationships/image" Target="../media/image43.png"/><Relationship Id="rId7" Type="http://schemas.openxmlformats.org/officeDocument/2006/relationships/image" Target="../media/image71.png"/><Relationship Id="rId17" Type="http://schemas.openxmlformats.org/officeDocument/2006/relationships/image" Target="../media/image40.png"/><Relationship Id="rId2" Type="http://schemas.openxmlformats.org/officeDocument/2006/relationships/image" Target="../media/image320.png"/><Relationship Id="rId16" Type="http://schemas.openxmlformats.org/officeDocument/2006/relationships/image" Target="../media/image39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51.png"/><Relationship Id="rId9" Type="http://schemas.openxmlformats.org/officeDocument/2006/relationships/image" Target="../media/image340.png"/><Relationship Id="rId14" Type="http://schemas.openxmlformats.org/officeDocument/2006/relationships/image" Target="../media/image1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331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</a:t>
            </a:r>
            <a:br>
              <a:rPr lang="en-US" dirty="0" smtClean="0"/>
            </a:br>
            <a:r>
              <a:rPr lang="en-US" dirty="0" smtClean="0"/>
              <a:t>vector calculus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6477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2514600" y="0"/>
            <a:ext cx="0" cy="531495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77" y="5269"/>
            <a:ext cx="2542556" cy="5157281"/>
            <a:chOff x="77" y="5269"/>
            <a:chExt cx="2542556" cy="51572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98277" y="638447"/>
                  <a:ext cx="234391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𝑈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77" y="638447"/>
                  <a:ext cx="2343911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714567" y="3638550"/>
                  <a:ext cx="1072666" cy="4959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𝑑𝑙</m:t>
                              </m:r>
                            </m:e>
                          </m:acc>
                        </m:e>
                      </m:nary>
                    </m:oMath>
                  </a14:m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567" y="3638550"/>
                  <a:ext cx="1072666" cy="49590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43750" t="-118519" r="-11364" b="-1802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7846" y="1082596"/>
                  <a:ext cx="2431884" cy="6705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𝑔𝑟𝑎𝑑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 (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)=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𝑙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20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𝑈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𝑙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6" y="1082596"/>
                  <a:ext cx="2431884" cy="67050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77" y="4118277"/>
                  <a:ext cx="2542556" cy="4959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𝑔𝑟𝑎𝑑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)⋅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𝑑𝑙</m:t>
                              </m:r>
                            </m:e>
                          </m:acc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a14:m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" y="4118277"/>
                  <a:ext cx="2542556" cy="49590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8465" t="-118519" b="-1802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Group 48"/>
            <p:cNvGrpSpPr/>
            <p:nvPr/>
          </p:nvGrpSpPr>
          <p:grpSpPr>
            <a:xfrm>
              <a:off x="527000" y="5269"/>
              <a:ext cx="1447800" cy="523220"/>
              <a:chOff x="685800" y="5269"/>
              <a:chExt cx="1447800" cy="52322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991942" y="5269"/>
                <a:ext cx="11416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smtClean="0">
                    <a:latin typeface="Bradley Hand ITC" pitchFamily="66" charset="0"/>
                  </a:rPr>
                  <a:t>Points</a:t>
                </a:r>
                <a:endParaRPr lang="en-US" sz="2800" dirty="0">
                  <a:latin typeface="Bradley Hand ITC" pitchFamily="66" charset="0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685800" y="121147"/>
                <a:ext cx="236220" cy="291464"/>
                <a:chOff x="2265045" y="188595"/>
                <a:chExt cx="236220" cy="291464"/>
              </a:xfrm>
            </p:grpSpPr>
            <p:sp>
              <p:nvSpPr>
                <p:cNvPr id="3" name="Freeform 2"/>
                <p:cNvSpPr/>
                <p:nvPr/>
              </p:nvSpPr>
              <p:spPr>
                <a:xfrm>
                  <a:off x="2286000" y="209550"/>
                  <a:ext cx="191068" cy="245659"/>
                </a:xfrm>
                <a:custGeom>
                  <a:avLst/>
                  <a:gdLst>
                    <a:gd name="connsiteX0" fmla="*/ 0 w 191068"/>
                    <a:gd name="connsiteY0" fmla="*/ 245659 h 245659"/>
                    <a:gd name="connsiteX1" fmla="*/ 88710 w 191068"/>
                    <a:gd name="connsiteY1" fmla="*/ 184245 h 245659"/>
                    <a:gd name="connsiteX2" fmla="*/ 88710 w 191068"/>
                    <a:gd name="connsiteY2" fmla="*/ 81886 h 245659"/>
                    <a:gd name="connsiteX3" fmla="*/ 191068 w 191068"/>
                    <a:gd name="connsiteY3" fmla="*/ 0 h 24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1068" h="245659">
                      <a:moveTo>
                        <a:pt x="0" y="245659"/>
                      </a:moveTo>
                      <a:cubicBezTo>
                        <a:pt x="36962" y="228599"/>
                        <a:pt x="73925" y="211540"/>
                        <a:pt x="88710" y="184245"/>
                      </a:cubicBezTo>
                      <a:cubicBezTo>
                        <a:pt x="103495" y="156950"/>
                        <a:pt x="71650" y="112593"/>
                        <a:pt x="88710" y="81886"/>
                      </a:cubicBezTo>
                      <a:cubicBezTo>
                        <a:pt x="105770" y="51179"/>
                        <a:pt x="148419" y="25589"/>
                        <a:pt x="191068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2455545" y="188595"/>
                  <a:ext cx="4572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2265045" y="434340"/>
                  <a:ext cx="4572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8" name="Group 47"/>
            <p:cNvGrpSpPr/>
            <p:nvPr/>
          </p:nvGrpSpPr>
          <p:grpSpPr>
            <a:xfrm>
              <a:off x="672129" y="4639330"/>
              <a:ext cx="1157542" cy="523220"/>
              <a:chOff x="823658" y="4639330"/>
              <a:chExt cx="1157542" cy="523220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823658" y="4639330"/>
                <a:ext cx="8659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smtClean="0">
                    <a:latin typeface="Bradley Hand ITC" pitchFamily="66" charset="0"/>
                  </a:rPr>
                  <a:t>Line</a:t>
                </a:r>
                <a:endParaRPr lang="en-US" sz="2800" dirty="0">
                  <a:latin typeface="Bradley Hand ITC" pitchFamily="66" charset="0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744980" y="4755208"/>
                <a:ext cx="236220" cy="291464"/>
                <a:chOff x="1905000" y="4705350"/>
                <a:chExt cx="236220" cy="291464"/>
              </a:xfrm>
            </p:grpSpPr>
            <p:sp>
              <p:nvSpPr>
                <p:cNvPr id="31" name="Freeform 30"/>
                <p:cNvSpPr/>
                <p:nvPr/>
              </p:nvSpPr>
              <p:spPr>
                <a:xfrm>
                  <a:off x="1925955" y="4726305"/>
                  <a:ext cx="191068" cy="245659"/>
                </a:xfrm>
                <a:custGeom>
                  <a:avLst/>
                  <a:gdLst>
                    <a:gd name="connsiteX0" fmla="*/ 0 w 191068"/>
                    <a:gd name="connsiteY0" fmla="*/ 245659 h 245659"/>
                    <a:gd name="connsiteX1" fmla="*/ 88710 w 191068"/>
                    <a:gd name="connsiteY1" fmla="*/ 184245 h 245659"/>
                    <a:gd name="connsiteX2" fmla="*/ 88710 w 191068"/>
                    <a:gd name="connsiteY2" fmla="*/ 81886 h 245659"/>
                    <a:gd name="connsiteX3" fmla="*/ 191068 w 191068"/>
                    <a:gd name="connsiteY3" fmla="*/ 0 h 24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1068" h="245659">
                      <a:moveTo>
                        <a:pt x="0" y="245659"/>
                      </a:moveTo>
                      <a:cubicBezTo>
                        <a:pt x="36962" y="228599"/>
                        <a:pt x="73925" y="211540"/>
                        <a:pt x="88710" y="184245"/>
                      </a:cubicBezTo>
                      <a:cubicBezTo>
                        <a:pt x="103495" y="156950"/>
                        <a:pt x="71650" y="112593"/>
                        <a:pt x="88710" y="81886"/>
                      </a:cubicBezTo>
                      <a:cubicBezTo>
                        <a:pt x="105770" y="51179"/>
                        <a:pt x="148419" y="25589"/>
                        <a:pt x="191068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2095500" y="4705350"/>
                  <a:ext cx="45720" cy="4571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1905000" y="4951095"/>
                  <a:ext cx="45720" cy="4571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</p:grpSp>
      </p:grpSp>
      <p:grpSp>
        <p:nvGrpSpPr>
          <p:cNvPr id="54" name="Group 53"/>
          <p:cNvGrpSpPr/>
          <p:nvPr/>
        </p:nvGrpSpPr>
        <p:grpSpPr>
          <a:xfrm>
            <a:off x="6037901" y="5269"/>
            <a:ext cx="2874440" cy="1808681"/>
            <a:chOff x="6037901" y="5269"/>
            <a:chExt cx="2874440" cy="18086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6859441" y="594429"/>
                  <a:ext cx="1231363" cy="4962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∯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𝑆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  <a:ea typeface="Cambria Math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𝑑𝑆</m:t>
                              </m:r>
                            </m:e>
                          </m:acc>
                        </m:e>
                      </m:nary>
                    </m:oMath>
                  </a14:m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441" y="594429"/>
                  <a:ext cx="1231363" cy="49629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38119" t="-118519" r="-22772" b="-1802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037901" y="1029889"/>
                  <a:ext cx="2874440" cy="7840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𝑑𝑖𝑣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𝐸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20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∯"/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000" i="1"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 </m:t>
                                    </m:r>
                                  </m:sup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</m:acc>
                                    <m:r>
                                      <m:rPr>
                                        <m:brk m:alnAt="23"/>
                                      </m:rP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⋅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𝑑𝑆</m:t>
                                        </m:r>
                                      </m:e>
                                    </m:acc>
                                  </m:e>
                                </m:nary>
                              </m:num>
                              <m:den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7901" y="1029889"/>
                  <a:ext cx="2874440" cy="78406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1" name="Group 50"/>
            <p:cNvGrpSpPr/>
            <p:nvPr/>
          </p:nvGrpSpPr>
          <p:grpSpPr>
            <a:xfrm>
              <a:off x="6238707" y="5269"/>
              <a:ext cx="2624666" cy="523220"/>
              <a:chOff x="6324600" y="5269"/>
              <a:chExt cx="2624666" cy="52322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629400" y="5269"/>
                <a:ext cx="23198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smtClean="0">
                    <a:latin typeface="Bradley Hand ITC" pitchFamily="66" charset="0"/>
                  </a:rPr>
                  <a:t>Closed surface</a:t>
                </a: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6324600" y="147418"/>
                <a:ext cx="275382" cy="238922"/>
                <a:chOff x="6543845" y="560888"/>
                <a:chExt cx="275382" cy="238922"/>
              </a:xfrm>
            </p:grpSpPr>
            <p:sp>
              <p:nvSpPr>
                <p:cNvPr id="35" name="Freeform 34"/>
                <p:cNvSpPr/>
                <p:nvPr/>
              </p:nvSpPr>
              <p:spPr>
                <a:xfrm>
                  <a:off x="6543845" y="560888"/>
                  <a:ext cx="275382" cy="238922"/>
                </a:xfrm>
                <a:custGeom>
                  <a:avLst/>
                  <a:gdLst>
                    <a:gd name="connsiteX0" fmla="*/ 123086 w 275382"/>
                    <a:gd name="connsiteY0" fmla="*/ 5494 h 238922"/>
                    <a:gd name="connsiteX1" fmla="*/ 256 w 275382"/>
                    <a:gd name="connsiteY1" fmla="*/ 121500 h 238922"/>
                    <a:gd name="connsiteX2" fmla="*/ 95791 w 275382"/>
                    <a:gd name="connsiteY2" fmla="*/ 237506 h 238922"/>
                    <a:gd name="connsiteX3" fmla="*/ 259564 w 275382"/>
                    <a:gd name="connsiteY3" fmla="*/ 176091 h 238922"/>
                    <a:gd name="connsiteX4" fmla="*/ 252740 w 275382"/>
                    <a:gd name="connsiteY4" fmla="*/ 32790 h 238922"/>
                    <a:gd name="connsiteX5" fmla="*/ 123086 w 275382"/>
                    <a:gd name="connsiteY5" fmla="*/ 5494 h 238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5382" h="238922">
                      <a:moveTo>
                        <a:pt x="123086" y="5494"/>
                      </a:moveTo>
                      <a:cubicBezTo>
                        <a:pt x="81005" y="20279"/>
                        <a:pt x="4805" y="82831"/>
                        <a:pt x="256" y="121500"/>
                      </a:cubicBezTo>
                      <a:cubicBezTo>
                        <a:pt x="-4293" y="160169"/>
                        <a:pt x="52573" y="228407"/>
                        <a:pt x="95791" y="237506"/>
                      </a:cubicBezTo>
                      <a:cubicBezTo>
                        <a:pt x="139009" y="246605"/>
                        <a:pt x="233406" y="210210"/>
                        <a:pt x="259564" y="176091"/>
                      </a:cubicBezTo>
                      <a:cubicBezTo>
                        <a:pt x="285722" y="141972"/>
                        <a:pt x="276624" y="57811"/>
                        <a:pt x="252740" y="32790"/>
                      </a:cubicBezTo>
                      <a:cubicBezTo>
                        <a:pt x="228856" y="7769"/>
                        <a:pt x="165167" y="-9291"/>
                        <a:pt x="123086" y="5494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reeform 35"/>
                <p:cNvSpPr/>
                <p:nvPr/>
              </p:nvSpPr>
              <p:spPr>
                <a:xfrm>
                  <a:off x="6595195" y="613870"/>
                  <a:ext cx="120664" cy="164052"/>
                </a:xfrm>
                <a:custGeom>
                  <a:avLst/>
                  <a:gdLst>
                    <a:gd name="connsiteX0" fmla="*/ 0 w 103387"/>
                    <a:gd name="connsiteY0" fmla="*/ 0 h 191068"/>
                    <a:gd name="connsiteX1" fmla="*/ 88711 w 103387"/>
                    <a:gd name="connsiteY1" fmla="*/ 81886 h 191068"/>
                    <a:gd name="connsiteX2" fmla="*/ 102359 w 103387"/>
                    <a:gd name="connsiteY2" fmla="*/ 191068 h 191068"/>
                    <a:gd name="connsiteX0" fmla="*/ 0 w 121186"/>
                    <a:gd name="connsiteY0" fmla="*/ 0 h 160588"/>
                    <a:gd name="connsiteX1" fmla="*/ 105856 w 121186"/>
                    <a:gd name="connsiteY1" fmla="*/ 51406 h 160588"/>
                    <a:gd name="connsiteX2" fmla="*/ 119504 w 121186"/>
                    <a:gd name="connsiteY2" fmla="*/ 160588 h 160588"/>
                    <a:gd name="connsiteX0" fmla="*/ 0 w 120664"/>
                    <a:gd name="connsiteY0" fmla="*/ 0 h 160588"/>
                    <a:gd name="connsiteX1" fmla="*/ 103951 w 120664"/>
                    <a:gd name="connsiteY1" fmla="*/ 19021 h 160588"/>
                    <a:gd name="connsiteX2" fmla="*/ 119504 w 120664"/>
                    <a:gd name="connsiteY2" fmla="*/ 160588 h 160588"/>
                    <a:gd name="connsiteX0" fmla="*/ 0 w 120664"/>
                    <a:gd name="connsiteY0" fmla="*/ 6838 h 167426"/>
                    <a:gd name="connsiteX1" fmla="*/ 103951 w 120664"/>
                    <a:gd name="connsiteY1" fmla="*/ 25859 h 167426"/>
                    <a:gd name="connsiteX2" fmla="*/ 119504 w 120664"/>
                    <a:gd name="connsiteY2" fmla="*/ 167426 h 167426"/>
                    <a:gd name="connsiteX0" fmla="*/ 0 w 120664"/>
                    <a:gd name="connsiteY0" fmla="*/ 3464 h 164052"/>
                    <a:gd name="connsiteX1" fmla="*/ 103951 w 120664"/>
                    <a:gd name="connsiteY1" fmla="*/ 43440 h 164052"/>
                    <a:gd name="connsiteX2" fmla="*/ 119504 w 120664"/>
                    <a:gd name="connsiteY2" fmla="*/ 164052 h 164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0664" h="164052">
                      <a:moveTo>
                        <a:pt x="0" y="3464"/>
                      </a:moveTo>
                      <a:cubicBezTo>
                        <a:pt x="39635" y="-9616"/>
                        <a:pt x="84034" y="16675"/>
                        <a:pt x="103951" y="43440"/>
                      </a:cubicBezTo>
                      <a:cubicBezTo>
                        <a:pt x="123868" y="70205"/>
                        <a:pt x="121210" y="125383"/>
                        <a:pt x="119504" y="164052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5" name="Group 54"/>
          <p:cNvGrpSpPr/>
          <p:nvPr/>
        </p:nvGrpSpPr>
        <p:grpSpPr>
          <a:xfrm>
            <a:off x="2590800" y="5269"/>
            <a:ext cx="3082832" cy="5157281"/>
            <a:chOff x="2667000" y="5269"/>
            <a:chExt cx="3082832" cy="51572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3766628" y="590550"/>
                  <a:ext cx="1076385" cy="4959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  <a:ea typeface="Cambria Math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𝑑𝑙</m:t>
                              </m:r>
                            </m:e>
                          </m:acc>
                        </m:e>
                      </m:nary>
                    </m:oMath>
                  </a14:m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6628" y="590550"/>
                  <a:ext cx="1076385" cy="49590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43503" t="-118519" r="-10734" b="-1802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876833" y="1025946"/>
                  <a:ext cx="2855975" cy="7838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𝑐𝑢𝑟𝑙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 (</m:t>
                        </m:r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𝐸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20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∮"/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000" i="1">
                                        <a:latin typeface="Cambria Math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 </m:t>
                                    </m:r>
                                  </m:sup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</m:acc>
                                    <m:r>
                                      <m:rPr>
                                        <m:brk m:alnAt="23"/>
                                      </m:rP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⋅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𝑑𝑙</m:t>
                                        </m:r>
                                      </m:e>
                                    </m:acc>
                                  </m:e>
                                </m:nary>
                              </m:num>
                              <m:den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6833" y="1025946"/>
                  <a:ext cx="2855975" cy="78380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3616619" y="3642429"/>
                  <a:ext cx="1224566" cy="4962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∬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𝑆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  <a:ea typeface="Cambria Math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𝑑𝑆</m:t>
                              </m:r>
                            </m:e>
                          </m:acc>
                        </m:e>
                      </m:nary>
                    </m:oMath>
                  </a14:m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6619" y="3642429"/>
                  <a:ext cx="1224566" cy="496290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38806" t="-118519" r="-24876" b="-1802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2667000" y="4118084"/>
                  <a:ext cx="3082832" cy="4962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∬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𝑆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 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𝑐𝑢𝑟𝑙</m:t>
                              </m:r>
                            </m:e>
                          </m:acc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  <a:ea typeface="Cambria Math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𝑑𝑆</m:t>
                              </m:r>
                            </m:e>
                          </m:acc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∮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 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  <a:ea typeface="Cambria Math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𝑑𝑙</m:t>
                              </m:r>
                            </m:e>
                          </m:acc>
                        </m:e>
                      </m:nary>
                    </m:oMath>
                  </a14:m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4118084"/>
                  <a:ext cx="3082832" cy="49629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15217" t="-118519" r="-2964" b="-1802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 49"/>
            <p:cNvGrpSpPr/>
            <p:nvPr/>
          </p:nvGrpSpPr>
          <p:grpSpPr>
            <a:xfrm>
              <a:off x="3226287" y="5269"/>
              <a:ext cx="2157067" cy="523220"/>
              <a:chOff x="3352800" y="5269"/>
              <a:chExt cx="2157067" cy="523220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3709374" y="5269"/>
                <a:ext cx="18004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smtClean="0">
                    <a:latin typeface="Bradley Hand ITC" pitchFamily="66" charset="0"/>
                  </a:rPr>
                  <a:t>Closed line</a:t>
                </a:r>
                <a:endParaRPr lang="en-US" sz="2800" dirty="0">
                  <a:latin typeface="Bradley Hand ITC" pitchFamily="66" charset="0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352800" y="150670"/>
                <a:ext cx="315808" cy="232419"/>
              </a:xfrm>
              <a:custGeom>
                <a:avLst/>
                <a:gdLst>
                  <a:gd name="connsiteX0" fmla="*/ 123458 w 315808"/>
                  <a:gd name="connsiteY0" fmla="*/ 102750 h 232419"/>
                  <a:gd name="connsiteX1" fmla="*/ 239464 w 315808"/>
                  <a:gd name="connsiteY1" fmla="*/ 392 h 232419"/>
                  <a:gd name="connsiteX2" fmla="*/ 314526 w 315808"/>
                  <a:gd name="connsiteY2" fmla="*/ 143693 h 232419"/>
                  <a:gd name="connsiteX3" fmla="*/ 178049 w 315808"/>
                  <a:gd name="connsiteY3" fmla="*/ 232404 h 232419"/>
                  <a:gd name="connsiteX4" fmla="*/ 628 w 315808"/>
                  <a:gd name="connsiteY4" fmla="*/ 150517 h 232419"/>
                  <a:gd name="connsiteX5" fmla="*/ 123458 w 315808"/>
                  <a:gd name="connsiteY5" fmla="*/ 102750 h 232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5808" h="232419">
                    <a:moveTo>
                      <a:pt x="123458" y="102750"/>
                    </a:moveTo>
                    <a:cubicBezTo>
                      <a:pt x="163264" y="77729"/>
                      <a:pt x="207619" y="-6432"/>
                      <a:pt x="239464" y="392"/>
                    </a:cubicBezTo>
                    <a:cubicBezTo>
                      <a:pt x="271309" y="7216"/>
                      <a:pt x="324762" y="105024"/>
                      <a:pt x="314526" y="143693"/>
                    </a:cubicBezTo>
                    <a:cubicBezTo>
                      <a:pt x="304290" y="182362"/>
                      <a:pt x="230365" y="231267"/>
                      <a:pt x="178049" y="232404"/>
                    </a:cubicBezTo>
                    <a:cubicBezTo>
                      <a:pt x="125733" y="233541"/>
                      <a:pt x="9726" y="173263"/>
                      <a:pt x="628" y="150517"/>
                    </a:cubicBezTo>
                    <a:cubicBezTo>
                      <a:pt x="-8470" y="127771"/>
                      <a:pt x="83652" y="127771"/>
                      <a:pt x="123458" y="10275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3428520" y="4639330"/>
              <a:ext cx="1752600" cy="523220"/>
              <a:chOff x="3886200" y="4639330"/>
              <a:chExt cx="1752600" cy="523220"/>
            </a:xfrm>
          </p:grpSpPr>
          <p:sp>
            <p:nvSpPr>
              <p:cNvPr id="34" name="Freeform 33"/>
              <p:cNvSpPr/>
              <p:nvPr/>
            </p:nvSpPr>
            <p:spPr>
              <a:xfrm>
                <a:off x="5322992" y="4784731"/>
                <a:ext cx="315808" cy="232419"/>
              </a:xfrm>
              <a:custGeom>
                <a:avLst/>
                <a:gdLst>
                  <a:gd name="connsiteX0" fmla="*/ 123458 w 315808"/>
                  <a:gd name="connsiteY0" fmla="*/ 102750 h 232419"/>
                  <a:gd name="connsiteX1" fmla="*/ 239464 w 315808"/>
                  <a:gd name="connsiteY1" fmla="*/ 392 h 232419"/>
                  <a:gd name="connsiteX2" fmla="*/ 314526 w 315808"/>
                  <a:gd name="connsiteY2" fmla="*/ 143693 h 232419"/>
                  <a:gd name="connsiteX3" fmla="*/ 178049 w 315808"/>
                  <a:gd name="connsiteY3" fmla="*/ 232404 h 232419"/>
                  <a:gd name="connsiteX4" fmla="*/ 628 w 315808"/>
                  <a:gd name="connsiteY4" fmla="*/ 150517 h 232419"/>
                  <a:gd name="connsiteX5" fmla="*/ 123458 w 315808"/>
                  <a:gd name="connsiteY5" fmla="*/ 102750 h 232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5808" h="232419">
                    <a:moveTo>
                      <a:pt x="123458" y="102750"/>
                    </a:moveTo>
                    <a:cubicBezTo>
                      <a:pt x="163264" y="77729"/>
                      <a:pt x="207619" y="-6432"/>
                      <a:pt x="239464" y="392"/>
                    </a:cubicBezTo>
                    <a:cubicBezTo>
                      <a:pt x="271309" y="7216"/>
                      <a:pt x="324762" y="105024"/>
                      <a:pt x="314526" y="143693"/>
                    </a:cubicBezTo>
                    <a:cubicBezTo>
                      <a:pt x="304290" y="182362"/>
                      <a:pt x="230365" y="231267"/>
                      <a:pt x="178049" y="232404"/>
                    </a:cubicBezTo>
                    <a:cubicBezTo>
                      <a:pt x="125733" y="233541"/>
                      <a:pt x="9726" y="173263"/>
                      <a:pt x="628" y="150517"/>
                    </a:cubicBezTo>
                    <a:cubicBezTo>
                      <a:pt x="-8470" y="127771"/>
                      <a:pt x="83652" y="127771"/>
                      <a:pt x="123458" y="10275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886200" y="4639330"/>
                <a:ext cx="13773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smtClean="0">
                    <a:latin typeface="Bradley Hand ITC" pitchFamily="66" charset="0"/>
                  </a:rPr>
                  <a:t>Surface</a:t>
                </a:r>
                <a:endParaRPr lang="en-US" sz="2800" dirty="0">
                  <a:latin typeface="Bradley Hand ITC" pitchFamily="66" charset="0"/>
                </a:endParaRPr>
              </a:p>
            </p:txBody>
          </p:sp>
        </p:grpSp>
      </p:grpSp>
      <p:cxnSp>
        <p:nvCxnSpPr>
          <p:cNvPr id="59" name="Straight Connector 58"/>
          <p:cNvCxnSpPr/>
          <p:nvPr/>
        </p:nvCxnSpPr>
        <p:spPr>
          <a:xfrm flipV="1">
            <a:off x="5867400" y="-19050"/>
            <a:ext cx="0" cy="531495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4633130" y="2227860"/>
            <a:ext cx="3291670" cy="1018125"/>
            <a:chOff x="4633130" y="2227860"/>
            <a:chExt cx="3291670" cy="10181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4975852" y="2227860"/>
                  <a:ext cx="2398285" cy="4962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∯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𝑆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𝑐𝑢𝑟𝑙</m:t>
                              </m:r>
                            </m:e>
                          </m:acc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  <a:ea typeface="Cambria Math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𝑑𝑆</m:t>
                              </m:r>
                            </m:e>
                          </m:acc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5852" y="2227860"/>
                  <a:ext cx="2398285" cy="496290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19543" t="-117073" b="-1768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4633130" y="2800350"/>
                  <a:ext cx="3291670" cy="4456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sz="20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𝑐𝑢𝑟𝑙</m:t>
                          </m:r>
                        </m:e>
                      </m:acc>
                      <m:r>
                        <a:rPr lang="en-US" sz="2000" i="1">
                          <a:latin typeface="Cambria Math"/>
                          <a:ea typeface="Cambria Math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</a:rPr>
                            <m:t>𝐹</m:t>
                          </m:r>
                        </m:e>
                      </m:acc>
                      <m:r>
                        <a:rPr lang="en-US" sz="20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a14:m>
                  <a:r>
                    <a:rPr lang="en-US" sz="2000" dirty="0" smtClean="0">
                      <a:ea typeface="Cambria Math"/>
                    </a:rPr>
                    <a:t> &lt;-&gt; 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𝑑𝑖𝑣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</a:rPr>
                        <m:t>)=0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3130" y="2800350"/>
                  <a:ext cx="3291670" cy="44563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16438" b="-246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762000" y="2228053"/>
            <a:ext cx="3810000" cy="1017932"/>
            <a:chOff x="762000" y="2228053"/>
            <a:chExt cx="3810000" cy="1017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1495782" y="2228053"/>
                  <a:ext cx="2355325" cy="4959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𝑔𝑟𝑎𝑑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𝑈</m:t>
                          </m:r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  <a:ea typeface="Cambria Math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𝑑𝑙</m:t>
                              </m:r>
                            </m:e>
                          </m:acc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5782" y="2228053"/>
                  <a:ext cx="2355325" cy="495905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19897" t="-117073" b="-1768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762000" y="2800350"/>
                  <a:ext cx="3810000" cy="44563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sz="20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</a:rPr>
                            <m:t>𝑔𝑟𝑎𝑑</m:t>
                          </m:r>
                        </m:e>
                      </m:acc>
                      <m:r>
                        <m:rPr>
                          <m:brk m:alnAt="23"/>
                        </m:rPr>
                        <a:rPr lang="en-US" sz="2000" i="1"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</a:rPr>
                        <m:t>𝑈</m:t>
                      </m:r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000" dirty="0"/>
                    <a:t> </a:t>
                  </a:r>
                  <a:r>
                    <a:rPr lang="en-US" sz="2000" dirty="0" smtClean="0"/>
                    <a:t>&lt;-&gt;</a:t>
                  </a:r>
                  <a:r>
                    <a:rPr lang="en-US" sz="2000" dirty="0" smtClean="0">
                      <a:ea typeface="Cambria Math"/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𝑐𝑢𝑟𝑙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</a:rPr>
                        <m:t>)=0</m:t>
                      </m:r>
                    </m:oMath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2800350"/>
                  <a:ext cx="3810000" cy="44563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b="-246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TextBox 29"/>
          <p:cNvSpPr txBox="1"/>
          <p:nvPr/>
        </p:nvSpPr>
        <p:spPr>
          <a:xfrm rot="18956137">
            <a:off x="5777342" y="3022266"/>
            <a:ext cx="849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n w="9525">
                  <a:solidFill>
                    <a:schemeClr val="bg2"/>
                  </a:solidFill>
                </a:ln>
                <a:solidFill>
                  <a:schemeClr val="bg2"/>
                </a:solidFill>
                <a:latin typeface="Bradley Hand ITC" panose="03070402050302030203" pitchFamily="66" charset="0"/>
              </a:rPr>
              <a:t>Only</a:t>
            </a:r>
          </a:p>
          <a:p>
            <a:r>
              <a:rPr lang="en-US" sz="1400" dirty="0" smtClean="0">
                <a:ln w="9525">
                  <a:solidFill>
                    <a:schemeClr val="bg2"/>
                  </a:solidFill>
                </a:ln>
                <a:solidFill>
                  <a:schemeClr val="bg2"/>
                </a:solidFill>
                <a:latin typeface="Bradley Hand ITC" panose="03070402050302030203" pitchFamily="66" charset="0"/>
              </a:rPr>
              <a:t>    in 3D!</a:t>
            </a:r>
            <a:endParaRPr lang="en-US" sz="1400" dirty="0">
              <a:ln w="9525">
                <a:solidFill>
                  <a:schemeClr val="bg2"/>
                </a:solidFill>
              </a:ln>
              <a:solidFill>
                <a:schemeClr val="bg2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82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262993" y="209550"/>
            <a:ext cx="2618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Bradley Hand ITC" pitchFamily="66" charset="0"/>
              </a:rPr>
              <a:t>Volume integral</a:t>
            </a:r>
            <a:endParaRPr lang="en-US" sz="2800" dirty="0">
              <a:latin typeface="Bradley Hand ITC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" y="833096"/>
                <a:ext cx="5167953" cy="1433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ctrlPr>
                            <a:rPr lang="en-US" sz="36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i="1">
                              <a:latin typeface="Cambria Math"/>
                            </a:rPr>
                            <m:t>𝑉</m:t>
                          </m:r>
                        </m:sub>
                        <m:sup>
                          <m:r>
                            <a:rPr lang="en-US" sz="3600" i="1"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sz="3600" i="1">
                              <a:latin typeface="Cambria Math"/>
                            </a:rPr>
                            <m:t>𝑈𝑑𝑉</m:t>
                          </m:r>
                        </m:e>
                      </m:nary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36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600" b="0" i="1" smtClean="0">
                                  <a:latin typeface="Cambria Math"/>
                                </a:rPr>
                                <m:t>𝑑𝑉</m:t>
                              </m:r>
                              <m:r>
                                <a:rPr lang="en-US" sz="3600" i="1">
                                  <a:latin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600" i="1" smtClea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brk m:alnAt="23"/>
                                </m:rPr>
                                <a:rPr lang="en-US" sz="3600" b="0" i="1" smtClean="0">
                                  <a:latin typeface="Cambria Math"/>
                                </a:rPr>
                                <m:t>𝑈</m:t>
                              </m:r>
                              <m:r>
                                <a:rPr lang="en-US" sz="3600" b="0" i="1" smtClean="0">
                                  <a:latin typeface="Cambria Math"/>
                                </a:rPr>
                                <m:t>𝑑𝑉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833096"/>
                <a:ext cx="5167953" cy="14338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486400" y="2082510"/>
            <a:ext cx="3048000" cy="2241840"/>
            <a:chOff x="5410200" y="1794675"/>
            <a:chExt cx="3048000" cy="2241840"/>
          </a:xfrm>
        </p:grpSpPr>
        <p:sp>
          <p:nvSpPr>
            <p:cNvPr id="6" name="Freeform 5"/>
            <p:cNvSpPr/>
            <p:nvPr/>
          </p:nvSpPr>
          <p:spPr>
            <a:xfrm>
              <a:off x="5410200" y="1794675"/>
              <a:ext cx="3048000" cy="2241840"/>
            </a:xfrm>
            <a:custGeom>
              <a:avLst/>
              <a:gdLst>
                <a:gd name="connsiteX0" fmla="*/ 785057 w 1692879"/>
                <a:gd name="connsiteY0" fmla="*/ 444 h 1577179"/>
                <a:gd name="connsiteX1" fmla="*/ 1692633 w 1692879"/>
                <a:gd name="connsiteY1" fmla="*/ 723776 h 1577179"/>
                <a:gd name="connsiteX2" fmla="*/ 866943 w 1692879"/>
                <a:gd name="connsiteY2" fmla="*/ 1576761 h 1577179"/>
                <a:gd name="connsiteX3" fmla="*/ 310 w 1692879"/>
                <a:gd name="connsiteY3" fmla="*/ 826134 h 1577179"/>
                <a:gd name="connsiteX4" fmla="*/ 785057 w 1692879"/>
                <a:gd name="connsiteY4" fmla="*/ 444 h 1577179"/>
                <a:gd name="connsiteX0" fmla="*/ 785057 w 1692879"/>
                <a:gd name="connsiteY0" fmla="*/ 444 h 1581975"/>
                <a:gd name="connsiteX1" fmla="*/ 1692633 w 1692879"/>
                <a:gd name="connsiteY1" fmla="*/ 723776 h 1581975"/>
                <a:gd name="connsiteX2" fmla="*/ 866943 w 1692879"/>
                <a:gd name="connsiteY2" fmla="*/ 1576761 h 1581975"/>
                <a:gd name="connsiteX3" fmla="*/ 310 w 1692879"/>
                <a:gd name="connsiteY3" fmla="*/ 826134 h 1581975"/>
                <a:gd name="connsiteX4" fmla="*/ 785057 w 1692879"/>
                <a:gd name="connsiteY4" fmla="*/ 444 h 1581975"/>
                <a:gd name="connsiteX0" fmla="*/ 785057 w 1692932"/>
                <a:gd name="connsiteY0" fmla="*/ 444 h 1581975"/>
                <a:gd name="connsiteX1" fmla="*/ 1692633 w 1692932"/>
                <a:gd name="connsiteY1" fmla="*/ 723776 h 1581975"/>
                <a:gd name="connsiteX2" fmla="*/ 866943 w 1692932"/>
                <a:gd name="connsiteY2" fmla="*/ 1576761 h 1581975"/>
                <a:gd name="connsiteX3" fmla="*/ 310 w 1692932"/>
                <a:gd name="connsiteY3" fmla="*/ 826134 h 1581975"/>
                <a:gd name="connsiteX4" fmla="*/ 785057 w 1692932"/>
                <a:gd name="connsiteY4" fmla="*/ 444 h 1581975"/>
                <a:gd name="connsiteX0" fmla="*/ 785057 w 1693091"/>
                <a:gd name="connsiteY0" fmla="*/ 444 h 1577179"/>
                <a:gd name="connsiteX1" fmla="*/ 1692633 w 1693091"/>
                <a:gd name="connsiteY1" fmla="*/ 723776 h 1577179"/>
                <a:gd name="connsiteX2" fmla="*/ 866943 w 1693091"/>
                <a:gd name="connsiteY2" fmla="*/ 1576761 h 1577179"/>
                <a:gd name="connsiteX3" fmla="*/ 310 w 1693091"/>
                <a:gd name="connsiteY3" fmla="*/ 826134 h 1577179"/>
                <a:gd name="connsiteX4" fmla="*/ 785057 w 1693091"/>
                <a:gd name="connsiteY4" fmla="*/ 444 h 1577179"/>
                <a:gd name="connsiteX0" fmla="*/ 785057 w 1692752"/>
                <a:gd name="connsiteY0" fmla="*/ 706 h 1577441"/>
                <a:gd name="connsiteX1" fmla="*/ 1692633 w 1692752"/>
                <a:gd name="connsiteY1" fmla="*/ 724038 h 1577441"/>
                <a:gd name="connsiteX2" fmla="*/ 866943 w 1692752"/>
                <a:gd name="connsiteY2" fmla="*/ 1577023 h 1577441"/>
                <a:gd name="connsiteX3" fmla="*/ 310 w 1692752"/>
                <a:gd name="connsiteY3" fmla="*/ 826396 h 1577441"/>
                <a:gd name="connsiteX4" fmla="*/ 785057 w 1692752"/>
                <a:gd name="connsiteY4" fmla="*/ 706 h 1577441"/>
                <a:gd name="connsiteX0" fmla="*/ 825754 w 1692505"/>
                <a:gd name="connsiteY0" fmla="*/ 364 h 1706773"/>
                <a:gd name="connsiteX1" fmla="*/ 1692386 w 1692505"/>
                <a:gd name="connsiteY1" fmla="*/ 853349 h 1706773"/>
                <a:gd name="connsiteX2" fmla="*/ 866696 w 1692505"/>
                <a:gd name="connsiteY2" fmla="*/ 1706334 h 1706773"/>
                <a:gd name="connsiteX3" fmla="*/ 63 w 1692505"/>
                <a:gd name="connsiteY3" fmla="*/ 955707 h 1706773"/>
                <a:gd name="connsiteX4" fmla="*/ 825754 w 1692505"/>
                <a:gd name="connsiteY4" fmla="*/ 364 h 1706773"/>
                <a:gd name="connsiteX0" fmla="*/ 825808 w 1692559"/>
                <a:gd name="connsiteY0" fmla="*/ 13 h 1706422"/>
                <a:gd name="connsiteX1" fmla="*/ 1692440 w 1692559"/>
                <a:gd name="connsiteY1" fmla="*/ 852998 h 1706422"/>
                <a:gd name="connsiteX2" fmla="*/ 866750 w 1692559"/>
                <a:gd name="connsiteY2" fmla="*/ 1705983 h 1706422"/>
                <a:gd name="connsiteX3" fmla="*/ 117 w 1692559"/>
                <a:gd name="connsiteY3" fmla="*/ 955356 h 1706422"/>
                <a:gd name="connsiteX4" fmla="*/ 825808 w 1692559"/>
                <a:gd name="connsiteY4" fmla="*/ 13 h 1706422"/>
                <a:gd name="connsiteX0" fmla="*/ 825692 w 1692443"/>
                <a:gd name="connsiteY0" fmla="*/ 17 h 1706695"/>
                <a:gd name="connsiteX1" fmla="*/ 1692324 w 1692443"/>
                <a:gd name="connsiteY1" fmla="*/ 853002 h 1706695"/>
                <a:gd name="connsiteX2" fmla="*/ 866634 w 1692443"/>
                <a:gd name="connsiteY2" fmla="*/ 1705987 h 1706695"/>
                <a:gd name="connsiteX3" fmla="*/ 1 w 1692443"/>
                <a:gd name="connsiteY3" fmla="*/ 955360 h 1706695"/>
                <a:gd name="connsiteX4" fmla="*/ 825692 w 1692443"/>
                <a:gd name="connsiteY4" fmla="*/ 17 h 1706695"/>
                <a:gd name="connsiteX0" fmla="*/ 743806 w 1610499"/>
                <a:gd name="connsiteY0" fmla="*/ 1218 h 1710226"/>
                <a:gd name="connsiteX1" fmla="*/ 1610438 w 1610499"/>
                <a:gd name="connsiteY1" fmla="*/ 854203 h 1710226"/>
                <a:gd name="connsiteX2" fmla="*/ 784748 w 1610499"/>
                <a:gd name="connsiteY2" fmla="*/ 1707188 h 1710226"/>
                <a:gd name="connsiteX3" fmla="*/ 1 w 1610499"/>
                <a:gd name="connsiteY3" fmla="*/ 1045271 h 1710226"/>
                <a:gd name="connsiteX4" fmla="*/ 743806 w 1610499"/>
                <a:gd name="connsiteY4" fmla="*/ 1218 h 1710226"/>
                <a:gd name="connsiteX0" fmla="*/ 743806 w 1617322"/>
                <a:gd name="connsiteY0" fmla="*/ 13070 h 1734271"/>
                <a:gd name="connsiteX1" fmla="*/ 1617262 w 1617322"/>
                <a:gd name="connsiteY1" fmla="*/ 552156 h 1734271"/>
                <a:gd name="connsiteX2" fmla="*/ 784748 w 1617322"/>
                <a:gd name="connsiteY2" fmla="*/ 1719040 h 1734271"/>
                <a:gd name="connsiteX3" fmla="*/ 1 w 1617322"/>
                <a:gd name="connsiteY3" fmla="*/ 1057123 h 1734271"/>
                <a:gd name="connsiteX4" fmla="*/ 743806 w 1617322"/>
                <a:gd name="connsiteY4" fmla="*/ 13070 h 1734271"/>
                <a:gd name="connsiteX0" fmla="*/ 743806 w 1617322"/>
                <a:gd name="connsiteY0" fmla="*/ 38440 h 1759641"/>
                <a:gd name="connsiteX1" fmla="*/ 1617262 w 1617322"/>
                <a:gd name="connsiteY1" fmla="*/ 577526 h 1759641"/>
                <a:gd name="connsiteX2" fmla="*/ 784748 w 1617322"/>
                <a:gd name="connsiteY2" fmla="*/ 1744410 h 1759641"/>
                <a:gd name="connsiteX3" fmla="*/ 1 w 1617322"/>
                <a:gd name="connsiteY3" fmla="*/ 1082493 h 1759641"/>
                <a:gd name="connsiteX4" fmla="*/ 743806 w 1617322"/>
                <a:gd name="connsiteY4" fmla="*/ 38440 h 1759641"/>
                <a:gd name="connsiteX0" fmla="*/ 743806 w 1617322"/>
                <a:gd name="connsiteY0" fmla="*/ 15231 h 1730706"/>
                <a:gd name="connsiteX1" fmla="*/ 1617262 w 1617322"/>
                <a:gd name="connsiteY1" fmla="*/ 683971 h 1730706"/>
                <a:gd name="connsiteX2" fmla="*/ 784748 w 1617322"/>
                <a:gd name="connsiteY2" fmla="*/ 1721201 h 1730706"/>
                <a:gd name="connsiteX3" fmla="*/ 1 w 1617322"/>
                <a:gd name="connsiteY3" fmla="*/ 1059284 h 1730706"/>
                <a:gd name="connsiteX4" fmla="*/ 743806 w 1617322"/>
                <a:gd name="connsiteY4" fmla="*/ 15231 h 1730706"/>
                <a:gd name="connsiteX0" fmla="*/ 743806 w 1617322"/>
                <a:gd name="connsiteY0" fmla="*/ 10827 h 1726302"/>
                <a:gd name="connsiteX1" fmla="*/ 1617262 w 1617322"/>
                <a:gd name="connsiteY1" fmla="*/ 679567 h 1726302"/>
                <a:gd name="connsiteX2" fmla="*/ 784748 w 1617322"/>
                <a:gd name="connsiteY2" fmla="*/ 1716797 h 1726302"/>
                <a:gd name="connsiteX3" fmla="*/ 1 w 1617322"/>
                <a:gd name="connsiteY3" fmla="*/ 1054880 h 1726302"/>
                <a:gd name="connsiteX4" fmla="*/ 743806 w 1617322"/>
                <a:gd name="connsiteY4" fmla="*/ 10827 h 1726302"/>
                <a:gd name="connsiteX0" fmla="*/ 743806 w 1603675"/>
                <a:gd name="connsiteY0" fmla="*/ 3259 h 1712857"/>
                <a:gd name="connsiteX1" fmla="*/ 1603614 w 1603675"/>
                <a:gd name="connsiteY1" fmla="*/ 835772 h 1712857"/>
                <a:gd name="connsiteX2" fmla="*/ 784748 w 1603675"/>
                <a:gd name="connsiteY2" fmla="*/ 1709229 h 1712857"/>
                <a:gd name="connsiteX3" fmla="*/ 1 w 1603675"/>
                <a:gd name="connsiteY3" fmla="*/ 1047312 h 1712857"/>
                <a:gd name="connsiteX4" fmla="*/ 743806 w 1603675"/>
                <a:gd name="connsiteY4" fmla="*/ 3259 h 1712857"/>
                <a:gd name="connsiteX0" fmla="*/ 743806 w 1603675"/>
                <a:gd name="connsiteY0" fmla="*/ 670 h 1710268"/>
                <a:gd name="connsiteX1" fmla="*/ 1603614 w 1603675"/>
                <a:gd name="connsiteY1" fmla="*/ 833183 h 1710268"/>
                <a:gd name="connsiteX2" fmla="*/ 784748 w 1603675"/>
                <a:gd name="connsiteY2" fmla="*/ 1706640 h 1710268"/>
                <a:gd name="connsiteX3" fmla="*/ 1 w 1603675"/>
                <a:gd name="connsiteY3" fmla="*/ 1044723 h 1710268"/>
                <a:gd name="connsiteX4" fmla="*/ 743806 w 1603675"/>
                <a:gd name="connsiteY4" fmla="*/ 670 h 1710268"/>
                <a:gd name="connsiteX0" fmla="*/ 736982 w 1596851"/>
                <a:gd name="connsiteY0" fmla="*/ 408 h 1706654"/>
                <a:gd name="connsiteX1" fmla="*/ 1596790 w 1596851"/>
                <a:gd name="connsiteY1" fmla="*/ 832921 h 1706654"/>
                <a:gd name="connsiteX2" fmla="*/ 777924 w 1596851"/>
                <a:gd name="connsiteY2" fmla="*/ 1706378 h 1706654"/>
                <a:gd name="connsiteX3" fmla="*/ 1 w 1596851"/>
                <a:gd name="connsiteY3" fmla="*/ 901160 h 1706654"/>
                <a:gd name="connsiteX4" fmla="*/ 736982 w 1596851"/>
                <a:gd name="connsiteY4" fmla="*/ 408 h 1706654"/>
                <a:gd name="connsiteX0" fmla="*/ 736982 w 1596851"/>
                <a:gd name="connsiteY0" fmla="*/ 2227 h 1709338"/>
                <a:gd name="connsiteX1" fmla="*/ 1596790 w 1596851"/>
                <a:gd name="connsiteY1" fmla="*/ 759677 h 1709338"/>
                <a:gd name="connsiteX2" fmla="*/ 777924 w 1596851"/>
                <a:gd name="connsiteY2" fmla="*/ 1708197 h 1709338"/>
                <a:gd name="connsiteX3" fmla="*/ 1 w 1596851"/>
                <a:gd name="connsiteY3" fmla="*/ 902979 h 1709338"/>
                <a:gd name="connsiteX4" fmla="*/ 736982 w 1596851"/>
                <a:gd name="connsiteY4" fmla="*/ 2227 h 1709338"/>
                <a:gd name="connsiteX0" fmla="*/ 736982 w 1596790"/>
                <a:gd name="connsiteY0" fmla="*/ 1673 h 1708784"/>
                <a:gd name="connsiteX1" fmla="*/ 1596790 w 1596790"/>
                <a:gd name="connsiteY1" fmla="*/ 759123 h 1708784"/>
                <a:gd name="connsiteX2" fmla="*/ 777924 w 1596790"/>
                <a:gd name="connsiteY2" fmla="*/ 1707643 h 1708784"/>
                <a:gd name="connsiteX3" fmla="*/ 1 w 1596790"/>
                <a:gd name="connsiteY3" fmla="*/ 902425 h 1708784"/>
                <a:gd name="connsiteX4" fmla="*/ 736982 w 1596790"/>
                <a:gd name="connsiteY4" fmla="*/ 1673 h 1708784"/>
                <a:gd name="connsiteX0" fmla="*/ 736982 w 1596790"/>
                <a:gd name="connsiteY0" fmla="*/ 3937 h 1713456"/>
                <a:gd name="connsiteX1" fmla="*/ 1596790 w 1596790"/>
                <a:gd name="connsiteY1" fmla="*/ 761387 h 1713456"/>
                <a:gd name="connsiteX2" fmla="*/ 777924 w 1596790"/>
                <a:gd name="connsiteY2" fmla="*/ 1709907 h 1713456"/>
                <a:gd name="connsiteX3" fmla="*/ 1 w 1596790"/>
                <a:gd name="connsiteY3" fmla="*/ 993399 h 1713456"/>
                <a:gd name="connsiteX4" fmla="*/ 736982 w 1596790"/>
                <a:gd name="connsiteY4" fmla="*/ 3937 h 1713456"/>
                <a:gd name="connsiteX0" fmla="*/ 736982 w 1596790"/>
                <a:gd name="connsiteY0" fmla="*/ 3937 h 1709916"/>
                <a:gd name="connsiteX1" fmla="*/ 1596790 w 1596790"/>
                <a:gd name="connsiteY1" fmla="*/ 761387 h 1709916"/>
                <a:gd name="connsiteX2" fmla="*/ 777924 w 1596790"/>
                <a:gd name="connsiteY2" fmla="*/ 1709907 h 1709916"/>
                <a:gd name="connsiteX3" fmla="*/ 1 w 1596790"/>
                <a:gd name="connsiteY3" fmla="*/ 993399 h 1709916"/>
                <a:gd name="connsiteX4" fmla="*/ 736982 w 1596790"/>
                <a:gd name="connsiteY4" fmla="*/ 3937 h 1709916"/>
                <a:gd name="connsiteX0" fmla="*/ 736982 w 1596790"/>
                <a:gd name="connsiteY0" fmla="*/ 8 h 1705987"/>
                <a:gd name="connsiteX1" fmla="*/ 1596790 w 1596790"/>
                <a:gd name="connsiteY1" fmla="*/ 757458 h 1705987"/>
                <a:gd name="connsiteX2" fmla="*/ 777924 w 1596790"/>
                <a:gd name="connsiteY2" fmla="*/ 1705978 h 1705987"/>
                <a:gd name="connsiteX3" fmla="*/ 1 w 1596790"/>
                <a:gd name="connsiteY3" fmla="*/ 989470 h 1705987"/>
                <a:gd name="connsiteX4" fmla="*/ 736982 w 1596790"/>
                <a:gd name="connsiteY4" fmla="*/ 8 h 170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6790" h="1705987">
                  <a:moveTo>
                    <a:pt x="736982" y="8"/>
                  </a:moveTo>
                  <a:cubicBezTo>
                    <a:pt x="1125943" y="2283"/>
                    <a:pt x="1596790" y="206999"/>
                    <a:pt x="1596790" y="757458"/>
                  </a:cubicBezTo>
                  <a:cubicBezTo>
                    <a:pt x="1596790" y="1307917"/>
                    <a:pt x="1160061" y="1708253"/>
                    <a:pt x="777924" y="1705978"/>
                  </a:cubicBezTo>
                  <a:cubicBezTo>
                    <a:pt x="395787" y="1703703"/>
                    <a:pt x="2" y="1464867"/>
                    <a:pt x="1" y="989470"/>
                  </a:cubicBezTo>
                  <a:cubicBezTo>
                    <a:pt x="0" y="514073"/>
                    <a:pt x="348021" y="-2267"/>
                    <a:pt x="736982" y="8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 rot="5400000">
              <a:off x="6531499" y="1397148"/>
              <a:ext cx="821776" cy="3018580"/>
            </a:xfrm>
            <a:custGeom>
              <a:avLst/>
              <a:gdLst>
                <a:gd name="connsiteX0" fmla="*/ 785057 w 1692879"/>
                <a:gd name="connsiteY0" fmla="*/ 444 h 1577179"/>
                <a:gd name="connsiteX1" fmla="*/ 1692633 w 1692879"/>
                <a:gd name="connsiteY1" fmla="*/ 723776 h 1577179"/>
                <a:gd name="connsiteX2" fmla="*/ 866943 w 1692879"/>
                <a:gd name="connsiteY2" fmla="*/ 1576761 h 1577179"/>
                <a:gd name="connsiteX3" fmla="*/ 310 w 1692879"/>
                <a:gd name="connsiteY3" fmla="*/ 826134 h 1577179"/>
                <a:gd name="connsiteX4" fmla="*/ 785057 w 1692879"/>
                <a:gd name="connsiteY4" fmla="*/ 444 h 1577179"/>
                <a:gd name="connsiteX0" fmla="*/ 785057 w 1692879"/>
                <a:gd name="connsiteY0" fmla="*/ 444 h 1581975"/>
                <a:gd name="connsiteX1" fmla="*/ 1692633 w 1692879"/>
                <a:gd name="connsiteY1" fmla="*/ 723776 h 1581975"/>
                <a:gd name="connsiteX2" fmla="*/ 866943 w 1692879"/>
                <a:gd name="connsiteY2" fmla="*/ 1576761 h 1581975"/>
                <a:gd name="connsiteX3" fmla="*/ 310 w 1692879"/>
                <a:gd name="connsiteY3" fmla="*/ 826134 h 1581975"/>
                <a:gd name="connsiteX4" fmla="*/ 785057 w 1692879"/>
                <a:gd name="connsiteY4" fmla="*/ 444 h 1581975"/>
                <a:gd name="connsiteX0" fmla="*/ 785057 w 1692932"/>
                <a:gd name="connsiteY0" fmla="*/ 444 h 1581975"/>
                <a:gd name="connsiteX1" fmla="*/ 1692633 w 1692932"/>
                <a:gd name="connsiteY1" fmla="*/ 723776 h 1581975"/>
                <a:gd name="connsiteX2" fmla="*/ 866943 w 1692932"/>
                <a:gd name="connsiteY2" fmla="*/ 1576761 h 1581975"/>
                <a:gd name="connsiteX3" fmla="*/ 310 w 1692932"/>
                <a:gd name="connsiteY3" fmla="*/ 826134 h 1581975"/>
                <a:gd name="connsiteX4" fmla="*/ 785057 w 1692932"/>
                <a:gd name="connsiteY4" fmla="*/ 444 h 1581975"/>
                <a:gd name="connsiteX0" fmla="*/ 785057 w 1693091"/>
                <a:gd name="connsiteY0" fmla="*/ 444 h 1577179"/>
                <a:gd name="connsiteX1" fmla="*/ 1692633 w 1693091"/>
                <a:gd name="connsiteY1" fmla="*/ 723776 h 1577179"/>
                <a:gd name="connsiteX2" fmla="*/ 866943 w 1693091"/>
                <a:gd name="connsiteY2" fmla="*/ 1576761 h 1577179"/>
                <a:gd name="connsiteX3" fmla="*/ 310 w 1693091"/>
                <a:gd name="connsiteY3" fmla="*/ 826134 h 1577179"/>
                <a:gd name="connsiteX4" fmla="*/ 785057 w 1693091"/>
                <a:gd name="connsiteY4" fmla="*/ 444 h 1577179"/>
                <a:gd name="connsiteX0" fmla="*/ 785057 w 1692752"/>
                <a:gd name="connsiteY0" fmla="*/ 706 h 1577441"/>
                <a:gd name="connsiteX1" fmla="*/ 1692633 w 1692752"/>
                <a:gd name="connsiteY1" fmla="*/ 724038 h 1577441"/>
                <a:gd name="connsiteX2" fmla="*/ 866943 w 1692752"/>
                <a:gd name="connsiteY2" fmla="*/ 1577023 h 1577441"/>
                <a:gd name="connsiteX3" fmla="*/ 310 w 1692752"/>
                <a:gd name="connsiteY3" fmla="*/ 826396 h 1577441"/>
                <a:gd name="connsiteX4" fmla="*/ 785057 w 1692752"/>
                <a:gd name="connsiteY4" fmla="*/ 706 h 1577441"/>
                <a:gd name="connsiteX0" fmla="*/ 825754 w 1692505"/>
                <a:gd name="connsiteY0" fmla="*/ 364 h 1706773"/>
                <a:gd name="connsiteX1" fmla="*/ 1692386 w 1692505"/>
                <a:gd name="connsiteY1" fmla="*/ 853349 h 1706773"/>
                <a:gd name="connsiteX2" fmla="*/ 866696 w 1692505"/>
                <a:gd name="connsiteY2" fmla="*/ 1706334 h 1706773"/>
                <a:gd name="connsiteX3" fmla="*/ 63 w 1692505"/>
                <a:gd name="connsiteY3" fmla="*/ 955707 h 1706773"/>
                <a:gd name="connsiteX4" fmla="*/ 825754 w 1692505"/>
                <a:gd name="connsiteY4" fmla="*/ 364 h 1706773"/>
                <a:gd name="connsiteX0" fmla="*/ 825808 w 1692559"/>
                <a:gd name="connsiteY0" fmla="*/ 13 h 1706422"/>
                <a:gd name="connsiteX1" fmla="*/ 1692440 w 1692559"/>
                <a:gd name="connsiteY1" fmla="*/ 852998 h 1706422"/>
                <a:gd name="connsiteX2" fmla="*/ 866750 w 1692559"/>
                <a:gd name="connsiteY2" fmla="*/ 1705983 h 1706422"/>
                <a:gd name="connsiteX3" fmla="*/ 117 w 1692559"/>
                <a:gd name="connsiteY3" fmla="*/ 955356 h 1706422"/>
                <a:gd name="connsiteX4" fmla="*/ 825808 w 1692559"/>
                <a:gd name="connsiteY4" fmla="*/ 13 h 1706422"/>
                <a:gd name="connsiteX0" fmla="*/ 825692 w 1692443"/>
                <a:gd name="connsiteY0" fmla="*/ 17 h 1706695"/>
                <a:gd name="connsiteX1" fmla="*/ 1692324 w 1692443"/>
                <a:gd name="connsiteY1" fmla="*/ 853002 h 1706695"/>
                <a:gd name="connsiteX2" fmla="*/ 866634 w 1692443"/>
                <a:gd name="connsiteY2" fmla="*/ 1705987 h 1706695"/>
                <a:gd name="connsiteX3" fmla="*/ 1 w 1692443"/>
                <a:gd name="connsiteY3" fmla="*/ 955360 h 1706695"/>
                <a:gd name="connsiteX4" fmla="*/ 825692 w 1692443"/>
                <a:gd name="connsiteY4" fmla="*/ 17 h 1706695"/>
                <a:gd name="connsiteX0" fmla="*/ 743806 w 1610499"/>
                <a:gd name="connsiteY0" fmla="*/ 1218 h 1710226"/>
                <a:gd name="connsiteX1" fmla="*/ 1610438 w 1610499"/>
                <a:gd name="connsiteY1" fmla="*/ 854203 h 1710226"/>
                <a:gd name="connsiteX2" fmla="*/ 784748 w 1610499"/>
                <a:gd name="connsiteY2" fmla="*/ 1707188 h 1710226"/>
                <a:gd name="connsiteX3" fmla="*/ 1 w 1610499"/>
                <a:gd name="connsiteY3" fmla="*/ 1045271 h 1710226"/>
                <a:gd name="connsiteX4" fmla="*/ 743806 w 1610499"/>
                <a:gd name="connsiteY4" fmla="*/ 1218 h 1710226"/>
                <a:gd name="connsiteX0" fmla="*/ 743806 w 1617322"/>
                <a:gd name="connsiteY0" fmla="*/ 13070 h 1734271"/>
                <a:gd name="connsiteX1" fmla="*/ 1617262 w 1617322"/>
                <a:gd name="connsiteY1" fmla="*/ 552156 h 1734271"/>
                <a:gd name="connsiteX2" fmla="*/ 784748 w 1617322"/>
                <a:gd name="connsiteY2" fmla="*/ 1719040 h 1734271"/>
                <a:gd name="connsiteX3" fmla="*/ 1 w 1617322"/>
                <a:gd name="connsiteY3" fmla="*/ 1057123 h 1734271"/>
                <a:gd name="connsiteX4" fmla="*/ 743806 w 1617322"/>
                <a:gd name="connsiteY4" fmla="*/ 13070 h 1734271"/>
                <a:gd name="connsiteX0" fmla="*/ 743806 w 1617322"/>
                <a:gd name="connsiteY0" fmla="*/ 38440 h 1759641"/>
                <a:gd name="connsiteX1" fmla="*/ 1617262 w 1617322"/>
                <a:gd name="connsiteY1" fmla="*/ 577526 h 1759641"/>
                <a:gd name="connsiteX2" fmla="*/ 784748 w 1617322"/>
                <a:gd name="connsiteY2" fmla="*/ 1744410 h 1759641"/>
                <a:gd name="connsiteX3" fmla="*/ 1 w 1617322"/>
                <a:gd name="connsiteY3" fmla="*/ 1082493 h 1759641"/>
                <a:gd name="connsiteX4" fmla="*/ 743806 w 1617322"/>
                <a:gd name="connsiteY4" fmla="*/ 38440 h 1759641"/>
                <a:gd name="connsiteX0" fmla="*/ 743806 w 1617322"/>
                <a:gd name="connsiteY0" fmla="*/ 15231 h 1730706"/>
                <a:gd name="connsiteX1" fmla="*/ 1617262 w 1617322"/>
                <a:gd name="connsiteY1" fmla="*/ 683971 h 1730706"/>
                <a:gd name="connsiteX2" fmla="*/ 784748 w 1617322"/>
                <a:gd name="connsiteY2" fmla="*/ 1721201 h 1730706"/>
                <a:gd name="connsiteX3" fmla="*/ 1 w 1617322"/>
                <a:gd name="connsiteY3" fmla="*/ 1059284 h 1730706"/>
                <a:gd name="connsiteX4" fmla="*/ 743806 w 1617322"/>
                <a:gd name="connsiteY4" fmla="*/ 15231 h 1730706"/>
                <a:gd name="connsiteX0" fmla="*/ 743806 w 1617322"/>
                <a:gd name="connsiteY0" fmla="*/ 10827 h 1726302"/>
                <a:gd name="connsiteX1" fmla="*/ 1617262 w 1617322"/>
                <a:gd name="connsiteY1" fmla="*/ 679567 h 1726302"/>
                <a:gd name="connsiteX2" fmla="*/ 784748 w 1617322"/>
                <a:gd name="connsiteY2" fmla="*/ 1716797 h 1726302"/>
                <a:gd name="connsiteX3" fmla="*/ 1 w 1617322"/>
                <a:gd name="connsiteY3" fmla="*/ 1054880 h 1726302"/>
                <a:gd name="connsiteX4" fmla="*/ 743806 w 1617322"/>
                <a:gd name="connsiteY4" fmla="*/ 10827 h 1726302"/>
                <a:gd name="connsiteX0" fmla="*/ 743806 w 1603675"/>
                <a:gd name="connsiteY0" fmla="*/ 3259 h 1712857"/>
                <a:gd name="connsiteX1" fmla="*/ 1603614 w 1603675"/>
                <a:gd name="connsiteY1" fmla="*/ 835772 h 1712857"/>
                <a:gd name="connsiteX2" fmla="*/ 784748 w 1603675"/>
                <a:gd name="connsiteY2" fmla="*/ 1709229 h 1712857"/>
                <a:gd name="connsiteX3" fmla="*/ 1 w 1603675"/>
                <a:gd name="connsiteY3" fmla="*/ 1047312 h 1712857"/>
                <a:gd name="connsiteX4" fmla="*/ 743806 w 1603675"/>
                <a:gd name="connsiteY4" fmla="*/ 3259 h 1712857"/>
                <a:gd name="connsiteX0" fmla="*/ 743806 w 1603675"/>
                <a:gd name="connsiteY0" fmla="*/ 670 h 1710268"/>
                <a:gd name="connsiteX1" fmla="*/ 1603614 w 1603675"/>
                <a:gd name="connsiteY1" fmla="*/ 833183 h 1710268"/>
                <a:gd name="connsiteX2" fmla="*/ 784748 w 1603675"/>
                <a:gd name="connsiteY2" fmla="*/ 1706640 h 1710268"/>
                <a:gd name="connsiteX3" fmla="*/ 1 w 1603675"/>
                <a:gd name="connsiteY3" fmla="*/ 1044723 h 1710268"/>
                <a:gd name="connsiteX4" fmla="*/ 743806 w 1603675"/>
                <a:gd name="connsiteY4" fmla="*/ 670 h 1710268"/>
                <a:gd name="connsiteX0" fmla="*/ 736982 w 1596851"/>
                <a:gd name="connsiteY0" fmla="*/ 408 h 1706654"/>
                <a:gd name="connsiteX1" fmla="*/ 1596790 w 1596851"/>
                <a:gd name="connsiteY1" fmla="*/ 832921 h 1706654"/>
                <a:gd name="connsiteX2" fmla="*/ 777924 w 1596851"/>
                <a:gd name="connsiteY2" fmla="*/ 1706378 h 1706654"/>
                <a:gd name="connsiteX3" fmla="*/ 1 w 1596851"/>
                <a:gd name="connsiteY3" fmla="*/ 901160 h 1706654"/>
                <a:gd name="connsiteX4" fmla="*/ 736982 w 1596851"/>
                <a:gd name="connsiteY4" fmla="*/ 408 h 1706654"/>
                <a:gd name="connsiteX0" fmla="*/ 736982 w 1596851"/>
                <a:gd name="connsiteY0" fmla="*/ 2227 h 1709338"/>
                <a:gd name="connsiteX1" fmla="*/ 1596790 w 1596851"/>
                <a:gd name="connsiteY1" fmla="*/ 759677 h 1709338"/>
                <a:gd name="connsiteX2" fmla="*/ 777924 w 1596851"/>
                <a:gd name="connsiteY2" fmla="*/ 1708197 h 1709338"/>
                <a:gd name="connsiteX3" fmla="*/ 1 w 1596851"/>
                <a:gd name="connsiteY3" fmla="*/ 902979 h 1709338"/>
                <a:gd name="connsiteX4" fmla="*/ 736982 w 1596851"/>
                <a:gd name="connsiteY4" fmla="*/ 2227 h 1709338"/>
                <a:gd name="connsiteX0" fmla="*/ 736982 w 1596790"/>
                <a:gd name="connsiteY0" fmla="*/ 1673 h 1708784"/>
                <a:gd name="connsiteX1" fmla="*/ 1596790 w 1596790"/>
                <a:gd name="connsiteY1" fmla="*/ 759123 h 1708784"/>
                <a:gd name="connsiteX2" fmla="*/ 777924 w 1596790"/>
                <a:gd name="connsiteY2" fmla="*/ 1707643 h 1708784"/>
                <a:gd name="connsiteX3" fmla="*/ 1 w 1596790"/>
                <a:gd name="connsiteY3" fmla="*/ 902425 h 1708784"/>
                <a:gd name="connsiteX4" fmla="*/ 736982 w 1596790"/>
                <a:gd name="connsiteY4" fmla="*/ 1673 h 1708784"/>
                <a:gd name="connsiteX0" fmla="*/ 736982 w 1596790"/>
                <a:gd name="connsiteY0" fmla="*/ 3937 h 1713456"/>
                <a:gd name="connsiteX1" fmla="*/ 1596790 w 1596790"/>
                <a:gd name="connsiteY1" fmla="*/ 761387 h 1713456"/>
                <a:gd name="connsiteX2" fmla="*/ 777924 w 1596790"/>
                <a:gd name="connsiteY2" fmla="*/ 1709907 h 1713456"/>
                <a:gd name="connsiteX3" fmla="*/ 1 w 1596790"/>
                <a:gd name="connsiteY3" fmla="*/ 993399 h 1713456"/>
                <a:gd name="connsiteX4" fmla="*/ 736982 w 1596790"/>
                <a:gd name="connsiteY4" fmla="*/ 3937 h 1713456"/>
                <a:gd name="connsiteX0" fmla="*/ 736982 w 1596790"/>
                <a:gd name="connsiteY0" fmla="*/ 3937 h 1709916"/>
                <a:gd name="connsiteX1" fmla="*/ 1596790 w 1596790"/>
                <a:gd name="connsiteY1" fmla="*/ 761387 h 1709916"/>
                <a:gd name="connsiteX2" fmla="*/ 777924 w 1596790"/>
                <a:gd name="connsiteY2" fmla="*/ 1709907 h 1709916"/>
                <a:gd name="connsiteX3" fmla="*/ 1 w 1596790"/>
                <a:gd name="connsiteY3" fmla="*/ 993399 h 1709916"/>
                <a:gd name="connsiteX4" fmla="*/ 736982 w 1596790"/>
                <a:gd name="connsiteY4" fmla="*/ 3937 h 1709916"/>
                <a:gd name="connsiteX0" fmla="*/ 736982 w 1596790"/>
                <a:gd name="connsiteY0" fmla="*/ 8 h 1705987"/>
                <a:gd name="connsiteX1" fmla="*/ 1596790 w 1596790"/>
                <a:gd name="connsiteY1" fmla="*/ 757458 h 1705987"/>
                <a:gd name="connsiteX2" fmla="*/ 777924 w 1596790"/>
                <a:gd name="connsiteY2" fmla="*/ 1705978 h 1705987"/>
                <a:gd name="connsiteX3" fmla="*/ 1 w 1596790"/>
                <a:gd name="connsiteY3" fmla="*/ 989470 h 1705987"/>
                <a:gd name="connsiteX4" fmla="*/ 736982 w 1596790"/>
                <a:gd name="connsiteY4" fmla="*/ 8 h 1705987"/>
                <a:gd name="connsiteX0" fmla="*/ 736984 w 1596793"/>
                <a:gd name="connsiteY0" fmla="*/ 6 h 1743446"/>
                <a:gd name="connsiteX1" fmla="*/ 1596792 w 1596793"/>
                <a:gd name="connsiteY1" fmla="*/ 757456 h 1743446"/>
                <a:gd name="connsiteX2" fmla="*/ 744931 w 1596793"/>
                <a:gd name="connsiteY2" fmla="*/ 1743442 h 1743446"/>
                <a:gd name="connsiteX3" fmla="*/ 3 w 1596793"/>
                <a:gd name="connsiteY3" fmla="*/ 989468 h 1743446"/>
                <a:gd name="connsiteX4" fmla="*/ 736984 w 1596793"/>
                <a:gd name="connsiteY4" fmla="*/ 6 h 1743446"/>
                <a:gd name="connsiteX0" fmla="*/ 736992 w 1596808"/>
                <a:gd name="connsiteY0" fmla="*/ 6 h 1735079"/>
                <a:gd name="connsiteX1" fmla="*/ 1596800 w 1596808"/>
                <a:gd name="connsiteY1" fmla="*/ 757456 h 1735079"/>
                <a:gd name="connsiteX2" fmla="*/ 751081 w 1596808"/>
                <a:gd name="connsiteY2" fmla="*/ 1735074 h 1735079"/>
                <a:gd name="connsiteX3" fmla="*/ 11 w 1596808"/>
                <a:gd name="connsiteY3" fmla="*/ 989468 h 1735079"/>
                <a:gd name="connsiteX4" fmla="*/ 736992 w 1596808"/>
                <a:gd name="connsiteY4" fmla="*/ 6 h 1735079"/>
                <a:gd name="connsiteX0" fmla="*/ 736990 w 1572244"/>
                <a:gd name="connsiteY0" fmla="*/ 2915 h 1740769"/>
                <a:gd name="connsiteX1" fmla="*/ 1572236 w 1572244"/>
                <a:gd name="connsiteY1" fmla="*/ 724803 h 1740769"/>
                <a:gd name="connsiteX2" fmla="*/ 751079 w 1572244"/>
                <a:gd name="connsiteY2" fmla="*/ 1737983 h 1740769"/>
                <a:gd name="connsiteX3" fmla="*/ 9 w 1572244"/>
                <a:gd name="connsiteY3" fmla="*/ 992377 h 1740769"/>
                <a:gd name="connsiteX4" fmla="*/ 736990 w 1572244"/>
                <a:gd name="connsiteY4" fmla="*/ 2915 h 1740769"/>
                <a:gd name="connsiteX0" fmla="*/ 746201 w 1581453"/>
                <a:gd name="connsiteY0" fmla="*/ 4590 h 1744733"/>
                <a:gd name="connsiteX1" fmla="*/ 1581447 w 1581453"/>
                <a:gd name="connsiteY1" fmla="*/ 726478 h 1744733"/>
                <a:gd name="connsiteX2" fmla="*/ 760290 w 1581453"/>
                <a:gd name="connsiteY2" fmla="*/ 1739658 h 1744733"/>
                <a:gd name="connsiteX3" fmla="*/ 8 w 1581453"/>
                <a:gd name="connsiteY3" fmla="*/ 1069360 h 1744733"/>
                <a:gd name="connsiteX4" fmla="*/ 746201 w 1581453"/>
                <a:gd name="connsiteY4" fmla="*/ 4590 h 1744733"/>
                <a:gd name="connsiteX0" fmla="*/ 746201 w 1581455"/>
                <a:gd name="connsiteY0" fmla="*/ 4590 h 1740452"/>
                <a:gd name="connsiteX1" fmla="*/ 1581447 w 1581455"/>
                <a:gd name="connsiteY1" fmla="*/ 726478 h 1740452"/>
                <a:gd name="connsiteX2" fmla="*/ 760290 w 1581455"/>
                <a:gd name="connsiteY2" fmla="*/ 1739658 h 1740452"/>
                <a:gd name="connsiteX3" fmla="*/ 8 w 1581455"/>
                <a:gd name="connsiteY3" fmla="*/ 1069360 h 1740452"/>
                <a:gd name="connsiteX4" fmla="*/ 746201 w 1581455"/>
                <a:gd name="connsiteY4" fmla="*/ 4590 h 1740452"/>
                <a:gd name="connsiteX0" fmla="*/ 746203 w 1581457"/>
                <a:gd name="connsiteY0" fmla="*/ 643 h 1736505"/>
                <a:gd name="connsiteX1" fmla="*/ 1581449 w 1581457"/>
                <a:gd name="connsiteY1" fmla="*/ 722531 h 1736505"/>
                <a:gd name="connsiteX2" fmla="*/ 760292 w 1581457"/>
                <a:gd name="connsiteY2" fmla="*/ 1735711 h 1736505"/>
                <a:gd name="connsiteX3" fmla="*/ 10 w 1581457"/>
                <a:gd name="connsiteY3" fmla="*/ 1065413 h 1736505"/>
                <a:gd name="connsiteX4" fmla="*/ 746203 w 1581457"/>
                <a:gd name="connsiteY4" fmla="*/ 643 h 1736505"/>
                <a:gd name="connsiteX0" fmla="*/ 746203 w 1582887"/>
                <a:gd name="connsiteY0" fmla="*/ 643 h 1736503"/>
                <a:gd name="connsiteX1" fmla="*/ 1581449 w 1582887"/>
                <a:gd name="connsiteY1" fmla="*/ 722531 h 1736503"/>
                <a:gd name="connsiteX2" fmla="*/ 760292 w 1582887"/>
                <a:gd name="connsiteY2" fmla="*/ 1735711 h 1736503"/>
                <a:gd name="connsiteX3" fmla="*/ 10 w 1582887"/>
                <a:gd name="connsiteY3" fmla="*/ 1065413 h 1736503"/>
                <a:gd name="connsiteX4" fmla="*/ 746203 w 1582887"/>
                <a:gd name="connsiteY4" fmla="*/ 643 h 1736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2887" h="1736503">
                  <a:moveTo>
                    <a:pt x="746203" y="643"/>
                  </a:moveTo>
                  <a:cubicBezTo>
                    <a:pt x="1077337" y="27170"/>
                    <a:pt x="1548393" y="435445"/>
                    <a:pt x="1581449" y="722531"/>
                  </a:cubicBezTo>
                  <a:cubicBezTo>
                    <a:pt x="1614505" y="1009617"/>
                    <a:pt x="1069930" y="1764331"/>
                    <a:pt x="760292" y="1735711"/>
                  </a:cubicBezTo>
                  <a:cubicBezTo>
                    <a:pt x="450654" y="1707091"/>
                    <a:pt x="2358" y="1354591"/>
                    <a:pt x="10" y="1065413"/>
                  </a:cubicBezTo>
                  <a:cubicBezTo>
                    <a:pt x="-2338" y="776235"/>
                    <a:pt x="415069" y="-25884"/>
                    <a:pt x="746203" y="643"/>
                  </a:cubicBezTo>
                  <a:close/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705600" y="2495550"/>
            <a:ext cx="609600" cy="1066800"/>
            <a:chOff x="1447800" y="2800350"/>
            <a:chExt cx="609600" cy="10668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447800" y="295275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1447800" y="3333750"/>
              <a:ext cx="457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828800" y="302895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600200" y="310515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057400" y="295275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676400" y="287655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1600200" y="3486150"/>
              <a:ext cx="457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447800" y="325755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447800" y="348615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676400" y="318135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676400" y="340995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1600200" y="3257550"/>
              <a:ext cx="457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1447800" y="3105150"/>
              <a:ext cx="457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905000" y="2800350"/>
              <a:ext cx="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905000" y="310515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905000" y="333375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579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05630" y="209550"/>
            <a:ext cx="4932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Bradley Hand ITC" pitchFamily="66" charset="0"/>
              </a:rPr>
              <a:t>Volume integral of a divergence</a:t>
            </a:r>
            <a:endParaRPr lang="en-US" sz="2800" dirty="0">
              <a:latin typeface="Bradley Hand ITC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7891" y="895350"/>
                <a:ext cx="3768852" cy="3849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𝑉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𝑑𝑖𝑣</m:t>
                              </m:r>
                            </m:e>
                          </m:acc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 (</m:t>
                          </m:r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  <m:r>
                        <a:rPr lang="en-US" sz="2800" b="0" i="1" smtClean="0">
                          <a:latin typeface="Cambria Math"/>
                        </a:rPr>
                        <m:t>𝑑𝑉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Δ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∯"/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en-US" sz="280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800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/>
                                            </a:rPr>
                                            <m:t>𝐸</m:t>
                                          </m:r>
                                        </m:e>
                                      </m:acc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⋅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8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/>
                                              <a:ea typeface="Cambria Math"/>
                                            </a:rPr>
                                            <m:t>𝑑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𝑆</m:t>
                                          </m:r>
                                        </m:e>
                                      </m:acc>
                                    </m:e>
                                  </m:nary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/>
                                      <a:ea typeface="Cambria Math"/>
                                    </a:rPr>
                                    <m:t>Δ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𝑉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  <a:ea typeface="Cambria Math"/>
                                </a:rPr>
                                <m:t>Δ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8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chr m:val="∯"/>
                              <m:limLoc m:val="undOvr"/>
                              <m:subHide m:val="on"/>
                              <m:supHide m:val="on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𝑑𝑆</m:t>
                                  </m:r>
                                </m:e>
                              </m:acc>
                            </m:e>
                          </m:nary>
                        </m:e>
                      </m:nary>
                    </m:oMath>
                  </m:oMathPara>
                </a14:m>
                <a:endParaRPr lang="en-US" sz="28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∯"/>
                        <m:limLoc m:val="undOvr"/>
                        <m:subHide m:val="on"/>
                        <m:supHide m:val="on"/>
                        <m:ctrlPr>
                          <a:rPr lang="en-US" sz="2800" i="1" smtClean="0">
                            <a:latin typeface="Cambria Math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𝐸</m:t>
                            </m:r>
                          </m:e>
                        </m:acc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𝑑𝑆</m:t>
                            </m:r>
                          </m:e>
                        </m:acc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91" y="895350"/>
                <a:ext cx="3768852" cy="38491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5486400" y="2082510"/>
            <a:ext cx="3048000" cy="2241840"/>
            <a:chOff x="5410200" y="1794675"/>
            <a:chExt cx="3048000" cy="2241840"/>
          </a:xfrm>
        </p:grpSpPr>
        <p:sp>
          <p:nvSpPr>
            <p:cNvPr id="9" name="Freeform 8"/>
            <p:cNvSpPr/>
            <p:nvPr/>
          </p:nvSpPr>
          <p:spPr>
            <a:xfrm>
              <a:off x="5410200" y="1794675"/>
              <a:ext cx="3048000" cy="2241840"/>
            </a:xfrm>
            <a:custGeom>
              <a:avLst/>
              <a:gdLst>
                <a:gd name="connsiteX0" fmla="*/ 785057 w 1692879"/>
                <a:gd name="connsiteY0" fmla="*/ 444 h 1577179"/>
                <a:gd name="connsiteX1" fmla="*/ 1692633 w 1692879"/>
                <a:gd name="connsiteY1" fmla="*/ 723776 h 1577179"/>
                <a:gd name="connsiteX2" fmla="*/ 866943 w 1692879"/>
                <a:gd name="connsiteY2" fmla="*/ 1576761 h 1577179"/>
                <a:gd name="connsiteX3" fmla="*/ 310 w 1692879"/>
                <a:gd name="connsiteY3" fmla="*/ 826134 h 1577179"/>
                <a:gd name="connsiteX4" fmla="*/ 785057 w 1692879"/>
                <a:gd name="connsiteY4" fmla="*/ 444 h 1577179"/>
                <a:gd name="connsiteX0" fmla="*/ 785057 w 1692879"/>
                <a:gd name="connsiteY0" fmla="*/ 444 h 1581975"/>
                <a:gd name="connsiteX1" fmla="*/ 1692633 w 1692879"/>
                <a:gd name="connsiteY1" fmla="*/ 723776 h 1581975"/>
                <a:gd name="connsiteX2" fmla="*/ 866943 w 1692879"/>
                <a:gd name="connsiteY2" fmla="*/ 1576761 h 1581975"/>
                <a:gd name="connsiteX3" fmla="*/ 310 w 1692879"/>
                <a:gd name="connsiteY3" fmla="*/ 826134 h 1581975"/>
                <a:gd name="connsiteX4" fmla="*/ 785057 w 1692879"/>
                <a:gd name="connsiteY4" fmla="*/ 444 h 1581975"/>
                <a:gd name="connsiteX0" fmla="*/ 785057 w 1692932"/>
                <a:gd name="connsiteY0" fmla="*/ 444 h 1581975"/>
                <a:gd name="connsiteX1" fmla="*/ 1692633 w 1692932"/>
                <a:gd name="connsiteY1" fmla="*/ 723776 h 1581975"/>
                <a:gd name="connsiteX2" fmla="*/ 866943 w 1692932"/>
                <a:gd name="connsiteY2" fmla="*/ 1576761 h 1581975"/>
                <a:gd name="connsiteX3" fmla="*/ 310 w 1692932"/>
                <a:gd name="connsiteY3" fmla="*/ 826134 h 1581975"/>
                <a:gd name="connsiteX4" fmla="*/ 785057 w 1692932"/>
                <a:gd name="connsiteY4" fmla="*/ 444 h 1581975"/>
                <a:gd name="connsiteX0" fmla="*/ 785057 w 1693091"/>
                <a:gd name="connsiteY0" fmla="*/ 444 h 1577179"/>
                <a:gd name="connsiteX1" fmla="*/ 1692633 w 1693091"/>
                <a:gd name="connsiteY1" fmla="*/ 723776 h 1577179"/>
                <a:gd name="connsiteX2" fmla="*/ 866943 w 1693091"/>
                <a:gd name="connsiteY2" fmla="*/ 1576761 h 1577179"/>
                <a:gd name="connsiteX3" fmla="*/ 310 w 1693091"/>
                <a:gd name="connsiteY3" fmla="*/ 826134 h 1577179"/>
                <a:gd name="connsiteX4" fmla="*/ 785057 w 1693091"/>
                <a:gd name="connsiteY4" fmla="*/ 444 h 1577179"/>
                <a:gd name="connsiteX0" fmla="*/ 785057 w 1692752"/>
                <a:gd name="connsiteY0" fmla="*/ 706 h 1577441"/>
                <a:gd name="connsiteX1" fmla="*/ 1692633 w 1692752"/>
                <a:gd name="connsiteY1" fmla="*/ 724038 h 1577441"/>
                <a:gd name="connsiteX2" fmla="*/ 866943 w 1692752"/>
                <a:gd name="connsiteY2" fmla="*/ 1577023 h 1577441"/>
                <a:gd name="connsiteX3" fmla="*/ 310 w 1692752"/>
                <a:gd name="connsiteY3" fmla="*/ 826396 h 1577441"/>
                <a:gd name="connsiteX4" fmla="*/ 785057 w 1692752"/>
                <a:gd name="connsiteY4" fmla="*/ 706 h 1577441"/>
                <a:gd name="connsiteX0" fmla="*/ 825754 w 1692505"/>
                <a:gd name="connsiteY0" fmla="*/ 364 h 1706773"/>
                <a:gd name="connsiteX1" fmla="*/ 1692386 w 1692505"/>
                <a:gd name="connsiteY1" fmla="*/ 853349 h 1706773"/>
                <a:gd name="connsiteX2" fmla="*/ 866696 w 1692505"/>
                <a:gd name="connsiteY2" fmla="*/ 1706334 h 1706773"/>
                <a:gd name="connsiteX3" fmla="*/ 63 w 1692505"/>
                <a:gd name="connsiteY3" fmla="*/ 955707 h 1706773"/>
                <a:gd name="connsiteX4" fmla="*/ 825754 w 1692505"/>
                <a:gd name="connsiteY4" fmla="*/ 364 h 1706773"/>
                <a:gd name="connsiteX0" fmla="*/ 825808 w 1692559"/>
                <a:gd name="connsiteY0" fmla="*/ 13 h 1706422"/>
                <a:gd name="connsiteX1" fmla="*/ 1692440 w 1692559"/>
                <a:gd name="connsiteY1" fmla="*/ 852998 h 1706422"/>
                <a:gd name="connsiteX2" fmla="*/ 866750 w 1692559"/>
                <a:gd name="connsiteY2" fmla="*/ 1705983 h 1706422"/>
                <a:gd name="connsiteX3" fmla="*/ 117 w 1692559"/>
                <a:gd name="connsiteY3" fmla="*/ 955356 h 1706422"/>
                <a:gd name="connsiteX4" fmla="*/ 825808 w 1692559"/>
                <a:gd name="connsiteY4" fmla="*/ 13 h 1706422"/>
                <a:gd name="connsiteX0" fmla="*/ 825692 w 1692443"/>
                <a:gd name="connsiteY0" fmla="*/ 17 h 1706695"/>
                <a:gd name="connsiteX1" fmla="*/ 1692324 w 1692443"/>
                <a:gd name="connsiteY1" fmla="*/ 853002 h 1706695"/>
                <a:gd name="connsiteX2" fmla="*/ 866634 w 1692443"/>
                <a:gd name="connsiteY2" fmla="*/ 1705987 h 1706695"/>
                <a:gd name="connsiteX3" fmla="*/ 1 w 1692443"/>
                <a:gd name="connsiteY3" fmla="*/ 955360 h 1706695"/>
                <a:gd name="connsiteX4" fmla="*/ 825692 w 1692443"/>
                <a:gd name="connsiteY4" fmla="*/ 17 h 1706695"/>
                <a:gd name="connsiteX0" fmla="*/ 743806 w 1610499"/>
                <a:gd name="connsiteY0" fmla="*/ 1218 h 1710226"/>
                <a:gd name="connsiteX1" fmla="*/ 1610438 w 1610499"/>
                <a:gd name="connsiteY1" fmla="*/ 854203 h 1710226"/>
                <a:gd name="connsiteX2" fmla="*/ 784748 w 1610499"/>
                <a:gd name="connsiteY2" fmla="*/ 1707188 h 1710226"/>
                <a:gd name="connsiteX3" fmla="*/ 1 w 1610499"/>
                <a:gd name="connsiteY3" fmla="*/ 1045271 h 1710226"/>
                <a:gd name="connsiteX4" fmla="*/ 743806 w 1610499"/>
                <a:gd name="connsiteY4" fmla="*/ 1218 h 1710226"/>
                <a:gd name="connsiteX0" fmla="*/ 743806 w 1617322"/>
                <a:gd name="connsiteY0" fmla="*/ 13070 h 1734271"/>
                <a:gd name="connsiteX1" fmla="*/ 1617262 w 1617322"/>
                <a:gd name="connsiteY1" fmla="*/ 552156 h 1734271"/>
                <a:gd name="connsiteX2" fmla="*/ 784748 w 1617322"/>
                <a:gd name="connsiteY2" fmla="*/ 1719040 h 1734271"/>
                <a:gd name="connsiteX3" fmla="*/ 1 w 1617322"/>
                <a:gd name="connsiteY3" fmla="*/ 1057123 h 1734271"/>
                <a:gd name="connsiteX4" fmla="*/ 743806 w 1617322"/>
                <a:gd name="connsiteY4" fmla="*/ 13070 h 1734271"/>
                <a:gd name="connsiteX0" fmla="*/ 743806 w 1617322"/>
                <a:gd name="connsiteY0" fmla="*/ 38440 h 1759641"/>
                <a:gd name="connsiteX1" fmla="*/ 1617262 w 1617322"/>
                <a:gd name="connsiteY1" fmla="*/ 577526 h 1759641"/>
                <a:gd name="connsiteX2" fmla="*/ 784748 w 1617322"/>
                <a:gd name="connsiteY2" fmla="*/ 1744410 h 1759641"/>
                <a:gd name="connsiteX3" fmla="*/ 1 w 1617322"/>
                <a:gd name="connsiteY3" fmla="*/ 1082493 h 1759641"/>
                <a:gd name="connsiteX4" fmla="*/ 743806 w 1617322"/>
                <a:gd name="connsiteY4" fmla="*/ 38440 h 1759641"/>
                <a:gd name="connsiteX0" fmla="*/ 743806 w 1617322"/>
                <a:gd name="connsiteY0" fmla="*/ 15231 h 1730706"/>
                <a:gd name="connsiteX1" fmla="*/ 1617262 w 1617322"/>
                <a:gd name="connsiteY1" fmla="*/ 683971 h 1730706"/>
                <a:gd name="connsiteX2" fmla="*/ 784748 w 1617322"/>
                <a:gd name="connsiteY2" fmla="*/ 1721201 h 1730706"/>
                <a:gd name="connsiteX3" fmla="*/ 1 w 1617322"/>
                <a:gd name="connsiteY3" fmla="*/ 1059284 h 1730706"/>
                <a:gd name="connsiteX4" fmla="*/ 743806 w 1617322"/>
                <a:gd name="connsiteY4" fmla="*/ 15231 h 1730706"/>
                <a:gd name="connsiteX0" fmla="*/ 743806 w 1617322"/>
                <a:gd name="connsiteY0" fmla="*/ 10827 h 1726302"/>
                <a:gd name="connsiteX1" fmla="*/ 1617262 w 1617322"/>
                <a:gd name="connsiteY1" fmla="*/ 679567 h 1726302"/>
                <a:gd name="connsiteX2" fmla="*/ 784748 w 1617322"/>
                <a:gd name="connsiteY2" fmla="*/ 1716797 h 1726302"/>
                <a:gd name="connsiteX3" fmla="*/ 1 w 1617322"/>
                <a:gd name="connsiteY3" fmla="*/ 1054880 h 1726302"/>
                <a:gd name="connsiteX4" fmla="*/ 743806 w 1617322"/>
                <a:gd name="connsiteY4" fmla="*/ 10827 h 1726302"/>
                <a:gd name="connsiteX0" fmla="*/ 743806 w 1603675"/>
                <a:gd name="connsiteY0" fmla="*/ 3259 h 1712857"/>
                <a:gd name="connsiteX1" fmla="*/ 1603614 w 1603675"/>
                <a:gd name="connsiteY1" fmla="*/ 835772 h 1712857"/>
                <a:gd name="connsiteX2" fmla="*/ 784748 w 1603675"/>
                <a:gd name="connsiteY2" fmla="*/ 1709229 h 1712857"/>
                <a:gd name="connsiteX3" fmla="*/ 1 w 1603675"/>
                <a:gd name="connsiteY3" fmla="*/ 1047312 h 1712857"/>
                <a:gd name="connsiteX4" fmla="*/ 743806 w 1603675"/>
                <a:gd name="connsiteY4" fmla="*/ 3259 h 1712857"/>
                <a:gd name="connsiteX0" fmla="*/ 743806 w 1603675"/>
                <a:gd name="connsiteY0" fmla="*/ 670 h 1710268"/>
                <a:gd name="connsiteX1" fmla="*/ 1603614 w 1603675"/>
                <a:gd name="connsiteY1" fmla="*/ 833183 h 1710268"/>
                <a:gd name="connsiteX2" fmla="*/ 784748 w 1603675"/>
                <a:gd name="connsiteY2" fmla="*/ 1706640 h 1710268"/>
                <a:gd name="connsiteX3" fmla="*/ 1 w 1603675"/>
                <a:gd name="connsiteY3" fmla="*/ 1044723 h 1710268"/>
                <a:gd name="connsiteX4" fmla="*/ 743806 w 1603675"/>
                <a:gd name="connsiteY4" fmla="*/ 670 h 1710268"/>
                <a:gd name="connsiteX0" fmla="*/ 736982 w 1596851"/>
                <a:gd name="connsiteY0" fmla="*/ 408 h 1706654"/>
                <a:gd name="connsiteX1" fmla="*/ 1596790 w 1596851"/>
                <a:gd name="connsiteY1" fmla="*/ 832921 h 1706654"/>
                <a:gd name="connsiteX2" fmla="*/ 777924 w 1596851"/>
                <a:gd name="connsiteY2" fmla="*/ 1706378 h 1706654"/>
                <a:gd name="connsiteX3" fmla="*/ 1 w 1596851"/>
                <a:gd name="connsiteY3" fmla="*/ 901160 h 1706654"/>
                <a:gd name="connsiteX4" fmla="*/ 736982 w 1596851"/>
                <a:gd name="connsiteY4" fmla="*/ 408 h 1706654"/>
                <a:gd name="connsiteX0" fmla="*/ 736982 w 1596851"/>
                <a:gd name="connsiteY0" fmla="*/ 2227 h 1709338"/>
                <a:gd name="connsiteX1" fmla="*/ 1596790 w 1596851"/>
                <a:gd name="connsiteY1" fmla="*/ 759677 h 1709338"/>
                <a:gd name="connsiteX2" fmla="*/ 777924 w 1596851"/>
                <a:gd name="connsiteY2" fmla="*/ 1708197 h 1709338"/>
                <a:gd name="connsiteX3" fmla="*/ 1 w 1596851"/>
                <a:gd name="connsiteY3" fmla="*/ 902979 h 1709338"/>
                <a:gd name="connsiteX4" fmla="*/ 736982 w 1596851"/>
                <a:gd name="connsiteY4" fmla="*/ 2227 h 1709338"/>
                <a:gd name="connsiteX0" fmla="*/ 736982 w 1596790"/>
                <a:gd name="connsiteY0" fmla="*/ 1673 h 1708784"/>
                <a:gd name="connsiteX1" fmla="*/ 1596790 w 1596790"/>
                <a:gd name="connsiteY1" fmla="*/ 759123 h 1708784"/>
                <a:gd name="connsiteX2" fmla="*/ 777924 w 1596790"/>
                <a:gd name="connsiteY2" fmla="*/ 1707643 h 1708784"/>
                <a:gd name="connsiteX3" fmla="*/ 1 w 1596790"/>
                <a:gd name="connsiteY3" fmla="*/ 902425 h 1708784"/>
                <a:gd name="connsiteX4" fmla="*/ 736982 w 1596790"/>
                <a:gd name="connsiteY4" fmla="*/ 1673 h 1708784"/>
                <a:gd name="connsiteX0" fmla="*/ 736982 w 1596790"/>
                <a:gd name="connsiteY0" fmla="*/ 3937 h 1713456"/>
                <a:gd name="connsiteX1" fmla="*/ 1596790 w 1596790"/>
                <a:gd name="connsiteY1" fmla="*/ 761387 h 1713456"/>
                <a:gd name="connsiteX2" fmla="*/ 777924 w 1596790"/>
                <a:gd name="connsiteY2" fmla="*/ 1709907 h 1713456"/>
                <a:gd name="connsiteX3" fmla="*/ 1 w 1596790"/>
                <a:gd name="connsiteY3" fmla="*/ 993399 h 1713456"/>
                <a:gd name="connsiteX4" fmla="*/ 736982 w 1596790"/>
                <a:gd name="connsiteY4" fmla="*/ 3937 h 1713456"/>
                <a:gd name="connsiteX0" fmla="*/ 736982 w 1596790"/>
                <a:gd name="connsiteY0" fmla="*/ 3937 h 1709916"/>
                <a:gd name="connsiteX1" fmla="*/ 1596790 w 1596790"/>
                <a:gd name="connsiteY1" fmla="*/ 761387 h 1709916"/>
                <a:gd name="connsiteX2" fmla="*/ 777924 w 1596790"/>
                <a:gd name="connsiteY2" fmla="*/ 1709907 h 1709916"/>
                <a:gd name="connsiteX3" fmla="*/ 1 w 1596790"/>
                <a:gd name="connsiteY3" fmla="*/ 993399 h 1709916"/>
                <a:gd name="connsiteX4" fmla="*/ 736982 w 1596790"/>
                <a:gd name="connsiteY4" fmla="*/ 3937 h 1709916"/>
                <a:gd name="connsiteX0" fmla="*/ 736982 w 1596790"/>
                <a:gd name="connsiteY0" fmla="*/ 8 h 1705987"/>
                <a:gd name="connsiteX1" fmla="*/ 1596790 w 1596790"/>
                <a:gd name="connsiteY1" fmla="*/ 757458 h 1705987"/>
                <a:gd name="connsiteX2" fmla="*/ 777924 w 1596790"/>
                <a:gd name="connsiteY2" fmla="*/ 1705978 h 1705987"/>
                <a:gd name="connsiteX3" fmla="*/ 1 w 1596790"/>
                <a:gd name="connsiteY3" fmla="*/ 989470 h 1705987"/>
                <a:gd name="connsiteX4" fmla="*/ 736982 w 1596790"/>
                <a:gd name="connsiteY4" fmla="*/ 8 h 170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6790" h="1705987">
                  <a:moveTo>
                    <a:pt x="736982" y="8"/>
                  </a:moveTo>
                  <a:cubicBezTo>
                    <a:pt x="1125943" y="2283"/>
                    <a:pt x="1596790" y="206999"/>
                    <a:pt x="1596790" y="757458"/>
                  </a:cubicBezTo>
                  <a:cubicBezTo>
                    <a:pt x="1596790" y="1307917"/>
                    <a:pt x="1160061" y="1708253"/>
                    <a:pt x="777924" y="1705978"/>
                  </a:cubicBezTo>
                  <a:cubicBezTo>
                    <a:pt x="395787" y="1703703"/>
                    <a:pt x="2" y="1464867"/>
                    <a:pt x="1" y="989470"/>
                  </a:cubicBezTo>
                  <a:cubicBezTo>
                    <a:pt x="0" y="514073"/>
                    <a:pt x="348021" y="-2267"/>
                    <a:pt x="736982" y="8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 rot="5400000">
              <a:off x="6531499" y="1397148"/>
              <a:ext cx="821776" cy="3018580"/>
            </a:xfrm>
            <a:custGeom>
              <a:avLst/>
              <a:gdLst>
                <a:gd name="connsiteX0" fmla="*/ 785057 w 1692879"/>
                <a:gd name="connsiteY0" fmla="*/ 444 h 1577179"/>
                <a:gd name="connsiteX1" fmla="*/ 1692633 w 1692879"/>
                <a:gd name="connsiteY1" fmla="*/ 723776 h 1577179"/>
                <a:gd name="connsiteX2" fmla="*/ 866943 w 1692879"/>
                <a:gd name="connsiteY2" fmla="*/ 1576761 h 1577179"/>
                <a:gd name="connsiteX3" fmla="*/ 310 w 1692879"/>
                <a:gd name="connsiteY3" fmla="*/ 826134 h 1577179"/>
                <a:gd name="connsiteX4" fmla="*/ 785057 w 1692879"/>
                <a:gd name="connsiteY4" fmla="*/ 444 h 1577179"/>
                <a:gd name="connsiteX0" fmla="*/ 785057 w 1692879"/>
                <a:gd name="connsiteY0" fmla="*/ 444 h 1581975"/>
                <a:gd name="connsiteX1" fmla="*/ 1692633 w 1692879"/>
                <a:gd name="connsiteY1" fmla="*/ 723776 h 1581975"/>
                <a:gd name="connsiteX2" fmla="*/ 866943 w 1692879"/>
                <a:gd name="connsiteY2" fmla="*/ 1576761 h 1581975"/>
                <a:gd name="connsiteX3" fmla="*/ 310 w 1692879"/>
                <a:gd name="connsiteY3" fmla="*/ 826134 h 1581975"/>
                <a:gd name="connsiteX4" fmla="*/ 785057 w 1692879"/>
                <a:gd name="connsiteY4" fmla="*/ 444 h 1581975"/>
                <a:gd name="connsiteX0" fmla="*/ 785057 w 1692932"/>
                <a:gd name="connsiteY0" fmla="*/ 444 h 1581975"/>
                <a:gd name="connsiteX1" fmla="*/ 1692633 w 1692932"/>
                <a:gd name="connsiteY1" fmla="*/ 723776 h 1581975"/>
                <a:gd name="connsiteX2" fmla="*/ 866943 w 1692932"/>
                <a:gd name="connsiteY2" fmla="*/ 1576761 h 1581975"/>
                <a:gd name="connsiteX3" fmla="*/ 310 w 1692932"/>
                <a:gd name="connsiteY3" fmla="*/ 826134 h 1581975"/>
                <a:gd name="connsiteX4" fmla="*/ 785057 w 1692932"/>
                <a:gd name="connsiteY4" fmla="*/ 444 h 1581975"/>
                <a:gd name="connsiteX0" fmla="*/ 785057 w 1693091"/>
                <a:gd name="connsiteY0" fmla="*/ 444 h 1577179"/>
                <a:gd name="connsiteX1" fmla="*/ 1692633 w 1693091"/>
                <a:gd name="connsiteY1" fmla="*/ 723776 h 1577179"/>
                <a:gd name="connsiteX2" fmla="*/ 866943 w 1693091"/>
                <a:gd name="connsiteY2" fmla="*/ 1576761 h 1577179"/>
                <a:gd name="connsiteX3" fmla="*/ 310 w 1693091"/>
                <a:gd name="connsiteY3" fmla="*/ 826134 h 1577179"/>
                <a:gd name="connsiteX4" fmla="*/ 785057 w 1693091"/>
                <a:gd name="connsiteY4" fmla="*/ 444 h 1577179"/>
                <a:gd name="connsiteX0" fmla="*/ 785057 w 1692752"/>
                <a:gd name="connsiteY0" fmla="*/ 706 h 1577441"/>
                <a:gd name="connsiteX1" fmla="*/ 1692633 w 1692752"/>
                <a:gd name="connsiteY1" fmla="*/ 724038 h 1577441"/>
                <a:gd name="connsiteX2" fmla="*/ 866943 w 1692752"/>
                <a:gd name="connsiteY2" fmla="*/ 1577023 h 1577441"/>
                <a:gd name="connsiteX3" fmla="*/ 310 w 1692752"/>
                <a:gd name="connsiteY3" fmla="*/ 826396 h 1577441"/>
                <a:gd name="connsiteX4" fmla="*/ 785057 w 1692752"/>
                <a:gd name="connsiteY4" fmla="*/ 706 h 1577441"/>
                <a:gd name="connsiteX0" fmla="*/ 825754 w 1692505"/>
                <a:gd name="connsiteY0" fmla="*/ 364 h 1706773"/>
                <a:gd name="connsiteX1" fmla="*/ 1692386 w 1692505"/>
                <a:gd name="connsiteY1" fmla="*/ 853349 h 1706773"/>
                <a:gd name="connsiteX2" fmla="*/ 866696 w 1692505"/>
                <a:gd name="connsiteY2" fmla="*/ 1706334 h 1706773"/>
                <a:gd name="connsiteX3" fmla="*/ 63 w 1692505"/>
                <a:gd name="connsiteY3" fmla="*/ 955707 h 1706773"/>
                <a:gd name="connsiteX4" fmla="*/ 825754 w 1692505"/>
                <a:gd name="connsiteY4" fmla="*/ 364 h 1706773"/>
                <a:gd name="connsiteX0" fmla="*/ 825808 w 1692559"/>
                <a:gd name="connsiteY0" fmla="*/ 13 h 1706422"/>
                <a:gd name="connsiteX1" fmla="*/ 1692440 w 1692559"/>
                <a:gd name="connsiteY1" fmla="*/ 852998 h 1706422"/>
                <a:gd name="connsiteX2" fmla="*/ 866750 w 1692559"/>
                <a:gd name="connsiteY2" fmla="*/ 1705983 h 1706422"/>
                <a:gd name="connsiteX3" fmla="*/ 117 w 1692559"/>
                <a:gd name="connsiteY3" fmla="*/ 955356 h 1706422"/>
                <a:gd name="connsiteX4" fmla="*/ 825808 w 1692559"/>
                <a:gd name="connsiteY4" fmla="*/ 13 h 1706422"/>
                <a:gd name="connsiteX0" fmla="*/ 825692 w 1692443"/>
                <a:gd name="connsiteY0" fmla="*/ 17 h 1706695"/>
                <a:gd name="connsiteX1" fmla="*/ 1692324 w 1692443"/>
                <a:gd name="connsiteY1" fmla="*/ 853002 h 1706695"/>
                <a:gd name="connsiteX2" fmla="*/ 866634 w 1692443"/>
                <a:gd name="connsiteY2" fmla="*/ 1705987 h 1706695"/>
                <a:gd name="connsiteX3" fmla="*/ 1 w 1692443"/>
                <a:gd name="connsiteY3" fmla="*/ 955360 h 1706695"/>
                <a:gd name="connsiteX4" fmla="*/ 825692 w 1692443"/>
                <a:gd name="connsiteY4" fmla="*/ 17 h 1706695"/>
                <a:gd name="connsiteX0" fmla="*/ 743806 w 1610499"/>
                <a:gd name="connsiteY0" fmla="*/ 1218 h 1710226"/>
                <a:gd name="connsiteX1" fmla="*/ 1610438 w 1610499"/>
                <a:gd name="connsiteY1" fmla="*/ 854203 h 1710226"/>
                <a:gd name="connsiteX2" fmla="*/ 784748 w 1610499"/>
                <a:gd name="connsiteY2" fmla="*/ 1707188 h 1710226"/>
                <a:gd name="connsiteX3" fmla="*/ 1 w 1610499"/>
                <a:gd name="connsiteY3" fmla="*/ 1045271 h 1710226"/>
                <a:gd name="connsiteX4" fmla="*/ 743806 w 1610499"/>
                <a:gd name="connsiteY4" fmla="*/ 1218 h 1710226"/>
                <a:gd name="connsiteX0" fmla="*/ 743806 w 1617322"/>
                <a:gd name="connsiteY0" fmla="*/ 13070 h 1734271"/>
                <a:gd name="connsiteX1" fmla="*/ 1617262 w 1617322"/>
                <a:gd name="connsiteY1" fmla="*/ 552156 h 1734271"/>
                <a:gd name="connsiteX2" fmla="*/ 784748 w 1617322"/>
                <a:gd name="connsiteY2" fmla="*/ 1719040 h 1734271"/>
                <a:gd name="connsiteX3" fmla="*/ 1 w 1617322"/>
                <a:gd name="connsiteY3" fmla="*/ 1057123 h 1734271"/>
                <a:gd name="connsiteX4" fmla="*/ 743806 w 1617322"/>
                <a:gd name="connsiteY4" fmla="*/ 13070 h 1734271"/>
                <a:gd name="connsiteX0" fmla="*/ 743806 w 1617322"/>
                <a:gd name="connsiteY0" fmla="*/ 38440 h 1759641"/>
                <a:gd name="connsiteX1" fmla="*/ 1617262 w 1617322"/>
                <a:gd name="connsiteY1" fmla="*/ 577526 h 1759641"/>
                <a:gd name="connsiteX2" fmla="*/ 784748 w 1617322"/>
                <a:gd name="connsiteY2" fmla="*/ 1744410 h 1759641"/>
                <a:gd name="connsiteX3" fmla="*/ 1 w 1617322"/>
                <a:gd name="connsiteY3" fmla="*/ 1082493 h 1759641"/>
                <a:gd name="connsiteX4" fmla="*/ 743806 w 1617322"/>
                <a:gd name="connsiteY4" fmla="*/ 38440 h 1759641"/>
                <a:gd name="connsiteX0" fmla="*/ 743806 w 1617322"/>
                <a:gd name="connsiteY0" fmla="*/ 15231 h 1730706"/>
                <a:gd name="connsiteX1" fmla="*/ 1617262 w 1617322"/>
                <a:gd name="connsiteY1" fmla="*/ 683971 h 1730706"/>
                <a:gd name="connsiteX2" fmla="*/ 784748 w 1617322"/>
                <a:gd name="connsiteY2" fmla="*/ 1721201 h 1730706"/>
                <a:gd name="connsiteX3" fmla="*/ 1 w 1617322"/>
                <a:gd name="connsiteY3" fmla="*/ 1059284 h 1730706"/>
                <a:gd name="connsiteX4" fmla="*/ 743806 w 1617322"/>
                <a:gd name="connsiteY4" fmla="*/ 15231 h 1730706"/>
                <a:gd name="connsiteX0" fmla="*/ 743806 w 1617322"/>
                <a:gd name="connsiteY0" fmla="*/ 10827 h 1726302"/>
                <a:gd name="connsiteX1" fmla="*/ 1617262 w 1617322"/>
                <a:gd name="connsiteY1" fmla="*/ 679567 h 1726302"/>
                <a:gd name="connsiteX2" fmla="*/ 784748 w 1617322"/>
                <a:gd name="connsiteY2" fmla="*/ 1716797 h 1726302"/>
                <a:gd name="connsiteX3" fmla="*/ 1 w 1617322"/>
                <a:gd name="connsiteY3" fmla="*/ 1054880 h 1726302"/>
                <a:gd name="connsiteX4" fmla="*/ 743806 w 1617322"/>
                <a:gd name="connsiteY4" fmla="*/ 10827 h 1726302"/>
                <a:gd name="connsiteX0" fmla="*/ 743806 w 1603675"/>
                <a:gd name="connsiteY0" fmla="*/ 3259 h 1712857"/>
                <a:gd name="connsiteX1" fmla="*/ 1603614 w 1603675"/>
                <a:gd name="connsiteY1" fmla="*/ 835772 h 1712857"/>
                <a:gd name="connsiteX2" fmla="*/ 784748 w 1603675"/>
                <a:gd name="connsiteY2" fmla="*/ 1709229 h 1712857"/>
                <a:gd name="connsiteX3" fmla="*/ 1 w 1603675"/>
                <a:gd name="connsiteY3" fmla="*/ 1047312 h 1712857"/>
                <a:gd name="connsiteX4" fmla="*/ 743806 w 1603675"/>
                <a:gd name="connsiteY4" fmla="*/ 3259 h 1712857"/>
                <a:gd name="connsiteX0" fmla="*/ 743806 w 1603675"/>
                <a:gd name="connsiteY0" fmla="*/ 670 h 1710268"/>
                <a:gd name="connsiteX1" fmla="*/ 1603614 w 1603675"/>
                <a:gd name="connsiteY1" fmla="*/ 833183 h 1710268"/>
                <a:gd name="connsiteX2" fmla="*/ 784748 w 1603675"/>
                <a:gd name="connsiteY2" fmla="*/ 1706640 h 1710268"/>
                <a:gd name="connsiteX3" fmla="*/ 1 w 1603675"/>
                <a:gd name="connsiteY3" fmla="*/ 1044723 h 1710268"/>
                <a:gd name="connsiteX4" fmla="*/ 743806 w 1603675"/>
                <a:gd name="connsiteY4" fmla="*/ 670 h 1710268"/>
                <a:gd name="connsiteX0" fmla="*/ 736982 w 1596851"/>
                <a:gd name="connsiteY0" fmla="*/ 408 h 1706654"/>
                <a:gd name="connsiteX1" fmla="*/ 1596790 w 1596851"/>
                <a:gd name="connsiteY1" fmla="*/ 832921 h 1706654"/>
                <a:gd name="connsiteX2" fmla="*/ 777924 w 1596851"/>
                <a:gd name="connsiteY2" fmla="*/ 1706378 h 1706654"/>
                <a:gd name="connsiteX3" fmla="*/ 1 w 1596851"/>
                <a:gd name="connsiteY3" fmla="*/ 901160 h 1706654"/>
                <a:gd name="connsiteX4" fmla="*/ 736982 w 1596851"/>
                <a:gd name="connsiteY4" fmla="*/ 408 h 1706654"/>
                <a:gd name="connsiteX0" fmla="*/ 736982 w 1596851"/>
                <a:gd name="connsiteY0" fmla="*/ 2227 h 1709338"/>
                <a:gd name="connsiteX1" fmla="*/ 1596790 w 1596851"/>
                <a:gd name="connsiteY1" fmla="*/ 759677 h 1709338"/>
                <a:gd name="connsiteX2" fmla="*/ 777924 w 1596851"/>
                <a:gd name="connsiteY2" fmla="*/ 1708197 h 1709338"/>
                <a:gd name="connsiteX3" fmla="*/ 1 w 1596851"/>
                <a:gd name="connsiteY3" fmla="*/ 902979 h 1709338"/>
                <a:gd name="connsiteX4" fmla="*/ 736982 w 1596851"/>
                <a:gd name="connsiteY4" fmla="*/ 2227 h 1709338"/>
                <a:gd name="connsiteX0" fmla="*/ 736982 w 1596790"/>
                <a:gd name="connsiteY0" fmla="*/ 1673 h 1708784"/>
                <a:gd name="connsiteX1" fmla="*/ 1596790 w 1596790"/>
                <a:gd name="connsiteY1" fmla="*/ 759123 h 1708784"/>
                <a:gd name="connsiteX2" fmla="*/ 777924 w 1596790"/>
                <a:gd name="connsiteY2" fmla="*/ 1707643 h 1708784"/>
                <a:gd name="connsiteX3" fmla="*/ 1 w 1596790"/>
                <a:gd name="connsiteY3" fmla="*/ 902425 h 1708784"/>
                <a:gd name="connsiteX4" fmla="*/ 736982 w 1596790"/>
                <a:gd name="connsiteY4" fmla="*/ 1673 h 1708784"/>
                <a:gd name="connsiteX0" fmla="*/ 736982 w 1596790"/>
                <a:gd name="connsiteY0" fmla="*/ 3937 h 1713456"/>
                <a:gd name="connsiteX1" fmla="*/ 1596790 w 1596790"/>
                <a:gd name="connsiteY1" fmla="*/ 761387 h 1713456"/>
                <a:gd name="connsiteX2" fmla="*/ 777924 w 1596790"/>
                <a:gd name="connsiteY2" fmla="*/ 1709907 h 1713456"/>
                <a:gd name="connsiteX3" fmla="*/ 1 w 1596790"/>
                <a:gd name="connsiteY3" fmla="*/ 993399 h 1713456"/>
                <a:gd name="connsiteX4" fmla="*/ 736982 w 1596790"/>
                <a:gd name="connsiteY4" fmla="*/ 3937 h 1713456"/>
                <a:gd name="connsiteX0" fmla="*/ 736982 w 1596790"/>
                <a:gd name="connsiteY0" fmla="*/ 3937 h 1709916"/>
                <a:gd name="connsiteX1" fmla="*/ 1596790 w 1596790"/>
                <a:gd name="connsiteY1" fmla="*/ 761387 h 1709916"/>
                <a:gd name="connsiteX2" fmla="*/ 777924 w 1596790"/>
                <a:gd name="connsiteY2" fmla="*/ 1709907 h 1709916"/>
                <a:gd name="connsiteX3" fmla="*/ 1 w 1596790"/>
                <a:gd name="connsiteY3" fmla="*/ 993399 h 1709916"/>
                <a:gd name="connsiteX4" fmla="*/ 736982 w 1596790"/>
                <a:gd name="connsiteY4" fmla="*/ 3937 h 1709916"/>
                <a:gd name="connsiteX0" fmla="*/ 736982 w 1596790"/>
                <a:gd name="connsiteY0" fmla="*/ 8 h 1705987"/>
                <a:gd name="connsiteX1" fmla="*/ 1596790 w 1596790"/>
                <a:gd name="connsiteY1" fmla="*/ 757458 h 1705987"/>
                <a:gd name="connsiteX2" fmla="*/ 777924 w 1596790"/>
                <a:gd name="connsiteY2" fmla="*/ 1705978 h 1705987"/>
                <a:gd name="connsiteX3" fmla="*/ 1 w 1596790"/>
                <a:gd name="connsiteY3" fmla="*/ 989470 h 1705987"/>
                <a:gd name="connsiteX4" fmla="*/ 736982 w 1596790"/>
                <a:gd name="connsiteY4" fmla="*/ 8 h 1705987"/>
                <a:gd name="connsiteX0" fmla="*/ 736984 w 1596793"/>
                <a:gd name="connsiteY0" fmla="*/ 6 h 1743446"/>
                <a:gd name="connsiteX1" fmla="*/ 1596792 w 1596793"/>
                <a:gd name="connsiteY1" fmla="*/ 757456 h 1743446"/>
                <a:gd name="connsiteX2" fmla="*/ 744931 w 1596793"/>
                <a:gd name="connsiteY2" fmla="*/ 1743442 h 1743446"/>
                <a:gd name="connsiteX3" fmla="*/ 3 w 1596793"/>
                <a:gd name="connsiteY3" fmla="*/ 989468 h 1743446"/>
                <a:gd name="connsiteX4" fmla="*/ 736984 w 1596793"/>
                <a:gd name="connsiteY4" fmla="*/ 6 h 1743446"/>
                <a:gd name="connsiteX0" fmla="*/ 736992 w 1596808"/>
                <a:gd name="connsiteY0" fmla="*/ 6 h 1735079"/>
                <a:gd name="connsiteX1" fmla="*/ 1596800 w 1596808"/>
                <a:gd name="connsiteY1" fmla="*/ 757456 h 1735079"/>
                <a:gd name="connsiteX2" fmla="*/ 751081 w 1596808"/>
                <a:gd name="connsiteY2" fmla="*/ 1735074 h 1735079"/>
                <a:gd name="connsiteX3" fmla="*/ 11 w 1596808"/>
                <a:gd name="connsiteY3" fmla="*/ 989468 h 1735079"/>
                <a:gd name="connsiteX4" fmla="*/ 736992 w 1596808"/>
                <a:gd name="connsiteY4" fmla="*/ 6 h 1735079"/>
                <a:gd name="connsiteX0" fmla="*/ 736990 w 1572244"/>
                <a:gd name="connsiteY0" fmla="*/ 2915 h 1740769"/>
                <a:gd name="connsiteX1" fmla="*/ 1572236 w 1572244"/>
                <a:gd name="connsiteY1" fmla="*/ 724803 h 1740769"/>
                <a:gd name="connsiteX2" fmla="*/ 751079 w 1572244"/>
                <a:gd name="connsiteY2" fmla="*/ 1737983 h 1740769"/>
                <a:gd name="connsiteX3" fmla="*/ 9 w 1572244"/>
                <a:gd name="connsiteY3" fmla="*/ 992377 h 1740769"/>
                <a:gd name="connsiteX4" fmla="*/ 736990 w 1572244"/>
                <a:gd name="connsiteY4" fmla="*/ 2915 h 1740769"/>
                <a:gd name="connsiteX0" fmla="*/ 746201 w 1581453"/>
                <a:gd name="connsiteY0" fmla="*/ 4590 h 1744733"/>
                <a:gd name="connsiteX1" fmla="*/ 1581447 w 1581453"/>
                <a:gd name="connsiteY1" fmla="*/ 726478 h 1744733"/>
                <a:gd name="connsiteX2" fmla="*/ 760290 w 1581453"/>
                <a:gd name="connsiteY2" fmla="*/ 1739658 h 1744733"/>
                <a:gd name="connsiteX3" fmla="*/ 8 w 1581453"/>
                <a:gd name="connsiteY3" fmla="*/ 1069360 h 1744733"/>
                <a:gd name="connsiteX4" fmla="*/ 746201 w 1581453"/>
                <a:gd name="connsiteY4" fmla="*/ 4590 h 1744733"/>
                <a:gd name="connsiteX0" fmla="*/ 746201 w 1581455"/>
                <a:gd name="connsiteY0" fmla="*/ 4590 h 1740452"/>
                <a:gd name="connsiteX1" fmla="*/ 1581447 w 1581455"/>
                <a:gd name="connsiteY1" fmla="*/ 726478 h 1740452"/>
                <a:gd name="connsiteX2" fmla="*/ 760290 w 1581455"/>
                <a:gd name="connsiteY2" fmla="*/ 1739658 h 1740452"/>
                <a:gd name="connsiteX3" fmla="*/ 8 w 1581455"/>
                <a:gd name="connsiteY3" fmla="*/ 1069360 h 1740452"/>
                <a:gd name="connsiteX4" fmla="*/ 746201 w 1581455"/>
                <a:gd name="connsiteY4" fmla="*/ 4590 h 1740452"/>
                <a:gd name="connsiteX0" fmla="*/ 746203 w 1581457"/>
                <a:gd name="connsiteY0" fmla="*/ 643 h 1736505"/>
                <a:gd name="connsiteX1" fmla="*/ 1581449 w 1581457"/>
                <a:gd name="connsiteY1" fmla="*/ 722531 h 1736505"/>
                <a:gd name="connsiteX2" fmla="*/ 760292 w 1581457"/>
                <a:gd name="connsiteY2" fmla="*/ 1735711 h 1736505"/>
                <a:gd name="connsiteX3" fmla="*/ 10 w 1581457"/>
                <a:gd name="connsiteY3" fmla="*/ 1065413 h 1736505"/>
                <a:gd name="connsiteX4" fmla="*/ 746203 w 1581457"/>
                <a:gd name="connsiteY4" fmla="*/ 643 h 1736505"/>
                <a:gd name="connsiteX0" fmla="*/ 746203 w 1582887"/>
                <a:gd name="connsiteY0" fmla="*/ 643 h 1736503"/>
                <a:gd name="connsiteX1" fmla="*/ 1581449 w 1582887"/>
                <a:gd name="connsiteY1" fmla="*/ 722531 h 1736503"/>
                <a:gd name="connsiteX2" fmla="*/ 760292 w 1582887"/>
                <a:gd name="connsiteY2" fmla="*/ 1735711 h 1736503"/>
                <a:gd name="connsiteX3" fmla="*/ 10 w 1582887"/>
                <a:gd name="connsiteY3" fmla="*/ 1065413 h 1736503"/>
                <a:gd name="connsiteX4" fmla="*/ 746203 w 1582887"/>
                <a:gd name="connsiteY4" fmla="*/ 643 h 1736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2887" h="1736503">
                  <a:moveTo>
                    <a:pt x="746203" y="643"/>
                  </a:moveTo>
                  <a:cubicBezTo>
                    <a:pt x="1077337" y="27170"/>
                    <a:pt x="1548393" y="435445"/>
                    <a:pt x="1581449" y="722531"/>
                  </a:cubicBezTo>
                  <a:cubicBezTo>
                    <a:pt x="1614505" y="1009617"/>
                    <a:pt x="1069930" y="1764331"/>
                    <a:pt x="760292" y="1735711"/>
                  </a:cubicBezTo>
                  <a:cubicBezTo>
                    <a:pt x="450654" y="1707091"/>
                    <a:pt x="2358" y="1354591"/>
                    <a:pt x="10" y="1065413"/>
                  </a:cubicBezTo>
                  <a:cubicBezTo>
                    <a:pt x="-2338" y="776235"/>
                    <a:pt x="415069" y="-25884"/>
                    <a:pt x="746203" y="643"/>
                  </a:cubicBezTo>
                  <a:close/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705600" y="2495550"/>
            <a:ext cx="609600" cy="1066800"/>
            <a:chOff x="1447800" y="2800350"/>
            <a:chExt cx="609600" cy="10668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447800" y="295275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447800" y="3333750"/>
              <a:ext cx="457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828800" y="302895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600200" y="310515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057400" y="295275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676400" y="287655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600200" y="3486150"/>
              <a:ext cx="457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447800" y="325755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447800" y="348615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676400" y="318135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676400" y="340995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1600200" y="3257550"/>
              <a:ext cx="457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1447800" y="3105150"/>
              <a:ext cx="457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905000" y="2800350"/>
              <a:ext cx="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905000" y="310515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905000" y="333375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825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2514600" y="0"/>
            <a:ext cx="0" cy="531495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77" y="5269"/>
            <a:ext cx="2542556" cy="5157281"/>
            <a:chOff x="77" y="5269"/>
            <a:chExt cx="2542556" cy="51572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98277" y="638447"/>
                  <a:ext cx="234391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𝑈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77" y="638447"/>
                  <a:ext cx="2343911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714567" y="3638550"/>
                  <a:ext cx="1072666" cy="4959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𝑑𝑙</m:t>
                              </m:r>
                            </m:e>
                          </m:acc>
                        </m:e>
                      </m:nary>
                    </m:oMath>
                  </a14:m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567" y="3638550"/>
                  <a:ext cx="1072666" cy="49590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43750" t="-118519" r="-11364" b="-1802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7846" y="1082596"/>
                  <a:ext cx="2431884" cy="6705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𝑔𝑟𝑎𝑑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 (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)=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𝑙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20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𝑈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𝑙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6" y="1082596"/>
                  <a:ext cx="2431884" cy="67050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77" y="4118277"/>
                  <a:ext cx="2542556" cy="4959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𝑔𝑟𝑎𝑑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)⋅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𝑑𝑙</m:t>
                              </m:r>
                            </m:e>
                          </m:acc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a14:m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" y="4118277"/>
                  <a:ext cx="2542556" cy="49590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8465" t="-118519" b="-1802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Group 48"/>
            <p:cNvGrpSpPr/>
            <p:nvPr/>
          </p:nvGrpSpPr>
          <p:grpSpPr>
            <a:xfrm>
              <a:off x="527000" y="5269"/>
              <a:ext cx="1447800" cy="523220"/>
              <a:chOff x="685800" y="5269"/>
              <a:chExt cx="1447800" cy="52322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991942" y="5269"/>
                <a:ext cx="11416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smtClean="0">
                    <a:latin typeface="Bradley Hand ITC" pitchFamily="66" charset="0"/>
                  </a:rPr>
                  <a:t>Points</a:t>
                </a:r>
                <a:endParaRPr lang="en-US" sz="2800" dirty="0">
                  <a:latin typeface="Bradley Hand ITC" pitchFamily="66" charset="0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685800" y="121147"/>
                <a:ext cx="236220" cy="291464"/>
                <a:chOff x="2265045" y="188595"/>
                <a:chExt cx="236220" cy="291464"/>
              </a:xfrm>
            </p:grpSpPr>
            <p:sp>
              <p:nvSpPr>
                <p:cNvPr id="3" name="Freeform 2"/>
                <p:cNvSpPr/>
                <p:nvPr/>
              </p:nvSpPr>
              <p:spPr>
                <a:xfrm>
                  <a:off x="2286000" y="209550"/>
                  <a:ext cx="191068" cy="245659"/>
                </a:xfrm>
                <a:custGeom>
                  <a:avLst/>
                  <a:gdLst>
                    <a:gd name="connsiteX0" fmla="*/ 0 w 191068"/>
                    <a:gd name="connsiteY0" fmla="*/ 245659 h 245659"/>
                    <a:gd name="connsiteX1" fmla="*/ 88710 w 191068"/>
                    <a:gd name="connsiteY1" fmla="*/ 184245 h 245659"/>
                    <a:gd name="connsiteX2" fmla="*/ 88710 w 191068"/>
                    <a:gd name="connsiteY2" fmla="*/ 81886 h 245659"/>
                    <a:gd name="connsiteX3" fmla="*/ 191068 w 191068"/>
                    <a:gd name="connsiteY3" fmla="*/ 0 h 24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1068" h="245659">
                      <a:moveTo>
                        <a:pt x="0" y="245659"/>
                      </a:moveTo>
                      <a:cubicBezTo>
                        <a:pt x="36962" y="228599"/>
                        <a:pt x="73925" y="211540"/>
                        <a:pt x="88710" y="184245"/>
                      </a:cubicBezTo>
                      <a:cubicBezTo>
                        <a:pt x="103495" y="156950"/>
                        <a:pt x="71650" y="112593"/>
                        <a:pt x="88710" y="81886"/>
                      </a:cubicBezTo>
                      <a:cubicBezTo>
                        <a:pt x="105770" y="51179"/>
                        <a:pt x="148419" y="25589"/>
                        <a:pt x="191068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2455545" y="188595"/>
                  <a:ext cx="4572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2265045" y="434340"/>
                  <a:ext cx="4572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8" name="Group 47"/>
            <p:cNvGrpSpPr/>
            <p:nvPr/>
          </p:nvGrpSpPr>
          <p:grpSpPr>
            <a:xfrm>
              <a:off x="672129" y="4639330"/>
              <a:ext cx="1157542" cy="523220"/>
              <a:chOff x="823658" y="4639330"/>
              <a:chExt cx="1157542" cy="523220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823658" y="4639330"/>
                <a:ext cx="8659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smtClean="0">
                    <a:latin typeface="Bradley Hand ITC" pitchFamily="66" charset="0"/>
                  </a:rPr>
                  <a:t>Line</a:t>
                </a:r>
                <a:endParaRPr lang="en-US" sz="2800" dirty="0">
                  <a:latin typeface="Bradley Hand ITC" pitchFamily="66" charset="0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744980" y="4755208"/>
                <a:ext cx="236220" cy="291464"/>
                <a:chOff x="1905000" y="4705350"/>
                <a:chExt cx="236220" cy="291464"/>
              </a:xfrm>
            </p:grpSpPr>
            <p:sp>
              <p:nvSpPr>
                <p:cNvPr id="31" name="Freeform 30"/>
                <p:cNvSpPr/>
                <p:nvPr/>
              </p:nvSpPr>
              <p:spPr>
                <a:xfrm>
                  <a:off x="1925955" y="4726305"/>
                  <a:ext cx="191068" cy="245659"/>
                </a:xfrm>
                <a:custGeom>
                  <a:avLst/>
                  <a:gdLst>
                    <a:gd name="connsiteX0" fmla="*/ 0 w 191068"/>
                    <a:gd name="connsiteY0" fmla="*/ 245659 h 245659"/>
                    <a:gd name="connsiteX1" fmla="*/ 88710 w 191068"/>
                    <a:gd name="connsiteY1" fmla="*/ 184245 h 245659"/>
                    <a:gd name="connsiteX2" fmla="*/ 88710 w 191068"/>
                    <a:gd name="connsiteY2" fmla="*/ 81886 h 245659"/>
                    <a:gd name="connsiteX3" fmla="*/ 191068 w 191068"/>
                    <a:gd name="connsiteY3" fmla="*/ 0 h 24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1068" h="245659">
                      <a:moveTo>
                        <a:pt x="0" y="245659"/>
                      </a:moveTo>
                      <a:cubicBezTo>
                        <a:pt x="36962" y="228599"/>
                        <a:pt x="73925" y="211540"/>
                        <a:pt x="88710" y="184245"/>
                      </a:cubicBezTo>
                      <a:cubicBezTo>
                        <a:pt x="103495" y="156950"/>
                        <a:pt x="71650" y="112593"/>
                        <a:pt x="88710" y="81886"/>
                      </a:cubicBezTo>
                      <a:cubicBezTo>
                        <a:pt x="105770" y="51179"/>
                        <a:pt x="148419" y="25589"/>
                        <a:pt x="191068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2095500" y="4705350"/>
                  <a:ext cx="45720" cy="4571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1905000" y="4951095"/>
                  <a:ext cx="45720" cy="4571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</p:grpSp>
      </p:grpSp>
      <p:grpSp>
        <p:nvGrpSpPr>
          <p:cNvPr id="54" name="Group 53"/>
          <p:cNvGrpSpPr/>
          <p:nvPr/>
        </p:nvGrpSpPr>
        <p:grpSpPr>
          <a:xfrm>
            <a:off x="5940246" y="5269"/>
            <a:ext cx="3084883" cy="5157281"/>
            <a:chOff x="5940246" y="5269"/>
            <a:chExt cx="3084883" cy="51572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6859441" y="594429"/>
                  <a:ext cx="1231363" cy="4962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∯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𝑆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  <a:ea typeface="Cambria Math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𝑑𝑆</m:t>
                              </m:r>
                            </m:e>
                          </m:acc>
                        </m:e>
                      </m:nary>
                    </m:oMath>
                  </a14:m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441" y="594429"/>
                  <a:ext cx="1231363" cy="49629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38119" t="-118519" r="-22772" b="-1802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037901" y="1029889"/>
                  <a:ext cx="2874440" cy="7840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𝑑𝑖𝑣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𝐸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20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∯"/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000" i="1"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 </m:t>
                                    </m:r>
                                  </m:sup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</m:acc>
                                    <m:r>
                                      <m:rPr>
                                        <m:brk m:alnAt="23"/>
                                      </m:rP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⋅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𝑑𝑆</m:t>
                                        </m:r>
                                      </m:e>
                                    </m:acc>
                                  </m:e>
                                </m:nary>
                              </m:num>
                              <m:den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7901" y="1029889"/>
                  <a:ext cx="2874440" cy="78406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6970208" y="3661825"/>
                  <a:ext cx="1177695" cy="4493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∭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𝑉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𝑈</m:t>
                          </m:r>
                          <m:r>
                            <a:rPr lang="en-US" sz="2000" i="1">
                              <a:latin typeface="Cambria Math"/>
                            </a:rPr>
                            <m:t>𝑑𝑉</m:t>
                          </m:r>
                        </m:e>
                      </m:nary>
                    </m:oMath>
                  </a14:m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0208" y="3661825"/>
                  <a:ext cx="1177695" cy="44935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39691" t="-141096" r="-39691" b="-20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940246" y="4122156"/>
                  <a:ext cx="3084883" cy="4962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∭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𝑉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𝑑𝑖𝑣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sz="2000" i="1">
                              <a:latin typeface="Cambria Math"/>
                            </a:rPr>
                            <m:t>𝑑𝑉</m:t>
                          </m:r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∯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𝑆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 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  <a:ea typeface="Cambria Math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𝑑𝑆</m:t>
                              </m:r>
                            </m:e>
                          </m:acc>
                        </m:e>
                      </m:nary>
                    </m:oMath>
                  </a14:m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0246" y="4122156"/>
                  <a:ext cx="3084883" cy="49629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15187" t="-117073" r="-8284" b="-1768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1" name="Group 50"/>
            <p:cNvGrpSpPr/>
            <p:nvPr/>
          </p:nvGrpSpPr>
          <p:grpSpPr>
            <a:xfrm>
              <a:off x="6238707" y="5269"/>
              <a:ext cx="2624666" cy="523220"/>
              <a:chOff x="6324600" y="5269"/>
              <a:chExt cx="2624666" cy="52322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629400" y="5269"/>
                <a:ext cx="23198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smtClean="0">
                    <a:latin typeface="Bradley Hand ITC" pitchFamily="66" charset="0"/>
                  </a:rPr>
                  <a:t>Closed surface</a:t>
                </a: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6324600" y="147418"/>
                <a:ext cx="275382" cy="238922"/>
                <a:chOff x="6543845" y="560888"/>
                <a:chExt cx="275382" cy="238922"/>
              </a:xfrm>
            </p:grpSpPr>
            <p:sp>
              <p:nvSpPr>
                <p:cNvPr id="35" name="Freeform 34"/>
                <p:cNvSpPr/>
                <p:nvPr/>
              </p:nvSpPr>
              <p:spPr>
                <a:xfrm>
                  <a:off x="6543845" y="560888"/>
                  <a:ext cx="275382" cy="238922"/>
                </a:xfrm>
                <a:custGeom>
                  <a:avLst/>
                  <a:gdLst>
                    <a:gd name="connsiteX0" fmla="*/ 123086 w 275382"/>
                    <a:gd name="connsiteY0" fmla="*/ 5494 h 238922"/>
                    <a:gd name="connsiteX1" fmla="*/ 256 w 275382"/>
                    <a:gd name="connsiteY1" fmla="*/ 121500 h 238922"/>
                    <a:gd name="connsiteX2" fmla="*/ 95791 w 275382"/>
                    <a:gd name="connsiteY2" fmla="*/ 237506 h 238922"/>
                    <a:gd name="connsiteX3" fmla="*/ 259564 w 275382"/>
                    <a:gd name="connsiteY3" fmla="*/ 176091 h 238922"/>
                    <a:gd name="connsiteX4" fmla="*/ 252740 w 275382"/>
                    <a:gd name="connsiteY4" fmla="*/ 32790 h 238922"/>
                    <a:gd name="connsiteX5" fmla="*/ 123086 w 275382"/>
                    <a:gd name="connsiteY5" fmla="*/ 5494 h 238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5382" h="238922">
                      <a:moveTo>
                        <a:pt x="123086" y="5494"/>
                      </a:moveTo>
                      <a:cubicBezTo>
                        <a:pt x="81005" y="20279"/>
                        <a:pt x="4805" y="82831"/>
                        <a:pt x="256" y="121500"/>
                      </a:cubicBezTo>
                      <a:cubicBezTo>
                        <a:pt x="-4293" y="160169"/>
                        <a:pt x="52573" y="228407"/>
                        <a:pt x="95791" y="237506"/>
                      </a:cubicBezTo>
                      <a:cubicBezTo>
                        <a:pt x="139009" y="246605"/>
                        <a:pt x="233406" y="210210"/>
                        <a:pt x="259564" y="176091"/>
                      </a:cubicBezTo>
                      <a:cubicBezTo>
                        <a:pt x="285722" y="141972"/>
                        <a:pt x="276624" y="57811"/>
                        <a:pt x="252740" y="32790"/>
                      </a:cubicBezTo>
                      <a:cubicBezTo>
                        <a:pt x="228856" y="7769"/>
                        <a:pt x="165167" y="-9291"/>
                        <a:pt x="123086" y="5494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reeform 35"/>
                <p:cNvSpPr/>
                <p:nvPr/>
              </p:nvSpPr>
              <p:spPr>
                <a:xfrm>
                  <a:off x="6595195" y="613870"/>
                  <a:ext cx="120664" cy="164052"/>
                </a:xfrm>
                <a:custGeom>
                  <a:avLst/>
                  <a:gdLst>
                    <a:gd name="connsiteX0" fmla="*/ 0 w 103387"/>
                    <a:gd name="connsiteY0" fmla="*/ 0 h 191068"/>
                    <a:gd name="connsiteX1" fmla="*/ 88711 w 103387"/>
                    <a:gd name="connsiteY1" fmla="*/ 81886 h 191068"/>
                    <a:gd name="connsiteX2" fmla="*/ 102359 w 103387"/>
                    <a:gd name="connsiteY2" fmla="*/ 191068 h 191068"/>
                    <a:gd name="connsiteX0" fmla="*/ 0 w 121186"/>
                    <a:gd name="connsiteY0" fmla="*/ 0 h 160588"/>
                    <a:gd name="connsiteX1" fmla="*/ 105856 w 121186"/>
                    <a:gd name="connsiteY1" fmla="*/ 51406 h 160588"/>
                    <a:gd name="connsiteX2" fmla="*/ 119504 w 121186"/>
                    <a:gd name="connsiteY2" fmla="*/ 160588 h 160588"/>
                    <a:gd name="connsiteX0" fmla="*/ 0 w 120664"/>
                    <a:gd name="connsiteY0" fmla="*/ 0 h 160588"/>
                    <a:gd name="connsiteX1" fmla="*/ 103951 w 120664"/>
                    <a:gd name="connsiteY1" fmla="*/ 19021 h 160588"/>
                    <a:gd name="connsiteX2" fmla="*/ 119504 w 120664"/>
                    <a:gd name="connsiteY2" fmla="*/ 160588 h 160588"/>
                    <a:gd name="connsiteX0" fmla="*/ 0 w 120664"/>
                    <a:gd name="connsiteY0" fmla="*/ 6838 h 167426"/>
                    <a:gd name="connsiteX1" fmla="*/ 103951 w 120664"/>
                    <a:gd name="connsiteY1" fmla="*/ 25859 h 167426"/>
                    <a:gd name="connsiteX2" fmla="*/ 119504 w 120664"/>
                    <a:gd name="connsiteY2" fmla="*/ 167426 h 167426"/>
                    <a:gd name="connsiteX0" fmla="*/ 0 w 120664"/>
                    <a:gd name="connsiteY0" fmla="*/ 3464 h 164052"/>
                    <a:gd name="connsiteX1" fmla="*/ 103951 w 120664"/>
                    <a:gd name="connsiteY1" fmla="*/ 43440 h 164052"/>
                    <a:gd name="connsiteX2" fmla="*/ 119504 w 120664"/>
                    <a:gd name="connsiteY2" fmla="*/ 164052 h 164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0664" h="164052">
                      <a:moveTo>
                        <a:pt x="0" y="3464"/>
                      </a:moveTo>
                      <a:cubicBezTo>
                        <a:pt x="39635" y="-9616"/>
                        <a:pt x="84034" y="16675"/>
                        <a:pt x="103951" y="43440"/>
                      </a:cubicBezTo>
                      <a:cubicBezTo>
                        <a:pt x="123868" y="70205"/>
                        <a:pt x="121210" y="125383"/>
                        <a:pt x="119504" y="164052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6" name="Group 45"/>
            <p:cNvGrpSpPr/>
            <p:nvPr/>
          </p:nvGrpSpPr>
          <p:grpSpPr>
            <a:xfrm>
              <a:off x="6712840" y="4639330"/>
              <a:ext cx="1676400" cy="523220"/>
              <a:chOff x="6934200" y="4639330"/>
              <a:chExt cx="1676400" cy="523220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8335218" y="4781479"/>
                <a:ext cx="275382" cy="238922"/>
                <a:chOff x="6543845" y="560888"/>
                <a:chExt cx="275382" cy="238922"/>
              </a:xfrm>
              <a:solidFill>
                <a:schemeClr val="tx1"/>
              </a:solidFill>
            </p:grpSpPr>
            <p:sp>
              <p:nvSpPr>
                <p:cNvPr id="42" name="Freeform 41"/>
                <p:cNvSpPr/>
                <p:nvPr/>
              </p:nvSpPr>
              <p:spPr>
                <a:xfrm>
                  <a:off x="6543845" y="560888"/>
                  <a:ext cx="275382" cy="238922"/>
                </a:xfrm>
                <a:custGeom>
                  <a:avLst/>
                  <a:gdLst>
                    <a:gd name="connsiteX0" fmla="*/ 123086 w 275382"/>
                    <a:gd name="connsiteY0" fmla="*/ 5494 h 238922"/>
                    <a:gd name="connsiteX1" fmla="*/ 256 w 275382"/>
                    <a:gd name="connsiteY1" fmla="*/ 121500 h 238922"/>
                    <a:gd name="connsiteX2" fmla="*/ 95791 w 275382"/>
                    <a:gd name="connsiteY2" fmla="*/ 237506 h 238922"/>
                    <a:gd name="connsiteX3" fmla="*/ 259564 w 275382"/>
                    <a:gd name="connsiteY3" fmla="*/ 176091 h 238922"/>
                    <a:gd name="connsiteX4" fmla="*/ 252740 w 275382"/>
                    <a:gd name="connsiteY4" fmla="*/ 32790 h 238922"/>
                    <a:gd name="connsiteX5" fmla="*/ 123086 w 275382"/>
                    <a:gd name="connsiteY5" fmla="*/ 5494 h 238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5382" h="238922">
                      <a:moveTo>
                        <a:pt x="123086" y="5494"/>
                      </a:moveTo>
                      <a:cubicBezTo>
                        <a:pt x="81005" y="20279"/>
                        <a:pt x="4805" y="82831"/>
                        <a:pt x="256" y="121500"/>
                      </a:cubicBezTo>
                      <a:cubicBezTo>
                        <a:pt x="-4293" y="160169"/>
                        <a:pt x="52573" y="228407"/>
                        <a:pt x="95791" y="237506"/>
                      </a:cubicBezTo>
                      <a:cubicBezTo>
                        <a:pt x="139009" y="246605"/>
                        <a:pt x="233406" y="210210"/>
                        <a:pt x="259564" y="176091"/>
                      </a:cubicBezTo>
                      <a:cubicBezTo>
                        <a:pt x="285722" y="141972"/>
                        <a:pt x="276624" y="57811"/>
                        <a:pt x="252740" y="32790"/>
                      </a:cubicBezTo>
                      <a:cubicBezTo>
                        <a:pt x="228856" y="7769"/>
                        <a:pt x="165167" y="-9291"/>
                        <a:pt x="123086" y="5494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Freeform 42"/>
                <p:cNvSpPr/>
                <p:nvPr/>
              </p:nvSpPr>
              <p:spPr>
                <a:xfrm>
                  <a:off x="6595195" y="613870"/>
                  <a:ext cx="120664" cy="164052"/>
                </a:xfrm>
                <a:custGeom>
                  <a:avLst/>
                  <a:gdLst>
                    <a:gd name="connsiteX0" fmla="*/ 0 w 103387"/>
                    <a:gd name="connsiteY0" fmla="*/ 0 h 191068"/>
                    <a:gd name="connsiteX1" fmla="*/ 88711 w 103387"/>
                    <a:gd name="connsiteY1" fmla="*/ 81886 h 191068"/>
                    <a:gd name="connsiteX2" fmla="*/ 102359 w 103387"/>
                    <a:gd name="connsiteY2" fmla="*/ 191068 h 191068"/>
                    <a:gd name="connsiteX0" fmla="*/ 0 w 121186"/>
                    <a:gd name="connsiteY0" fmla="*/ 0 h 160588"/>
                    <a:gd name="connsiteX1" fmla="*/ 105856 w 121186"/>
                    <a:gd name="connsiteY1" fmla="*/ 51406 h 160588"/>
                    <a:gd name="connsiteX2" fmla="*/ 119504 w 121186"/>
                    <a:gd name="connsiteY2" fmla="*/ 160588 h 160588"/>
                    <a:gd name="connsiteX0" fmla="*/ 0 w 120664"/>
                    <a:gd name="connsiteY0" fmla="*/ 0 h 160588"/>
                    <a:gd name="connsiteX1" fmla="*/ 103951 w 120664"/>
                    <a:gd name="connsiteY1" fmla="*/ 19021 h 160588"/>
                    <a:gd name="connsiteX2" fmla="*/ 119504 w 120664"/>
                    <a:gd name="connsiteY2" fmla="*/ 160588 h 160588"/>
                    <a:gd name="connsiteX0" fmla="*/ 0 w 120664"/>
                    <a:gd name="connsiteY0" fmla="*/ 6838 h 167426"/>
                    <a:gd name="connsiteX1" fmla="*/ 103951 w 120664"/>
                    <a:gd name="connsiteY1" fmla="*/ 25859 h 167426"/>
                    <a:gd name="connsiteX2" fmla="*/ 119504 w 120664"/>
                    <a:gd name="connsiteY2" fmla="*/ 167426 h 167426"/>
                    <a:gd name="connsiteX0" fmla="*/ 0 w 120664"/>
                    <a:gd name="connsiteY0" fmla="*/ 3464 h 164052"/>
                    <a:gd name="connsiteX1" fmla="*/ 103951 w 120664"/>
                    <a:gd name="connsiteY1" fmla="*/ 43440 h 164052"/>
                    <a:gd name="connsiteX2" fmla="*/ 119504 w 120664"/>
                    <a:gd name="connsiteY2" fmla="*/ 164052 h 164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0664" h="164052">
                      <a:moveTo>
                        <a:pt x="0" y="3464"/>
                      </a:moveTo>
                      <a:cubicBezTo>
                        <a:pt x="39635" y="-9616"/>
                        <a:pt x="84034" y="16675"/>
                        <a:pt x="103951" y="43440"/>
                      </a:cubicBezTo>
                      <a:cubicBezTo>
                        <a:pt x="123868" y="70205"/>
                        <a:pt x="121210" y="125383"/>
                        <a:pt x="119504" y="164052"/>
                      </a:cubicBezTo>
                    </a:path>
                  </a:pathLst>
                </a:custGeom>
                <a:grpFill/>
                <a:ln>
                  <a:solidFill>
                    <a:schemeClr val="bg2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4" name="TextBox 43"/>
              <p:cNvSpPr txBox="1"/>
              <p:nvPr/>
            </p:nvSpPr>
            <p:spPr>
              <a:xfrm>
                <a:off x="6934200" y="4639330"/>
                <a:ext cx="13099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smtClean="0">
                    <a:latin typeface="Bradley Hand ITC" pitchFamily="66" charset="0"/>
                  </a:rPr>
                  <a:t>Volume</a:t>
                </a: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2590800" y="5269"/>
            <a:ext cx="3082832" cy="5157281"/>
            <a:chOff x="2667000" y="5269"/>
            <a:chExt cx="3082832" cy="51572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3766628" y="590550"/>
                  <a:ext cx="1076385" cy="4959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  <a:ea typeface="Cambria Math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𝑑𝑙</m:t>
                              </m:r>
                            </m:e>
                          </m:acc>
                        </m:e>
                      </m:nary>
                    </m:oMath>
                  </a14:m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6628" y="590550"/>
                  <a:ext cx="1076385" cy="49590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43503" t="-118519" r="-10734" b="-1802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876833" y="1025946"/>
                  <a:ext cx="2855975" cy="7838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𝑐𝑢𝑟𝑙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 (</m:t>
                        </m:r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𝐸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20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∮"/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000" i="1">
                                        <a:latin typeface="Cambria Math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 </m:t>
                                    </m:r>
                                  </m:sup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</m:acc>
                                    <m:r>
                                      <m:rPr>
                                        <m:brk m:alnAt="23"/>
                                      </m:rP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⋅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𝑑𝑙</m:t>
                                        </m:r>
                                      </m:e>
                                    </m:acc>
                                  </m:e>
                                </m:nary>
                              </m:num>
                              <m:den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6833" y="1025946"/>
                  <a:ext cx="2855975" cy="78380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3616619" y="3642429"/>
                  <a:ext cx="1224566" cy="4962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∬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𝑆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  <a:ea typeface="Cambria Math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𝑑𝑆</m:t>
                              </m:r>
                            </m:e>
                          </m:acc>
                        </m:e>
                      </m:nary>
                    </m:oMath>
                  </a14:m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6619" y="3642429"/>
                  <a:ext cx="1224566" cy="496290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38806" t="-118519" r="-24876" b="-1802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2667000" y="4118084"/>
                  <a:ext cx="3082832" cy="4962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∬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𝑆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 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𝑐𝑢𝑟𝑙</m:t>
                              </m:r>
                            </m:e>
                          </m:acc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  <a:ea typeface="Cambria Math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𝑑𝑆</m:t>
                              </m:r>
                            </m:e>
                          </m:acc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∮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 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  <a:ea typeface="Cambria Math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𝑑𝑙</m:t>
                              </m:r>
                            </m:e>
                          </m:acc>
                        </m:e>
                      </m:nary>
                    </m:oMath>
                  </a14:m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4118084"/>
                  <a:ext cx="3082832" cy="49629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15217" t="-118519" r="-2964" b="-1802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 49"/>
            <p:cNvGrpSpPr/>
            <p:nvPr/>
          </p:nvGrpSpPr>
          <p:grpSpPr>
            <a:xfrm>
              <a:off x="3226287" y="5269"/>
              <a:ext cx="2157067" cy="523220"/>
              <a:chOff x="3352800" y="5269"/>
              <a:chExt cx="2157067" cy="523220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3709374" y="5269"/>
                <a:ext cx="18004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smtClean="0">
                    <a:latin typeface="Bradley Hand ITC" pitchFamily="66" charset="0"/>
                  </a:rPr>
                  <a:t>Closed line</a:t>
                </a:r>
                <a:endParaRPr lang="en-US" sz="2800" dirty="0">
                  <a:latin typeface="Bradley Hand ITC" pitchFamily="66" charset="0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352800" y="150670"/>
                <a:ext cx="315808" cy="232419"/>
              </a:xfrm>
              <a:custGeom>
                <a:avLst/>
                <a:gdLst>
                  <a:gd name="connsiteX0" fmla="*/ 123458 w 315808"/>
                  <a:gd name="connsiteY0" fmla="*/ 102750 h 232419"/>
                  <a:gd name="connsiteX1" fmla="*/ 239464 w 315808"/>
                  <a:gd name="connsiteY1" fmla="*/ 392 h 232419"/>
                  <a:gd name="connsiteX2" fmla="*/ 314526 w 315808"/>
                  <a:gd name="connsiteY2" fmla="*/ 143693 h 232419"/>
                  <a:gd name="connsiteX3" fmla="*/ 178049 w 315808"/>
                  <a:gd name="connsiteY3" fmla="*/ 232404 h 232419"/>
                  <a:gd name="connsiteX4" fmla="*/ 628 w 315808"/>
                  <a:gd name="connsiteY4" fmla="*/ 150517 h 232419"/>
                  <a:gd name="connsiteX5" fmla="*/ 123458 w 315808"/>
                  <a:gd name="connsiteY5" fmla="*/ 102750 h 232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5808" h="232419">
                    <a:moveTo>
                      <a:pt x="123458" y="102750"/>
                    </a:moveTo>
                    <a:cubicBezTo>
                      <a:pt x="163264" y="77729"/>
                      <a:pt x="207619" y="-6432"/>
                      <a:pt x="239464" y="392"/>
                    </a:cubicBezTo>
                    <a:cubicBezTo>
                      <a:pt x="271309" y="7216"/>
                      <a:pt x="324762" y="105024"/>
                      <a:pt x="314526" y="143693"/>
                    </a:cubicBezTo>
                    <a:cubicBezTo>
                      <a:pt x="304290" y="182362"/>
                      <a:pt x="230365" y="231267"/>
                      <a:pt x="178049" y="232404"/>
                    </a:cubicBezTo>
                    <a:cubicBezTo>
                      <a:pt x="125733" y="233541"/>
                      <a:pt x="9726" y="173263"/>
                      <a:pt x="628" y="150517"/>
                    </a:cubicBezTo>
                    <a:cubicBezTo>
                      <a:pt x="-8470" y="127771"/>
                      <a:pt x="83652" y="127771"/>
                      <a:pt x="123458" y="10275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3428520" y="4639330"/>
              <a:ext cx="1752600" cy="523220"/>
              <a:chOff x="3886200" y="4639330"/>
              <a:chExt cx="1752600" cy="523220"/>
            </a:xfrm>
          </p:grpSpPr>
          <p:sp>
            <p:nvSpPr>
              <p:cNvPr id="34" name="Freeform 33"/>
              <p:cNvSpPr/>
              <p:nvPr/>
            </p:nvSpPr>
            <p:spPr>
              <a:xfrm>
                <a:off x="5322992" y="4784731"/>
                <a:ext cx="315808" cy="232419"/>
              </a:xfrm>
              <a:custGeom>
                <a:avLst/>
                <a:gdLst>
                  <a:gd name="connsiteX0" fmla="*/ 123458 w 315808"/>
                  <a:gd name="connsiteY0" fmla="*/ 102750 h 232419"/>
                  <a:gd name="connsiteX1" fmla="*/ 239464 w 315808"/>
                  <a:gd name="connsiteY1" fmla="*/ 392 h 232419"/>
                  <a:gd name="connsiteX2" fmla="*/ 314526 w 315808"/>
                  <a:gd name="connsiteY2" fmla="*/ 143693 h 232419"/>
                  <a:gd name="connsiteX3" fmla="*/ 178049 w 315808"/>
                  <a:gd name="connsiteY3" fmla="*/ 232404 h 232419"/>
                  <a:gd name="connsiteX4" fmla="*/ 628 w 315808"/>
                  <a:gd name="connsiteY4" fmla="*/ 150517 h 232419"/>
                  <a:gd name="connsiteX5" fmla="*/ 123458 w 315808"/>
                  <a:gd name="connsiteY5" fmla="*/ 102750 h 232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5808" h="232419">
                    <a:moveTo>
                      <a:pt x="123458" y="102750"/>
                    </a:moveTo>
                    <a:cubicBezTo>
                      <a:pt x="163264" y="77729"/>
                      <a:pt x="207619" y="-6432"/>
                      <a:pt x="239464" y="392"/>
                    </a:cubicBezTo>
                    <a:cubicBezTo>
                      <a:pt x="271309" y="7216"/>
                      <a:pt x="324762" y="105024"/>
                      <a:pt x="314526" y="143693"/>
                    </a:cubicBezTo>
                    <a:cubicBezTo>
                      <a:pt x="304290" y="182362"/>
                      <a:pt x="230365" y="231267"/>
                      <a:pt x="178049" y="232404"/>
                    </a:cubicBezTo>
                    <a:cubicBezTo>
                      <a:pt x="125733" y="233541"/>
                      <a:pt x="9726" y="173263"/>
                      <a:pt x="628" y="150517"/>
                    </a:cubicBezTo>
                    <a:cubicBezTo>
                      <a:pt x="-8470" y="127771"/>
                      <a:pt x="83652" y="127771"/>
                      <a:pt x="123458" y="10275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886200" y="4639330"/>
                <a:ext cx="13773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smtClean="0">
                    <a:latin typeface="Bradley Hand ITC" pitchFamily="66" charset="0"/>
                  </a:rPr>
                  <a:t>Surface</a:t>
                </a:r>
                <a:endParaRPr lang="en-US" sz="2800" dirty="0">
                  <a:latin typeface="Bradley Hand ITC" pitchFamily="66" charset="0"/>
                </a:endParaRPr>
              </a:p>
            </p:txBody>
          </p:sp>
        </p:grpSp>
      </p:grpSp>
      <p:cxnSp>
        <p:nvCxnSpPr>
          <p:cNvPr id="59" name="Straight Connector 58"/>
          <p:cNvCxnSpPr/>
          <p:nvPr/>
        </p:nvCxnSpPr>
        <p:spPr>
          <a:xfrm flipV="1">
            <a:off x="5867400" y="-19050"/>
            <a:ext cx="0" cy="531495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4633130" y="2227860"/>
            <a:ext cx="3291670" cy="1018125"/>
            <a:chOff x="4633130" y="2227860"/>
            <a:chExt cx="3291670" cy="10181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4975852" y="2227860"/>
                  <a:ext cx="2398285" cy="4962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∯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𝑆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𝑐𝑢𝑟𝑙</m:t>
                              </m:r>
                            </m:e>
                          </m:acc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  <a:ea typeface="Cambria Math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𝑑𝑆</m:t>
                              </m:r>
                            </m:e>
                          </m:acc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5852" y="2227860"/>
                  <a:ext cx="2398285" cy="496290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19543" t="-117073" b="-1768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4633130" y="2800350"/>
                  <a:ext cx="3291670" cy="4456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sz="20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𝑐𝑢𝑟𝑙</m:t>
                          </m:r>
                        </m:e>
                      </m:acc>
                      <m:r>
                        <a:rPr lang="en-US" sz="2000" i="1">
                          <a:latin typeface="Cambria Math"/>
                          <a:ea typeface="Cambria Math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</a:rPr>
                            <m:t>𝐹</m:t>
                          </m:r>
                        </m:e>
                      </m:acc>
                      <m:r>
                        <a:rPr lang="en-US" sz="20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a14:m>
                  <a:r>
                    <a:rPr lang="en-US" sz="2000" dirty="0" smtClean="0">
                      <a:ea typeface="Cambria Math"/>
                    </a:rPr>
                    <a:t> &lt;-&gt; 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𝑑𝑖𝑣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</a:rPr>
                        <m:t>)=0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3130" y="2800350"/>
                  <a:ext cx="3291670" cy="44563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16438" b="-246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762000" y="2228053"/>
            <a:ext cx="3810000" cy="1017932"/>
            <a:chOff x="762000" y="2228053"/>
            <a:chExt cx="3810000" cy="1017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1495782" y="2228053"/>
                  <a:ext cx="2355325" cy="4959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𝑔𝑟𝑎𝑑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𝑈</m:t>
                          </m:r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  <a:ea typeface="Cambria Math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𝑑𝑙</m:t>
                              </m:r>
                            </m:e>
                          </m:acc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5782" y="2228053"/>
                  <a:ext cx="2355325" cy="495905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19897" t="-117073" b="-1768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762000" y="2800350"/>
                  <a:ext cx="3810000" cy="44563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sz="20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</a:rPr>
                            <m:t>𝑔𝑟𝑎𝑑</m:t>
                          </m:r>
                        </m:e>
                      </m:acc>
                      <m:r>
                        <m:rPr>
                          <m:brk m:alnAt="23"/>
                        </m:rPr>
                        <a:rPr lang="en-US" sz="2000" i="1"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</a:rPr>
                        <m:t>𝑈</m:t>
                      </m:r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000" dirty="0"/>
                    <a:t> </a:t>
                  </a:r>
                  <a:r>
                    <a:rPr lang="en-US" sz="2000" dirty="0" smtClean="0"/>
                    <a:t>&lt;-&gt;</a:t>
                  </a:r>
                  <a:r>
                    <a:rPr lang="en-US" sz="2000" dirty="0" smtClean="0">
                      <a:ea typeface="Cambria Math"/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𝑐𝑢𝑟𝑙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</a:rPr>
                        <m:t>)=0</m:t>
                      </m:r>
                    </m:oMath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2800350"/>
                  <a:ext cx="3810000" cy="44563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b="-246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TextBox 29"/>
          <p:cNvSpPr txBox="1"/>
          <p:nvPr/>
        </p:nvSpPr>
        <p:spPr>
          <a:xfrm rot="18956137">
            <a:off x="5777342" y="3022266"/>
            <a:ext cx="849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n w="9525">
                  <a:solidFill>
                    <a:schemeClr val="bg2"/>
                  </a:solidFill>
                </a:ln>
                <a:solidFill>
                  <a:schemeClr val="bg2"/>
                </a:solidFill>
                <a:latin typeface="Bradley Hand ITC" panose="03070402050302030203" pitchFamily="66" charset="0"/>
              </a:rPr>
              <a:t>Only</a:t>
            </a:r>
          </a:p>
          <a:p>
            <a:r>
              <a:rPr lang="en-US" sz="1400" dirty="0" smtClean="0">
                <a:ln w="9525">
                  <a:solidFill>
                    <a:schemeClr val="bg2"/>
                  </a:solidFill>
                </a:ln>
                <a:solidFill>
                  <a:schemeClr val="bg2"/>
                </a:solidFill>
                <a:latin typeface="Bradley Hand ITC" panose="03070402050302030203" pitchFamily="66" charset="0"/>
              </a:rPr>
              <a:t>    in 3D!</a:t>
            </a:r>
            <a:endParaRPr lang="en-US" sz="1400" dirty="0">
              <a:ln w="9525">
                <a:solidFill>
                  <a:schemeClr val="bg2"/>
                </a:solidFill>
              </a:ln>
              <a:solidFill>
                <a:schemeClr val="bg2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45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2514600" y="0"/>
            <a:ext cx="0" cy="531495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47846" y="5269"/>
            <a:ext cx="2394342" cy="5157281"/>
            <a:chOff x="47846" y="5269"/>
            <a:chExt cx="2394342" cy="51572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98277" y="638447"/>
                  <a:ext cx="234391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𝑈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77" y="638447"/>
                  <a:ext cx="2343911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714567" y="3638550"/>
                  <a:ext cx="1153521" cy="4492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𝛼</m:t>
                              </m:r>
                            </m:sup>
                          </m:sSup>
                        </m:e>
                      </m:nary>
                    </m:oMath>
                  </a14:m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567" y="3638550"/>
                  <a:ext cx="1153521" cy="44929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40741" t="-139189" r="-3704" b="-1972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7846" y="1082596"/>
                  <a:ext cx="1926040" cy="6705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𝑙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20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𝑈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𝑙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6" y="1082596"/>
                  <a:ext cx="1926040" cy="67050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306547" y="4118277"/>
                  <a:ext cx="1979453" cy="4492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en-US" sz="2000" i="1"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𝛼</m:t>
                              </m:r>
                            </m:sup>
                          </m:sSup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a14:m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547" y="4118277"/>
                  <a:ext cx="1979453" cy="44929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3692" t="-141096" b="-20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Group 48"/>
            <p:cNvGrpSpPr/>
            <p:nvPr/>
          </p:nvGrpSpPr>
          <p:grpSpPr>
            <a:xfrm>
              <a:off x="527000" y="5269"/>
              <a:ext cx="1447800" cy="523220"/>
              <a:chOff x="685800" y="5269"/>
              <a:chExt cx="1447800" cy="52322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991942" y="5269"/>
                <a:ext cx="11416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smtClean="0">
                    <a:latin typeface="Bradley Hand ITC" pitchFamily="66" charset="0"/>
                  </a:rPr>
                  <a:t>Points</a:t>
                </a:r>
                <a:endParaRPr lang="en-US" sz="2800" dirty="0">
                  <a:latin typeface="Bradley Hand ITC" pitchFamily="66" charset="0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685800" y="121147"/>
                <a:ext cx="236220" cy="291464"/>
                <a:chOff x="2265045" y="188595"/>
                <a:chExt cx="236220" cy="291464"/>
              </a:xfrm>
            </p:grpSpPr>
            <p:sp>
              <p:nvSpPr>
                <p:cNvPr id="3" name="Freeform 2"/>
                <p:cNvSpPr/>
                <p:nvPr/>
              </p:nvSpPr>
              <p:spPr>
                <a:xfrm>
                  <a:off x="2286000" y="209550"/>
                  <a:ext cx="191068" cy="245659"/>
                </a:xfrm>
                <a:custGeom>
                  <a:avLst/>
                  <a:gdLst>
                    <a:gd name="connsiteX0" fmla="*/ 0 w 191068"/>
                    <a:gd name="connsiteY0" fmla="*/ 245659 h 245659"/>
                    <a:gd name="connsiteX1" fmla="*/ 88710 w 191068"/>
                    <a:gd name="connsiteY1" fmla="*/ 184245 h 245659"/>
                    <a:gd name="connsiteX2" fmla="*/ 88710 w 191068"/>
                    <a:gd name="connsiteY2" fmla="*/ 81886 h 245659"/>
                    <a:gd name="connsiteX3" fmla="*/ 191068 w 191068"/>
                    <a:gd name="connsiteY3" fmla="*/ 0 h 24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1068" h="245659">
                      <a:moveTo>
                        <a:pt x="0" y="245659"/>
                      </a:moveTo>
                      <a:cubicBezTo>
                        <a:pt x="36962" y="228599"/>
                        <a:pt x="73925" y="211540"/>
                        <a:pt x="88710" y="184245"/>
                      </a:cubicBezTo>
                      <a:cubicBezTo>
                        <a:pt x="103495" y="156950"/>
                        <a:pt x="71650" y="112593"/>
                        <a:pt x="88710" y="81886"/>
                      </a:cubicBezTo>
                      <a:cubicBezTo>
                        <a:pt x="105770" y="51179"/>
                        <a:pt x="148419" y="25589"/>
                        <a:pt x="191068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2455545" y="188595"/>
                  <a:ext cx="4572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2265045" y="434340"/>
                  <a:ext cx="4572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8" name="Group 47"/>
            <p:cNvGrpSpPr/>
            <p:nvPr/>
          </p:nvGrpSpPr>
          <p:grpSpPr>
            <a:xfrm>
              <a:off x="672129" y="4639330"/>
              <a:ext cx="1157542" cy="523220"/>
              <a:chOff x="823658" y="4639330"/>
              <a:chExt cx="1157542" cy="523220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823658" y="4639330"/>
                <a:ext cx="8659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smtClean="0">
                    <a:latin typeface="Bradley Hand ITC" pitchFamily="66" charset="0"/>
                  </a:rPr>
                  <a:t>Line</a:t>
                </a:r>
                <a:endParaRPr lang="en-US" sz="2800" dirty="0">
                  <a:latin typeface="Bradley Hand ITC" pitchFamily="66" charset="0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744980" y="4755208"/>
                <a:ext cx="236220" cy="291464"/>
                <a:chOff x="1905000" y="4705350"/>
                <a:chExt cx="236220" cy="291464"/>
              </a:xfrm>
            </p:grpSpPr>
            <p:sp>
              <p:nvSpPr>
                <p:cNvPr id="31" name="Freeform 30"/>
                <p:cNvSpPr/>
                <p:nvPr/>
              </p:nvSpPr>
              <p:spPr>
                <a:xfrm>
                  <a:off x="1925955" y="4726305"/>
                  <a:ext cx="191068" cy="245659"/>
                </a:xfrm>
                <a:custGeom>
                  <a:avLst/>
                  <a:gdLst>
                    <a:gd name="connsiteX0" fmla="*/ 0 w 191068"/>
                    <a:gd name="connsiteY0" fmla="*/ 245659 h 245659"/>
                    <a:gd name="connsiteX1" fmla="*/ 88710 w 191068"/>
                    <a:gd name="connsiteY1" fmla="*/ 184245 h 245659"/>
                    <a:gd name="connsiteX2" fmla="*/ 88710 w 191068"/>
                    <a:gd name="connsiteY2" fmla="*/ 81886 h 245659"/>
                    <a:gd name="connsiteX3" fmla="*/ 191068 w 191068"/>
                    <a:gd name="connsiteY3" fmla="*/ 0 h 24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1068" h="245659">
                      <a:moveTo>
                        <a:pt x="0" y="245659"/>
                      </a:moveTo>
                      <a:cubicBezTo>
                        <a:pt x="36962" y="228599"/>
                        <a:pt x="73925" y="211540"/>
                        <a:pt x="88710" y="184245"/>
                      </a:cubicBezTo>
                      <a:cubicBezTo>
                        <a:pt x="103495" y="156950"/>
                        <a:pt x="71650" y="112593"/>
                        <a:pt x="88710" y="81886"/>
                      </a:cubicBezTo>
                      <a:cubicBezTo>
                        <a:pt x="105770" y="51179"/>
                        <a:pt x="148419" y="25589"/>
                        <a:pt x="191068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2095500" y="4705350"/>
                  <a:ext cx="45720" cy="4571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1905000" y="4951095"/>
                  <a:ext cx="45720" cy="4571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</p:grpSp>
      </p:grpSp>
      <p:grpSp>
        <p:nvGrpSpPr>
          <p:cNvPr id="54" name="Group 53"/>
          <p:cNvGrpSpPr/>
          <p:nvPr/>
        </p:nvGrpSpPr>
        <p:grpSpPr>
          <a:xfrm>
            <a:off x="5940246" y="5269"/>
            <a:ext cx="2994153" cy="5157281"/>
            <a:chOff x="5940246" y="5269"/>
            <a:chExt cx="2994153" cy="51572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6859441" y="594429"/>
                  <a:ext cx="1319720" cy="4496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∯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𝑆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𝛼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𝛼</m:t>
                              </m:r>
                            </m:sub>
                          </m:sSub>
                        </m:e>
                      </m:nary>
                    </m:oMath>
                  </a14:m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441" y="594429"/>
                  <a:ext cx="1319720" cy="44967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5484" t="-141096" r="-14286" b="-20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037901" y="1029889"/>
                  <a:ext cx="2783711" cy="7374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20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∯"/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000" i="1"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 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𝛼</m:t>
                                        </m:r>
                                      </m:sup>
                                    </m:s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</m:e>
                                </m:nary>
                              </m:num>
                              <m:den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7901" y="1029889"/>
                  <a:ext cx="2783711" cy="73744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6970208" y="3661825"/>
                  <a:ext cx="1177695" cy="4493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∭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𝑉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𝑈</m:t>
                          </m:r>
                          <m:r>
                            <a:rPr lang="en-US" sz="2000" i="1">
                              <a:latin typeface="Cambria Math"/>
                            </a:rPr>
                            <m:t>𝑑𝑉</m:t>
                          </m:r>
                        </m:e>
                      </m:nary>
                    </m:oMath>
                  </a14:m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0208" y="3661825"/>
                  <a:ext cx="1177695" cy="44935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39691" t="-141096" r="-39691" b="-20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940246" y="4122156"/>
                  <a:ext cx="2994153" cy="4496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∭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𝑉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𝑑𝑉</m:t>
                          </m:r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∯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𝑆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 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𝛼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𝛼</m:t>
                              </m:r>
                            </m:sub>
                          </m:sSub>
                        </m:e>
                      </m:nary>
                    </m:oMath>
                  </a14:m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0246" y="4122156"/>
                  <a:ext cx="2994153" cy="44967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5650" t="-139189" r="-5691" b="-1972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1" name="Group 50"/>
            <p:cNvGrpSpPr/>
            <p:nvPr/>
          </p:nvGrpSpPr>
          <p:grpSpPr>
            <a:xfrm>
              <a:off x="6238707" y="5269"/>
              <a:ext cx="2624666" cy="523220"/>
              <a:chOff x="6324600" y="5269"/>
              <a:chExt cx="2624666" cy="52322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629400" y="5269"/>
                <a:ext cx="23198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smtClean="0">
                    <a:latin typeface="Bradley Hand ITC" pitchFamily="66" charset="0"/>
                  </a:rPr>
                  <a:t>Closed surface</a:t>
                </a: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6324600" y="147418"/>
                <a:ext cx="275382" cy="238922"/>
                <a:chOff x="6543845" y="560888"/>
                <a:chExt cx="275382" cy="238922"/>
              </a:xfrm>
            </p:grpSpPr>
            <p:sp>
              <p:nvSpPr>
                <p:cNvPr id="35" name="Freeform 34"/>
                <p:cNvSpPr/>
                <p:nvPr/>
              </p:nvSpPr>
              <p:spPr>
                <a:xfrm>
                  <a:off x="6543845" y="560888"/>
                  <a:ext cx="275382" cy="238922"/>
                </a:xfrm>
                <a:custGeom>
                  <a:avLst/>
                  <a:gdLst>
                    <a:gd name="connsiteX0" fmla="*/ 123086 w 275382"/>
                    <a:gd name="connsiteY0" fmla="*/ 5494 h 238922"/>
                    <a:gd name="connsiteX1" fmla="*/ 256 w 275382"/>
                    <a:gd name="connsiteY1" fmla="*/ 121500 h 238922"/>
                    <a:gd name="connsiteX2" fmla="*/ 95791 w 275382"/>
                    <a:gd name="connsiteY2" fmla="*/ 237506 h 238922"/>
                    <a:gd name="connsiteX3" fmla="*/ 259564 w 275382"/>
                    <a:gd name="connsiteY3" fmla="*/ 176091 h 238922"/>
                    <a:gd name="connsiteX4" fmla="*/ 252740 w 275382"/>
                    <a:gd name="connsiteY4" fmla="*/ 32790 h 238922"/>
                    <a:gd name="connsiteX5" fmla="*/ 123086 w 275382"/>
                    <a:gd name="connsiteY5" fmla="*/ 5494 h 238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5382" h="238922">
                      <a:moveTo>
                        <a:pt x="123086" y="5494"/>
                      </a:moveTo>
                      <a:cubicBezTo>
                        <a:pt x="81005" y="20279"/>
                        <a:pt x="4805" y="82831"/>
                        <a:pt x="256" y="121500"/>
                      </a:cubicBezTo>
                      <a:cubicBezTo>
                        <a:pt x="-4293" y="160169"/>
                        <a:pt x="52573" y="228407"/>
                        <a:pt x="95791" y="237506"/>
                      </a:cubicBezTo>
                      <a:cubicBezTo>
                        <a:pt x="139009" y="246605"/>
                        <a:pt x="233406" y="210210"/>
                        <a:pt x="259564" y="176091"/>
                      </a:cubicBezTo>
                      <a:cubicBezTo>
                        <a:pt x="285722" y="141972"/>
                        <a:pt x="276624" y="57811"/>
                        <a:pt x="252740" y="32790"/>
                      </a:cubicBezTo>
                      <a:cubicBezTo>
                        <a:pt x="228856" y="7769"/>
                        <a:pt x="165167" y="-9291"/>
                        <a:pt x="123086" y="5494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reeform 35"/>
                <p:cNvSpPr/>
                <p:nvPr/>
              </p:nvSpPr>
              <p:spPr>
                <a:xfrm>
                  <a:off x="6595195" y="613870"/>
                  <a:ext cx="120664" cy="164052"/>
                </a:xfrm>
                <a:custGeom>
                  <a:avLst/>
                  <a:gdLst>
                    <a:gd name="connsiteX0" fmla="*/ 0 w 103387"/>
                    <a:gd name="connsiteY0" fmla="*/ 0 h 191068"/>
                    <a:gd name="connsiteX1" fmla="*/ 88711 w 103387"/>
                    <a:gd name="connsiteY1" fmla="*/ 81886 h 191068"/>
                    <a:gd name="connsiteX2" fmla="*/ 102359 w 103387"/>
                    <a:gd name="connsiteY2" fmla="*/ 191068 h 191068"/>
                    <a:gd name="connsiteX0" fmla="*/ 0 w 121186"/>
                    <a:gd name="connsiteY0" fmla="*/ 0 h 160588"/>
                    <a:gd name="connsiteX1" fmla="*/ 105856 w 121186"/>
                    <a:gd name="connsiteY1" fmla="*/ 51406 h 160588"/>
                    <a:gd name="connsiteX2" fmla="*/ 119504 w 121186"/>
                    <a:gd name="connsiteY2" fmla="*/ 160588 h 160588"/>
                    <a:gd name="connsiteX0" fmla="*/ 0 w 120664"/>
                    <a:gd name="connsiteY0" fmla="*/ 0 h 160588"/>
                    <a:gd name="connsiteX1" fmla="*/ 103951 w 120664"/>
                    <a:gd name="connsiteY1" fmla="*/ 19021 h 160588"/>
                    <a:gd name="connsiteX2" fmla="*/ 119504 w 120664"/>
                    <a:gd name="connsiteY2" fmla="*/ 160588 h 160588"/>
                    <a:gd name="connsiteX0" fmla="*/ 0 w 120664"/>
                    <a:gd name="connsiteY0" fmla="*/ 6838 h 167426"/>
                    <a:gd name="connsiteX1" fmla="*/ 103951 w 120664"/>
                    <a:gd name="connsiteY1" fmla="*/ 25859 h 167426"/>
                    <a:gd name="connsiteX2" fmla="*/ 119504 w 120664"/>
                    <a:gd name="connsiteY2" fmla="*/ 167426 h 167426"/>
                    <a:gd name="connsiteX0" fmla="*/ 0 w 120664"/>
                    <a:gd name="connsiteY0" fmla="*/ 3464 h 164052"/>
                    <a:gd name="connsiteX1" fmla="*/ 103951 w 120664"/>
                    <a:gd name="connsiteY1" fmla="*/ 43440 h 164052"/>
                    <a:gd name="connsiteX2" fmla="*/ 119504 w 120664"/>
                    <a:gd name="connsiteY2" fmla="*/ 164052 h 164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0664" h="164052">
                      <a:moveTo>
                        <a:pt x="0" y="3464"/>
                      </a:moveTo>
                      <a:cubicBezTo>
                        <a:pt x="39635" y="-9616"/>
                        <a:pt x="84034" y="16675"/>
                        <a:pt x="103951" y="43440"/>
                      </a:cubicBezTo>
                      <a:cubicBezTo>
                        <a:pt x="123868" y="70205"/>
                        <a:pt x="121210" y="125383"/>
                        <a:pt x="119504" y="164052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6" name="Group 45"/>
            <p:cNvGrpSpPr/>
            <p:nvPr/>
          </p:nvGrpSpPr>
          <p:grpSpPr>
            <a:xfrm>
              <a:off x="6712840" y="4639330"/>
              <a:ext cx="1676400" cy="523220"/>
              <a:chOff x="6934200" y="4639330"/>
              <a:chExt cx="1676400" cy="523220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8335218" y="4781479"/>
                <a:ext cx="275382" cy="238922"/>
                <a:chOff x="6543845" y="560888"/>
                <a:chExt cx="275382" cy="238922"/>
              </a:xfrm>
              <a:solidFill>
                <a:schemeClr val="tx1"/>
              </a:solidFill>
            </p:grpSpPr>
            <p:sp>
              <p:nvSpPr>
                <p:cNvPr id="42" name="Freeform 41"/>
                <p:cNvSpPr/>
                <p:nvPr/>
              </p:nvSpPr>
              <p:spPr>
                <a:xfrm>
                  <a:off x="6543845" y="560888"/>
                  <a:ext cx="275382" cy="238922"/>
                </a:xfrm>
                <a:custGeom>
                  <a:avLst/>
                  <a:gdLst>
                    <a:gd name="connsiteX0" fmla="*/ 123086 w 275382"/>
                    <a:gd name="connsiteY0" fmla="*/ 5494 h 238922"/>
                    <a:gd name="connsiteX1" fmla="*/ 256 w 275382"/>
                    <a:gd name="connsiteY1" fmla="*/ 121500 h 238922"/>
                    <a:gd name="connsiteX2" fmla="*/ 95791 w 275382"/>
                    <a:gd name="connsiteY2" fmla="*/ 237506 h 238922"/>
                    <a:gd name="connsiteX3" fmla="*/ 259564 w 275382"/>
                    <a:gd name="connsiteY3" fmla="*/ 176091 h 238922"/>
                    <a:gd name="connsiteX4" fmla="*/ 252740 w 275382"/>
                    <a:gd name="connsiteY4" fmla="*/ 32790 h 238922"/>
                    <a:gd name="connsiteX5" fmla="*/ 123086 w 275382"/>
                    <a:gd name="connsiteY5" fmla="*/ 5494 h 238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5382" h="238922">
                      <a:moveTo>
                        <a:pt x="123086" y="5494"/>
                      </a:moveTo>
                      <a:cubicBezTo>
                        <a:pt x="81005" y="20279"/>
                        <a:pt x="4805" y="82831"/>
                        <a:pt x="256" y="121500"/>
                      </a:cubicBezTo>
                      <a:cubicBezTo>
                        <a:pt x="-4293" y="160169"/>
                        <a:pt x="52573" y="228407"/>
                        <a:pt x="95791" y="237506"/>
                      </a:cubicBezTo>
                      <a:cubicBezTo>
                        <a:pt x="139009" y="246605"/>
                        <a:pt x="233406" y="210210"/>
                        <a:pt x="259564" y="176091"/>
                      </a:cubicBezTo>
                      <a:cubicBezTo>
                        <a:pt x="285722" y="141972"/>
                        <a:pt x="276624" y="57811"/>
                        <a:pt x="252740" y="32790"/>
                      </a:cubicBezTo>
                      <a:cubicBezTo>
                        <a:pt x="228856" y="7769"/>
                        <a:pt x="165167" y="-9291"/>
                        <a:pt x="123086" y="5494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Freeform 42"/>
                <p:cNvSpPr/>
                <p:nvPr/>
              </p:nvSpPr>
              <p:spPr>
                <a:xfrm>
                  <a:off x="6595195" y="613870"/>
                  <a:ext cx="120664" cy="164052"/>
                </a:xfrm>
                <a:custGeom>
                  <a:avLst/>
                  <a:gdLst>
                    <a:gd name="connsiteX0" fmla="*/ 0 w 103387"/>
                    <a:gd name="connsiteY0" fmla="*/ 0 h 191068"/>
                    <a:gd name="connsiteX1" fmla="*/ 88711 w 103387"/>
                    <a:gd name="connsiteY1" fmla="*/ 81886 h 191068"/>
                    <a:gd name="connsiteX2" fmla="*/ 102359 w 103387"/>
                    <a:gd name="connsiteY2" fmla="*/ 191068 h 191068"/>
                    <a:gd name="connsiteX0" fmla="*/ 0 w 121186"/>
                    <a:gd name="connsiteY0" fmla="*/ 0 h 160588"/>
                    <a:gd name="connsiteX1" fmla="*/ 105856 w 121186"/>
                    <a:gd name="connsiteY1" fmla="*/ 51406 h 160588"/>
                    <a:gd name="connsiteX2" fmla="*/ 119504 w 121186"/>
                    <a:gd name="connsiteY2" fmla="*/ 160588 h 160588"/>
                    <a:gd name="connsiteX0" fmla="*/ 0 w 120664"/>
                    <a:gd name="connsiteY0" fmla="*/ 0 h 160588"/>
                    <a:gd name="connsiteX1" fmla="*/ 103951 w 120664"/>
                    <a:gd name="connsiteY1" fmla="*/ 19021 h 160588"/>
                    <a:gd name="connsiteX2" fmla="*/ 119504 w 120664"/>
                    <a:gd name="connsiteY2" fmla="*/ 160588 h 160588"/>
                    <a:gd name="connsiteX0" fmla="*/ 0 w 120664"/>
                    <a:gd name="connsiteY0" fmla="*/ 6838 h 167426"/>
                    <a:gd name="connsiteX1" fmla="*/ 103951 w 120664"/>
                    <a:gd name="connsiteY1" fmla="*/ 25859 h 167426"/>
                    <a:gd name="connsiteX2" fmla="*/ 119504 w 120664"/>
                    <a:gd name="connsiteY2" fmla="*/ 167426 h 167426"/>
                    <a:gd name="connsiteX0" fmla="*/ 0 w 120664"/>
                    <a:gd name="connsiteY0" fmla="*/ 3464 h 164052"/>
                    <a:gd name="connsiteX1" fmla="*/ 103951 w 120664"/>
                    <a:gd name="connsiteY1" fmla="*/ 43440 h 164052"/>
                    <a:gd name="connsiteX2" fmla="*/ 119504 w 120664"/>
                    <a:gd name="connsiteY2" fmla="*/ 164052 h 164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0664" h="164052">
                      <a:moveTo>
                        <a:pt x="0" y="3464"/>
                      </a:moveTo>
                      <a:cubicBezTo>
                        <a:pt x="39635" y="-9616"/>
                        <a:pt x="84034" y="16675"/>
                        <a:pt x="103951" y="43440"/>
                      </a:cubicBezTo>
                      <a:cubicBezTo>
                        <a:pt x="123868" y="70205"/>
                        <a:pt x="121210" y="125383"/>
                        <a:pt x="119504" y="164052"/>
                      </a:cubicBezTo>
                    </a:path>
                  </a:pathLst>
                </a:custGeom>
                <a:grpFill/>
                <a:ln>
                  <a:solidFill>
                    <a:schemeClr val="bg2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4" name="TextBox 43"/>
              <p:cNvSpPr txBox="1"/>
              <p:nvPr/>
            </p:nvSpPr>
            <p:spPr>
              <a:xfrm>
                <a:off x="6934200" y="4639330"/>
                <a:ext cx="13099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smtClean="0">
                    <a:latin typeface="Bradley Hand ITC" pitchFamily="66" charset="0"/>
                  </a:rPr>
                  <a:t>Volume</a:t>
                </a: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2496528" y="5269"/>
            <a:ext cx="3376997" cy="5157281"/>
            <a:chOff x="2572728" y="5269"/>
            <a:chExt cx="3376997" cy="51572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3766628" y="590550"/>
                  <a:ext cx="1157240" cy="4492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𝛼</m:t>
                              </m:r>
                            </m:sup>
                          </m:sSup>
                        </m:e>
                      </m:nary>
                    </m:oMath>
                  </a14:m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6628" y="590550"/>
                  <a:ext cx="1157240" cy="44929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40526" t="-139189" r="-3158" b="-1972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876833" y="1025946"/>
                  <a:ext cx="3072892" cy="7371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smtClean="0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𝜖</m:t>
                            </m:r>
                          </m:e>
                          <m:sub/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𝛼𝛽𝛾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20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∮"/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000" i="1">
                                        <a:latin typeface="Cambria Math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 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2000" i="1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2000" i="1">
                                            <a:latin typeface="Cambria Math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𝛼</m:t>
                                        </m:r>
                                      </m:sup>
                                    </m:sSup>
                                  </m:e>
                                </m:nary>
                              </m:num>
                              <m:den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6833" y="1025946"/>
                  <a:ext cx="3072892" cy="73718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3616619" y="3642429"/>
                  <a:ext cx="1312924" cy="4496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∬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𝑆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𝛼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𝛼</m:t>
                              </m:r>
                            </m:sub>
                          </m:sSub>
                        </m:e>
                      </m:nary>
                    </m:oMath>
                  </a14:m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6619" y="3642429"/>
                  <a:ext cx="1312924" cy="44967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36279" t="-141096" r="-16744" b="-20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2572728" y="4118084"/>
                  <a:ext cx="3302892" cy="46525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∬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𝑆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 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</m:e>
                            <m:sub/>
                            <m:sup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𝛼𝛽𝛾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𝛼</m:t>
                              </m:r>
                            </m:sub>
                          </m:sSub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∮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𝛼</m:t>
                              </m:r>
                            </m:sup>
                          </m:sSup>
                        </m:e>
                      </m:nary>
                    </m:oMath>
                  </a14:m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2728" y="4118084"/>
                  <a:ext cx="3302892" cy="465256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14418" t="-132895" r="-555" b="-192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 49"/>
            <p:cNvGrpSpPr/>
            <p:nvPr/>
          </p:nvGrpSpPr>
          <p:grpSpPr>
            <a:xfrm>
              <a:off x="3226287" y="5269"/>
              <a:ext cx="2157067" cy="523220"/>
              <a:chOff x="3352800" y="5269"/>
              <a:chExt cx="2157067" cy="523220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3709374" y="5269"/>
                <a:ext cx="18004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smtClean="0">
                    <a:latin typeface="Bradley Hand ITC" pitchFamily="66" charset="0"/>
                  </a:rPr>
                  <a:t>Closed line</a:t>
                </a:r>
                <a:endParaRPr lang="en-US" sz="2800" dirty="0">
                  <a:latin typeface="Bradley Hand ITC" pitchFamily="66" charset="0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352800" y="150670"/>
                <a:ext cx="315808" cy="232419"/>
              </a:xfrm>
              <a:custGeom>
                <a:avLst/>
                <a:gdLst>
                  <a:gd name="connsiteX0" fmla="*/ 123458 w 315808"/>
                  <a:gd name="connsiteY0" fmla="*/ 102750 h 232419"/>
                  <a:gd name="connsiteX1" fmla="*/ 239464 w 315808"/>
                  <a:gd name="connsiteY1" fmla="*/ 392 h 232419"/>
                  <a:gd name="connsiteX2" fmla="*/ 314526 w 315808"/>
                  <a:gd name="connsiteY2" fmla="*/ 143693 h 232419"/>
                  <a:gd name="connsiteX3" fmla="*/ 178049 w 315808"/>
                  <a:gd name="connsiteY3" fmla="*/ 232404 h 232419"/>
                  <a:gd name="connsiteX4" fmla="*/ 628 w 315808"/>
                  <a:gd name="connsiteY4" fmla="*/ 150517 h 232419"/>
                  <a:gd name="connsiteX5" fmla="*/ 123458 w 315808"/>
                  <a:gd name="connsiteY5" fmla="*/ 102750 h 232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5808" h="232419">
                    <a:moveTo>
                      <a:pt x="123458" y="102750"/>
                    </a:moveTo>
                    <a:cubicBezTo>
                      <a:pt x="163264" y="77729"/>
                      <a:pt x="207619" y="-6432"/>
                      <a:pt x="239464" y="392"/>
                    </a:cubicBezTo>
                    <a:cubicBezTo>
                      <a:pt x="271309" y="7216"/>
                      <a:pt x="324762" y="105024"/>
                      <a:pt x="314526" y="143693"/>
                    </a:cubicBezTo>
                    <a:cubicBezTo>
                      <a:pt x="304290" y="182362"/>
                      <a:pt x="230365" y="231267"/>
                      <a:pt x="178049" y="232404"/>
                    </a:cubicBezTo>
                    <a:cubicBezTo>
                      <a:pt x="125733" y="233541"/>
                      <a:pt x="9726" y="173263"/>
                      <a:pt x="628" y="150517"/>
                    </a:cubicBezTo>
                    <a:cubicBezTo>
                      <a:pt x="-8470" y="127771"/>
                      <a:pt x="83652" y="127771"/>
                      <a:pt x="123458" y="10275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3428520" y="4639330"/>
              <a:ext cx="1752600" cy="523220"/>
              <a:chOff x="3886200" y="4639330"/>
              <a:chExt cx="1752600" cy="523220"/>
            </a:xfrm>
          </p:grpSpPr>
          <p:sp>
            <p:nvSpPr>
              <p:cNvPr id="34" name="Freeform 33"/>
              <p:cNvSpPr/>
              <p:nvPr/>
            </p:nvSpPr>
            <p:spPr>
              <a:xfrm>
                <a:off x="5322992" y="4784731"/>
                <a:ext cx="315808" cy="232419"/>
              </a:xfrm>
              <a:custGeom>
                <a:avLst/>
                <a:gdLst>
                  <a:gd name="connsiteX0" fmla="*/ 123458 w 315808"/>
                  <a:gd name="connsiteY0" fmla="*/ 102750 h 232419"/>
                  <a:gd name="connsiteX1" fmla="*/ 239464 w 315808"/>
                  <a:gd name="connsiteY1" fmla="*/ 392 h 232419"/>
                  <a:gd name="connsiteX2" fmla="*/ 314526 w 315808"/>
                  <a:gd name="connsiteY2" fmla="*/ 143693 h 232419"/>
                  <a:gd name="connsiteX3" fmla="*/ 178049 w 315808"/>
                  <a:gd name="connsiteY3" fmla="*/ 232404 h 232419"/>
                  <a:gd name="connsiteX4" fmla="*/ 628 w 315808"/>
                  <a:gd name="connsiteY4" fmla="*/ 150517 h 232419"/>
                  <a:gd name="connsiteX5" fmla="*/ 123458 w 315808"/>
                  <a:gd name="connsiteY5" fmla="*/ 102750 h 232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5808" h="232419">
                    <a:moveTo>
                      <a:pt x="123458" y="102750"/>
                    </a:moveTo>
                    <a:cubicBezTo>
                      <a:pt x="163264" y="77729"/>
                      <a:pt x="207619" y="-6432"/>
                      <a:pt x="239464" y="392"/>
                    </a:cubicBezTo>
                    <a:cubicBezTo>
                      <a:pt x="271309" y="7216"/>
                      <a:pt x="324762" y="105024"/>
                      <a:pt x="314526" y="143693"/>
                    </a:cubicBezTo>
                    <a:cubicBezTo>
                      <a:pt x="304290" y="182362"/>
                      <a:pt x="230365" y="231267"/>
                      <a:pt x="178049" y="232404"/>
                    </a:cubicBezTo>
                    <a:cubicBezTo>
                      <a:pt x="125733" y="233541"/>
                      <a:pt x="9726" y="173263"/>
                      <a:pt x="628" y="150517"/>
                    </a:cubicBezTo>
                    <a:cubicBezTo>
                      <a:pt x="-8470" y="127771"/>
                      <a:pt x="83652" y="127771"/>
                      <a:pt x="123458" y="10275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886200" y="4639330"/>
                <a:ext cx="13773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smtClean="0">
                    <a:latin typeface="Bradley Hand ITC" pitchFamily="66" charset="0"/>
                  </a:rPr>
                  <a:t>Surface</a:t>
                </a:r>
                <a:endParaRPr lang="en-US" sz="2800" dirty="0">
                  <a:latin typeface="Bradley Hand ITC" pitchFamily="66" charset="0"/>
                </a:endParaRPr>
              </a:p>
            </p:txBody>
          </p:sp>
        </p:grpSp>
      </p:grpSp>
      <p:cxnSp>
        <p:nvCxnSpPr>
          <p:cNvPr id="59" name="Straight Connector 58"/>
          <p:cNvCxnSpPr/>
          <p:nvPr/>
        </p:nvCxnSpPr>
        <p:spPr>
          <a:xfrm flipV="1">
            <a:off x="5867400" y="-19050"/>
            <a:ext cx="0" cy="531495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4633130" y="2227860"/>
            <a:ext cx="3352071" cy="1021524"/>
            <a:chOff x="4633130" y="2227860"/>
            <a:chExt cx="3352071" cy="10215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4975852" y="2227860"/>
                  <a:ext cx="2537490" cy="46525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∯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𝑆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</m:e>
                            <m:sub/>
                            <m:sup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𝛼𝛽𝛾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𝛼</m:t>
                              </m:r>
                            </m:sub>
                          </m:sSub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5852" y="2227860"/>
                  <a:ext cx="2537490" cy="465256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18465" t="-131169" b="-1883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4633130" y="2800350"/>
                  <a:ext cx="3352071" cy="4490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𝛼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𝜖</m:t>
                          </m:r>
                        </m:e>
                        <m:sub/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𝛼𝛽𝛾</m:t>
                          </m:r>
                        </m:sup>
                      </m:sSubSup>
                      <m:sSub>
                        <m:sSubPr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𝛾</m:t>
                          </m:r>
                        </m:sub>
                      </m:sSub>
                    </m:oMath>
                  </a14:m>
                  <a:r>
                    <a:rPr lang="en-US" sz="2000" dirty="0" smtClean="0">
                      <a:ea typeface="Cambria Math"/>
                    </a:rPr>
                    <a:t> &lt;-&gt;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𝛼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𝛼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=0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3130" y="2800350"/>
                  <a:ext cx="3352071" cy="44903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1351" b="-175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762000" y="2228053"/>
            <a:ext cx="3810000" cy="1021331"/>
            <a:chOff x="762000" y="2228053"/>
            <a:chExt cx="3810000" cy="1021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1495782" y="2228053"/>
                  <a:ext cx="1792222" cy="4492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en-US" sz="2000" i="1"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𝛼</m:t>
                              </m:r>
                            </m:sup>
                          </m:sSup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5782" y="2228053"/>
                  <a:ext cx="1792222" cy="449290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26190" t="-139189" b="-1972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762000" y="2800350"/>
                  <a:ext cx="3810000" cy="44903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𝛾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𝛾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a14:m>
                  <a:r>
                    <a:rPr lang="en-US" sz="2000" dirty="0" smtClean="0"/>
                    <a:t> &lt;-&gt;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𝜖</m:t>
                          </m:r>
                        </m:e>
                        <m:sub/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𝛼𝛽𝛾</m:t>
                          </m:r>
                        </m:sup>
                      </m:sSubSup>
                      <m:sSub>
                        <m:sSubPr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𝛾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0</m:t>
                      </m:r>
                    </m:oMath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2800350"/>
                  <a:ext cx="3810000" cy="449034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1351" b="-175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8647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2514600" y="0"/>
            <a:ext cx="0" cy="531495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77" y="5269"/>
            <a:ext cx="2542556" cy="5157281"/>
            <a:chOff x="77" y="5269"/>
            <a:chExt cx="2542556" cy="51572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98277" y="638447"/>
                  <a:ext cx="234391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𝑈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77" y="638447"/>
                  <a:ext cx="2343911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714567" y="3638550"/>
                  <a:ext cx="1072666" cy="4959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𝑑𝑙</m:t>
                              </m:r>
                            </m:e>
                          </m:acc>
                        </m:e>
                      </m:nary>
                    </m:oMath>
                  </a14:m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567" y="3638550"/>
                  <a:ext cx="1072666" cy="49590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43750" t="-118519" r="-11364" b="-1802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7846" y="1082596"/>
                  <a:ext cx="2431884" cy="6705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𝑔𝑟𝑎𝑑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 (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)=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𝑙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20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𝑈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𝑙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6" y="1082596"/>
                  <a:ext cx="2431884" cy="67050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77" y="4118277"/>
                  <a:ext cx="2542556" cy="4959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𝑔𝑟𝑎𝑑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)⋅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𝑑𝑙</m:t>
                              </m:r>
                            </m:e>
                          </m:acc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a14:m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" y="4118277"/>
                  <a:ext cx="2542556" cy="49590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8465" t="-118519" b="-1802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Group 48"/>
            <p:cNvGrpSpPr/>
            <p:nvPr/>
          </p:nvGrpSpPr>
          <p:grpSpPr>
            <a:xfrm>
              <a:off x="527000" y="5269"/>
              <a:ext cx="1447800" cy="523220"/>
              <a:chOff x="685800" y="5269"/>
              <a:chExt cx="1447800" cy="52322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991942" y="5269"/>
                <a:ext cx="11416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smtClean="0">
                    <a:latin typeface="Bradley Hand ITC" pitchFamily="66" charset="0"/>
                  </a:rPr>
                  <a:t>Points</a:t>
                </a:r>
                <a:endParaRPr lang="en-US" sz="2800" dirty="0">
                  <a:latin typeface="Bradley Hand ITC" pitchFamily="66" charset="0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685800" y="121147"/>
                <a:ext cx="236220" cy="291464"/>
                <a:chOff x="2265045" y="188595"/>
                <a:chExt cx="236220" cy="291464"/>
              </a:xfrm>
            </p:grpSpPr>
            <p:sp>
              <p:nvSpPr>
                <p:cNvPr id="3" name="Freeform 2"/>
                <p:cNvSpPr/>
                <p:nvPr/>
              </p:nvSpPr>
              <p:spPr>
                <a:xfrm>
                  <a:off x="2286000" y="209550"/>
                  <a:ext cx="191068" cy="245659"/>
                </a:xfrm>
                <a:custGeom>
                  <a:avLst/>
                  <a:gdLst>
                    <a:gd name="connsiteX0" fmla="*/ 0 w 191068"/>
                    <a:gd name="connsiteY0" fmla="*/ 245659 h 245659"/>
                    <a:gd name="connsiteX1" fmla="*/ 88710 w 191068"/>
                    <a:gd name="connsiteY1" fmla="*/ 184245 h 245659"/>
                    <a:gd name="connsiteX2" fmla="*/ 88710 w 191068"/>
                    <a:gd name="connsiteY2" fmla="*/ 81886 h 245659"/>
                    <a:gd name="connsiteX3" fmla="*/ 191068 w 191068"/>
                    <a:gd name="connsiteY3" fmla="*/ 0 h 24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1068" h="245659">
                      <a:moveTo>
                        <a:pt x="0" y="245659"/>
                      </a:moveTo>
                      <a:cubicBezTo>
                        <a:pt x="36962" y="228599"/>
                        <a:pt x="73925" y="211540"/>
                        <a:pt x="88710" y="184245"/>
                      </a:cubicBezTo>
                      <a:cubicBezTo>
                        <a:pt x="103495" y="156950"/>
                        <a:pt x="71650" y="112593"/>
                        <a:pt x="88710" y="81886"/>
                      </a:cubicBezTo>
                      <a:cubicBezTo>
                        <a:pt x="105770" y="51179"/>
                        <a:pt x="148419" y="25589"/>
                        <a:pt x="191068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2455545" y="188595"/>
                  <a:ext cx="4572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2265045" y="434340"/>
                  <a:ext cx="4572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8" name="Group 47"/>
            <p:cNvGrpSpPr/>
            <p:nvPr/>
          </p:nvGrpSpPr>
          <p:grpSpPr>
            <a:xfrm>
              <a:off x="672129" y="4639330"/>
              <a:ext cx="1157542" cy="523220"/>
              <a:chOff x="823658" y="4639330"/>
              <a:chExt cx="1157542" cy="523220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823658" y="4639330"/>
                <a:ext cx="8659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smtClean="0">
                    <a:latin typeface="Bradley Hand ITC" pitchFamily="66" charset="0"/>
                  </a:rPr>
                  <a:t>Line</a:t>
                </a:r>
                <a:endParaRPr lang="en-US" sz="2800" dirty="0">
                  <a:latin typeface="Bradley Hand ITC" pitchFamily="66" charset="0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744980" y="4755208"/>
                <a:ext cx="236220" cy="291464"/>
                <a:chOff x="1905000" y="4705350"/>
                <a:chExt cx="236220" cy="291464"/>
              </a:xfrm>
            </p:grpSpPr>
            <p:sp>
              <p:nvSpPr>
                <p:cNvPr id="31" name="Freeform 30"/>
                <p:cNvSpPr/>
                <p:nvPr/>
              </p:nvSpPr>
              <p:spPr>
                <a:xfrm>
                  <a:off x="1925955" y="4726305"/>
                  <a:ext cx="191068" cy="245659"/>
                </a:xfrm>
                <a:custGeom>
                  <a:avLst/>
                  <a:gdLst>
                    <a:gd name="connsiteX0" fmla="*/ 0 w 191068"/>
                    <a:gd name="connsiteY0" fmla="*/ 245659 h 245659"/>
                    <a:gd name="connsiteX1" fmla="*/ 88710 w 191068"/>
                    <a:gd name="connsiteY1" fmla="*/ 184245 h 245659"/>
                    <a:gd name="connsiteX2" fmla="*/ 88710 w 191068"/>
                    <a:gd name="connsiteY2" fmla="*/ 81886 h 245659"/>
                    <a:gd name="connsiteX3" fmla="*/ 191068 w 191068"/>
                    <a:gd name="connsiteY3" fmla="*/ 0 h 24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1068" h="245659">
                      <a:moveTo>
                        <a:pt x="0" y="245659"/>
                      </a:moveTo>
                      <a:cubicBezTo>
                        <a:pt x="36962" y="228599"/>
                        <a:pt x="73925" y="211540"/>
                        <a:pt x="88710" y="184245"/>
                      </a:cubicBezTo>
                      <a:cubicBezTo>
                        <a:pt x="103495" y="156950"/>
                        <a:pt x="71650" y="112593"/>
                        <a:pt x="88710" y="81886"/>
                      </a:cubicBezTo>
                      <a:cubicBezTo>
                        <a:pt x="105770" y="51179"/>
                        <a:pt x="148419" y="25589"/>
                        <a:pt x="191068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2095500" y="4705350"/>
                  <a:ext cx="45720" cy="4571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1905000" y="4951095"/>
                  <a:ext cx="45720" cy="4571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</p:grpSp>
      </p:grpSp>
      <p:grpSp>
        <p:nvGrpSpPr>
          <p:cNvPr id="55" name="Group 54"/>
          <p:cNvGrpSpPr/>
          <p:nvPr/>
        </p:nvGrpSpPr>
        <p:grpSpPr>
          <a:xfrm>
            <a:off x="2590800" y="5269"/>
            <a:ext cx="3082832" cy="5157281"/>
            <a:chOff x="2667000" y="5269"/>
            <a:chExt cx="3082832" cy="51572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3766628" y="590550"/>
                  <a:ext cx="1076385" cy="4959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  <a:ea typeface="Cambria Math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𝑑𝑙</m:t>
                              </m:r>
                            </m:e>
                          </m:acc>
                        </m:e>
                      </m:nary>
                    </m:oMath>
                  </a14:m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6628" y="590550"/>
                  <a:ext cx="1076385" cy="49590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43503" t="-118519" r="-10734" b="-1802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876833" y="1025946"/>
                  <a:ext cx="2855975" cy="7838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𝑐𝑢𝑟𝑙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 (</m:t>
                        </m:r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𝐸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20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∮"/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000" i="1">
                                        <a:latin typeface="Cambria Math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 </m:t>
                                    </m:r>
                                  </m:sup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</m:acc>
                                    <m:r>
                                      <m:rPr>
                                        <m:brk m:alnAt="23"/>
                                      </m:rP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⋅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𝑑𝑙</m:t>
                                        </m:r>
                                      </m:e>
                                    </m:acc>
                                  </m:e>
                                </m:nary>
                              </m:num>
                              <m:den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6833" y="1025946"/>
                  <a:ext cx="2855975" cy="78380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3616619" y="3642429"/>
                  <a:ext cx="1224566" cy="4962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∬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𝑆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  <a:ea typeface="Cambria Math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𝑑𝑆</m:t>
                              </m:r>
                            </m:e>
                          </m:acc>
                        </m:e>
                      </m:nary>
                    </m:oMath>
                  </a14:m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6619" y="3642429"/>
                  <a:ext cx="1224566" cy="496290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38806" t="-118519" r="-24876" b="-1802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2667000" y="4118084"/>
                  <a:ext cx="3082832" cy="4962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∬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𝑆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 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𝑐𝑢𝑟𝑙</m:t>
                              </m:r>
                            </m:e>
                          </m:acc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  <a:ea typeface="Cambria Math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𝑑𝑆</m:t>
                              </m:r>
                            </m:e>
                          </m:acc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∮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 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  <a:ea typeface="Cambria Math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𝑑𝑙</m:t>
                              </m:r>
                            </m:e>
                          </m:acc>
                        </m:e>
                      </m:nary>
                    </m:oMath>
                  </a14:m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4118084"/>
                  <a:ext cx="3082832" cy="49629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15217" t="-118519" r="-2964" b="-1802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 49"/>
            <p:cNvGrpSpPr/>
            <p:nvPr/>
          </p:nvGrpSpPr>
          <p:grpSpPr>
            <a:xfrm>
              <a:off x="3226287" y="5269"/>
              <a:ext cx="2157067" cy="523220"/>
              <a:chOff x="3352800" y="5269"/>
              <a:chExt cx="2157067" cy="523220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3709374" y="5269"/>
                <a:ext cx="18004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smtClean="0">
                    <a:latin typeface="Bradley Hand ITC" pitchFamily="66" charset="0"/>
                  </a:rPr>
                  <a:t>Closed line</a:t>
                </a:r>
                <a:endParaRPr lang="en-US" sz="2800" dirty="0">
                  <a:latin typeface="Bradley Hand ITC" pitchFamily="66" charset="0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352800" y="150670"/>
                <a:ext cx="315808" cy="232419"/>
              </a:xfrm>
              <a:custGeom>
                <a:avLst/>
                <a:gdLst>
                  <a:gd name="connsiteX0" fmla="*/ 123458 w 315808"/>
                  <a:gd name="connsiteY0" fmla="*/ 102750 h 232419"/>
                  <a:gd name="connsiteX1" fmla="*/ 239464 w 315808"/>
                  <a:gd name="connsiteY1" fmla="*/ 392 h 232419"/>
                  <a:gd name="connsiteX2" fmla="*/ 314526 w 315808"/>
                  <a:gd name="connsiteY2" fmla="*/ 143693 h 232419"/>
                  <a:gd name="connsiteX3" fmla="*/ 178049 w 315808"/>
                  <a:gd name="connsiteY3" fmla="*/ 232404 h 232419"/>
                  <a:gd name="connsiteX4" fmla="*/ 628 w 315808"/>
                  <a:gd name="connsiteY4" fmla="*/ 150517 h 232419"/>
                  <a:gd name="connsiteX5" fmla="*/ 123458 w 315808"/>
                  <a:gd name="connsiteY5" fmla="*/ 102750 h 232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5808" h="232419">
                    <a:moveTo>
                      <a:pt x="123458" y="102750"/>
                    </a:moveTo>
                    <a:cubicBezTo>
                      <a:pt x="163264" y="77729"/>
                      <a:pt x="207619" y="-6432"/>
                      <a:pt x="239464" y="392"/>
                    </a:cubicBezTo>
                    <a:cubicBezTo>
                      <a:pt x="271309" y="7216"/>
                      <a:pt x="324762" y="105024"/>
                      <a:pt x="314526" y="143693"/>
                    </a:cubicBezTo>
                    <a:cubicBezTo>
                      <a:pt x="304290" y="182362"/>
                      <a:pt x="230365" y="231267"/>
                      <a:pt x="178049" y="232404"/>
                    </a:cubicBezTo>
                    <a:cubicBezTo>
                      <a:pt x="125733" y="233541"/>
                      <a:pt x="9726" y="173263"/>
                      <a:pt x="628" y="150517"/>
                    </a:cubicBezTo>
                    <a:cubicBezTo>
                      <a:pt x="-8470" y="127771"/>
                      <a:pt x="83652" y="127771"/>
                      <a:pt x="123458" y="10275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3428520" y="4639330"/>
              <a:ext cx="1752600" cy="523220"/>
              <a:chOff x="3886200" y="4639330"/>
              <a:chExt cx="1752600" cy="523220"/>
            </a:xfrm>
          </p:grpSpPr>
          <p:sp>
            <p:nvSpPr>
              <p:cNvPr id="34" name="Freeform 33"/>
              <p:cNvSpPr/>
              <p:nvPr/>
            </p:nvSpPr>
            <p:spPr>
              <a:xfrm>
                <a:off x="5322992" y="4784731"/>
                <a:ext cx="315808" cy="232419"/>
              </a:xfrm>
              <a:custGeom>
                <a:avLst/>
                <a:gdLst>
                  <a:gd name="connsiteX0" fmla="*/ 123458 w 315808"/>
                  <a:gd name="connsiteY0" fmla="*/ 102750 h 232419"/>
                  <a:gd name="connsiteX1" fmla="*/ 239464 w 315808"/>
                  <a:gd name="connsiteY1" fmla="*/ 392 h 232419"/>
                  <a:gd name="connsiteX2" fmla="*/ 314526 w 315808"/>
                  <a:gd name="connsiteY2" fmla="*/ 143693 h 232419"/>
                  <a:gd name="connsiteX3" fmla="*/ 178049 w 315808"/>
                  <a:gd name="connsiteY3" fmla="*/ 232404 h 232419"/>
                  <a:gd name="connsiteX4" fmla="*/ 628 w 315808"/>
                  <a:gd name="connsiteY4" fmla="*/ 150517 h 232419"/>
                  <a:gd name="connsiteX5" fmla="*/ 123458 w 315808"/>
                  <a:gd name="connsiteY5" fmla="*/ 102750 h 232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5808" h="232419">
                    <a:moveTo>
                      <a:pt x="123458" y="102750"/>
                    </a:moveTo>
                    <a:cubicBezTo>
                      <a:pt x="163264" y="77729"/>
                      <a:pt x="207619" y="-6432"/>
                      <a:pt x="239464" y="392"/>
                    </a:cubicBezTo>
                    <a:cubicBezTo>
                      <a:pt x="271309" y="7216"/>
                      <a:pt x="324762" y="105024"/>
                      <a:pt x="314526" y="143693"/>
                    </a:cubicBezTo>
                    <a:cubicBezTo>
                      <a:pt x="304290" y="182362"/>
                      <a:pt x="230365" y="231267"/>
                      <a:pt x="178049" y="232404"/>
                    </a:cubicBezTo>
                    <a:cubicBezTo>
                      <a:pt x="125733" y="233541"/>
                      <a:pt x="9726" y="173263"/>
                      <a:pt x="628" y="150517"/>
                    </a:cubicBezTo>
                    <a:cubicBezTo>
                      <a:pt x="-8470" y="127771"/>
                      <a:pt x="83652" y="127771"/>
                      <a:pt x="123458" y="10275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886200" y="4639330"/>
                <a:ext cx="13773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smtClean="0">
                    <a:latin typeface="Bradley Hand ITC" pitchFamily="66" charset="0"/>
                  </a:rPr>
                  <a:t>Surface</a:t>
                </a:r>
                <a:endParaRPr lang="en-US" sz="2800" dirty="0">
                  <a:latin typeface="Bradley Hand ITC" pitchFamily="66" charset="0"/>
                </a:endParaRPr>
              </a:p>
            </p:txBody>
          </p:sp>
        </p:grpSp>
      </p:grpSp>
      <p:cxnSp>
        <p:nvCxnSpPr>
          <p:cNvPr id="59" name="Straight Connector 58"/>
          <p:cNvCxnSpPr/>
          <p:nvPr/>
        </p:nvCxnSpPr>
        <p:spPr>
          <a:xfrm flipV="1">
            <a:off x="5867400" y="-19050"/>
            <a:ext cx="0" cy="531495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62000" y="2228053"/>
            <a:ext cx="3810000" cy="1017932"/>
            <a:chOff x="762000" y="2228053"/>
            <a:chExt cx="3810000" cy="1017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1495782" y="2228053"/>
                  <a:ext cx="2355325" cy="4959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𝑔𝑟𝑎𝑑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𝑈</m:t>
                          </m:r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  <a:ea typeface="Cambria Math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𝑑𝑙</m:t>
                              </m:r>
                            </m:e>
                          </m:acc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5782" y="2228053"/>
                  <a:ext cx="2355325" cy="495905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19897" t="-117073" b="-1768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762000" y="2800350"/>
                  <a:ext cx="3810000" cy="44563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sz="20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</a:rPr>
                            <m:t>𝑔𝑟𝑎𝑑</m:t>
                          </m:r>
                        </m:e>
                      </m:acc>
                      <m:r>
                        <m:rPr>
                          <m:brk m:alnAt="23"/>
                        </m:rPr>
                        <a:rPr lang="en-US" sz="2000" i="1"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</a:rPr>
                        <m:t>𝑈</m:t>
                      </m:r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000" dirty="0"/>
                    <a:t> </a:t>
                  </a:r>
                  <a:r>
                    <a:rPr lang="en-US" sz="2000" dirty="0" smtClean="0"/>
                    <a:t>&lt;-&gt;</a:t>
                  </a:r>
                  <a:r>
                    <a:rPr lang="en-US" sz="2000" dirty="0" smtClean="0">
                      <a:ea typeface="Cambria Math"/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𝑐𝑢𝑟𝑙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</a:rPr>
                        <m:t>)=0</m:t>
                      </m:r>
                    </m:oMath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2800350"/>
                  <a:ext cx="3810000" cy="44563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b="-246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8597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58049" y="209550"/>
            <a:ext cx="3627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Bradley Hand ITC" pitchFamily="66" charset="0"/>
              </a:rPr>
              <a:t>Closed surface integral</a:t>
            </a:r>
            <a:endParaRPr lang="en-US" sz="2800" dirty="0">
              <a:latin typeface="Bradley Hand ITC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7891" y="895350"/>
                <a:ext cx="1658403" cy="976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𝑆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𝑑𝑆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91" y="895350"/>
                <a:ext cx="1658403" cy="9761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/>
          <p:cNvSpPr/>
          <p:nvPr/>
        </p:nvSpPr>
        <p:spPr>
          <a:xfrm>
            <a:off x="5410200" y="1794675"/>
            <a:ext cx="3048000" cy="2241840"/>
          </a:xfrm>
          <a:custGeom>
            <a:avLst/>
            <a:gdLst>
              <a:gd name="connsiteX0" fmla="*/ 785057 w 1692879"/>
              <a:gd name="connsiteY0" fmla="*/ 444 h 1577179"/>
              <a:gd name="connsiteX1" fmla="*/ 1692633 w 1692879"/>
              <a:gd name="connsiteY1" fmla="*/ 723776 h 1577179"/>
              <a:gd name="connsiteX2" fmla="*/ 866943 w 1692879"/>
              <a:gd name="connsiteY2" fmla="*/ 1576761 h 1577179"/>
              <a:gd name="connsiteX3" fmla="*/ 310 w 1692879"/>
              <a:gd name="connsiteY3" fmla="*/ 826134 h 1577179"/>
              <a:gd name="connsiteX4" fmla="*/ 785057 w 1692879"/>
              <a:gd name="connsiteY4" fmla="*/ 444 h 1577179"/>
              <a:gd name="connsiteX0" fmla="*/ 785057 w 1692879"/>
              <a:gd name="connsiteY0" fmla="*/ 444 h 1581975"/>
              <a:gd name="connsiteX1" fmla="*/ 1692633 w 1692879"/>
              <a:gd name="connsiteY1" fmla="*/ 723776 h 1581975"/>
              <a:gd name="connsiteX2" fmla="*/ 866943 w 1692879"/>
              <a:gd name="connsiteY2" fmla="*/ 1576761 h 1581975"/>
              <a:gd name="connsiteX3" fmla="*/ 310 w 1692879"/>
              <a:gd name="connsiteY3" fmla="*/ 826134 h 1581975"/>
              <a:gd name="connsiteX4" fmla="*/ 785057 w 1692879"/>
              <a:gd name="connsiteY4" fmla="*/ 444 h 1581975"/>
              <a:gd name="connsiteX0" fmla="*/ 785057 w 1692932"/>
              <a:gd name="connsiteY0" fmla="*/ 444 h 1581975"/>
              <a:gd name="connsiteX1" fmla="*/ 1692633 w 1692932"/>
              <a:gd name="connsiteY1" fmla="*/ 723776 h 1581975"/>
              <a:gd name="connsiteX2" fmla="*/ 866943 w 1692932"/>
              <a:gd name="connsiteY2" fmla="*/ 1576761 h 1581975"/>
              <a:gd name="connsiteX3" fmla="*/ 310 w 1692932"/>
              <a:gd name="connsiteY3" fmla="*/ 826134 h 1581975"/>
              <a:gd name="connsiteX4" fmla="*/ 785057 w 1692932"/>
              <a:gd name="connsiteY4" fmla="*/ 444 h 1581975"/>
              <a:gd name="connsiteX0" fmla="*/ 785057 w 1693091"/>
              <a:gd name="connsiteY0" fmla="*/ 444 h 1577179"/>
              <a:gd name="connsiteX1" fmla="*/ 1692633 w 1693091"/>
              <a:gd name="connsiteY1" fmla="*/ 723776 h 1577179"/>
              <a:gd name="connsiteX2" fmla="*/ 866943 w 1693091"/>
              <a:gd name="connsiteY2" fmla="*/ 1576761 h 1577179"/>
              <a:gd name="connsiteX3" fmla="*/ 310 w 1693091"/>
              <a:gd name="connsiteY3" fmla="*/ 826134 h 1577179"/>
              <a:gd name="connsiteX4" fmla="*/ 785057 w 1693091"/>
              <a:gd name="connsiteY4" fmla="*/ 444 h 1577179"/>
              <a:gd name="connsiteX0" fmla="*/ 785057 w 1692752"/>
              <a:gd name="connsiteY0" fmla="*/ 706 h 1577441"/>
              <a:gd name="connsiteX1" fmla="*/ 1692633 w 1692752"/>
              <a:gd name="connsiteY1" fmla="*/ 724038 h 1577441"/>
              <a:gd name="connsiteX2" fmla="*/ 866943 w 1692752"/>
              <a:gd name="connsiteY2" fmla="*/ 1577023 h 1577441"/>
              <a:gd name="connsiteX3" fmla="*/ 310 w 1692752"/>
              <a:gd name="connsiteY3" fmla="*/ 826396 h 1577441"/>
              <a:gd name="connsiteX4" fmla="*/ 785057 w 1692752"/>
              <a:gd name="connsiteY4" fmla="*/ 706 h 1577441"/>
              <a:gd name="connsiteX0" fmla="*/ 825754 w 1692505"/>
              <a:gd name="connsiteY0" fmla="*/ 364 h 1706773"/>
              <a:gd name="connsiteX1" fmla="*/ 1692386 w 1692505"/>
              <a:gd name="connsiteY1" fmla="*/ 853349 h 1706773"/>
              <a:gd name="connsiteX2" fmla="*/ 866696 w 1692505"/>
              <a:gd name="connsiteY2" fmla="*/ 1706334 h 1706773"/>
              <a:gd name="connsiteX3" fmla="*/ 63 w 1692505"/>
              <a:gd name="connsiteY3" fmla="*/ 955707 h 1706773"/>
              <a:gd name="connsiteX4" fmla="*/ 825754 w 1692505"/>
              <a:gd name="connsiteY4" fmla="*/ 364 h 1706773"/>
              <a:gd name="connsiteX0" fmla="*/ 825808 w 1692559"/>
              <a:gd name="connsiteY0" fmla="*/ 13 h 1706422"/>
              <a:gd name="connsiteX1" fmla="*/ 1692440 w 1692559"/>
              <a:gd name="connsiteY1" fmla="*/ 852998 h 1706422"/>
              <a:gd name="connsiteX2" fmla="*/ 866750 w 1692559"/>
              <a:gd name="connsiteY2" fmla="*/ 1705983 h 1706422"/>
              <a:gd name="connsiteX3" fmla="*/ 117 w 1692559"/>
              <a:gd name="connsiteY3" fmla="*/ 955356 h 1706422"/>
              <a:gd name="connsiteX4" fmla="*/ 825808 w 1692559"/>
              <a:gd name="connsiteY4" fmla="*/ 13 h 1706422"/>
              <a:gd name="connsiteX0" fmla="*/ 825692 w 1692443"/>
              <a:gd name="connsiteY0" fmla="*/ 17 h 1706695"/>
              <a:gd name="connsiteX1" fmla="*/ 1692324 w 1692443"/>
              <a:gd name="connsiteY1" fmla="*/ 853002 h 1706695"/>
              <a:gd name="connsiteX2" fmla="*/ 866634 w 1692443"/>
              <a:gd name="connsiteY2" fmla="*/ 1705987 h 1706695"/>
              <a:gd name="connsiteX3" fmla="*/ 1 w 1692443"/>
              <a:gd name="connsiteY3" fmla="*/ 955360 h 1706695"/>
              <a:gd name="connsiteX4" fmla="*/ 825692 w 1692443"/>
              <a:gd name="connsiteY4" fmla="*/ 17 h 1706695"/>
              <a:gd name="connsiteX0" fmla="*/ 743806 w 1610499"/>
              <a:gd name="connsiteY0" fmla="*/ 1218 h 1710226"/>
              <a:gd name="connsiteX1" fmla="*/ 1610438 w 1610499"/>
              <a:gd name="connsiteY1" fmla="*/ 854203 h 1710226"/>
              <a:gd name="connsiteX2" fmla="*/ 784748 w 1610499"/>
              <a:gd name="connsiteY2" fmla="*/ 1707188 h 1710226"/>
              <a:gd name="connsiteX3" fmla="*/ 1 w 1610499"/>
              <a:gd name="connsiteY3" fmla="*/ 1045271 h 1710226"/>
              <a:gd name="connsiteX4" fmla="*/ 743806 w 1610499"/>
              <a:gd name="connsiteY4" fmla="*/ 1218 h 1710226"/>
              <a:gd name="connsiteX0" fmla="*/ 743806 w 1617322"/>
              <a:gd name="connsiteY0" fmla="*/ 13070 h 1734271"/>
              <a:gd name="connsiteX1" fmla="*/ 1617262 w 1617322"/>
              <a:gd name="connsiteY1" fmla="*/ 552156 h 1734271"/>
              <a:gd name="connsiteX2" fmla="*/ 784748 w 1617322"/>
              <a:gd name="connsiteY2" fmla="*/ 1719040 h 1734271"/>
              <a:gd name="connsiteX3" fmla="*/ 1 w 1617322"/>
              <a:gd name="connsiteY3" fmla="*/ 1057123 h 1734271"/>
              <a:gd name="connsiteX4" fmla="*/ 743806 w 1617322"/>
              <a:gd name="connsiteY4" fmla="*/ 13070 h 1734271"/>
              <a:gd name="connsiteX0" fmla="*/ 743806 w 1617322"/>
              <a:gd name="connsiteY0" fmla="*/ 38440 h 1759641"/>
              <a:gd name="connsiteX1" fmla="*/ 1617262 w 1617322"/>
              <a:gd name="connsiteY1" fmla="*/ 577526 h 1759641"/>
              <a:gd name="connsiteX2" fmla="*/ 784748 w 1617322"/>
              <a:gd name="connsiteY2" fmla="*/ 1744410 h 1759641"/>
              <a:gd name="connsiteX3" fmla="*/ 1 w 1617322"/>
              <a:gd name="connsiteY3" fmla="*/ 1082493 h 1759641"/>
              <a:gd name="connsiteX4" fmla="*/ 743806 w 1617322"/>
              <a:gd name="connsiteY4" fmla="*/ 38440 h 1759641"/>
              <a:gd name="connsiteX0" fmla="*/ 743806 w 1617322"/>
              <a:gd name="connsiteY0" fmla="*/ 15231 h 1730706"/>
              <a:gd name="connsiteX1" fmla="*/ 1617262 w 1617322"/>
              <a:gd name="connsiteY1" fmla="*/ 683971 h 1730706"/>
              <a:gd name="connsiteX2" fmla="*/ 784748 w 1617322"/>
              <a:gd name="connsiteY2" fmla="*/ 1721201 h 1730706"/>
              <a:gd name="connsiteX3" fmla="*/ 1 w 1617322"/>
              <a:gd name="connsiteY3" fmla="*/ 1059284 h 1730706"/>
              <a:gd name="connsiteX4" fmla="*/ 743806 w 1617322"/>
              <a:gd name="connsiteY4" fmla="*/ 15231 h 1730706"/>
              <a:gd name="connsiteX0" fmla="*/ 743806 w 1617322"/>
              <a:gd name="connsiteY0" fmla="*/ 10827 h 1726302"/>
              <a:gd name="connsiteX1" fmla="*/ 1617262 w 1617322"/>
              <a:gd name="connsiteY1" fmla="*/ 679567 h 1726302"/>
              <a:gd name="connsiteX2" fmla="*/ 784748 w 1617322"/>
              <a:gd name="connsiteY2" fmla="*/ 1716797 h 1726302"/>
              <a:gd name="connsiteX3" fmla="*/ 1 w 1617322"/>
              <a:gd name="connsiteY3" fmla="*/ 1054880 h 1726302"/>
              <a:gd name="connsiteX4" fmla="*/ 743806 w 1617322"/>
              <a:gd name="connsiteY4" fmla="*/ 10827 h 1726302"/>
              <a:gd name="connsiteX0" fmla="*/ 743806 w 1603675"/>
              <a:gd name="connsiteY0" fmla="*/ 3259 h 1712857"/>
              <a:gd name="connsiteX1" fmla="*/ 1603614 w 1603675"/>
              <a:gd name="connsiteY1" fmla="*/ 835772 h 1712857"/>
              <a:gd name="connsiteX2" fmla="*/ 784748 w 1603675"/>
              <a:gd name="connsiteY2" fmla="*/ 1709229 h 1712857"/>
              <a:gd name="connsiteX3" fmla="*/ 1 w 1603675"/>
              <a:gd name="connsiteY3" fmla="*/ 1047312 h 1712857"/>
              <a:gd name="connsiteX4" fmla="*/ 743806 w 1603675"/>
              <a:gd name="connsiteY4" fmla="*/ 3259 h 1712857"/>
              <a:gd name="connsiteX0" fmla="*/ 743806 w 1603675"/>
              <a:gd name="connsiteY0" fmla="*/ 670 h 1710268"/>
              <a:gd name="connsiteX1" fmla="*/ 1603614 w 1603675"/>
              <a:gd name="connsiteY1" fmla="*/ 833183 h 1710268"/>
              <a:gd name="connsiteX2" fmla="*/ 784748 w 1603675"/>
              <a:gd name="connsiteY2" fmla="*/ 1706640 h 1710268"/>
              <a:gd name="connsiteX3" fmla="*/ 1 w 1603675"/>
              <a:gd name="connsiteY3" fmla="*/ 1044723 h 1710268"/>
              <a:gd name="connsiteX4" fmla="*/ 743806 w 1603675"/>
              <a:gd name="connsiteY4" fmla="*/ 670 h 1710268"/>
              <a:gd name="connsiteX0" fmla="*/ 736982 w 1596851"/>
              <a:gd name="connsiteY0" fmla="*/ 408 h 1706654"/>
              <a:gd name="connsiteX1" fmla="*/ 1596790 w 1596851"/>
              <a:gd name="connsiteY1" fmla="*/ 832921 h 1706654"/>
              <a:gd name="connsiteX2" fmla="*/ 777924 w 1596851"/>
              <a:gd name="connsiteY2" fmla="*/ 1706378 h 1706654"/>
              <a:gd name="connsiteX3" fmla="*/ 1 w 1596851"/>
              <a:gd name="connsiteY3" fmla="*/ 901160 h 1706654"/>
              <a:gd name="connsiteX4" fmla="*/ 736982 w 1596851"/>
              <a:gd name="connsiteY4" fmla="*/ 408 h 1706654"/>
              <a:gd name="connsiteX0" fmla="*/ 736982 w 1596851"/>
              <a:gd name="connsiteY0" fmla="*/ 2227 h 1709338"/>
              <a:gd name="connsiteX1" fmla="*/ 1596790 w 1596851"/>
              <a:gd name="connsiteY1" fmla="*/ 759677 h 1709338"/>
              <a:gd name="connsiteX2" fmla="*/ 777924 w 1596851"/>
              <a:gd name="connsiteY2" fmla="*/ 1708197 h 1709338"/>
              <a:gd name="connsiteX3" fmla="*/ 1 w 1596851"/>
              <a:gd name="connsiteY3" fmla="*/ 902979 h 1709338"/>
              <a:gd name="connsiteX4" fmla="*/ 736982 w 1596851"/>
              <a:gd name="connsiteY4" fmla="*/ 2227 h 1709338"/>
              <a:gd name="connsiteX0" fmla="*/ 736982 w 1596790"/>
              <a:gd name="connsiteY0" fmla="*/ 1673 h 1708784"/>
              <a:gd name="connsiteX1" fmla="*/ 1596790 w 1596790"/>
              <a:gd name="connsiteY1" fmla="*/ 759123 h 1708784"/>
              <a:gd name="connsiteX2" fmla="*/ 777924 w 1596790"/>
              <a:gd name="connsiteY2" fmla="*/ 1707643 h 1708784"/>
              <a:gd name="connsiteX3" fmla="*/ 1 w 1596790"/>
              <a:gd name="connsiteY3" fmla="*/ 902425 h 1708784"/>
              <a:gd name="connsiteX4" fmla="*/ 736982 w 1596790"/>
              <a:gd name="connsiteY4" fmla="*/ 1673 h 1708784"/>
              <a:gd name="connsiteX0" fmla="*/ 736982 w 1596790"/>
              <a:gd name="connsiteY0" fmla="*/ 3937 h 1713456"/>
              <a:gd name="connsiteX1" fmla="*/ 1596790 w 1596790"/>
              <a:gd name="connsiteY1" fmla="*/ 761387 h 1713456"/>
              <a:gd name="connsiteX2" fmla="*/ 777924 w 1596790"/>
              <a:gd name="connsiteY2" fmla="*/ 1709907 h 1713456"/>
              <a:gd name="connsiteX3" fmla="*/ 1 w 1596790"/>
              <a:gd name="connsiteY3" fmla="*/ 993399 h 1713456"/>
              <a:gd name="connsiteX4" fmla="*/ 736982 w 1596790"/>
              <a:gd name="connsiteY4" fmla="*/ 3937 h 1713456"/>
              <a:gd name="connsiteX0" fmla="*/ 736982 w 1596790"/>
              <a:gd name="connsiteY0" fmla="*/ 3937 h 1709916"/>
              <a:gd name="connsiteX1" fmla="*/ 1596790 w 1596790"/>
              <a:gd name="connsiteY1" fmla="*/ 761387 h 1709916"/>
              <a:gd name="connsiteX2" fmla="*/ 777924 w 1596790"/>
              <a:gd name="connsiteY2" fmla="*/ 1709907 h 1709916"/>
              <a:gd name="connsiteX3" fmla="*/ 1 w 1596790"/>
              <a:gd name="connsiteY3" fmla="*/ 993399 h 1709916"/>
              <a:gd name="connsiteX4" fmla="*/ 736982 w 1596790"/>
              <a:gd name="connsiteY4" fmla="*/ 3937 h 1709916"/>
              <a:gd name="connsiteX0" fmla="*/ 736982 w 1596790"/>
              <a:gd name="connsiteY0" fmla="*/ 8 h 1705987"/>
              <a:gd name="connsiteX1" fmla="*/ 1596790 w 1596790"/>
              <a:gd name="connsiteY1" fmla="*/ 757458 h 1705987"/>
              <a:gd name="connsiteX2" fmla="*/ 777924 w 1596790"/>
              <a:gd name="connsiteY2" fmla="*/ 1705978 h 1705987"/>
              <a:gd name="connsiteX3" fmla="*/ 1 w 1596790"/>
              <a:gd name="connsiteY3" fmla="*/ 989470 h 1705987"/>
              <a:gd name="connsiteX4" fmla="*/ 736982 w 1596790"/>
              <a:gd name="connsiteY4" fmla="*/ 8 h 170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6790" h="1705987">
                <a:moveTo>
                  <a:pt x="736982" y="8"/>
                </a:moveTo>
                <a:cubicBezTo>
                  <a:pt x="1125943" y="2283"/>
                  <a:pt x="1596790" y="206999"/>
                  <a:pt x="1596790" y="757458"/>
                </a:cubicBezTo>
                <a:cubicBezTo>
                  <a:pt x="1596790" y="1307917"/>
                  <a:pt x="1160061" y="1708253"/>
                  <a:pt x="777924" y="1705978"/>
                </a:cubicBezTo>
                <a:cubicBezTo>
                  <a:pt x="395787" y="1703703"/>
                  <a:pt x="2" y="1464867"/>
                  <a:pt x="1" y="989470"/>
                </a:cubicBezTo>
                <a:cubicBezTo>
                  <a:pt x="0" y="514073"/>
                  <a:pt x="348021" y="-2267"/>
                  <a:pt x="736982" y="8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 rot="5400000">
            <a:off x="6531499" y="1397148"/>
            <a:ext cx="821776" cy="3018580"/>
          </a:xfrm>
          <a:custGeom>
            <a:avLst/>
            <a:gdLst>
              <a:gd name="connsiteX0" fmla="*/ 785057 w 1692879"/>
              <a:gd name="connsiteY0" fmla="*/ 444 h 1577179"/>
              <a:gd name="connsiteX1" fmla="*/ 1692633 w 1692879"/>
              <a:gd name="connsiteY1" fmla="*/ 723776 h 1577179"/>
              <a:gd name="connsiteX2" fmla="*/ 866943 w 1692879"/>
              <a:gd name="connsiteY2" fmla="*/ 1576761 h 1577179"/>
              <a:gd name="connsiteX3" fmla="*/ 310 w 1692879"/>
              <a:gd name="connsiteY3" fmla="*/ 826134 h 1577179"/>
              <a:gd name="connsiteX4" fmla="*/ 785057 w 1692879"/>
              <a:gd name="connsiteY4" fmla="*/ 444 h 1577179"/>
              <a:gd name="connsiteX0" fmla="*/ 785057 w 1692879"/>
              <a:gd name="connsiteY0" fmla="*/ 444 h 1581975"/>
              <a:gd name="connsiteX1" fmla="*/ 1692633 w 1692879"/>
              <a:gd name="connsiteY1" fmla="*/ 723776 h 1581975"/>
              <a:gd name="connsiteX2" fmla="*/ 866943 w 1692879"/>
              <a:gd name="connsiteY2" fmla="*/ 1576761 h 1581975"/>
              <a:gd name="connsiteX3" fmla="*/ 310 w 1692879"/>
              <a:gd name="connsiteY3" fmla="*/ 826134 h 1581975"/>
              <a:gd name="connsiteX4" fmla="*/ 785057 w 1692879"/>
              <a:gd name="connsiteY4" fmla="*/ 444 h 1581975"/>
              <a:gd name="connsiteX0" fmla="*/ 785057 w 1692932"/>
              <a:gd name="connsiteY0" fmla="*/ 444 h 1581975"/>
              <a:gd name="connsiteX1" fmla="*/ 1692633 w 1692932"/>
              <a:gd name="connsiteY1" fmla="*/ 723776 h 1581975"/>
              <a:gd name="connsiteX2" fmla="*/ 866943 w 1692932"/>
              <a:gd name="connsiteY2" fmla="*/ 1576761 h 1581975"/>
              <a:gd name="connsiteX3" fmla="*/ 310 w 1692932"/>
              <a:gd name="connsiteY3" fmla="*/ 826134 h 1581975"/>
              <a:gd name="connsiteX4" fmla="*/ 785057 w 1692932"/>
              <a:gd name="connsiteY4" fmla="*/ 444 h 1581975"/>
              <a:gd name="connsiteX0" fmla="*/ 785057 w 1693091"/>
              <a:gd name="connsiteY0" fmla="*/ 444 h 1577179"/>
              <a:gd name="connsiteX1" fmla="*/ 1692633 w 1693091"/>
              <a:gd name="connsiteY1" fmla="*/ 723776 h 1577179"/>
              <a:gd name="connsiteX2" fmla="*/ 866943 w 1693091"/>
              <a:gd name="connsiteY2" fmla="*/ 1576761 h 1577179"/>
              <a:gd name="connsiteX3" fmla="*/ 310 w 1693091"/>
              <a:gd name="connsiteY3" fmla="*/ 826134 h 1577179"/>
              <a:gd name="connsiteX4" fmla="*/ 785057 w 1693091"/>
              <a:gd name="connsiteY4" fmla="*/ 444 h 1577179"/>
              <a:gd name="connsiteX0" fmla="*/ 785057 w 1692752"/>
              <a:gd name="connsiteY0" fmla="*/ 706 h 1577441"/>
              <a:gd name="connsiteX1" fmla="*/ 1692633 w 1692752"/>
              <a:gd name="connsiteY1" fmla="*/ 724038 h 1577441"/>
              <a:gd name="connsiteX2" fmla="*/ 866943 w 1692752"/>
              <a:gd name="connsiteY2" fmla="*/ 1577023 h 1577441"/>
              <a:gd name="connsiteX3" fmla="*/ 310 w 1692752"/>
              <a:gd name="connsiteY3" fmla="*/ 826396 h 1577441"/>
              <a:gd name="connsiteX4" fmla="*/ 785057 w 1692752"/>
              <a:gd name="connsiteY4" fmla="*/ 706 h 1577441"/>
              <a:gd name="connsiteX0" fmla="*/ 825754 w 1692505"/>
              <a:gd name="connsiteY0" fmla="*/ 364 h 1706773"/>
              <a:gd name="connsiteX1" fmla="*/ 1692386 w 1692505"/>
              <a:gd name="connsiteY1" fmla="*/ 853349 h 1706773"/>
              <a:gd name="connsiteX2" fmla="*/ 866696 w 1692505"/>
              <a:gd name="connsiteY2" fmla="*/ 1706334 h 1706773"/>
              <a:gd name="connsiteX3" fmla="*/ 63 w 1692505"/>
              <a:gd name="connsiteY3" fmla="*/ 955707 h 1706773"/>
              <a:gd name="connsiteX4" fmla="*/ 825754 w 1692505"/>
              <a:gd name="connsiteY4" fmla="*/ 364 h 1706773"/>
              <a:gd name="connsiteX0" fmla="*/ 825808 w 1692559"/>
              <a:gd name="connsiteY0" fmla="*/ 13 h 1706422"/>
              <a:gd name="connsiteX1" fmla="*/ 1692440 w 1692559"/>
              <a:gd name="connsiteY1" fmla="*/ 852998 h 1706422"/>
              <a:gd name="connsiteX2" fmla="*/ 866750 w 1692559"/>
              <a:gd name="connsiteY2" fmla="*/ 1705983 h 1706422"/>
              <a:gd name="connsiteX3" fmla="*/ 117 w 1692559"/>
              <a:gd name="connsiteY3" fmla="*/ 955356 h 1706422"/>
              <a:gd name="connsiteX4" fmla="*/ 825808 w 1692559"/>
              <a:gd name="connsiteY4" fmla="*/ 13 h 1706422"/>
              <a:gd name="connsiteX0" fmla="*/ 825692 w 1692443"/>
              <a:gd name="connsiteY0" fmla="*/ 17 h 1706695"/>
              <a:gd name="connsiteX1" fmla="*/ 1692324 w 1692443"/>
              <a:gd name="connsiteY1" fmla="*/ 853002 h 1706695"/>
              <a:gd name="connsiteX2" fmla="*/ 866634 w 1692443"/>
              <a:gd name="connsiteY2" fmla="*/ 1705987 h 1706695"/>
              <a:gd name="connsiteX3" fmla="*/ 1 w 1692443"/>
              <a:gd name="connsiteY3" fmla="*/ 955360 h 1706695"/>
              <a:gd name="connsiteX4" fmla="*/ 825692 w 1692443"/>
              <a:gd name="connsiteY4" fmla="*/ 17 h 1706695"/>
              <a:gd name="connsiteX0" fmla="*/ 743806 w 1610499"/>
              <a:gd name="connsiteY0" fmla="*/ 1218 h 1710226"/>
              <a:gd name="connsiteX1" fmla="*/ 1610438 w 1610499"/>
              <a:gd name="connsiteY1" fmla="*/ 854203 h 1710226"/>
              <a:gd name="connsiteX2" fmla="*/ 784748 w 1610499"/>
              <a:gd name="connsiteY2" fmla="*/ 1707188 h 1710226"/>
              <a:gd name="connsiteX3" fmla="*/ 1 w 1610499"/>
              <a:gd name="connsiteY3" fmla="*/ 1045271 h 1710226"/>
              <a:gd name="connsiteX4" fmla="*/ 743806 w 1610499"/>
              <a:gd name="connsiteY4" fmla="*/ 1218 h 1710226"/>
              <a:gd name="connsiteX0" fmla="*/ 743806 w 1617322"/>
              <a:gd name="connsiteY0" fmla="*/ 13070 h 1734271"/>
              <a:gd name="connsiteX1" fmla="*/ 1617262 w 1617322"/>
              <a:gd name="connsiteY1" fmla="*/ 552156 h 1734271"/>
              <a:gd name="connsiteX2" fmla="*/ 784748 w 1617322"/>
              <a:gd name="connsiteY2" fmla="*/ 1719040 h 1734271"/>
              <a:gd name="connsiteX3" fmla="*/ 1 w 1617322"/>
              <a:gd name="connsiteY3" fmla="*/ 1057123 h 1734271"/>
              <a:gd name="connsiteX4" fmla="*/ 743806 w 1617322"/>
              <a:gd name="connsiteY4" fmla="*/ 13070 h 1734271"/>
              <a:gd name="connsiteX0" fmla="*/ 743806 w 1617322"/>
              <a:gd name="connsiteY0" fmla="*/ 38440 h 1759641"/>
              <a:gd name="connsiteX1" fmla="*/ 1617262 w 1617322"/>
              <a:gd name="connsiteY1" fmla="*/ 577526 h 1759641"/>
              <a:gd name="connsiteX2" fmla="*/ 784748 w 1617322"/>
              <a:gd name="connsiteY2" fmla="*/ 1744410 h 1759641"/>
              <a:gd name="connsiteX3" fmla="*/ 1 w 1617322"/>
              <a:gd name="connsiteY3" fmla="*/ 1082493 h 1759641"/>
              <a:gd name="connsiteX4" fmla="*/ 743806 w 1617322"/>
              <a:gd name="connsiteY4" fmla="*/ 38440 h 1759641"/>
              <a:gd name="connsiteX0" fmla="*/ 743806 w 1617322"/>
              <a:gd name="connsiteY0" fmla="*/ 15231 h 1730706"/>
              <a:gd name="connsiteX1" fmla="*/ 1617262 w 1617322"/>
              <a:gd name="connsiteY1" fmla="*/ 683971 h 1730706"/>
              <a:gd name="connsiteX2" fmla="*/ 784748 w 1617322"/>
              <a:gd name="connsiteY2" fmla="*/ 1721201 h 1730706"/>
              <a:gd name="connsiteX3" fmla="*/ 1 w 1617322"/>
              <a:gd name="connsiteY3" fmla="*/ 1059284 h 1730706"/>
              <a:gd name="connsiteX4" fmla="*/ 743806 w 1617322"/>
              <a:gd name="connsiteY4" fmla="*/ 15231 h 1730706"/>
              <a:gd name="connsiteX0" fmla="*/ 743806 w 1617322"/>
              <a:gd name="connsiteY0" fmla="*/ 10827 h 1726302"/>
              <a:gd name="connsiteX1" fmla="*/ 1617262 w 1617322"/>
              <a:gd name="connsiteY1" fmla="*/ 679567 h 1726302"/>
              <a:gd name="connsiteX2" fmla="*/ 784748 w 1617322"/>
              <a:gd name="connsiteY2" fmla="*/ 1716797 h 1726302"/>
              <a:gd name="connsiteX3" fmla="*/ 1 w 1617322"/>
              <a:gd name="connsiteY3" fmla="*/ 1054880 h 1726302"/>
              <a:gd name="connsiteX4" fmla="*/ 743806 w 1617322"/>
              <a:gd name="connsiteY4" fmla="*/ 10827 h 1726302"/>
              <a:gd name="connsiteX0" fmla="*/ 743806 w 1603675"/>
              <a:gd name="connsiteY0" fmla="*/ 3259 h 1712857"/>
              <a:gd name="connsiteX1" fmla="*/ 1603614 w 1603675"/>
              <a:gd name="connsiteY1" fmla="*/ 835772 h 1712857"/>
              <a:gd name="connsiteX2" fmla="*/ 784748 w 1603675"/>
              <a:gd name="connsiteY2" fmla="*/ 1709229 h 1712857"/>
              <a:gd name="connsiteX3" fmla="*/ 1 w 1603675"/>
              <a:gd name="connsiteY3" fmla="*/ 1047312 h 1712857"/>
              <a:gd name="connsiteX4" fmla="*/ 743806 w 1603675"/>
              <a:gd name="connsiteY4" fmla="*/ 3259 h 1712857"/>
              <a:gd name="connsiteX0" fmla="*/ 743806 w 1603675"/>
              <a:gd name="connsiteY0" fmla="*/ 670 h 1710268"/>
              <a:gd name="connsiteX1" fmla="*/ 1603614 w 1603675"/>
              <a:gd name="connsiteY1" fmla="*/ 833183 h 1710268"/>
              <a:gd name="connsiteX2" fmla="*/ 784748 w 1603675"/>
              <a:gd name="connsiteY2" fmla="*/ 1706640 h 1710268"/>
              <a:gd name="connsiteX3" fmla="*/ 1 w 1603675"/>
              <a:gd name="connsiteY3" fmla="*/ 1044723 h 1710268"/>
              <a:gd name="connsiteX4" fmla="*/ 743806 w 1603675"/>
              <a:gd name="connsiteY4" fmla="*/ 670 h 1710268"/>
              <a:gd name="connsiteX0" fmla="*/ 736982 w 1596851"/>
              <a:gd name="connsiteY0" fmla="*/ 408 h 1706654"/>
              <a:gd name="connsiteX1" fmla="*/ 1596790 w 1596851"/>
              <a:gd name="connsiteY1" fmla="*/ 832921 h 1706654"/>
              <a:gd name="connsiteX2" fmla="*/ 777924 w 1596851"/>
              <a:gd name="connsiteY2" fmla="*/ 1706378 h 1706654"/>
              <a:gd name="connsiteX3" fmla="*/ 1 w 1596851"/>
              <a:gd name="connsiteY3" fmla="*/ 901160 h 1706654"/>
              <a:gd name="connsiteX4" fmla="*/ 736982 w 1596851"/>
              <a:gd name="connsiteY4" fmla="*/ 408 h 1706654"/>
              <a:gd name="connsiteX0" fmla="*/ 736982 w 1596851"/>
              <a:gd name="connsiteY0" fmla="*/ 2227 h 1709338"/>
              <a:gd name="connsiteX1" fmla="*/ 1596790 w 1596851"/>
              <a:gd name="connsiteY1" fmla="*/ 759677 h 1709338"/>
              <a:gd name="connsiteX2" fmla="*/ 777924 w 1596851"/>
              <a:gd name="connsiteY2" fmla="*/ 1708197 h 1709338"/>
              <a:gd name="connsiteX3" fmla="*/ 1 w 1596851"/>
              <a:gd name="connsiteY3" fmla="*/ 902979 h 1709338"/>
              <a:gd name="connsiteX4" fmla="*/ 736982 w 1596851"/>
              <a:gd name="connsiteY4" fmla="*/ 2227 h 1709338"/>
              <a:gd name="connsiteX0" fmla="*/ 736982 w 1596790"/>
              <a:gd name="connsiteY0" fmla="*/ 1673 h 1708784"/>
              <a:gd name="connsiteX1" fmla="*/ 1596790 w 1596790"/>
              <a:gd name="connsiteY1" fmla="*/ 759123 h 1708784"/>
              <a:gd name="connsiteX2" fmla="*/ 777924 w 1596790"/>
              <a:gd name="connsiteY2" fmla="*/ 1707643 h 1708784"/>
              <a:gd name="connsiteX3" fmla="*/ 1 w 1596790"/>
              <a:gd name="connsiteY3" fmla="*/ 902425 h 1708784"/>
              <a:gd name="connsiteX4" fmla="*/ 736982 w 1596790"/>
              <a:gd name="connsiteY4" fmla="*/ 1673 h 1708784"/>
              <a:gd name="connsiteX0" fmla="*/ 736982 w 1596790"/>
              <a:gd name="connsiteY0" fmla="*/ 3937 h 1713456"/>
              <a:gd name="connsiteX1" fmla="*/ 1596790 w 1596790"/>
              <a:gd name="connsiteY1" fmla="*/ 761387 h 1713456"/>
              <a:gd name="connsiteX2" fmla="*/ 777924 w 1596790"/>
              <a:gd name="connsiteY2" fmla="*/ 1709907 h 1713456"/>
              <a:gd name="connsiteX3" fmla="*/ 1 w 1596790"/>
              <a:gd name="connsiteY3" fmla="*/ 993399 h 1713456"/>
              <a:gd name="connsiteX4" fmla="*/ 736982 w 1596790"/>
              <a:gd name="connsiteY4" fmla="*/ 3937 h 1713456"/>
              <a:gd name="connsiteX0" fmla="*/ 736982 w 1596790"/>
              <a:gd name="connsiteY0" fmla="*/ 3937 h 1709916"/>
              <a:gd name="connsiteX1" fmla="*/ 1596790 w 1596790"/>
              <a:gd name="connsiteY1" fmla="*/ 761387 h 1709916"/>
              <a:gd name="connsiteX2" fmla="*/ 777924 w 1596790"/>
              <a:gd name="connsiteY2" fmla="*/ 1709907 h 1709916"/>
              <a:gd name="connsiteX3" fmla="*/ 1 w 1596790"/>
              <a:gd name="connsiteY3" fmla="*/ 993399 h 1709916"/>
              <a:gd name="connsiteX4" fmla="*/ 736982 w 1596790"/>
              <a:gd name="connsiteY4" fmla="*/ 3937 h 1709916"/>
              <a:gd name="connsiteX0" fmla="*/ 736982 w 1596790"/>
              <a:gd name="connsiteY0" fmla="*/ 8 h 1705987"/>
              <a:gd name="connsiteX1" fmla="*/ 1596790 w 1596790"/>
              <a:gd name="connsiteY1" fmla="*/ 757458 h 1705987"/>
              <a:gd name="connsiteX2" fmla="*/ 777924 w 1596790"/>
              <a:gd name="connsiteY2" fmla="*/ 1705978 h 1705987"/>
              <a:gd name="connsiteX3" fmla="*/ 1 w 1596790"/>
              <a:gd name="connsiteY3" fmla="*/ 989470 h 1705987"/>
              <a:gd name="connsiteX4" fmla="*/ 736982 w 1596790"/>
              <a:gd name="connsiteY4" fmla="*/ 8 h 1705987"/>
              <a:gd name="connsiteX0" fmla="*/ 736984 w 1596793"/>
              <a:gd name="connsiteY0" fmla="*/ 6 h 1743446"/>
              <a:gd name="connsiteX1" fmla="*/ 1596792 w 1596793"/>
              <a:gd name="connsiteY1" fmla="*/ 757456 h 1743446"/>
              <a:gd name="connsiteX2" fmla="*/ 744931 w 1596793"/>
              <a:gd name="connsiteY2" fmla="*/ 1743442 h 1743446"/>
              <a:gd name="connsiteX3" fmla="*/ 3 w 1596793"/>
              <a:gd name="connsiteY3" fmla="*/ 989468 h 1743446"/>
              <a:gd name="connsiteX4" fmla="*/ 736984 w 1596793"/>
              <a:gd name="connsiteY4" fmla="*/ 6 h 1743446"/>
              <a:gd name="connsiteX0" fmla="*/ 736992 w 1596808"/>
              <a:gd name="connsiteY0" fmla="*/ 6 h 1735079"/>
              <a:gd name="connsiteX1" fmla="*/ 1596800 w 1596808"/>
              <a:gd name="connsiteY1" fmla="*/ 757456 h 1735079"/>
              <a:gd name="connsiteX2" fmla="*/ 751081 w 1596808"/>
              <a:gd name="connsiteY2" fmla="*/ 1735074 h 1735079"/>
              <a:gd name="connsiteX3" fmla="*/ 11 w 1596808"/>
              <a:gd name="connsiteY3" fmla="*/ 989468 h 1735079"/>
              <a:gd name="connsiteX4" fmla="*/ 736992 w 1596808"/>
              <a:gd name="connsiteY4" fmla="*/ 6 h 1735079"/>
              <a:gd name="connsiteX0" fmla="*/ 736990 w 1572244"/>
              <a:gd name="connsiteY0" fmla="*/ 2915 h 1740769"/>
              <a:gd name="connsiteX1" fmla="*/ 1572236 w 1572244"/>
              <a:gd name="connsiteY1" fmla="*/ 724803 h 1740769"/>
              <a:gd name="connsiteX2" fmla="*/ 751079 w 1572244"/>
              <a:gd name="connsiteY2" fmla="*/ 1737983 h 1740769"/>
              <a:gd name="connsiteX3" fmla="*/ 9 w 1572244"/>
              <a:gd name="connsiteY3" fmla="*/ 992377 h 1740769"/>
              <a:gd name="connsiteX4" fmla="*/ 736990 w 1572244"/>
              <a:gd name="connsiteY4" fmla="*/ 2915 h 1740769"/>
              <a:gd name="connsiteX0" fmla="*/ 746201 w 1581453"/>
              <a:gd name="connsiteY0" fmla="*/ 4590 h 1744733"/>
              <a:gd name="connsiteX1" fmla="*/ 1581447 w 1581453"/>
              <a:gd name="connsiteY1" fmla="*/ 726478 h 1744733"/>
              <a:gd name="connsiteX2" fmla="*/ 760290 w 1581453"/>
              <a:gd name="connsiteY2" fmla="*/ 1739658 h 1744733"/>
              <a:gd name="connsiteX3" fmla="*/ 8 w 1581453"/>
              <a:gd name="connsiteY3" fmla="*/ 1069360 h 1744733"/>
              <a:gd name="connsiteX4" fmla="*/ 746201 w 1581453"/>
              <a:gd name="connsiteY4" fmla="*/ 4590 h 1744733"/>
              <a:gd name="connsiteX0" fmla="*/ 746201 w 1581455"/>
              <a:gd name="connsiteY0" fmla="*/ 4590 h 1740452"/>
              <a:gd name="connsiteX1" fmla="*/ 1581447 w 1581455"/>
              <a:gd name="connsiteY1" fmla="*/ 726478 h 1740452"/>
              <a:gd name="connsiteX2" fmla="*/ 760290 w 1581455"/>
              <a:gd name="connsiteY2" fmla="*/ 1739658 h 1740452"/>
              <a:gd name="connsiteX3" fmla="*/ 8 w 1581455"/>
              <a:gd name="connsiteY3" fmla="*/ 1069360 h 1740452"/>
              <a:gd name="connsiteX4" fmla="*/ 746201 w 1581455"/>
              <a:gd name="connsiteY4" fmla="*/ 4590 h 1740452"/>
              <a:gd name="connsiteX0" fmla="*/ 746203 w 1581457"/>
              <a:gd name="connsiteY0" fmla="*/ 643 h 1736505"/>
              <a:gd name="connsiteX1" fmla="*/ 1581449 w 1581457"/>
              <a:gd name="connsiteY1" fmla="*/ 722531 h 1736505"/>
              <a:gd name="connsiteX2" fmla="*/ 760292 w 1581457"/>
              <a:gd name="connsiteY2" fmla="*/ 1735711 h 1736505"/>
              <a:gd name="connsiteX3" fmla="*/ 10 w 1581457"/>
              <a:gd name="connsiteY3" fmla="*/ 1065413 h 1736505"/>
              <a:gd name="connsiteX4" fmla="*/ 746203 w 1581457"/>
              <a:gd name="connsiteY4" fmla="*/ 643 h 1736505"/>
              <a:gd name="connsiteX0" fmla="*/ 746203 w 1582887"/>
              <a:gd name="connsiteY0" fmla="*/ 643 h 1736503"/>
              <a:gd name="connsiteX1" fmla="*/ 1581449 w 1582887"/>
              <a:gd name="connsiteY1" fmla="*/ 722531 h 1736503"/>
              <a:gd name="connsiteX2" fmla="*/ 760292 w 1582887"/>
              <a:gd name="connsiteY2" fmla="*/ 1735711 h 1736503"/>
              <a:gd name="connsiteX3" fmla="*/ 10 w 1582887"/>
              <a:gd name="connsiteY3" fmla="*/ 1065413 h 1736503"/>
              <a:gd name="connsiteX4" fmla="*/ 746203 w 1582887"/>
              <a:gd name="connsiteY4" fmla="*/ 643 h 173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887" h="1736503">
                <a:moveTo>
                  <a:pt x="746203" y="643"/>
                </a:moveTo>
                <a:cubicBezTo>
                  <a:pt x="1077337" y="27170"/>
                  <a:pt x="1548393" y="435445"/>
                  <a:pt x="1581449" y="722531"/>
                </a:cubicBezTo>
                <a:cubicBezTo>
                  <a:pt x="1614505" y="1009617"/>
                  <a:pt x="1069930" y="1764331"/>
                  <a:pt x="760292" y="1735711"/>
                </a:cubicBezTo>
                <a:cubicBezTo>
                  <a:pt x="450654" y="1707091"/>
                  <a:pt x="2358" y="1354591"/>
                  <a:pt x="10" y="1065413"/>
                </a:cubicBezTo>
                <a:cubicBezTo>
                  <a:pt x="-2338" y="776235"/>
                  <a:pt x="415069" y="-25884"/>
                  <a:pt x="746203" y="643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019800" y="1909338"/>
            <a:ext cx="1834896" cy="891012"/>
            <a:chOff x="6553200" y="2495550"/>
            <a:chExt cx="1834896" cy="891012"/>
          </a:xfrm>
        </p:grpSpPr>
        <p:sp>
          <p:nvSpPr>
            <p:cNvPr id="7" name="Freeform 6"/>
            <p:cNvSpPr/>
            <p:nvPr/>
          </p:nvSpPr>
          <p:spPr>
            <a:xfrm>
              <a:off x="6743700" y="2652794"/>
              <a:ext cx="1109472" cy="599913"/>
            </a:xfrm>
            <a:custGeom>
              <a:avLst/>
              <a:gdLst>
                <a:gd name="connsiteX0" fmla="*/ 0 w 1359408"/>
                <a:gd name="connsiteY0" fmla="*/ 98026 h 134602"/>
                <a:gd name="connsiteX1" fmla="*/ 646176 w 1359408"/>
                <a:gd name="connsiteY1" fmla="*/ 490 h 134602"/>
                <a:gd name="connsiteX2" fmla="*/ 1359408 w 1359408"/>
                <a:gd name="connsiteY2" fmla="*/ 134602 h 134602"/>
                <a:gd name="connsiteX0" fmla="*/ 0 w 1371600"/>
                <a:gd name="connsiteY0" fmla="*/ 108079 h 351919"/>
                <a:gd name="connsiteX1" fmla="*/ 646176 w 1371600"/>
                <a:gd name="connsiteY1" fmla="*/ 10543 h 351919"/>
                <a:gd name="connsiteX2" fmla="*/ 1371600 w 1371600"/>
                <a:gd name="connsiteY2" fmla="*/ 351919 h 351919"/>
                <a:gd name="connsiteX0" fmla="*/ 0 w 1255776"/>
                <a:gd name="connsiteY0" fmla="*/ 15747 h 466851"/>
                <a:gd name="connsiteX1" fmla="*/ 530352 w 1255776"/>
                <a:gd name="connsiteY1" fmla="*/ 125475 h 466851"/>
                <a:gd name="connsiteX2" fmla="*/ 1255776 w 1255776"/>
                <a:gd name="connsiteY2" fmla="*/ 466851 h 466851"/>
                <a:gd name="connsiteX0" fmla="*/ 0 w 1255776"/>
                <a:gd name="connsiteY0" fmla="*/ 6619 h 457723"/>
                <a:gd name="connsiteX1" fmla="*/ 530352 w 1255776"/>
                <a:gd name="connsiteY1" fmla="*/ 116347 h 457723"/>
                <a:gd name="connsiteX2" fmla="*/ 1255776 w 1255776"/>
                <a:gd name="connsiteY2" fmla="*/ 457723 h 457723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109472"/>
                <a:gd name="connsiteY0" fmla="*/ 8601 h 599913"/>
                <a:gd name="connsiteX1" fmla="*/ 530352 w 1109472"/>
                <a:gd name="connsiteY1" fmla="*/ 118329 h 599913"/>
                <a:gd name="connsiteX2" fmla="*/ 1109472 w 1109472"/>
                <a:gd name="connsiteY2" fmla="*/ 599913 h 59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9472" h="599913">
                  <a:moveTo>
                    <a:pt x="0" y="8601"/>
                  </a:moveTo>
                  <a:cubicBezTo>
                    <a:pt x="264668" y="-18831"/>
                    <a:pt x="345440" y="19777"/>
                    <a:pt x="530352" y="118329"/>
                  </a:cubicBezTo>
                  <a:cubicBezTo>
                    <a:pt x="715264" y="216881"/>
                    <a:pt x="914908" y="413985"/>
                    <a:pt x="1109472" y="599913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6934200" y="2581437"/>
              <a:ext cx="1109472" cy="599913"/>
            </a:xfrm>
            <a:custGeom>
              <a:avLst/>
              <a:gdLst>
                <a:gd name="connsiteX0" fmla="*/ 0 w 1359408"/>
                <a:gd name="connsiteY0" fmla="*/ 98026 h 134602"/>
                <a:gd name="connsiteX1" fmla="*/ 646176 w 1359408"/>
                <a:gd name="connsiteY1" fmla="*/ 490 h 134602"/>
                <a:gd name="connsiteX2" fmla="*/ 1359408 w 1359408"/>
                <a:gd name="connsiteY2" fmla="*/ 134602 h 134602"/>
                <a:gd name="connsiteX0" fmla="*/ 0 w 1371600"/>
                <a:gd name="connsiteY0" fmla="*/ 108079 h 351919"/>
                <a:gd name="connsiteX1" fmla="*/ 646176 w 1371600"/>
                <a:gd name="connsiteY1" fmla="*/ 10543 h 351919"/>
                <a:gd name="connsiteX2" fmla="*/ 1371600 w 1371600"/>
                <a:gd name="connsiteY2" fmla="*/ 351919 h 351919"/>
                <a:gd name="connsiteX0" fmla="*/ 0 w 1255776"/>
                <a:gd name="connsiteY0" fmla="*/ 15747 h 466851"/>
                <a:gd name="connsiteX1" fmla="*/ 530352 w 1255776"/>
                <a:gd name="connsiteY1" fmla="*/ 125475 h 466851"/>
                <a:gd name="connsiteX2" fmla="*/ 1255776 w 1255776"/>
                <a:gd name="connsiteY2" fmla="*/ 466851 h 466851"/>
                <a:gd name="connsiteX0" fmla="*/ 0 w 1255776"/>
                <a:gd name="connsiteY0" fmla="*/ 6619 h 457723"/>
                <a:gd name="connsiteX1" fmla="*/ 530352 w 1255776"/>
                <a:gd name="connsiteY1" fmla="*/ 116347 h 457723"/>
                <a:gd name="connsiteX2" fmla="*/ 1255776 w 1255776"/>
                <a:gd name="connsiteY2" fmla="*/ 457723 h 457723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109472"/>
                <a:gd name="connsiteY0" fmla="*/ 8601 h 599913"/>
                <a:gd name="connsiteX1" fmla="*/ 530352 w 1109472"/>
                <a:gd name="connsiteY1" fmla="*/ 118329 h 599913"/>
                <a:gd name="connsiteX2" fmla="*/ 1109472 w 1109472"/>
                <a:gd name="connsiteY2" fmla="*/ 599913 h 59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9472" h="599913">
                  <a:moveTo>
                    <a:pt x="0" y="8601"/>
                  </a:moveTo>
                  <a:cubicBezTo>
                    <a:pt x="264668" y="-18831"/>
                    <a:pt x="345440" y="19777"/>
                    <a:pt x="530352" y="118329"/>
                  </a:cubicBezTo>
                  <a:cubicBezTo>
                    <a:pt x="715264" y="216881"/>
                    <a:pt x="914908" y="413985"/>
                    <a:pt x="1109472" y="599913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553200" y="2724150"/>
              <a:ext cx="1109472" cy="599913"/>
            </a:xfrm>
            <a:custGeom>
              <a:avLst/>
              <a:gdLst>
                <a:gd name="connsiteX0" fmla="*/ 0 w 1359408"/>
                <a:gd name="connsiteY0" fmla="*/ 98026 h 134602"/>
                <a:gd name="connsiteX1" fmla="*/ 646176 w 1359408"/>
                <a:gd name="connsiteY1" fmla="*/ 490 h 134602"/>
                <a:gd name="connsiteX2" fmla="*/ 1359408 w 1359408"/>
                <a:gd name="connsiteY2" fmla="*/ 134602 h 134602"/>
                <a:gd name="connsiteX0" fmla="*/ 0 w 1371600"/>
                <a:gd name="connsiteY0" fmla="*/ 108079 h 351919"/>
                <a:gd name="connsiteX1" fmla="*/ 646176 w 1371600"/>
                <a:gd name="connsiteY1" fmla="*/ 10543 h 351919"/>
                <a:gd name="connsiteX2" fmla="*/ 1371600 w 1371600"/>
                <a:gd name="connsiteY2" fmla="*/ 351919 h 351919"/>
                <a:gd name="connsiteX0" fmla="*/ 0 w 1255776"/>
                <a:gd name="connsiteY0" fmla="*/ 15747 h 466851"/>
                <a:gd name="connsiteX1" fmla="*/ 530352 w 1255776"/>
                <a:gd name="connsiteY1" fmla="*/ 125475 h 466851"/>
                <a:gd name="connsiteX2" fmla="*/ 1255776 w 1255776"/>
                <a:gd name="connsiteY2" fmla="*/ 466851 h 466851"/>
                <a:gd name="connsiteX0" fmla="*/ 0 w 1255776"/>
                <a:gd name="connsiteY0" fmla="*/ 6619 h 457723"/>
                <a:gd name="connsiteX1" fmla="*/ 530352 w 1255776"/>
                <a:gd name="connsiteY1" fmla="*/ 116347 h 457723"/>
                <a:gd name="connsiteX2" fmla="*/ 1255776 w 1255776"/>
                <a:gd name="connsiteY2" fmla="*/ 457723 h 457723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109472"/>
                <a:gd name="connsiteY0" fmla="*/ 8601 h 599913"/>
                <a:gd name="connsiteX1" fmla="*/ 530352 w 1109472"/>
                <a:gd name="connsiteY1" fmla="*/ 118329 h 599913"/>
                <a:gd name="connsiteX2" fmla="*/ 1109472 w 1109472"/>
                <a:gd name="connsiteY2" fmla="*/ 599913 h 59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9472" h="599913">
                  <a:moveTo>
                    <a:pt x="0" y="8601"/>
                  </a:moveTo>
                  <a:cubicBezTo>
                    <a:pt x="264668" y="-18831"/>
                    <a:pt x="345440" y="19777"/>
                    <a:pt x="530352" y="118329"/>
                  </a:cubicBezTo>
                  <a:cubicBezTo>
                    <a:pt x="715264" y="216881"/>
                    <a:pt x="914908" y="413985"/>
                    <a:pt x="1109472" y="599913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6553200" y="2495550"/>
              <a:ext cx="1377696" cy="497278"/>
            </a:xfrm>
            <a:custGeom>
              <a:avLst/>
              <a:gdLst>
                <a:gd name="connsiteX0" fmla="*/ 0 w 1359408"/>
                <a:gd name="connsiteY0" fmla="*/ 98026 h 134602"/>
                <a:gd name="connsiteX1" fmla="*/ 646176 w 1359408"/>
                <a:gd name="connsiteY1" fmla="*/ 490 h 134602"/>
                <a:gd name="connsiteX2" fmla="*/ 1359408 w 1359408"/>
                <a:gd name="connsiteY2" fmla="*/ 134602 h 134602"/>
                <a:gd name="connsiteX0" fmla="*/ 0 w 1371600"/>
                <a:gd name="connsiteY0" fmla="*/ 108079 h 351919"/>
                <a:gd name="connsiteX1" fmla="*/ 646176 w 1371600"/>
                <a:gd name="connsiteY1" fmla="*/ 10543 h 351919"/>
                <a:gd name="connsiteX2" fmla="*/ 1371600 w 1371600"/>
                <a:gd name="connsiteY2" fmla="*/ 351919 h 351919"/>
                <a:gd name="connsiteX0" fmla="*/ 0 w 1255776"/>
                <a:gd name="connsiteY0" fmla="*/ 15747 h 466851"/>
                <a:gd name="connsiteX1" fmla="*/ 530352 w 1255776"/>
                <a:gd name="connsiteY1" fmla="*/ 125475 h 466851"/>
                <a:gd name="connsiteX2" fmla="*/ 1255776 w 1255776"/>
                <a:gd name="connsiteY2" fmla="*/ 466851 h 466851"/>
                <a:gd name="connsiteX0" fmla="*/ 0 w 1255776"/>
                <a:gd name="connsiteY0" fmla="*/ 6619 h 457723"/>
                <a:gd name="connsiteX1" fmla="*/ 530352 w 1255776"/>
                <a:gd name="connsiteY1" fmla="*/ 116347 h 457723"/>
                <a:gd name="connsiteX2" fmla="*/ 1255776 w 1255776"/>
                <a:gd name="connsiteY2" fmla="*/ 457723 h 457723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109472"/>
                <a:gd name="connsiteY0" fmla="*/ 8601 h 599913"/>
                <a:gd name="connsiteX1" fmla="*/ 530352 w 1109472"/>
                <a:gd name="connsiteY1" fmla="*/ 118329 h 599913"/>
                <a:gd name="connsiteX2" fmla="*/ 1109472 w 1109472"/>
                <a:gd name="connsiteY2" fmla="*/ 599913 h 599913"/>
                <a:gd name="connsiteX0" fmla="*/ 0 w 1213104"/>
                <a:gd name="connsiteY0" fmla="*/ 448217 h 572183"/>
                <a:gd name="connsiteX1" fmla="*/ 530352 w 1213104"/>
                <a:gd name="connsiteY1" fmla="*/ 557945 h 572183"/>
                <a:gd name="connsiteX2" fmla="*/ 1213104 w 1213104"/>
                <a:gd name="connsiteY2" fmla="*/ 33689 h 572183"/>
                <a:gd name="connsiteX0" fmla="*/ 0 w 1213104"/>
                <a:gd name="connsiteY0" fmla="*/ 476153 h 476153"/>
                <a:gd name="connsiteX1" fmla="*/ 633984 w 1213104"/>
                <a:gd name="connsiteY1" fmla="*/ 232313 h 476153"/>
                <a:gd name="connsiteX2" fmla="*/ 1213104 w 1213104"/>
                <a:gd name="connsiteY2" fmla="*/ 61625 h 476153"/>
                <a:gd name="connsiteX0" fmla="*/ 0 w 1127760"/>
                <a:gd name="connsiteY0" fmla="*/ 532216 h 532216"/>
                <a:gd name="connsiteX1" fmla="*/ 548640 w 1127760"/>
                <a:gd name="connsiteY1" fmla="*/ 233512 h 532216"/>
                <a:gd name="connsiteX2" fmla="*/ 1127760 w 1127760"/>
                <a:gd name="connsiteY2" fmla="*/ 62824 h 532216"/>
                <a:gd name="connsiteX0" fmla="*/ 0 w 1127760"/>
                <a:gd name="connsiteY0" fmla="*/ 532216 h 532216"/>
                <a:gd name="connsiteX1" fmla="*/ 548640 w 1127760"/>
                <a:gd name="connsiteY1" fmla="*/ 233512 h 532216"/>
                <a:gd name="connsiteX2" fmla="*/ 1127760 w 1127760"/>
                <a:gd name="connsiteY2" fmla="*/ 62824 h 532216"/>
                <a:gd name="connsiteX0" fmla="*/ 0 w 1274064"/>
                <a:gd name="connsiteY0" fmla="*/ 495382 h 495382"/>
                <a:gd name="connsiteX1" fmla="*/ 548640 w 1274064"/>
                <a:gd name="connsiteY1" fmla="*/ 196678 h 495382"/>
                <a:gd name="connsiteX2" fmla="*/ 1274064 w 1274064"/>
                <a:gd name="connsiteY2" fmla="*/ 68662 h 495382"/>
                <a:gd name="connsiteX0" fmla="*/ 0 w 1274064"/>
                <a:gd name="connsiteY0" fmla="*/ 466915 h 466915"/>
                <a:gd name="connsiteX1" fmla="*/ 548640 w 1274064"/>
                <a:gd name="connsiteY1" fmla="*/ 168211 h 466915"/>
                <a:gd name="connsiteX2" fmla="*/ 1274064 w 1274064"/>
                <a:gd name="connsiteY2" fmla="*/ 40195 h 466915"/>
                <a:gd name="connsiteX0" fmla="*/ 0 w 1377696"/>
                <a:gd name="connsiteY0" fmla="*/ 527041 h 527041"/>
                <a:gd name="connsiteX1" fmla="*/ 548640 w 1377696"/>
                <a:gd name="connsiteY1" fmla="*/ 228337 h 527041"/>
                <a:gd name="connsiteX2" fmla="*/ 1377696 w 1377696"/>
                <a:gd name="connsiteY2" fmla="*/ 33265 h 527041"/>
                <a:gd name="connsiteX0" fmla="*/ 0 w 1377696"/>
                <a:gd name="connsiteY0" fmla="*/ 497278 h 497278"/>
                <a:gd name="connsiteX1" fmla="*/ 548640 w 1377696"/>
                <a:gd name="connsiteY1" fmla="*/ 198574 h 497278"/>
                <a:gd name="connsiteX2" fmla="*/ 1377696 w 1377696"/>
                <a:gd name="connsiteY2" fmla="*/ 3502 h 497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7696" h="497278">
                  <a:moveTo>
                    <a:pt x="0" y="497278"/>
                  </a:moveTo>
                  <a:cubicBezTo>
                    <a:pt x="185420" y="378406"/>
                    <a:pt x="319024" y="280870"/>
                    <a:pt x="548640" y="198574"/>
                  </a:cubicBezTo>
                  <a:cubicBezTo>
                    <a:pt x="778256" y="116278"/>
                    <a:pt x="988060" y="-23930"/>
                    <a:pt x="1377696" y="3502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7120128" y="2505237"/>
              <a:ext cx="1109472" cy="599913"/>
            </a:xfrm>
            <a:custGeom>
              <a:avLst/>
              <a:gdLst>
                <a:gd name="connsiteX0" fmla="*/ 0 w 1359408"/>
                <a:gd name="connsiteY0" fmla="*/ 98026 h 134602"/>
                <a:gd name="connsiteX1" fmla="*/ 646176 w 1359408"/>
                <a:gd name="connsiteY1" fmla="*/ 490 h 134602"/>
                <a:gd name="connsiteX2" fmla="*/ 1359408 w 1359408"/>
                <a:gd name="connsiteY2" fmla="*/ 134602 h 134602"/>
                <a:gd name="connsiteX0" fmla="*/ 0 w 1371600"/>
                <a:gd name="connsiteY0" fmla="*/ 108079 h 351919"/>
                <a:gd name="connsiteX1" fmla="*/ 646176 w 1371600"/>
                <a:gd name="connsiteY1" fmla="*/ 10543 h 351919"/>
                <a:gd name="connsiteX2" fmla="*/ 1371600 w 1371600"/>
                <a:gd name="connsiteY2" fmla="*/ 351919 h 351919"/>
                <a:gd name="connsiteX0" fmla="*/ 0 w 1255776"/>
                <a:gd name="connsiteY0" fmla="*/ 15747 h 466851"/>
                <a:gd name="connsiteX1" fmla="*/ 530352 w 1255776"/>
                <a:gd name="connsiteY1" fmla="*/ 125475 h 466851"/>
                <a:gd name="connsiteX2" fmla="*/ 1255776 w 1255776"/>
                <a:gd name="connsiteY2" fmla="*/ 466851 h 466851"/>
                <a:gd name="connsiteX0" fmla="*/ 0 w 1255776"/>
                <a:gd name="connsiteY0" fmla="*/ 6619 h 457723"/>
                <a:gd name="connsiteX1" fmla="*/ 530352 w 1255776"/>
                <a:gd name="connsiteY1" fmla="*/ 116347 h 457723"/>
                <a:gd name="connsiteX2" fmla="*/ 1255776 w 1255776"/>
                <a:gd name="connsiteY2" fmla="*/ 457723 h 457723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109472"/>
                <a:gd name="connsiteY0" fmla="*/ 8601 h 599913"/>
                <a:gd name="connsiteX1" fmla="*/ 530352 w 1109472"/>
                <a:gd name="connsiteY1" fmla="*/ 118329 h 599913"/>
                <a:gd name="connsiteX2" fmla="*/ 1109472 w 1109472"/>
                <a:gd name="connsiteY2" fmla="*/ 599913 h 59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9472" h="599913">
                  <a:moveTo>
                    <a:pt x="0" y="8601"/>
                  </a:moveTo>
                  <a:cubicBezTo>
                    <a:pt x="264668" y="-18831"/>
                    <a:pt x="345440" y="19777"/>
                    <a:pt x="530352" y="118329"/>
                  </a:cubicBezTo>
                  <a:cubicBezTo>
                    <a:pt x="715264" y="216881"/>
                    <a:pt x="914908" y="413985"/>
                    <a:pt x="1109472" y="599913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6705600" y="2626795"/>
              <a:ext cx="1377696" cy="497278"/>
            </a:xfrm>
            <a:custGeom>
              <a:avLst/>
              <a:gdLst>
                <a:gd name="connsiteX0" fmla="*/ 0 w 1359408"/>
                <a:gd name="connsiteY0" fmla="*/ 98026 h 134602"/>
                <a:gd name="connsiteX1" fmla="*/ 646176 w 1359408"/>
                <a:gd name="connsiteY1" fmla="*/ 490 h 134602"/>
                <a:gd name="connsiteX2" fmla="*/ 1359408 w 1359408"/>
                <a:gd name="connsiteY2" fmla="*/ 134602 h 134602"/>
                <a:gd name="connsiteX0" fmla="*/ 0 w 1371600"/>
                <a:gd name="connsiteY0" fmla="*/ 108079 h 351919"/>
                <a:gd name="connsiteX1" fmla="*/ 646176 w 1371600"/>
                <a:gd name="connsiteY1" fmla="*/ 10543 h 351919"/>
                <a:gd name="connsiteX2" fmla="*/ 1371600 w 1371600"/>
                <a:gd name="connsiteY2" fmla="*/ 351919 h 351919"/>
                <a:gd name="connsiteX0" fmla="*/ 0 w 1255776"/>
                <a:gd name="connsiteY0" fmla="*/ 15747 h 466851"/>
                <a:gd name="connsiteX1" fmla="*/ 530352 w 1255776"/>
                <a:gd name="connsiteY1" fmla="*/ 125475 h 466851"/>
                <a:gd name="connsiteX2" fmla="*/ 1255776 w 1255776"/>
                <a:gd name="connsiteY2" fmla="*/ 466851 h 466851"/>
                <a:gd name="connsiteX0" fmla="*/ 0 w 1255776"/>
                <a:gd name="connsiteY0" fmla="*/ 6619 h 457723"/>
                <a:gd name="connsiteX1" fmla="*/ 530352 w 1255776"/>
                <a:gd name="connsiteY1" fmla="*/ 116347 h 457723"/>
                <a:gd name="connsiteX2" fmla="*/ 1255776 w 1255776"/>
                <a:gd name="connsiteY2" fmla="*/ 457723 h 457723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109472"/>
                <a:gd name="connsiteY0" fmla="*/ 8601 h 599913"/>
                <a:gd name="connsiteX1" fmla="*/ 530352 w 1109472"/>
                <a:gd name="connsiteY1" fmla="*/ 118329 h 599913"/>
                <a:gd name="connsiteX2" fmla="*/ 1109472 w 1109472"/>
                <a:gd name="connsiteY2" fmla="*/ 599913 h 599913"/>
                <a:gd name="connsiteX0" fmla="*/ 0 w 1213104"/>
                <a:gd name="connsiteY0" fmla="*/ 448217 h 572183"/>
                <a:gd name="connsiteX1" fmla="*/ 530352 w 1213104"/>
                <a:gd name="connsiteY1" fmla="*/ 557945 h 572183"/>
                <a:gd name="connsiteX2" fmla="*/ 1213104 w 1213104"/>
                <a:gd name="connsiteY2" fmla="*/ 33689 h 572183"/>
                <a:gd name="connsiteX0" fmla="*/ 0 w 1213104"/>
                <a:gd name="connsiteY0" fmla="*/ 476153 h 476153"/>
                <a:gd name="connsiteX1" fmla="*/ 633984 w 1213104"/>
                <a:gd name="connsiteY1" fmla="*/ 232313 h 476153"/>
                <a:gd name="connsiteX2" fmla="*/ 1213104 w 1213104"/>
                <a:gd name="connsiteY2" fmla="*/ 61625 h 476153"/>
                <a:gd name="connsiteX0" fmla="*/ 0 w 1127760"/>
                <a:gd name="connsiteY0" fmla="*/ 532216 h 532216"/>
                <a:gd name="connsiteX1" fmla="*/ 548640 w 1127760"/>
                <a:gd name="connsiteY1" fmla="*/ 233512 h 532216"/>
                <a:gd name="connsiteX2" fmla="*/ 1127760 w 1127760"/>
                <a:gd name="connsiteY2" fmla="*/ 62824 h 532216"/>
                <a:gd name="connsiteX0" fmla="*/ 0 w 1127760"/>
                <a:gd name="connsiteY0" fmla="*/ 532216 h 532216"/>
                <a:gd name="connsiteX1" fmla="*/ 548640 w 1127760"/>
                <a:gd name="connsiteY1" fmla="*/ 233512 h 532216"/>
                <a:gd name="connsiteX2" fmla="*/ 1127760 w 1127760"/>
                <a:gd name="connsiteY2" fmla="*/ 62824 h 532216"/>
                <a:gd name="connsiteX0" fmla="*/ 0 w 1274064"/>
                <a:gd name="connsiteY0" fmla="*/ 495382 h 495382"/>
                <a:gd name="connsiteX1" fmla="*/ 548640 w 1274064"/>
                <a:gd name="connsiteY1" fmla="*/ 196678 h 495382"/>
                <a:gd name="connsiteX2" fmla="*/ 1274064 w 1274064"/>
                <a:gd name="connsiteY2" fmla="*/ 68662 h 495382"/>
                <a:gd name="connsiteX0" fmla="*/ 0 w 1274064"/>
                <a:gd name="connsiteY0" fmla="*/ 466915 h 466915"/>
                <a:gd name="connsiteX1" fmla="*/ 548640 w 1274064"/>
                <a:gd name="connsiteY1" fmla="*/ 168211 h 466915"/>
                <a:gd name="connsiteX2" fmla="*/ 1274064 w 1274064"/>
                <a:gd name="connsiteY2" fmla="*/ 40195 h 466915"/>
                <a:gd name="connsiteX0" fmla="*/ 0 w 1377696"/>
                <a:gd name="connsiteY0" fmla="*/ 527041 h 527041"/>
                <a:gd name="connsiteX1" fmla="*/ 548640 w 1377696"/>
                <a:gd name="connsiteY1" fmla="*/ 228337 h 527041"/>
                <a:gd name="connsiteX2" fmla="*/ 1377696 w 1377696"/>
                <a:gd name="connsiteY2" fmla="*/ 33265 h 527041"/>
                <a:gd name="connsiteX0" fmla="*/ 0 w 1377696"/>
                <a:gd name="connsiteY0" fmla="*/ 497278 h 497278"/>
                <a:gd name="connsiteX1" fmla="*/ 548640 w 1377696"/>
                <a:gd name="connsiteY1" fmla="*/ 198574 h 497278"/>
                <a:gd name="connsiteX2" fmla="*/ 1377696 w 1377696"/>
                <a:gd name="connsiteY2" fmla="*/ 3502 h 497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7696" h="497278">
                  <a:moveTo>
                    <a:pt x="0" y="497278"/>
                  </a:moveTo>
                  <a:cubicBezTo>
                    <a:pt x="185420" y="378406"/>
                    <a:pt x="319024" y="280870"/>
                    <a:pt x="548640" y="198574"/>
                  </a:cubicBezTo>
                  <a:cubicBezTo>
                    <a:pt x="778256" y="116278"/>
                    <a:pt x="988060" y="-23930"/>
                    <a:pt x="1377696" y="3502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6858000" y="2758040"/>
              <a:ext cx="1377696" cy="497278"/>
            </a:xfrm>
            <a:custGeom>
              <a:avLst/>
              <a:gdLst>
                <a:gd name="connsiteX0" fmla="*/ 0 w 1359408"/>
                <a:gd name="connsiteY0" fmla="*/ 98026 h 134602"/>
                <a:gd name="connsiteX1" fmla="*/ 646176 w 1359408"/>
                <a:gd name="connsiteY1" fmla="*/ 490 h 134602"/>
                <a:gd name="connsiteX2" fmla="*/ 1359408 w 1359408"/>
                <a:gd name="connsiteY2" fmla="*/ 134602 h 134602"/>
                <a:gd name="connsiteX0" fmla="*/ 0 w 1371600"/>
                <a:gd name="connsiteY0" fmla="*/ 108079 h 351919"/>
                <a:gd name="connsiteX1" fmla="*/ 646176 w 1371600"/>
                <a:gd name="connsiteY1" fmla="*/ 10543 h 351919"/>
                <a:gd name="connsiteX2" fmla="*/ 1371600 w 1371600"/>
                <a:gd name="connsiteY2" fmla="*/ 351919 h 351919"/>
                <a:gd name="connsiteX0" fmla="*/ 0 w 1255776"/>
                <a:gd name="connsiteY0" fmla="*/ 15747 h 466851"/>
                <a:gd name="connsiteX1" fmla="*/ 530352 w 1255776"/>
                <a:gd name="connsiteY1" fmla="*/ 125475 h 466851"/>
                <a:gd name="connsiteX2" fmla="*/ 1255776 w 1255776"/>
                <a:gd name="connsiteY2" fmla="*/ 466851 h 466851"/>
                <a:gd name="connsiteX0" fmla="*/ 0 w 1255776"/>
                <a:gd name="connsiteY0" fmla="*/ 6619 h 457723"/>
                <a:gd name="connsiteX1" fmla="*/ 530352 w 1255776"/>
                <a:gd name="connsiteY1" fmla="*/ 116347 h 457723"/>
                <a:gd name="connsiteX2" fmla="*/ 1255776 w 1255776"/>
                <a:gd name="connsiteY2" fmla="*/ 457723 h 457723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109472"/>
                <a:gd name="connsiteY0" fmla="*/ 8601 h 599913"/>
                <a:gd name="connsiteX1" fmla="*/ 530352 w 1109472"/>
                <a:gd name="connsiteY1" fmla="*/ 118329 h 599913"/>
                <a:gd name="connsiteX2" fmla="*/ 1109472 w 1109472"/>
                <a:gd name="connsiteY2" fmla="*/ 599913 h 599913"/>
                <a:gd name="connsiteX0" fmla="*/ 0 w 1213104"/>
                <a:gd name="connsiteY0" fmla="*/ 448217 h 572183"/>
                <a:gd name="connsiteX1" fmla="*/ 530352 w 1213104"/>
                <a:gd name="connsiteY1" fmla="*/ 557945 h 572183"/>
                <a:gd name="connsiteX2" fmla="*/ 1213104 w 1213104"/>
                <a:gd name="connsiteY2" fmla="*/ 33689 h 572183"/>
                <a:gd name="connsiteX0" fmla="*/ 0 w 1213104"/>
                <a:gd name="connsiteY0" fmla="*/ 476153 h 476153"/>
                <a:gd name="connsiteX1" fmla="*/ 633984 w 1213104"/>
                <a:gd name="connsiteY1" fmla="*/ 232313 h 476153"/>
                <a:gd name="connsiteX2" fmla="*/ 1213104 w 1213104"/>
                <a:gd name="connsiteY2" fmla="*/ 61625 h 476153"/>
                <a:gd name="connsiteX0" fmla="*/ 0 w 1127760"/>
                <a:gd name="connsiteY0" fmla="*/ 532216 h 532216"/>
                <a:gd name="connsiteX1" fmla="*/ 548640 w 1127760"/>
                <a:gd name="connsiteY1" fmla="*/ 233512 h 532216"/>
                <a:gd name="connsiteX2" fmla="*/ 1127760 w 1127760"/>
                <a:gd name="connsiteY2" fmla="*/ 62824 h 532216"/>
                <a:gd name="connsiteX0" fmla="*/ 0 w 1127760"/>
                <a:gd name="connsiteY0" fmla="*/ 532216 h 532216"/>
                <a:gd name="connsiteX1" fmla="*/ 548640 w 1127760"/>
                <a:gd name="connsiteY1" fmla="*/ 233512 h 532216"/>
                <a:gd name="connsiteX2" fmla="*/ 1127760 w 1127760"/>
                <a:gd name="connsiteY2" fmla="*/ 62824 h 532216"/>
                <a:gd name="connsiteX0" fmla="*/ 0 w 1274064"/>
                <a:gd name="connsiteY0" fmla="*/ 495382 h 495382"/>
                <a:gd name="connsiteX1" fmla="*/ 548640 w 1274064"/>
                <a:gd name="connsiteY1" fmla="*/ 196678 h 495382"/>
                <a:gd name="connsiteX2" fmla="*/ 1274064 w 1274064"/>
                <a:gd name="connsiteY2" fmla="*/ 68662 h 495382"/>
                <a:gd name="connsiteX0" fmla="*/ 0 w 1274064"/>
                <a:gd name="connsiteY0" fmla="*/ 466915 h 466915"/>
                <a:gd name="connsiteX1" fmla="*/ 548640 w 1274064"/>
                <a:gd name="connsiteY1" fmla="*/ 168211 h 466915"/>
                <a:gd name="connsiteX2" fmla="*/ 1274064 w 1274064"/>
                <a:gd name="connsiteY2" fmla="*/ 40195 h 466915"/>
                <a:gd name="connsiteX0" fmla="*/ 0 w 1377696"/>
                <a:gd name="connsiteY0" fmla="*/ 527041 h 527041"/>
                <a:gd name="connsiteX1" fmla="*/ 548640 w 1377696"/>
                <a:gd name="connsiteY1" fmla="*/ 228337 h 527041"/>
                <a:gd name="connsiteX2" fmla="*/ 1377696 w 1377696"/>
                <a:gd name="connsiteY2" fmla="*/ 33265 h 527041"/>
                <a:gd name="connsiteX0" fmla="*/ 0 w 1377696"/>
                <a:gd name="connsiteY0" fmla="*/ 497278 h 497278"/>
                <a:gd name="connsiteX1" fmla="*/ 548640 w 1377696"/>
                <a:gd name="connsiteY1" fmla="*/ 198574 h 497278"/>
                <a:gd name="connsiteX2" fmla="*/ 1377696 w 1377696"/>
                <a:gd name="connsiteY2" fmla="*/ 3502 h 497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7696" h="497278">
                  <a:moveTo>
                    <a:pt x="0" y="497278"/>
                  </a:moveTo>
                  <a:cubicBezTo>
                    <a:pt x="185420" y="378406"/>
                    <a:pt x="319024" y="280870"/>
                    <a:pt x="548640" y="198574"/>
                  </a:cubicBezTo>
                  <a:cubicBezTo>
                    <a:pt x="778256" y="116278"/>
                    <a:pt x="988060" y="-23930"/>
                    <a:pt x="1377696" y="3502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7010400" y="2889284"/>
              <a:ext cx="1377696" cy="497278"/>
            </a:xfrm>
            <a:custGeom>
              <a:avLst/>
              <a:gdLst>
                <a:gd name="connsiteX0" fmla="*/ 0 w 1359408"/>
                <a:gd name="connsiteY0" fmla="*/ 98026 h 134602"/>
                <a:gd name="connsiteX1" fmla="*/ 646176 w 1359408"/>
                <a:gd name="connsiteY1" fmla="*/ 490 h 134602"/>
                <a:gd name="connsiteX2" fmla="*/ 1359408 w 1359408"/>
                <a:gd name="connsiteY2" fmla="*/ 134602 h 134602"/>
                <a:gd name="connsiteX0" fmla="*/ 0 w 1371600"/>
                <a:gd name="connsiteY0" fmla="*/ 108079 h 351919"/>
                <a:gd name="connsiteX1" fmla="*/ 646176 w 1371600"/>
                <a:gd name="connsiteY1" fmla="*/ 10543 h 351919"/>
                <a:gd name="connsiteX2" fmla="*/ 1371600 w 1371600"/>
                <a:gd name="connsiteY2" fmla="*/ 351919 h 351919"/>
                <a:gd name="connsiteX0" fmla="*/ 0 w 1255776"/>
                <a:gd name="connsiteY0" fmla="*/ 15747 h 466851"/>
                <a:gd name="connsiteX1" fmla="*/ 530352 w 1255776"/>
                <a:gd name="connsiteY1" fmla="*/ 125475 h 466851"/>
                <a:gd name="connsiteX2" fmla="*/ 1255776 w 1255776"/>
                <a:gd name="connsiteY2" fmla="*/ 466851 h 466851"/>
                <a:gd name="connsiteX0" fmla="*/ 0 w 1255776"/>
                <a:gd name="connsiteY0" fmla="*/ 6619 h 457723"/>
                <a:gd name="connsiteX1" fmla="*/ 530352 w 1255776"/>
                <a:gd name="connsiteY1" fmla="*/ 116347 h 457723"/>
                <a:gd name="connsiteX2" fmla="*/ 1255776 w 1255776"/>
                <a:gd name="connsiteY2" fmla="*/ 457723 h 457723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109472"/>
                <a:gd name="connsiteY0" fmla="*/ 8601 h 599913"/>
                <a:gd name="connsiteX1" fmla="*/ 530352 w 1109472"/>
                <a:gd name="connsiteY1" fmla="*/ 118329 h 599913"/>
                <a:gd name="connsiteX2" fmla="*/ 1109472 w 1109472"/>
                <a:gd name="connsiteY2" fmla="*/ 599913 h 599913"/>
                <a:gd name="connsiteX0" fmla="*/ 0 w 1213104"/>
                <a:gd name="connsiteY0" fmla="*/ 448217 h 572183"/>
                <a:gd name="connsiteX1" fmla="*/ 530352 w 1213104"/>
                <a:gd name="connsiteY1" fmla="*/ 557945 h 572183"/>
                <a:gd name="connsiteX2" fmla="*/ 1213104 w 1213104"/>
                <a:gd name="connsiteY2" fmla="*/ 33689 h 572183"/>
                <a:gd name="connsiteX0" fmla="*/ 0 w 1213104"/>
                <a:gd name="connsiteY0" fmla="*/ 476153 h 476153"/>
                <a:gd name="connsiteX1" fmla="*/ 633984 w 1213104"/>
                <a:gd name="connsiteY1" fmla="*/ 232313 h 476153"/>
                <a:gd name="connsiteX2" fmla="*/ 1213104 w 1213104"/>
                <a:gd name="connsiteY2" fmla="*/ 61625 h 476153"/>
                <a:gd name="connsiteX0" fmla="*/ 0 w 1127760"/>
                <a:gd name="connsiteY0" fmla="*/ 532216 h 532216"/>
                <a:gd name="connsiteX1" fmla="*/ 548640 w 1127760"/>
                <a:gd name="connsiteY1" fmla="*/ 233512 h 532216"/>
                <a:gd name="connsiteX2" fmla="*/ 1127760 w 1127760"/>
                <a:gd name="connsiteY2" fmla="*/ 62824 h 532216"/>
                <a:gd name="connsiteX0" fmla="*/ 0 w 1127760"/>
                <a:gd name="connsiteY0" fmla="*/ 532216 h 532216"/>
                <a:gd name="connsiteX1" fmla="*/ 548640 w 1127760"/>
                <a:gd name="connsiteY1" fmla="*/ 233512 h 532216"/>
                <a:gd name="connsiteX2" fmla="*/ 1127760 w 1127760"/>
                <a:gd name="connsiteY2" fmla="*/ 62824 h 532216"/>
                <a:gd name="connsiteX0" fmla="*/ 0 w 1274064"/>
                <a:gd name="connsiteY0" fmla="*/ 495382 h 495382"/>
                <a:gd name="connsiteX1" fmla="*/ 548640 w 1274064"/>
                <a:gd name="connsiteY1" fmla="*/ 196678 h 495382"/>
                <a:gd name="connsiteX2" fmla="*/ 1274064 w 1274064"/>
                <a:gd name="connsiteY2" fmla="*/ 68662 h 495382"/>
                <a:gd name="connsiteX0" fmla="*/ 0 w 1274064"/>
                <a:gd name="connsiteY0" fmla="*/ 466915 h 466915"/>
                <a:gd name="connsiteX1" fmla="*/ 548640 w 1274064"/>
                <a:gd name="connsiteY1" fmla="*/ 168211 h 466915"/>
                <a:gd name="connsiteX2" fmla="*/ 1274064 w 1274064"/>
                <a:gd name="connsiteY2" fmla="*/ 40195 h 466915"/>
                <a:gd name="connsiteX0" fmla="*/ 0 w 1377696"/>
                <a:gd name="connsiteY0" fmla="*/ 527041 h 527041"/>
                <a:gd name="connsiteX1" fmla="*/ 548640 w 1377696"/>
                <a:gd name="connsiteY1" fmla="*/ 228337 h 527041"/>
                <a:gd name="connsiteX2" fmla="*/ 1377696 w 1377696"/>
                <a:gd name="connsiteY2" fmla="*/ 33265 h 527041"/>
                <a:gd name="connsiteX0" fmla="*/ 0 w 1377696"/>
                <a:gd name="connsiteY0" fmla="*/ 497278 h 497278"/>
                <a:gd name="connsiteX1" fmla="*/ 548640 w 1377696"/>
                <a:gd name="connsiteY1" fmla="*/ 198574 h 497278"/>
                <a:gd name="connsiteX2" fmla="*/ 1377696 w 1377696"/>
                <a:gd name="connsiteY2" fmla="*/ 3502 h 497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7696" h="497278">
                  <a:moveTo>
                    <a:pt x="0" y="497278"/>
                  </a:moveTo>
                  <a:cubicBezTo>
                    <a:pt x="185420" y="378406"/>
                    <a:pt x="319024" y="280870"/>
                    <a:pt x="548640" y="198574"/>
                  </a:cubicBezTo>
                  <a:cubicBezTo>
                    <a:pt x="778256" y="116278"/>
                    <a:pt x="988060" y="-23930"/>
                    <a:pt x="1377696" y="3502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95110" y="1821708"/>
            <a:ext cx="721995" cy="611505"/>
            <a:chOff x="7128510" y="2407920"/>
            <a:chExt cx="721995" cy="611505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7128510" y="2482215"/>
              <a:ext cx="1905" cy="29527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7494270" y="2407920"/>
              <a:ext cx="1905" cy="21907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7469505" y="2790825"/>
              <a:ext cx="3810" cy="2286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848600" y="2756535"/>
              <a:ext cx="1905" cy="11811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595110" y="1814088"/>
            <a:ext cx="967740" cy="622935"/>
            <a:chOff x="7128510" y="2400300"/>
            <a:chExt cx="967740" cy="622935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7128510" y="2470785"/>
              <a:ext cx="76200" cy="304800"/>
            </a:xfrm>
            <a:prstGeom prst="straightConnector1">
              <a:avLst/>
            </a:prstGeom>
            <a:ln>
              <a:solidFill>
                <a:srgbClr val="98B954">
                  <a:alpha val="50196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7496175" y="2400300"/>
              <a:ext cx="228600" cy="228600"/>
            </a:xfrm>
            <a:prstGeom prst="straightConnector1">
              <a:avLst/>
            </a:prstGeom>
            <a:ln>
              <a:solidFill>
                <a:srgbClr val="98B954">
                  <a:alpha val="50196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7848600" y="2767965"/>
              <a:ext cx="247650" cy="108585"/>
            </a:xfrm>
            <a:prstGeom prst="straightConnector1">
              <a:avLst/>
            </a:prstGeom>
            <a:ln>
              <a:solidFill>
                <a:srgbClr val="98B954">
                  <a:alpha val="50196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7473315" y="2794635"/>
              <a:ext cx="228600" cy="228600"/>
            </a:xfrm>
            <a:prstGeom prst="straightConnector1">
              <a:avLst/>
            </a:prstGeom>
            <a:ln>
              <a:solidFill>
                <a:srgbClr val="98B954">
                  <a:alpha val="50196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529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0400" y="209550"/>
            <a:ext cx="4963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Bradley Hand ITC" pitchFamily="66" charset="0"/>
              </a:rPr>
              <a:t>Closed surface integral of a curl</a:t>
            </a:r>
            <a:endParaRPr lang="en-US" sz="2800" dirty="0">
              <a:latin typeface="Bradley Hand ITC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7891" y="895350"/>
                <a:ext cx="2703753" cy="19016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𝑆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𝑐𝑢𝑟𝑙</m:t>
                              </m:r>
                            </m:e>
                          </m:acc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 (</m:t>
                          </m:r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)⋅</m:t>
                          </m:r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𝑑𝑆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sz="28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=∮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sz="2800" i="1">
                          <a:latin typeface="Cambria Math"/>
                          <a:ea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𝑑𝑙</m:t>
                          </m:r>
                        </m:e>
                      </m:acc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91" y="895350"/>
                <a:ext cx="2703753" cy="190161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 4"/>
          <p:cNvSpPr/>
          <p:nvPr/>
        </p:nvSpPr>
        <p:spPr>
          <a:xfrm>
            <a:off x="5410200" y="1794675"/>
            <a:ext cx="3048000" cy="2241840"/>
          </a:xfrm>
          <a:custGeom>
            <a:avLst/>
            <a:gdLst>
              <a:gd name="connsiteX0" fmla="*/ 785057 w 1692879"/>
              <a:gd name="connsiteY0" fmla="*/ 444 h 1577179"/>
              <a:gd name="connsiteX1" fmla="*/ 1692633 w 1692879"/>
              <a:gd name="connsiteY1" fmla="*/ 723776 h 1577179"/>
              <a:gd name="connsiteX2" fmla="*/ 866943 w 1692879"/>
              <a:gd name="connsiteY2" fmla="*/ 1576761 h 1577179"/>
              <a:gd name="connsiteX3" fmla="*/ 310 w 1692879"/>
              <a:gd name="connsiteY3" fmla="*/ 826134 h 1577179"/>
              <a:gd name="connsiteX4" fmla="*/ 785057 w 1692879"/>
              <a:gd name="connsiteY4" fmla="*/ 444 h 1577179"/>
              <a:gd name="connsiteX0" fmla="*/ 785057 w 1692879"/>
              <a:gd name="connsiteY0" fmla="*/ 444 h 1581975"/>
              <a:gd name="connsiteX1" fmla="*/ 1692633 w 1692879"/>
              <a:gd name="connsiteY1" fmla="*/ 723776 h 1581975"/>
              <a:gd name="connsiteX2" fmla="*/ 866943 w 1692879"/>
              <a:gd name="connsiteY2" fmla="*/ 1576761 h 1581975"/>
              <a:gd name="connsiteX3" fmla="*/ 310 w 1692879"/>
              <a:gd name="connsiteY3" fmla="*/ 826134 h 1581975"/>
              <a:gd name="connsiteX4" fmla="*/ 785057 w 1692879"/>
              <a:gd name="connsiteY4" fmla="*/ 444 h 1581975"/>
              <a:gd name="connsiteX0" fmla="*/ 785057 w 1692932"/>
              <a:gd name="connsiteY0" fmla="*/ 444 h 1581975"/>
              <a:gd name="connsiteX1" fmla="*/ 1692633 w 1692932"/>
              <a:gd name="connsiteY1" fmla="*/ 723776 h 1581975"/>
              <a:gd name="connsiteX2" fmla="*/ 866943 w 1692932"/>
              <a:gd name="connsiteY2" fmla="*/ 1576761 h 1581975"/>
              <a:gd name="connsiteX3" fmla="*/ 310 w 1692932"/>
              <a:gd name="connsiteY3" fmla="*/ 826134 h 1581975"/>
              <a:gd name="connsiteX4" fmla="*/ 785057 w 1692932"/>
              <a:gd name="connsiteY4" fmla="*/ 444 h 1581975"/>
              <a:gd name="connsiteX0" fmla="*/ 785057 w 1693091"/>
              <a:gd name="connsiteY0" fmla="*/ 444 h 1577179"/>
              <a:gd name="connsiteX1" fmla="*/ 1692633 w 1693091"/>
              <a:gd name="connsiteY1" fmla="*/ 723776 h 1577179"/>
              <a:gd name="connsiteX2" fmla="*/ 866943 w 1693091"/>
              <a:gd name="connsiteY2" fmla="*/ 1576761 h 1577179"/>
              <a:gd name="connsiteX3" fmla="*/ 310 w 1693091"/>
              <a:gd name="connsiteY3" fmla="*/ 826134 h 1577179"/>
              <a:gd name="connsiteX4" fmla="*/ 785057 w 1693091"/>
              <a:gd name="connsiteY4" fmla="*/ 444 h 1577179"/>
              <a:gd name="connsiteX0" fmla="*/ 785057 w 1692752"/>
              <a:gd name="connsiteY0" fmla="*/ 706 h 1577441"/>
              <a:gd name="connsiteX1" fmla="*/ 1692633 w 1692752"/>
              <a:gd name="connsiteY1" fmla="*/ 724038 h 1577441"/>
              <a:gd name="connsiteX2" fmla="*/ 866943 w 1692752"/>
              <a:gd name="connsiteY2" fmla="*/ 1577023 h 1577441"/>
              <a:gd name="connsiteX3" fmla="*/ 310 w 1692752"/>
              <a:gd name="connsiteY3" fmla="*/ 826396 h 1577441"/>
              <a:gd name="connsiteX4" fmla="*/ 785057 w 1692752"/>
              <a:gd name="connsiteY4" fmla="*/ 706 h 1577441"/>
              <a:gd name="connsiteX0" fmla="*/ 825754 w 1692505"/>
              <a:gd name="connsiteY0" fmla="*/ 364 h 1706773"/>
              <a:gd name="connsiteX1" fmla="*/ 1692386 w 1692505"/>
              <a:gd name="connsiteY1" fmla="*/ 853349 h 1706773"/>
              <a:gd name="connsiteX2" fmla="*/ 866696 w 1692505"/>
              <a:gd name="connsiteY2" fmla="*/ 1706334 h 1706773"/>
              <a:gd name="connsiteX3" fmla="*/ 63 w 1692505"/>
              <a:gd name="connsiteY3" fmla="*/ 955707 h 1706773"/>
              <a:gd name="connsiteX4" fmla="*/ 825754 w 1692505"/>
              <a:gd name="connsiteY4" fmla="*/ 364 h 1706773"/>
              <a:gd name="connsiteX0" fmla="*/ 825808 w 1692559"/>
              <a:gd name="connsiteY0" fmla="*/ 13 h 1706422"/>
              <a:gd name="connsiteX1" fmla="*/ 1692440 w 1692559"/>
              <a:gd name="connsiteY1" fmla="*/ 852998 h 1706422"/>
              <a:gd name="connsiteX2" fmla="*/ 866750 w 1692559"/>
              <a:gd name="connsiteY2" fmla="*/ 1705983 h 1706422"/>
              <a:gd name="connsiteX3" fmla="*/ 117 w 1692559"/>
              <a:gd name="connsiteY3" fmla="*/ 955356 h 1706422"/>
              <a:gd name="connsiteX4" fmla="*/ 825808 w 1692559"/>
              <a:gd name="connsiteY4" fmla="*/ 13 h 1706422"/>
              <a:gd name="connsiteX0" fmla="*/ 825692 w 1692443"/>
              <a:gd name="connsiteY0" fmla="*/ 17 h 1706695"/>
              <a:gd name="connsiteX1" fmla="*/ 1692324 w 1692443"/>
              <a:gd name="connsiteY1" fmla="*/ 853002 h 1706695"/>
              <a:gd name="connsiteX2" fmla="*/ 866634 w 1692443"/>
              <a:gd name="connsiteY2" fmla="*/ 1705987 h 1706695"/>
              <a:gd name="connsiteX3" fmla="*/ 1 w 1692443"/>
              <a:gd name="connsiteY3" fmla="*/ 955360 h 1706695"/>
              <a:gd name="connsiteX4" fmla="*/ 825692 w 1692443"/>
              <a:gd name="connsiteY4" fmla="*/ 17 h 1706695"/>
              <a:gd name="connsiteX0" fmla="*/ 743806 w 1610499"/>
              <a:gd name="connsiteY0" fmla="*/ 1218 h 1710226"/>
              <a:gd name="connsiteX1" fmla="*/ 1610438 w 1610499"/>
              <a:gd name="connsiteY1" fmla="*/ 854203 h 1710226"/>
              <a:gd name="connsiteX2" fmla="*/ 784748 w 1610499"/>
              <a:gd name="connsiteY2" fmla="*/ 1707188 h 1710226"/>
              <a:gd name="connsiteX3" fmla="*/ 1 w 1610499"/>
              <a:gd name="connsiteY3" fmla="*/ 1045271 h 1710226"/>
              <a:gd name="connsiteX4" fmla="*/ 743806 w 1610499"/>
              <a:gd name="connsiteY4" fmla="*/ 1218 h 1710226"/>
              <a:gd name="connsiteX0" fmla="*/ 743806 w 1617322"/>
              <a:gd name="connsiteY0" fmla="*/ 13070 h 1734271"/>
              <a:gd name="connsiteX1" fmla="*/ 1617262 w 1617322"/>
              <a:gd name="connsiteY1" fmla="*/ 552156 h 1734271"/>
              <a:gd name="connsiteX2" fmla="*/ 784748 w 1617322"/>
              <a:gd name="connsiteY2" fmla="*/ 1719040 h 1734271"/>
              <a:gd name="connsiteX3" fmla="*/ 1 w 1617322"/>
              <a:gd name="connsiteY3" fmla="*/ 1057123 h 1734271"/>
              <a:gd name="connsiteX4" fmla="*/ 743806 w 1617322"/>
              <a:gd name="connsiteY4" fmla="*/ 13070 h 1734271"/>
              <a:gd name="connsiteX0" fmla="*/ 743806 w 1617322"/>
              <a:gd name="connsiteY0" fmla="*/ 38440 h 1759641"/>
              <a:gd name="connsiteX1" fmla="*/ 1617262 w 1617322"/>
              <a:gd name="connsiteY1" fmla="*/ 577526 h 1759641"/>
              <a:gd name="connsiteX2" fmla="*/ 784748 w 1617322"/>
              <a:gd name="connsiteY2" fmla="*/ 1744410 h 1759641"/>
              <a:gd name="connsiteX3" fmla="*/ 1 w 1617322"/>
              <a:gd name="connsiteY3" fmla="*/ 1082493 h 1759641"/>
              <a:gd name="connsiteX4" fmla="*/ 743806 w 1617322"/>
              <a:gd name="connsiteY4" fmla="*/ 38440 h 1759641"/>
              <a:gd name="connsiteX0" fmla="*/ 743806 w 1617322"/>
              <a:gd name="connsiteY0" fmla="*/ 15231 h 1730706"/>
              <a:gd name="connsiteX1" fmla="*/ 1617262 w 1617322"/>
              <a:gd name="connsiteY1" fmla="*/ 683971 h 1730706"/>
              <a:gd name="connsiteX2" fmla="*/ 784748 w 1617322"/>
              <a:gd name="connsiteY2" fmla="*/ 1721201 h 1730706"/>
              <a:gd name="connsiteX3" fmla="*/ 1 w 1617322"/>
              <a:gd name="connsiteY3" fmla="*/ 1059284 h 1730706"/>
              <a:gd name="connsiteX4" fmla="*/ 743806 w 1617322"/>
              <a:gd name="connsiteY4" fmla="*/ 15231 h 1730706"/>
              <a:gd name="connsiteX0" fmla="*/ 743806 w 1617322"/>
              <a:gd name="connsiteY0" fmla="*/ 10827 h 1726302"/>
              <a:gd name="connsiteX1" fmla="*/ 1617262 w 1617322"/>
              <a:gd name="connsiteY1" fmla="*/ 679567 h 1726302"/>
              <a:gd name="connsiteX2" fmla="*/ 784748 w 1617322"/>
              <a:gd name="connsiteY2" fmla="*/ 1716797 h 1726302"/>
              <a:gd name="connsiteX3" fmla="*/ 1 w 1617322"/>
              <a:gd name="connsiteY3" fmla="*/ 1054880 h 1726302"/>
              <a:gd name="connsiteX4" fmla="*/ 743806 w 1617322"/>
              <a:gd name="connsiteY4" fmla="*/ 10827 h 1726302"/>
              <a:gd name="connsiteX0" fmla="*/ 743806 w 1603675"/>
              <a:gd name="connsiteY0" fmla="*/ 3259 h 1712857"/>
              <a:gd name="connsiteX1" fmla="*/ 1603614 w 1603675"/>
              <a:gd name="connsiteY1" fmla="*/ 835772 h 1712857"/>
              <a:gd name="connsiteX2" fmla="*/ 784748 w 1603675"/>
              <a:gd name="connsiteY2" fmla="*/ 1709229 h 1712857"/>
              <a:gd name="connsiteX3" fmla="*/ 1 w 1603675"/>
              <a:gd name="connsiteY3" fmla="*/ 1047312 h 1712857"/>
              <a:gd name="connsiteX4" fmla="*/ 743806 w 1603675"/>
              <a:gd name="connsiteY4" fmla="*/ 3259 h 1712857"/>
              <a:gd name="connsiteX0" fmla="*/ 743806 w 1603675"/>
              <a:gd name="connsiteY0" fmla="*/ 670 h 1710268"/>
              <a:gd name="connsiteX1" fmla="*/ 1603614 w 1603675"/>
              <a:gd name="connsiteY1" fmla="*/ 833183 h 1710268"/>
              <a:gd name="connsiteX2" fmla="*/ 784748 w 1603675"/>
              <a:gd name="connsiteY2" fmla="*/ 1706640 h 1710268"/>
              <a:gd name="connsiteX3" fmla="*/ 1 w 1603675"/>
              <a:gd name="connsiteY3" fmla="*/ 1044723 h 1710268"/>
              <a:gd name="connsiteX4" fmla="*/ 743806 w 1603675"/>
              <a:gd name="connsiteY4" fmla="*/ 670 h 1710268"/>
              <a:gd name="connsiteX0" fmla="*/ 736982 w 1596851"/>
              <a:gd name="connsiteY0" fmla="*/ 408 h 1706654"/>
              <a:gd name="connsiteX1" fmla="*/ 1596790 w 1596851"/>
              <a:gd name="connsiteY1" fmla="*/ 832921 h 1706654"/>
              <a:gd name="connsiteX2" fmla="*/ 777924 w 1596851"/>
              <a:gd name="connsiteY2" fmla="*/ 1706378 h 1706654"/>
              <a:gd name="connsiteX3" fmla="*/ 1 w 1596851"/>
              <a:gd name="connsiteY3" fmla="*/ 901160 h 1706654"/>
              <a:gd name="connsiteX4" fmla="*/ 736982 w 1596851"/>
              <a:gd name="connsiteY4" fmla="*/ 408 h 1706654"/>
              <a:gd name="connsiteX0" fmla="*/ 736982 w 1596851"/>
              <a:gd name="connsiteY0" fmla="*/ 2227 h 1709338"/>
              <a:gd name="connsiteX1" fmla="*/ 1596790 w 1596851"/>
              <a:gd name="connsiteY1" fmla="*/ 759677 h 1709338"/>
              <a:gd name="connsiteX2" fmla="*/ 777924 w 1596851"/>
              <a:gd name="connsiteY2" fmla="*/ 1708197 h 1709338"/>
              <a:gd name="connsiteX3" fmla="*/ 1 w 1596851"/>
              <a:gd name="connsiteY3" fmla="*/ 902979 h 1709338"/>
              <a:gd name="connsiteX4" fmla="*/ 736982 w 1596851"/>
              <a:gd name="connsiteY4" fmla="*/ 2227 h 1709338"/>
              <a:gd name="connsiteX0" fmla="*/ 736982 w 1596790"/>
              <a:gd name="connsiteY0" fmla="*/ 1673 h 1708784"/>
              <a:gd name="connsiteX1" fmla="*/ 1596790 w 1596790"/>
              <a:gd name="connsiteY1" fmla="*/ 759123 h 1708784"/>
              <a:gd name="connsiteX2" fmla="*/ 777924 w 1596790"/>
              <a:gd name="connsiteY2" fmla="*/ 1707643 h 1708784"/>
              <a:gd name="connsiteX3" fmla="*/ 1 w 1596790"/>
              <a:gd name="connsiteY3" fmla="*/ 902425 h 1708784"/>
              <a:gd name="connsiteX4" fmla="*/ 736982 w 1596790"/>
              <a:gd name="connsiteY4" fmla="*/ 1673 h 1708784"/>
              <a:gd name="connsiteX0" fmla="*/ 736982 w 1596790"/>
              <a:gd name="connsiteY0" fmla="*/ 3937 h 1713456"/>
              <a:gd name="connsiteX1" fmla="*/ 1596790 w 1596790"/>
              <a:gd name="connsiteY1" fmla="*/ 761387 h 1713456"/>
              <a:gd name="connsiteX2" fmla="*/ 777924 w 1596790"/>
              <a:gd name="connsiteY2" fmla="*/ 1709907 h 1713456"/>
              <a:gd name="connsiteX3" fmla="*/ 1 w 1596790"/>
              <a:gd name="connsiteY3" fmla="*/ 993399 h 1713456"/>
              <a:gd name="connsiteX4" fmla="*/ 736982 w 1596790"/>
              <a:gd name="connsiteY4" fmla="*/ 3937 h 1713456"/>
              <a:gd name="connsiteX0" fmla="*/ 736982 w 1596790"/>
              <a:gd name="connsiteY0" fmla="*/ 3937 h 1709916"/>
              <a:gd name="connsiteX1" fmla="*/ 1596790 w 1596790"/>
              <a:gd name="connsiteY1" fmla="*/ 761387 h 1709916"/>
              <a:gd name="connsiteX2" fmla="*/ 777924 w 1596790"/>
              <a:gd name="connsiteY2" fmla="*/ 1709907 h 1709916"/>
              <a:gd name="connsiteX3" fmla="*/ 1 w 1596790"/>
              <a:gd name="connsiteY3" fmla="*/ 993399 h 1709916"/>
              <a:gd name="connsiteX4" fmla="*/ 736982 w 1596790"/>
              <a:gd name="connsiteY4" fmla="*/ 3937 h 1709916"/>
              <a:gd name="connsiteX0" fmla="*/ 736982 w 1596790"/>
              <a:gd name="connsiteY0" fmla="*/ 8 h 1705987"/>
              <a:gd name="connsiteX1" fmla="*/ 1596790 w 1596790"/>
              <a:gd name="connsiteY1" fmla="*/ 757458 h 1705987"/>
              <a:gd name="connsiteX2" fmla="*/ 777924 w 1596790"/>
              <a:gd name="connsiteY2" fmla="*/ 1705978 h 1705987"/>
              <a:gd name="connsiteX3" fmla="*/ 1 w 1596790"/>
              <a:gd name="connsiteY3" fmla="*/ 989470 h 1705987"/>
              <a:gd name="connsiteX4" fmla="*/ 736982 w 1596790"/>
              <a:gd name="connsiteY4" fmla="*/ 8 h 170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6790" h="1705987">
                <a:moveTo>
                  <a:pt x="736982" y="8"/>
                </a:moveTo>
                <a:cubicBezTo>
                  <a:pt x="1125943" y="2283"/>
                  <a:pt x="1596790" y="206999"/>
                  <a:pt x="1596790" y="757458"/>
                </a:cubicBezTo>
                <a:cubicBezTo>
                  <a:pt x="1596790" y="1307917"/>
                  <a:pt x="1160061" y="1708253"/>
                  <a:pt x="777924" y="1705978"/>
                </a:cubicBezTo>
                <a:cubicBezTo>
                  <a:pt x="395787" y="1703703"/>
                  <a:pt x="2" y="1464867"/>
                  <a:pt x="1" y="989470"/>
                </a:cubicBezTo>
                <a:cubicBezTo>
                  <a:pt x="0" y="514073"/>
                  <a:pt x="348021" y="-2267"/>
                  <a:pt x="736982" y="8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 rot="5400000">
            <a:off x="6531499" y="1397148"/>
            <a:ext cx="821776" cy="3018580"/>
          </a:xfrm>
          <a:custGeom>
            <a:avLst/>
            <a:gdLst>
              <a:gd name="connsiteX0" fmla="*/ 785057 w 1692879"/>
              <a:gd name="connsiteY0" fmla="*/ 444 h 1577179"/>
              <a:gd name="connsiteX1" fmla="*/ 1692633 w 1692879"/>
              <a:gd name="connsiteY1" fmla="*/ 723776 h 1577179"/>
              <a:gd name="connsiteX2" fmla="*/ 866943 w 1692879"/>
              <a:gd name="connsiteY2" fmla="*/ 1576761 h 1577179"/>
              <a:gd name="connsiteX3" fmla="*/ 310 w 1692879"/>
              <a:gd name="connsiteY3" fmla="*/ 826134 h 1577179"/>
              <a:gd name="connsiteX4" fmla="*/ 785057 w 1692879"/>
              <a:gd name="connsiteY4" fmla="*/ 444 h 1577179"/>
              <a:gd name="connsiteX0" fmla="*/ 785057 w 1692879"/>
              <a:gd name="connsiteY0" fmla="*/ 444 h 1581975"/>
              <a:gd name="connsiteX1" fmla="*/ 1692633 w 1692879"/>
              <a:gd name="connsiteY1" fmla="*/ 723776 h 1581975"/>
              <a:gd name="connsiteX2" fmla="*/ 866943 w 1692879"/>
              <a:gd name="connsiteY2" fmla="*/ 1576761 h 1581975"/>
              <a:gd name="connsiteX3" fmla="*/ 310 w 1692879"/>
              <a:gd name="connsiteY3" fmla="*/ 826134 h 1581975"/>
              <a:gd name="connsiteX4" fmla="*/ 785057 w 1692879"/>
              <a:gd name="connsiteY4" fmla="*/ 444 h 1581975"/>
              <a:gd name="connsiteX0" fmla="*/ 785057 w 1692932"/>
              <a:gd name="connsiteY0" fmla="*/ 444 h 1581975"/>
              <a:gd name="connsiteX1" fmla="*/ 1692633 w 1692932"/>
              <a:gd name="connsiteY1" fmla="*/ 723776 h 1581975"/>
              <a:gd name="connsiteX2" fmla="*/ 866943 w 1692932"/>
              <a:gd name="connsiteY2" fmla="*/ 1576761 h 1581975"/>
              <a:gd name="connsiteX3" fmla="*/ 310 w 1692932"/>
              <a:gd name="connsiteY3" fmla="*/ 826134 h 1581975"/>
              <a:gd name="connsiteX4" fmla="*/ 785057 w 1692932"/>
              <a:gd name="connsiteY4" fmla="*/ 444 h 1581975"/>
              <a:gd name="connsiteX0" fmla="*/ 785057 w 1693091"/>
              <a:gd name="connsiteY0" fmla="*/ 444 h 1577179"/>
              <a:gd name="connsiteX1" fmla="*/ 1692633 w 1693091"/>
              <a:gd name="connsiteY1" fmla="*/ 723776 h 1577179"/>
              <a:gd name="connsiteX2" fmla="*/ 866943 w 1693091"/>
              <a:gd name="connsiteY2" fmla="*/ 1576761 h 1577179"/>
              <a:gd name="connsiteX3" fmla="*/ 310 w 1693091"/>
              <a:gd name="connsiteY3" fmla="*/ 826134 h 1577179"/>
              <a:gd name="connsiteX4" fmla="*/ 785057 w 1693091"/>
              <a:gd name="connsiteY4" fmla="*/ 444 h 1577179"/>
              <a:gd name="connsiteX0" fmla="*/ 785057 w 1692752"/>
              <a:gd name="connsiteY0" fmla="*/ 706 h 1577441"/>
              <a:gd name="connsiteX1" fmla="*/ 1692633 w 1692752"/>
              <a:gd name="connsiteY1" fmla="*/ 724038 h 1577441"/>
              <a:gd name="connsiteX2" fmla="*/ 866943 w 1692752"/>
              <a:gd name="connsiteY2" fmla="*/ 1577023 h 1577441"/>
              <a:gd name="connsiteX3" fmla="*/ 310 w 1692752"/>
              <a:gd name="connsiteY3" fmla="*/ 826396 h 1577441"/>
              <a:gd name="connsiteX4" fmla="*/ 785057 w 1692752"/>
              <a:gd name="connsiteY4" fmla="*/ 706 h 1577441"/>
              <a:gd name="connsiteX0" fmla="*/ 825754 w 1692505"/>
              <a:gd name="connsiteY0" fmla="*/ 364 h 1706773"/>
              <a:gd name="connsiteX1" fmla="*/ 1692386 w 1692505"/>
              <a:gd name="connsiteY1" fmla="*/ 853349 h 1706773"/>
              <a:gd name="connsiteX2" fmla="*/ 866696 w 1692505"/>
              <a:gd name="connsiteY2" fmla="*/ 1706334 h 1706773"/>
              <a:gd name="connsiteX3" fmla="*/ 63 w 1692505"/>
              <a:gd name="connsiteY3" fmla="*/ 955707 h 1706773"/>
              <a:gd name="connsiteX4" fmla="*/ 825754 w 1692505"/>
              <a:gd name="connsiteY4" fmla="*/ 364 h 1706773"/>
              <a:gd name="connsiteX0" fmla="*/ 825808 w 1692559"/>
              <a:gd name="connsiteY0" fmla="*/ 13 h 1706422"/>
              <a:gd name="connsiteX1" fmla="*/ 1692440 w 1692559"/>
              <a:gd name="connsiteY1" fmla="*/ 852998 h 1706422"/>
              <a:gd name="connsiteX2" fmla="*/ 866750 w 1692559"/>
              <a:gd name="connsiteY2" fmla="*/ 1705983 h 1706422"/>
              <a:gd name="connsiteX3" fmla="*/ 117 w 1692559"/>
              <a:gd name="connsiteY3" fmla="*/ 955356 h 1706422"/>
              <a:gd name="connsiteX4" fmla="*/ 825808 w 1692559"/>
              <a:gd name="connsiteY4" fmla="*/ 13 h 1706422"/>
              <a:gd name="connsiteX0" fmla="*/ 825692 w 1692443"/>
              <a:gd name="connsiteY0" fmla="*/ 17 h 1706695"/>
              <a:gd name="connsiteX1" fmla="*/ 1692324 w 1692443"/>
              <a:gd name="connsiteY1" fmla="*/ 853002 h 1706695"/>
              <a:gd name="connsiteX2" fmla="*/ 866634 w 1692443"/>
              <a:gd name="connsiteY2" fmla="*/ 1705987 h 1706695"/>
              <a:gd name="connsiteX3" fmla="*/ 1 w 1692443"/>
              <a:gd name="connsiteY3" fmla="*/ 955360 h 1706695"/>
              <a:gd name="connsiteX4" fmla="*/ 825692 w 1692443"/>
              <a:gd name="connsiteY4" fmla="*/ 17 h 1706695"/>
              <a:gd name="connsiteX0" fmla="*/ 743806 w 1610499"/>
              <a:gd name="connsiteY0" fmla="*/ 1218 h 1710226"/>
              <a:gd name="connsiteX1" fmla="*/ 1610438 w 1610499"/>
              <a:gd name="connsiteY1" fmla="*/ 854203 h 1710226"/>
              <a:gd name="connsiteX2" fmla="*/ 784748 w 1610499"/>
              <a:gd name="connsiteY2" fmla="*/ 1707188 h 1710226"/>
              <a:gd name="connsiteX3" fmla="*/ 1 w 1610499"/>
              <a:gd name="connsiteY3" fmla="*/ 1045271 h 1710226"/>
              <a:gd name="connsiteX4" fmla="*/ 743806 w 1610499"/>
              <a:gd name="connsiteY4" fmla="*/ 1218 h 1710226"/>
              <a:gd name="connsiteX0" fmla="*/ 743806 w 1617322"/>
              <a:gd name="connsiteY0" fmla="*/ 13070 h 1734271"/>
              <a:gd name="connsiteX1" fmla="*/ 1617262 w 1617322"/>
              <a:gd name="connsiteY1" fmla="*/ 552156 h 1734271"/>
              <a:gd name="connsiteX2" fmla="*/ 784748 w 1617322"/>
              <a:gd name="connsiteY2" fmla="*/ 1719040 h 1734271"/>
              <a:gd name="connsiteX3" fmla="*/ 1 w 1617322"/>
              <a:gd name="connsiteY3" fmla="*/ 1057123 h 1734271"/>
              <a:gd name="connsiteX4" fmla="*/ 743806 w 1617322"/>
              <a:gd name="connsiteY4" fmla="*/ 13070 h 1734271"/>
              <a:gd name="connsiteX0" fmla="*/ 743806 w 1617322"/>
              <a:gd name="connsiteY0" fmla="*/ 38440 h 1759641"/>
              <a:gd name="connsiteX1" fmla="*/ 1617262 w 1617322"/>
              <a:gd name="connsiteY1" fmla="*/ 577526 h 1759641"/>
              <a:gd name="connsiteX2" fmla="*/ 784748 w 1617322"/>
              <a:gd name="connsiteY2" fmla="*/ 1744410 h 1759641"/>
              <a:gd name="connsiteX3" fmla="*/ 1 w 1617322"/>
              <a:gd name="connsiteY3" fmla="*/ 1082493 h 1759641"/>
              <a:gd name="connsiteX4" fmla="*/ 743806 w 1617322"/>
              <a:gd name="connsiteY4" fmla="*/ 38440 h 1759641"/>
              <a:gd name="connsiteX0" fmla="*/ 743806 w 1617322"/>
              <a:gd name="connsiteY0" fmla="*/ 15231 h 1730706"/>
              <a:gd name="connsiteX1" fmla="*/ 1617262 w 1617322"/>
              <a:gd name="connsiteY1" fmla="*/ 683971 h 1730706"/>
              <a:gd name="connsiteX2" fmla="*/ 784748 w 1617322"/>
              <a:gd name="connsiteY2" fmla="*/ 1721201 h 1730706"/>
              <a:gd name="connsiteX3" fmla="*/ 1 w 1617322"/>
              <a:gd name="connsiteY3" fmla="*/ 1059284 h 1730706"/>
              <a:gd name="connsiteX4" fmla="*/ 743806 w 1617322"/>
              <a:gd name="connsiteY4" fmla="*/ 15231 h 1730706"/>
              <a:gd name="connsiteX0" fmla="*/ 743806 w 1617322"/>
              <a:gd name="connsiteY0" fmla="*/ 10827 h 1726302"/>
              <a:gd name="connsiteX1" fmla="*/ 1617262 w 1617322"/>
              <a:gd name="connsiteY1" fmla="*/ 679567 h 1726302"/>
              <a:gd name="connsiteX2" fmla="*/ 784748 w 1617322"/>
              <a:gd name="connsiteY2" fmla="*/ 1716797 h 1726302"/>
              <a:gd name="connsiteX3" fmla="*/ 1 w 1617322"/>
              <a:gd name="connsiteY3" fmla="*/ 1054880 h 1726302"/>
              <a:gd name="connsiteX4" fmla="*/ 743806 w 1617322"/>
              <a:gd name="connsiteY4" fmla="*/ 10827 h 1726302"/>
              <a:gd name="connsiteX0" fmla="*/ 743806 w 1603675"/>
              <a:gd name="connsiteY0" fmla="*/ 3259 h 1712857"/>
              <a:gd name="connsiteX1" fmla="*/ 1603614 w 1603675"/>
              <a:gd name="connsiteY1" fmla="*/ 835772 h 1712857"/>
              <a:gd name="connsiteX2" fmla="*/ 784748 w 1603675"/>
              <a:gd name="connsiteY2" fmla="*/ 1709229 h 1712857"/>
              <a:gd name="connsiteX3" fmla="*/ 1 w 1603675"/>
              <a:gd name="connsiteY3" fmla="*/ 1047312 h 1712857"/>
              <a:gd name="connsiteX4" fmla="*/ 743806 w 1603675"/>
              <a:gd name="connsiteY4" fmla="*/ 3259 h 1712857"/>
              <a:gd name="connsiteX0" fmla="*/ 743806 w 1603675"/>
              <a:gd name="connsiteY0" fmla="*/ 670 h 1710268"/>
              <a:gd name="connsiteX1" fmla="*/ 1603614 w 1603675"/>
              <a:gd name="connsiteY1" fmla="*/ 833183 h 1710268"/>
              <a:gd name="connsiteX2" fmla="*/ 784748 w 1603675"/>
              <a:gd name="connsiteY2" fmla="*/ 1706640 h 1710268"/>
              <a:gd name="connsiteX3" fmla="*/ 1 w 1603675"/>
              <a:gd name="connsiteY3" fmla="*/ 1044723 h 1710268"/>
              <a:gd name="connsiteX4" fmla="*/ 743806 w 1603675"/>
              <a:gd name="connsiteY4" fmla="*/ 670 h 1710268"/>
              <a:gd name="connsiteX0" fmla="*/ 736982 w 1596851"/>
              <a:gd name="connsiteY0" fmla="*/ 408 h 1706654"/>
              <a:gd name="connsiteX1" fmla="*/ 1596790 w 1596851"/>
              <a:gd name="connsiteY1" fmla="*/ 832921 h 1706654"/>
              <a:gd name="connsiteX2" fmla="*/ 777924 w 1596851"/>
              <a:gd name="connsiteY2" fmla="*/ 1706378 h 1706654"/>
              <a:gd name="connsiteX3" fmla="*/ 1 w 1596851"/>
              <a:gd name="connsiteY3" fmla="*/ 901160 h 1706654"/>
              <a:gd name="connsiteX4" fmla="*/ 736982 w 1596851"/>
              <a:gd name="connsiteY4" fmla="*/ 408 h 1706654"/>
              <a:gd name="connsiteX0" fmla="*/ 736982 w 1596851"/>
              <a:gd name="connsiteY0" fmla="*/ 2227 h 1709338"/>
              <a:gd name="connsiteX1" fmla="*/ 1596790 w 1596851"/>
              <a:gd name="connsiteY1" fmla="*/ 759677 h 1709338"/>
              <a:gd name="connsiteX2" fmla="*/ 777924 w 1596851"/>
              <a:gd name="connsiteY2" fmla="*/ 1708197 h 1709338"/>
              <a:gd name="connsiteX3" fmla="*/ 1 w 1596851"/>
              <a:gd name="connsiteY3" fmla="*/ 902979 h 1709338"/>
              <a:gd name="connsiteX4" fmla="*/ 736982 w 1596851"/>
              <a:gd name="connsiteY4" fmla="*/ 2227 h 1709338"/>
              <a:gd name="connsiteX0" fmla="*/ 736982 w 1596790"/>
              <a:gd name="connsiteY0" fmla="*/ 1673 h 1708784"/>
              <a:gd name="connsiteX1" fmla="*/ 1596790 w 1596790"/>
              <a:gd name="connsiteY1" fmla="*/ 759123 h 1708784"/>
              <a:gd name="connsiteX2" fmla="*/ 777924 w 1596790"/>
              <a:gd name="connsiteY2" fmla="*/ 1707643 h 1708784"/>
              <a:gd name="connsiteX3" fmla="*/ 1 w 1596790"/>
              <a:gd name="connsiteY3" fmla="*/ 902425 h 1708784"/>
              <a:gd name="connsiteX4" fmla="*/ 736982 w 1596790"/>
              <a:gd name="connsiteY4" fmla="*/ 1673 h 1708784"/>
              <a:gd name="connsiteX0" fmla="*/ 736982 w 1596790"/>
              <a:gd name="connsiteY0" fmla="*/ 3937 h 1713456"/>
              <a:gd name="connsiteX1" fmla="*/ 1596790 w 1596790"/>
              <a:gd name="connsiteY1" fmla="*/ 761387 h 1713456"/>
              <a:gd name="connsiteX2" fmla="*/ 777924 w 1596790"/>
              <a:gd name="connsiteY2" fmla="*/ 1709907 h 1713456"/>
              <a:gd name="connsiteX3" fmla="*/ 1 w 1596790"/>
              <a:gd name="connsiteY3" fmla="*/ 993399 h 1713456"/>
              <a:gd name="connsiteX4" fmla="*/ 736982 w 1596790"/>
              <a:gd name="connsiteY4" fmla="*/ 3937 h 1713456"/>
              <a:gd name="connsiteX0" fmla="*/ 736982 w 1596790"/>
              <a:gd name="connsiteY0" fmla="*/ 3937 h 1709916"/>
              <a:gd name="connsiteX1" fmla="*/ 1596790 w 1596790"/>
              <a:gd name="connsiteY1" fmla="*/ 761387 h 1709916"/>
              <a:gd name="connsiteX2" fmla="*/ 777924 w 1596790"/>
              <a:gd name="connsiteY2" fmla="*/ 1709907 h 1709916"/>
              <a:gd name="connsiteX3" fmla="*/ 1 w 1596790"/>
              <a:gd name="connsiteY3" fmla="*/ 993399 h 1709916"/>
              <a:gd name="connsiteX4" fmla="*/ 736982 w 1596790"/>
              <a:gd name="connsiteY4" fmla="*/ 3937 h 1709916"/>
              <a:gd name="connsiteX0" fmla="*/ 736982 w 1596790"/>
              <a:gd name="connsiteY0" fmla="*/ 8 h 1705987"/>
              <a:gd name="connsiteX1" fmla="*/ 1596790 w 1596790"/>
              <a:gd name="connsiteY1" fmla="*/ 757458 h 1705987"/>
              <a:gd name="connsiteX2" fmla="*/ 777924 w 1596790"/>
              <a:gd name="connsiteY2" fmla="*/ 1705978 h 1705987"/>
              <a:gd name="connsiteX3" fmla="*/ 1 w 1596790"/>
              <a:gd name="connsiteY3" fmla="*/ 989470 h 1705987"/>
              <a:gd name="connsiteX4" fmla="*/ 736982 w 1596790"/>
              <a:gd name="connsiteY4" fmla="*/ 8 h 1705987"/>
              <a:gd name="connsiteX0" fmla="*/ 736984 w 1596793"/>
              <a:gd name="connsiteY0" fmla="*/ 6 h 1743446"/>
              <a:gd name="connsiteX1" fmla="*/ 1596792 w 1596793"/>
              <a:gd name="connsiteY1" fmla="*/ 757456 h 1743446"/>
              <a:gd name="connsiteX2" fmla="*/ 744931 w 1596793"/>
              <a:gd name="connsiteY2" fmla="*/ 1743442 h 1743446"/>
              <a:gd name="connsiteX3" fmla="*/ 3 w 1596793"/>
              <a:gd name="connsiteY3" fmla="*/ 989468 h 1743446"/>
              <a:gd name="connsiteX4" fmla="*/ 736984 w 1596793"/>
              <a:gd name="connsiteY4" fmla="*/ 6 h 1743446"/>
              <a:gd name="connsiteX0" fmla="*/ 736992 w 1596808"/>
              <a:gd name="connsiteY0" fmla="*/ 6 h 1735079"/>
              <a:gd name="connsiteX1" fmla="*/ 1596800 w 1596808"/>
              <a:gd name="connsiteY1" fmla="*/ 757456 h 1735079"/>
              <a:gd name="connsiteX2" fmla="*/ 751081 w 1596808"/>
              <a:gd name="connsiteY2" fmla="*/ 1735074 h 1735079"/>
              <a:gd name="connsiteX3" fmla="*/ 11 w 1596808"/>
              <a:gd name="connsiteY3" fmla="*/ 989468 h 1735079"/>
              <a:gd name="connsiteX4" fmla="*/ 736992 w 1596808"/>
              <a:gd name="connsiteY4" fmla="*/ 6 h 1735079"/>
              <a:gd name="connsiteX0" fmla="*/ 736990 w 1572244"/>
              <a:gd name="connsiteY0" fmla="*/ 2915 h 1740769"/>
              <a:gd name="connsiteX1" fmla="*/ 1572236 w 1572244"/>
              <a:gd name="connsiteY1" fmla="*/ 724803 h 1740769"/>
              <a:gd name="connsiteX2" fmla="*/ 751079 w 1572244"/>
              <a:gd name="connsiteY2" fmla="*/ 1737983 h 1740769"/>
              <a:gd name="connsiteX3" fmla="*/ 9 w 1572244"/>
              <a:gd name="connsiteY3" fmla="*/ 992377 h 1740769"/>
              <a:gd name="connsiteX4" fmla="*/ 736990 w 1572244"/>
              <a:gd name="connsiteY4" fmla="*/ 2915 h 1740769"/>
              <a:gd name="connsiteX0" fmla="*/ 746201 w 1581453"/>
              <a:gd name="connsiteY0" fmla="*/ 4590 h 1744733"/>
              <a:gd name="connsiteX1" fmla="*/ 1581447 w 1581453"/>
              <a:gd name="connsiteY1" fmla="*/ 726478 h 1744733"/>
              <a:gd name="connsiteX2" fmla="*/ 760290 w 1581453"/>
              <a:gd name="connsiteY2" fmla="*/ 1739658 h 1744733"/>
              <a:gd name="connsiteX3" fmla="*/ 8 w 1581453"/>
              <a:gd name="connsiteY3" fmla="*/ 1069360 h 1744733"/>
              <a:gd name="connsiteX4" fmla="*/ 746201 w 1581453"/>
              <a:gd name="connsiteY4" fmla="*/ 4590 h 1744733"/>
              <a:gd name="connsiteX0" fmla="*/ 746201 w 1581455"/>
              <a:gd name="connsiteY0" fmla="*/ 4590 h 1740452"/>
              <a:gd name="connsiteX1" fmla="*/ 1581447 w 1581455"/>
              <a:gd name="connsiteY1" fmla="*/ 726478 h 1740452"/>
              <a:gd name="connsiteX2" fmla="*/ 760290 w 1581455"/>
              <a:gd name="connsiteY2" fmla="*/ 1739658 h 1740452"/>
              <a:gd name="connsiteX3" fmla="*/ 8 w 1581455"/>
              <a:gd name="connsiteY3" fmla="*/ 1069360 h 1740452"/>
              <a:gd name="connsiteX4" fmla="*/ 746201 w 1581455"/>
              <a:gd name="connsiteY4" fmla="*/ 4590 h 1740452"/>
              <a:gd name="connsiteX0" fmla="*/ 746203 w 1581457"/>
              <a:gd name="connsiteY0" fmla="*/ 643 h 1736505"/>
              <a:gd name="connsiteX1" fmla="*/ 1581449 w 1581457"/>
              <a:gd name="connsiteY1" fmla="*/ 722531 h 1736505"/>
              <a:gd name="connsiteX2" fmla="*/ 760292 w 1581457"/>
              <a:gd name="connsiteY2" fmla="*/ 1735711 h 1736505"/>
              <a:gd name="connsiteX3" fmla="*/ 10 w 1581457"/>
              <a:gd name="connsiteY3" fmla="*/ 1065413 h 1736505"/>
              <a:gd name="connsiteX4" fmla="*/ 746203 w 1581457"/>
              <a:gd name="connsiteY4" fmla="*/ 643 h 1736505"/>
              <a:gd name="connsiteX0" fmla="*/ 746203 w 1582887"/>
              <a:gd name="connsiteY0" fmla="*/ 643 h 1736503"/>
              <a:gd name="connsiteX1" fmla="*/ 1581449 w 1582887"/>
              <a:gd name="connsiteY1" fmla="*/ 722531 h 1736503"/>
              <a:gd name="connsiteX2" fmla="*/ 760292 w 1582887"/>
              <a:gd name="connsiteY2" fmla="*/ 1735711 h 1736503"/>
              <a:gd name="connsiteX3" fmla="*/ 10 w 1582887"/>
              <a:gd name="connsiteY3" fmla="*/ 1065413 h 1736503"/>
              <a:gd name="connsiteX4" fmla="*/ 746203 w 1582887"/>
              <a:gd name="connsiteY4" fmla="*/ 643 h 173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887" h="1736503">
                <a:moveTo>
                  <a:pt x="746203" y="643"/>
                </a:moveTo>
                <a:cubicBezTo>
                  <a:pt x="1077337" y="27170"/>
                  <a:pt x="1548393" y="435445"/>
                  <a:pt x="1581449" y="722531"/>
                </a:cubicBezTo>
                <a:cubicBezTo>
                  <a:pt x="1614505" y="1009617"/>
                  <a:pt x="1069930" y="1764331"/>
                  <a:pt x="760292" y="1735711"/>
                </a:cubicBezTo>
                <a:cubicBezTo>
                  <a:pt x="450654" y="1707091"/>
                  <a:pt x="2358" y="1354591"/>
                  <a:pt x="10" y="1065413"/>
                </a:cubicBezTo>
                <a:cubicBezTo>
                  <a:pt x="-2338" y="776235"/>
                  <a:pt x="415069" y="-25884"/>
                  <a:pt x="746203" y="643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019800" y="1909338"/>
            <a:ext cx="1834896" cy="891012"/>
            <a:chOff x="6553200" y="2495550"/>
            <a:chExt cx="1834896" cy="891012"/>
          </a:xfrm>
        </p:grpSpPr>
        <p:sp>
          <p:nvSpPr>
            <p:cNvPr id="9" name="Freeform 8"/>
            <p:cNvSpPr/>
            <p:nvPr/>
          </p:nvSpPr>
          <p:spPr>
            <a:xfrm>
              <a:off x="6743700" y="2652794"/>
              <a:ext cx="1109472" cy="599913"/>
            </a:xfrm>
            <a:custGeom>
              <a:avLst/>
              <a:gdLst>
                <a:gd name="connsiteX0" fmla="*/ 0 w 1359408"/>
                <a:gd name="connsiteY0" fmla="*/ 98026 h 134602"/>
                <a:gd name="connsiteX1" fmla="*/ 646176 w 1359408"/>
                <a:gd name="connsiteY1" fmla="*/ 490 h 134602"/>
                <a:gd name="connsiteX2" fmla="*/ 1359408 w 1359408"/>
                <a:gd name="connsiteY2" fmla="*/ 134602 h 134602"/>
                <a:gd name="connsiteX0" fmla="*/ 0 w 1371600"/>
                <a:gd name="connsiteY0" fmla="*/ 108079 h 351919"/>
                <a:gd name="connsiteX1" fmla="*/ 646176 w 1371600"/>
                <a:gd name="connsiteY1" fmla="*/ 10543 h 351919"/>
                <a:gd name="connsiteX2" fmla="*/ 1371600 w 1371600"/>
                <a:gd name="connsiteY2" fmla="*/ 351919 h 351919"/>
                <a:gd name="connsiteX0" fmla="*/ 0 w 1255776"/>
                <a:gd name="connsiteY0" fmla="*/ 15747 h 466851"/>
                <a:gd name="connsiteX1" fmla="*/ 530352 w 1255776"/>
                <a:gd name="connsiteY1" fmla="*/ 125475 h 466851"/>
                <a:gd name="connsiteX2" fmla="*/ 1255776 w 1255776"/>
                <a:gd name="connsiteY2" fmla="*/ 466851 h 466851"/>
                <a:gd name="connsiteX0" fmla="*/ 0 w 1255776"/>
                <a:gd name="connsiteY0" fmla="*/ 6619 h 457723"/>
                <a:gd name="connsiteX1" fmla="*/ 530352 w 1255776"/>
                <a:gd name="connsiteY1" fmla="*/ 116347 h 457723"/>
                <a:gd name="connsiteX2" fmla="*/ 1255776 w 1255776"/>
                <a:gd name="connsiteY2" fmla="*/ 457723 h 457723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109472"/>
                <a:gd name="connsiteY0" fmla="*/ 8601 h 599913"/>
                <a:gd name="connsiteX1" fmla="*/ 530352 w 1109472"/>
                <a:gd name="connsiteY1" fmla="*/ 118329 h 599913"/>
                <a:gd name="connsiteX2" fmla="*/ 1109472 w 1109472"/>
                <a:gd name="connsiteY2" fmla="*/ 599913 h 59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9472" h="599913">
                  <a:moveTo>
                    <a:pt x="0" y="8601"/>
                  </a:moveTo>
                  <a:cubicBezTo>
                    <a:pt x="264668" y="-18831"/>
                    <a:pt x="345440" y="19777"/>
                    <a:pt x="530352" y="118329"/>
                  </a:cubicBezTo>
                  <a:cubicBezTo>
                    <a:pt x="715264" y="216881"/>
                    <a:pt x="914908" y="413985"/>
                    <a:pt x="1109472" y="599913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934200" y="2581437"/>
              <a:ext cx="1109472" cy="599913"/>
            </a:xfrm>
            <a:custGeom>
              <a:avLst/>
              <a:gdLst>
                <a:gd name="connsiteX0" fmla="*/ 0 w 1359408"/>
                <a:gd name="connsiteY0" fmla="*/ 98026 h 134602"/>
                <a:gd name="connsiteX1" fmla="*/ 646176 w 1359408"/>
                <a:gd name="connsiteY1" fmla="*/ 490 h 134602"/>
                <a:gd name="connsiteX2" fmla="*/ 1359408 w 1359408"/>
                <a:gd name="connsiteY2" fmla="*/ 134602 h 134602"/>
                <a:gd name="connsiteX0" fmla="*/ 0 w 1371600"/>
                <a:gd name="connsiteY0" fmla="*/ 108079 h 351919"/>
                <a:gd name="connsiteX1" fmla="*/ 646176 w 1371600"/>
                <a:gd name="connsiteY1" fmla="*/ 10543 h 351919"/>
                <a:gd name="connsiteX2" fmla="*/ 1371600 w 1371600"/>
                <a:gd name="connsiteY2" fmla="*/ 351919 h 351919"/>
                <a:gd name="connsiteX0" fmla="*/ 0 w 1255776"/>
                <a:gd name="connsiteY0" fmla="*/ 15747 h 466851"/>
                <a:gd name="connsiteX1" fmla="*/ 530352 w 1255776"/>
                <a:gd name="connsiteY1" fmla="*/ 125475 h 466851"/>
                <a:gd name="connsiteX2" fmla="*/ 1255776 w 1255776"/>
                <a:gd name="connsiteY2" fmla="*/ 466851 h 466851"/>
                <a:gd name="connsiteX0" fmla="*/ 0 w 1255776"/>
                <a:gd name="connsiteY0" fmla="*/ 6619 h 457723"/>
                <a:gd name="connsiteX1" fmla="*/ 530352 w 1255776"/>
                <a:gd name="connsiteY1" fmla="*/ 116347 h 457723"/>
                <a:gd name="connsiteX2" fmla="*/ 1255776 w 1255776"/>
                <a:gd name="connsiteY2" fmla="*/ 457723 h 457723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109472"/>
                <a:gd name="connsiteY0" fmla="*/ 8601 h 599913"/>
                <a:gd name="connsiteX1" fmla="*/ 530352 w 1109472"/>
                <a:gd name="connsiteY1" fmla="*/ 118329 h 599913"/>
                <a:gd name="connsiteX2" fmla="*/ 1109472 w 1109472"/>
                <a:gd name="connsiteY2" fmla="*/ 599913 h 59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9472" h="599913">
                  <a:moveTo>
                    <a:pt x="0" y="8601"/>
                  </a:moveTo>
                  <a:cubicBezTo>
                    <a:pt x="264668" y="-18831"/>
                    <a:pt x="345440" y="19777"/>
                    <a:pt x="530352" y="118329"/>
                  </a:cubicBezTo>
                  <a:cubicBezTo>
                    <a:pt x="715264" y="216881"/>
                    <a:pt x="914908" y="413985"/>
                    <a:pt x="1109472" y="599913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6553200" y="2724150"/>
              <a:ext cx="1109472" cy="599913"/>
            </a:xfrm>
            <a:custGeom>
              <a:avLst/>
              <a:gdLst>
                <a:gd name="connsiteX0" fmla="*/ 0 w 1359408"/>
                <a:gd name="connsiteY0" fmla="*/ 98026 h 134602"/>
                <a:gd name="connsiteX1" fmla="*/ 646176 w 1359408"/>
                <a:gd name="connsiteY1" fmla="*/ 490 h 134602"/>
                <a:gd name="connsiteX2" fmla="*/ 1359408 w 1359408"/>
                <a:gd name="connsiteY2" fmla="*/ 134602 h 134602"/>
                <a:gd name="connsiteX0" fmla="*/ 0 w 1371600"/>
                <a:gd name="connsiteY0" fmla="*/ 108079 h 351919"/>
                <a:gd name="connsiteX1" fmla="*/ 646176 w 1371600"/>
                <a:gd name="connsiteY1" fmla="*/ 10543 h 351919"/>
                <a:gd name="connsiteX2" fmla="*/ 1371600 w 1371600"/>
                <a:gd name="connsiteY2" fmla="*/ 351919 h 351919"/>
                <a:gd name="connsiteX0" fmla="*/ 0 w 1255776"/>
                <a:gd name="connsiteY0" fmla="*/ 15747 h 466851"/>
                <a:gd name="connsiteX1" fmla="*/ 530352 w 1255776"/>
                <a:gd name="connsiteY1" fmla="*/ 125475 h 466851"/>
                <a:gd name="connsiteX2" fmla="*/ 1255776 w 1255776"/>
                <a:gd name="connsiteY2" fmla="*/ 466851 h 466851"/>
                <a:gd name="connsiteX0" fmla="*/ 0 w 1255776"/>
                <a:gd name="connsiteY0" fmla="*/ 6619 h 457723"/>
                <a:gd name="connsiteX1" fmla="*/ 530352 w 1255776"/>
                <a:gd name="connsiteY1" fmla="*/ 116347 h 457723"/>
                <a:gd name="connsiteX2" fmla="*/ 1255776 w 1255776"/>
                <a:gd name="connsiteY2" fmla="*/ 457723 h 457723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109472"/>
                <a:gd name="connsiteY0" fmla="*/ 8601 h 599913"/>
                <a:gd name="connsiteX1" fmla="*/ 530352 w 1109472"/>
                <a:gd name="connsiteY1" fmla="*/ 118329 h 599913"/>
                <a:gd name="connsiteX2" fmla="*/ 1109472 w 1109472"/>
                <a:gd name="connsiteY2" fmla="*/ 599913 h 59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9472" h="599913">
                  <a:moveTo>
                    <a:pt x="0" y="8601"/>
                  </a:moveTo>
                  <a:cubicBezTo>
                    <a:pt x="264668" y="-18831"/>
                    <a:pt x="345440" y="19777"/>
                    <a:pt x="530352" y="118329"/>
                  </a:cubicBezTo>
                  <a:cubicBezTo>
                    <a:pt x="715264" y="216881"/>
                    <a:pt x="914908" y="413985"/>
                    <a:pt x="1109472" y="599913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6553200" y="2495550"/>
              <a:ext cx="1377696" cy="497278"/>
            </a:xfrm>
            <a:custGeom>
              <a:avLst/>
              <a:gdLst>
                <a:gd name="connsiteX0" fmla="*/ 0 w 1359408"/>
                <a:gd name="connsiteY0" fmla="*/ 98026 h 134602"/>
                <a:gd name="connsiteX1" fmla="*/ 646176 w 1359408"/>
                <a:gd name="connsiteY1" fmla="*/ 490 h 134602"/>
                <a:gd name="connsiteX2" fmla="*/ 1359408 w 1359408"/>
                <a:gd name="connsiteY2" fmla="*/ 134602 h 134602"/>
                <a:gd name="connsiteX0" fmla="*/ 0 w 1371600"/>
                <a:gd name="connsiteY0" fmla="*/ 108079 h 351919"/>
                <a:gd name="connsiteX1" fmla="*/ 646176 w 1371600"/>
                <a:gd name="connsiteY1" fmla="*/ 10543 h 351919"/>
                <a:gd name="connsiteX2" fmla="*/ 1371600 w 1371600"/>
                <a:gd name="connsiteY2" fmla="*/ 351919 h 351919"/>
                <a:gd name="connsiteX0" fmla="*/ 0 w 1255776"/>
                <a:gd name="connsiteY0" fmla="*/ 15747 h 466851"/>
                <a:gd name="connsiteX1" fmla="*/ 530352 w 1255776"/>
                <a:gd name="connsiteY1" fmla="*/ 125475 h 466851"/>
                <a:gd name="connsiteX2" fmla="*/ 1255776 w 1255776"/>
                <a:gd name="connsiteY2" fmla="*/ 466851 h 466851"/>
                <a:gd name="connsiteX0" fmla="*/ 0 w 1255776"/>
                <a:gd name="connsiteY0" fmla="*/ 6619 h 457723"/>
                <a:gd name="connsiteX1" fmla="*/ 530352 w 1255776"/>
                <a:gd name="connsiteY1" fmla="*/ 116347 h 457723"/>
                <a:gd name="connsiteX2" fmla="*/ 1255776 w 1255776"/>
                <a:gd name="connsiteY2" fmla="*/ 457723 h 457723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109472"/>
                <a:gd name="connsiteY0" fmla="*/ 8601 h 599913"/>
                <a:gd name="connsiteX1" fmla="*/ 530352 w 1109472"/>
                <a:gd name="connsiteY1" fmla="*/ 118329 h 599913"/>
                <a:gd name="connsiteX2" fmla="*/ 1109472 w 1109472"/>
                <a:gd name="connsiteY2" fmla="*/ 599913 h 599913"/>
                <a:gd name="connsiteX0" fmla="*/ 0 w 1213104"/>
                <a:gd name="connsiteY0" fmla="*/ 448217 h 572183"/>
                <a:gd name="connsiteX1" fmla="*/ 530352 w 1213104"/>
                <a:gd name="connsiteY1" fmla="*/ 557945 h 572183"/>
                <a:gd name="connsiteX2" fmla="*/ 1213104 w 1213104"/>
                <a:gd name="connsiteY2" fmla="*/ 33689 h 572183"/>
                <a:gd name="connsiteX0" fmla="*/ 0 w 1213104"/>
                <a:gd name="connsiteY0" fmla="*/ 476153 h 476153"/>
                <a:gd name="connsiteX1" fmla="*/ 633984 w 1213104"/>
                <a:gd name="connsiteY1" fmla="*/ 232313 h 476153"/>
                <a:gd name="connsiteX2" fmla="*/ 1213104 w 1213104"/>
                <a:gd name="connsiteY2" fmla="*/ 61625 h 476153"/>
                <a:gd name="connsiteX0" fmla="*/ 0 w 1127760"/>
                <a:gd name="connsiteY0" fmla="*/ 532216 h 532216"/>
                <a:gd name="connsiteX1" fmla="*/ 548640 w 1127760"/>
                <a:gd name="connsiteY1" fmla="*/ 233512 h 532216"/>
                <a:gd name="connsiteX2" fmla="*/ 1127760 w 1127760"/>
                <a:gd name="connsiteY2" fmla="*/ 62824 h 532216"/>
                <a:gd name="connsiteX0" fmla="*/ 0 w 1127760"/>
                <a:gd name="connsiteY0" fmla="*/ 532216 h 532216"/>
                <a:gd name="connsiteX1" fmla="*/ 548640 w 1127760"/>
                <a:gd name="connsiteY1" fmla="*/ 233512 h 532216"/>
                <a:gd name="connsiteX2" fmla="*/ 1127760 w 1127760"/>
                <a:gd name="connsiteY2" fmla="*/ 62824 h 532216"/>
                <a:gd name="connsiteX0" fmla="*/ 0 w 1274064"/>
                <a:gd name="connsiteY0" fmla="*/ 495382 h 495382"/>
                <a:gd name="connsiteX1" fmla="*/ 548640 w 1274064"/>
                <a:gd name="connsiteY1" fmla="*/ 196678 h 495382"/>
                <a:gd name="connsiteX2" fmla="*/ 1274064 w 1274064"/>
                <a:gd name="connsiteY2" fmla="*/ 68662 h 495382"/>
                <a:gd name="connsiteX0" fmla="*/ 0 w 1274064"/>
                <a:gd name="connsiteY0" fmla="*/ 466915 h 466915"/>
                <a:gd name="connsiteX1" fmla="*/ 548640 w 1274064"/>
                <a:gd name="connsiteY1" fmla="*/ 168211 h 466915"/>
                <a:gd name="connsiteX2" fmla="*/ 1274064 w 1274064"/>
                <a:gd name="connsiteY2" fmla="*/ 40195 h 466915"/>
                <a:gd name="connsiteX0" fmla="*/ 0 w 1377696"/>
                <a:gd name="connsiteY0" fmla="*/ 527041 h 527041"/>
                <a:gd name="connsiteX1" fmla="*/ 548640 w 1377696"/>
                <a:gd name="connsiteY1" fmla="*/ 228337 h 527041"/>
                <a:gd name="connsiteX2" fmla="*/ 1377696 w 1377696"/>
                <a:gd name="connsiteY2" fmla="*/ 33265 h 527041"/>
                <a:gd name="connsiteX0" fmla="*/ 0 w 1377696"/>
                <a:gd name="connsiteY0" fmla="*/ 497278 h 497278"/>
                <a:gd name="connsiteX1" fmla="*/ 548640 w 1377696"/>
                <a:gd name="connsiteY1" fmla="*/ 198574 h 497278"/>
                <a:gd name="connsiteX2" fmla="*/ 1377696 w 1377696"/>
                <a:gd name="connsiteY2" fmla="*/ 3502 h 497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7696" h="497278">
                  <a:moveTo>
                    <a:pt x="0" y="497278"/>
                  </a:moveTo>
                  <a:cubicBezTo>
                    <a:pt x="185420" y="378406"/>
                    <a:pt x="319024" y="280870"/>
                    <a:pt x="548640" y="198574"/>
                  </a:cubicBezTo>
                  <a:cubicBezTo>
                    <a:pt x="778256" y="116278"/>
                    <a:pt x="988060" y="-23930"/>
                    <a:pt x="1377696" y="3502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7120128" y="2505237"/>
              <a:ext cx="1109472" cy="599913"/>
            </a:xfrm>
            <a:custGeom>
              <a:avLst/>
              <a:gdLst>
                <a:gd name="connsiteX0" fmla="*/ 0 w 1359408"/>
                <a:gd name="connsiteY0" fmla="*/ 98026 h 134602"/>
                <a:gd name="connsiteX1" fmla="*/ 646176 w 1359408"/>
                <a:gd name="connsiteY1" fmla="*/ 490 h 134602"/>
                <a:gd name="connsiteX2" fmla="*/ 1359408 w 1359408"/>
                <a:gd name="connsiteY2" fmla="*/ 134602 h 134602"/>
                <a:gd name="connsiteX0" fmla="*/ 0 w 1371600"/>
                <a:gd name="connsiteY0" fmla="*/ 108079 h 351919"/>
                <a:gd name="connsiteX1" fmla="*/ 646176 w 1371600"/>
                <a:gd name="connsiteY1" fmla="*/ 10543 h 351919"/>
                <a:gd name="connsiteX2" fmla="*/ 1371600 w 1371600"/>
                <a:gd name="connsiteY2" fmla="*/ 351919 h 351919"/>
                <a:gd name="connsiteX0" fmla="*/ 0 w 1255776"/>
                <a:gd name="connsiteY0" fmla="*/ 15747 h 466851"/>
                <a:gd name="connsiteX1" fmla="*/ 530352 w 1255776"/>
                <a:gd name="connsiteY1" fmla="*/ 125475 h 466851"/>
                <a:gd name="connsiteX2" fmla="*/ 1255776 w 1255776"/>
                <a:gd name="connsiteY2" fmla="*/ 466851 h 466851"/>
                <a:gd name="connsiteX0" fmla="*/ 0 w 1255776"/>
                <a:gd name="connsiteY0" fmla="*/ 6619 h 457723"/>
                <a:gd name="connsiteX1" fmla="*/ 530352 w 1255776"/>
                <a:gd name="connsiteY1" fmla="*/ 116347 h 457723"/>
                <a:gd name="connsiteX2" fmla="*/ 1255776 w 1255776"/>
                <a:gd name="connsiteY2" fmla="*/ 457723 h 457723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109472"/>
                <a:gd name="connsiteY0" fmla="*/ 8601 h 599913"/>
                <a:gd name="connsiteX1" fmla="*/ 530352 w 1109472"/>
                <a:gd name="connsiteY1" fmla="*/ 118329 h 599913"/>
                <a:gd name="connsiteX2" fmla="*/ 1109472 w 1109472"/>
                <a:gd name="connsiteY2" fmla="*/ 599913 h 59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9472" h="599913">
                  <a:moveTo>
                    <a:pt x="0" y="8601"/>
                  </a:moveTo>
                  <a:cubicBezTo>
                    <a:pt x="264668" y="-18831"/>
                    <a:pt x="345440" y="19777"/>
                    <a:pt x="530352" y="118329"/>
                  </a:cubicBezTo>
                  <a:cubicBezTo>
                    <a:pt x="715264" y="216881"/>
                    <a:pt x="914908" y="413985"/>
                    <a:pt x="1109472" y="599913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6705600" y="2626795"/>
              <a:ext cx="1377696" cy="497278"/>
            </a:xfrm>
            <a:custGeom>
              <a:avLst/>
              <a:gdLst>
                <a:gd name="connsiteX0" fmla="*/ 0 w 1359408"/>
                <a:gd name="connsiteY0" fmla="*/ 98026 h 134602"/>
                <a:gd name="connsiteX1" fmla="*/ 646176 w 1359408"/>
                <a:gd name="connsiteY1" fmla="*/ 490 h 134602"/>
                <a:gd name="connsiteX2" fmla="*/ 1359408 w 1359408"/>
                <a:gd name="connsiteY2" fmla="*/ 134602 h 134602"/>
                <a:gd name="connsiteX0" fmla="*/ 0 w 1371600"/>
                <a:gd name="connsiteY0" fmla="*/ 108079 h 351919"/>
                <a:gd name="connsiteX1" fmla="*/ 646176 w 1371600"/>
                <a:gd name="connsiteY1" fmla="*/ 10543 h 351919"/>
                <a:gd name="connsiteX2" fmla="*/ 1371600 w 1371600"/>
                <a:gd name="connsiteY2" fmla="*/ 351919 h 351919"/>
                <a:gd name="connsiteX0" fmla="*/ 0 w 1255776"/>
                <a:gd name="connsiteY0" fmla="*/ 15747 h 466851"/>
                <a:gd name="connsiteX1" fmla="*/ 530352 w 1255776"/>
                <a:gd name="connsiteY1" fmla="*/ 125475 h 466851"/>
                <a:gd name="connsiteX2" fmla="*/ 1255776 w 1255776"/>
                <a:gd name="connsiteY2" fmla="*/ 466851 h 466851"/>
                <a:gd name="connsiteX0" fmla="*/ 0 w 1255776"/>
                <a:gd name="connsiteY0" fmla="*/ 6619 h 457723"/>
                <a:gd name="connsiteX1" fmla="*/ 530352 w 1255776"/>
                <a:gd name="connsiteY1" fmla="*/ 116347 h 457723"/>
                <a:gd name="connsiteX2" fmla="*/ 1255776 w 1255776"/>
                <a:gd name="connsiteY2" fmla="*/ 457723 h 457723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109472"/>
                <a:gd name="connsiteY0" fmla="*/ 8601 h 599913"/>
                <a:gd name="connsiteX1" fmla="*/ 530352 w 1109472"/>
                <a:gd name="connsiteY1" fmla="*/ 118329 h 599913"/>
                <a:gd name="connsiteX2" fmla="*/ 1109472 w 1109472"/>
                <a:gd name="connsiteY2" fmla="*/ 599913 h 599913"/>
                <a:gd name="connsiteX0" fmla="*/ 0 w 1213104"/>
                <a:gd name="connsiteY0" fmla="*/ 448217 h 572183"/>
                <a:gd name="connsiteX1" fmla="*/ 530352 w 1213104"/>
                <a:gd name="connsiteY1" fmla="*/ 557945 h 572183"/>
                <a:gd name="connsiteX2" fmla="*/ 1213104 w 1213104"/>
                <a:gd name="connsiteY2" fmla="*/ 33689 h 572183"/>
                <a:gd name="connsiteX0" fmla="*/ 0 w 1213104"/>
                <a:gd name="connsiteY0" fmla="*/ 476153 h 476153"/>
                <a:gd name="connsiteX1" fmla="*/ 633984 w 1213104"/>
                <a:gd name="connsiteY1" fmla="*/ 232313 h 476153"/>
                <a:gd name="connsiteX2" fmla="*/ 1213104 w 1213104"/>
                <a:gd name="connsiteY2" fmla="*/ 61625 h 476153"/>
                <a:gd name="connsiteX0" fmla="*/ 0 w 1127760"/>
                <a:gd name="connsiteY0" fmla="*/ 532216 h 532216"/>
                <a:gd name="connsiteX1" fmla="*/ 548640 w 1127760"/>
                <a:gd name="connsiteY1" fmla="*/ 233512 h 532216"/>
                <a:gd name="connsiteX2" fmla="*/ 1127760 w 1127760"/>
                <a:gd name="connsiteY2" fmla="*/ 62824 h 532216"/>
                <a:gd name="connsiteX0" fmla="*/ 0 w 1127760"/>
                <a:gd name="connsiteY0" fmla="*/ 532216 h 532216"/>
                <a:gd name="connsiteX1" fmla="*/ 548640 w 1127760"/>
                <a:gd name="connsiteY1" fmla="*/ 233512 h 532216"/>
                <a:gd name="connsiteX2" fmla="*/ 1127760 w 1127760"/>
                <a:gd name="connsiteY2" fmla="*/ 62824 h 532216"/>
                <a:gd name="connsiteX0" fmla="*/ 0 w 1274064"/>
                <a:gd name="connsiteY0" fmla="*/ 495382 h 495382"/>
                <a:gd name="connsiteX1" fmla="*/ 548640 w 1274064"/>
                <a:gd name="connsiteY1" fmla="*/ 196678 h 495382"/>
                <a:gd name="connsiteX2" fmla="*/ 1274064 w 1274064"/>
                <a:gd name="connsiteY2" fmla="*/ 68662 h 495382"/>
                <a:gd name="connsiteX0" fmla="*/ 0 w 1274064"/>
                <a:gd name="connsiteY0" fmla="*/ 466915 h 466915"/>
                <a:gd name="connsiteX1" fmla="*/ 548640 w 1274064"/>
                <a:gd name="connsiteY1" fmla="*/ 168211 h 466915"/>
                <a:gd name="connsiteX2" fmla="*/ 1274064 w 1274064"/>
                <a:gd name="connsiteY2" fmla="*/ 40195 h 466915"/>
                <a:gd name="connsiteX0" fmla="*/ 0 w 1377696"/>
                <a:gd name="connsiteY0" fmla="*/ 527041 h 527041"/>
                <a:gd name="connsiteX1" fmla="*/ 548640 w 1377696"/>
                <a:gd name="connsiteY1" fmla="*/ 228337 h 527041"/>
                <a:gd name="connsiteX2" fmla="*/ 1377696 w 1377696"/>
                <a:gd name="connsiteY2" fmla="*/ 33265 h 527041"/>
                <a:gd name="connsiteX0" fmla="*/ 0 w 1377696"/>
                <a:gd name="connsiteY0" fmla="*/ 497278 h 497278"/>
                <a:gd name="connsiteX1" fmla="*/ 548640 w 1377696"/>
                <a:gd name="connsiteY1" fmla="*/ 198574 h 497278"/>
                <a:gd name="connsiteX2" fmla="*/ 1377696 w 1377696"/>
                <a:gd name="connsiteY2" fmla="*/ 3502 h 497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7696" h="497278">
                  <a:moveTo>
                    <a:pt x="0" y="497278"/>
                  </a:moveTo>
                  <a:cubicBezTo>
                    <a:pt x="185420" y="378406"/>
                    <a:pt x="319024" y="280870"/>
                    <a:pt x="548640" y="198574"/>
                  </a:cubicBezTo>
                  <a:cubicBezTo>
                    <a:pt x="778256" y="116278"/>
                    <a:pt x="988060" y="-23930"/>
                    <a:pt x="1377696" y="3502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6858000" y="2758040"/>
              <a:ext cx="1377696" cy="497278"/>
            </a:xfrm>
            <a:custGeom>
              <a:avLst/>
              <a:gdLst>
                <a:gd name="connsiteX0" fmla="*/ 0 w 1359408"/>
                <a:gd name="connsiteY0" fmla="*/ 98026 h 134602"/>
                <a:gd name="connsiteX1" fmla="*/ 646176 w 1359408"/>
                <a:gd name="connsiteY1" fmla="*/ 490 h 134602"/>
                <a:gd name="connsiteX2" fmla="*/ 1359408 w 1359408"/>
                <a:gd name="connsiteY2" fmla="*/ 134602 h 134602"/>
                <a:gd name="connsiteX0" fmla="*/ 0 w 1371600"/>
                <a:gd name="connsiteY0" fmla="*/ 108079 h 351919"/>
                <a:gd name="connsiteX1" fmla="*/ 646176 w 1371600"/>
                <a:gd name="connsiteY1" fmla="*/ 10543 h 351919"/>
                <a:gd name="connsiteX2" fmla="*/ 1371600 w 1371600"/>
                <a:gd name="connsiteY2" fmla="*/ 351919 h 351919"/>
                <a:gd name="connsiteX0" fmla="*/ 0 w 1255776"/>
                <a:gd name="connsiteY0" fmla="*/ 15747 h 466851"/>
                <a:gd name="connsiteX1" fmla="*/ 530352 w 1255776"/>
                <a:gd name="connsiteY1" fmla="*/ 125475 h 466851"/>
                <a:gd name="connsiteX2" fmla="*/ 1255776 w 1255776"/>
                <a:gd name="connsiteY2" fmla="*/ 466851 h 466851"/>
                <a:gd name="connsiteX0" fmla="*/ 0 w 1255776"/>
                <a:gd name="connsiteY0" fmla="*/ 6619 h 457723"/>
                <a:gd name="connsiteX1" fmla="*/ 530352 w 1255776"/>
                <a:gd name="connsiteY1" fmla="*/ 116347 h 457723"/>
                <a:gd name="connsiteX2" fmla="*/ 1255776 w 1255776"/>
                <a:gd name="connsiteY2" fmla="*/ 457723 h 457723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109472"/>
                <a:gd name="connsiteY0" fmla="*/ 8601 h 599913"/>
                <a:gd name="connsiteX1" fmla="*/ 530352 w 1109472"/>
                <a:gd name="connsiteY1" fmla="*/ 118329 h 599913"/>
                <a:gd name="connsiteX2" fmla="*/ 1109472 w 1109472"/>
                <a:gd name="connsiteY2" fmla="*/ 599913 h 599913"/>
                <a:gd name="connsiteX0" fmla="*/ 0 w 1213104"/>
                <a:gd name="connsiteY0" fmla="*/ 448217 h 572183"/>
                <a:gd name="connsiteX1" fmla="*/ 530352 w 1213104"/>
                <a:gd name="connsiteY1" fmla="*/ 557945 h 572183"/>
                <a:gd name="connsiteX2" fmla="*/ 1213104 w 1213104"/>
                <a:gd name="connsiteY2" fmla="*/ 33689 h 572183"/>
                <a:gd name="connsiteX0" fmla="*/ 0 w 1213104"/>
                <a:gd name="connsiteY0" fmla="*/ 476153 h 476153"/>
                <a:gd name="connsiteX1" fmla="*/ 633984 w 1213104"/>
                <a:gd name="connsiteY1" fmla="*/ 232313 h 476153"/>
                <a:gd name="connsiteX2" fmla="*/ 1213104 w 1213104"/>
                <a:gd name="connsiteY2" fmla="*/ 61625 h 476153"/>
                <a:gd name="connsiteX0" fmla="*/ 0 w 1127760"/>
                <a:gd name="connsiteY0" fmla="*/ 532216 h 532216"/>
                <a:gd name="connsiteX1" fmla="*/ 548640 w 1127760"/>
                <a:gd name="connsiteY1" fmla="*/ 233512 h 532216"/>
                <a:gd name="connsiteX2" fmla="*/ 1127760 w 1127760"/>
                <a:gd name="connsiteY2" fmla="*/ 62824 h 532216"/>
                <a:gd name="connsiteX0" fmla="*/ 0 w 1127760"/>
                <a:gd name="connsiteY0" fmla="*/ 532216 h 532216"/>
                <a:gd name="connsiteX1" fmla="*/ 548640 w 1127760"/>
                <a:gd name="connsiteY1" fmla="*/ 233512 h 532216"/>
                <a:gd name="connsiteX2" fmla="*/ 1127760 w 1127760"/>
                <a:gd name="connsiteY2" fmla="*/ 62824 h 532216"/>
                <a:gd name="connsiteX0" fmla="*/ 0 w 1274064"/>
                <a:gd name="connsiteY0" fmla="*/ 495382 h 495382"/>
                <a:gd name="connsiteX1" fmla="*/ 548640 w 1274064"/>
                <a:gd name="connsiteY1" fmla="*/ 196678 h 495382"/>
                <a:gd name="connsiteX2" fmla="*/ 1274064 w 1274064"/>
                <a:gd name="connsiteY2" fmla="*/ 68662 h 495382"/>
                <a:gd name="connsiteX0" fmla="*/ 0 w 1274064"/>
                <a:gd name="connsiteY0" fmla="*/ 466915 h 466915"/>
                <a:gd name="connsiteX1" fmla="*/ 548640 w 1274064"/>
                <a:gd name="connsiteY1" fmla="*/ 168211 h 466915"/>
                <a:gd name="connsiteX2" fmla="*/ 1274064 w 1274064"/>
                <a:gd name="connsiteY2" fmla="*/ 40195 h 466915"/>
                <a:gd name="connsiteX0" fmla="*/ 0 w 1377696"/>
                <a:gd name="connsiteY0" fmla="*/ 527041 h 527041"/>
                <a:gd name="connsiteX1" fmla="*/ 548640 w 1377696"/>
                <a:gd name="connsiteY1" fmla="*/ 228337 h 527041"/>
                <a:gd name="connsiteX2" fmla="*/ 1377696 w 1377696"/>
                <a:gd name="connsiteY2" fmla="*/ 33265 h 527041"/>
                <a:gd name="connsiteX0" fmla="*/ 0 w 1377696"/>
                <a:gd name="connsiteY0" fmla="*/ 497278 h 497278"/>
                <a:gd name="connsiteX1" fmla="*/ 548640 w 1377696"/>
                <a:gd name="connsiteY1" fmla="*/ 198574 h 497278"/>
                <a:gd name="connsiteX2" fmla="*/ 1377696 w 1377696"/>
                <a:gd name="connsiteY2" fmla="*/ 3502 h 497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7696" h="497278">
                  <a:moveTo>
                    <a:pt x="0" y="497278"/>
                  </a:moveTo>
                  <a:cubicBezTo>
                    <a:pt x="185420" y="378406"/>
                    <a:pt x="319024" y="280870"/>
                    <a:pt x="548640" y="198574"/>
                  </a:cubicBezTo>
                  <a:cubicBezTo>
                    <a:pt x="778256" y="116278"/>
                    <a:pt x="988060" y="-23930"/>
                    <a:pt x="1377696" y="3502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7010400" y="2889284"/>
              <a:ext cx="1377696" cy="497278"/>
            </a:xfrm>
            <a:custGeom>
              <a:avLst/>
              <a:gdLst>
                <a:gd name="connsiteX0" fmla="*/ 0 w 1359408"/>
                <a:gd name="connsiteY0" fmla="*/ 98026 h 134602"/>
                <a:gd name="connsiteX1" fmla="*/ 646176 w 1359408"/>
                <a:gd name="connsiteY1" fmla="*/ 490 h 134602"/>
                <a:gd name="connsiteX2" fmla="*/ 1359408 w 1359408"/>
                <a:gd name="connsiteY2" fmla="*/ 134602 h 134602"/>
                <a:gd name="connsiteX0" fmla="*/ 0 w 1371600"/>
                <a:gd name="connsiteY0" fmla="*/ 108079 h 351919"/>
                <a:gd name="connsiteX1" fmla="*/ 646176 w 1371600"/>
                <a:gd name="connsiteY1" fmla="*/ 10543 h 351919"/>
                <a:gd name="connsiteX2" fmla="*/ 1371600 w 1371600"/>
                <a:gd name="connsiteY2" fmla="*/ 351919 h 351919"/>
                <a:gd name="connsiteX0" fmla="*/ 0 w 1255776"/>
                <a:gd name="connsiteY0" fmla="*/ 15747 h 466851"/>
                <a:gd name="connsiteX1" fmla="*/ 530352 w 1255776"/>
                <a:gd name="connsiteY1" fmla="*/ 125475 h 466851"/>
                <a:gd name="connsiteX2" fmla="*/ 1255776 w 1255776"/>
                <a:gd name="connsiteY2" fmla="*/ 466851 h 466851"/>
                <a:gd name="connsiteX0" fmla="*/ 0 w 1255776"/>
                <a:gd name="connsiteY0" fmla="*/ 6619 h 457723"/>
                <a:gd name="connsiteX1" fmla="*/ 530352 w 1255776"/>
                <a:gd name="connsiteY1" fmla="*/ 116347 h 457723"/>
                <a:gd name="connsiteX2" fmla="*/ 1255776 w 1255776"/>
                <a:gd name="connsiteY2" fmla="*/ 457723 h 457723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109472"/>
                <a:gd name="connsiteY0" fmla="*/ 8601 h 599913"/>
                <a:gd name="connsiteX1" fmla="*/ 530352 w 1109472"/>
                <a:gd name="connsiteY1" fmla="*/ 118329 h 599913"/>
                <a:gd name="connsiteX2" fmla="*/ 1109472 w 1109472"/>
                <a:gd name="connsiteY2" fmla="*/ 599913 h 599913"/>
                <a:gd name="connsiteX0" fmla="*/ 0 w 1213104"/>
                <a:gd name="connsiteY0" fmla="*/ 448217 h 572183"/>
                <a:gd name="connsiteX1" fmla="*/ 530352 w 1213104"/>
                <a:gd name="connsiteY1" fmla="*/ 557945 h 572183"/>
                <a:gd name="connsiteX2" fmla="*/ 1213104 w 1213104"/>
                <a:gd name="connsiteY2" fmla="*/ 33689 h 572183"/>
                <a:gd name="connsiteX0" fmla="*/ 0 w 1213104"/>
                <a:gd name="connsiteY0" fmla="*/ 476153 h 476153"/>
                <a:gd name="connsiteX1" fmla="*/ 633984 w 1213104"/>
                <a:gd name="connsiteY1" fmla="*/ 232313 h 476153"/>
                <a:gd name="connsiteX2" fmla="*/ 1213104 w 1213104"/>
                <a:gd name="connsiteY2" fmla="*/ 61625 h 476153"/>
                <a:gd name="connsiteX0" fmla="*/ 0 w 1127760"/>
                <a:gd name="connsiteY0" fmla="*/ 532216 h 532216"/>
                <a:gd name="connsiteX1" fmla="*/ 548640 w 1127760"/>
                <a:gd name="connsiteY1" fmla="*/ 233512 h 532216"/>
                <a:gd name="connsiteX2" fmla="*/ 1127760 w 1127760"/>
                <a:gd name="connsiteY2" fmla="*/ 62824 h 532216"/>
                <a:gd name="connsiteX0" fmla="*/ 0 w 1127760"/>
                <a:gd name="connsiteY0" fmla="*/ 532216 h 532216"/>
                <a:gd name="connsiteX1" fmla="*/ 548640 w 1127760"/>
                <a:gd name="connsiteY1" fmla="*/ 233512 h 532216"/>
                <a:gd name="connsiteX2" fmla="*/ 1127760 w 1127760"/>
                <a:gd name="connsiteY2" fmla="*/ 62824 h 532216"/>
                <a:gd name="connsiteX0" fmla="*/ 0 w 1274064"/>
                <a:gd name="connsiteY0" fmla="*/ 495382 h 495382"/>
                <a:gd name="connsiteX1" fmla="*/ 548640 w 1274064"/>
                <a:gd name="connsiteY1" fmla="*/ 196678 h 495382"/>
                <a:gd name="connsiteX2" fmla="*/ 1274064 w 1274064"/>
                <a:gd name="connsiteY2" fmla="*/ 68662 h 495382"/>
                <a:gd name="connsiteX0" fmla="*/ 0 w 1274064"/>
                <a:gd name="connsiteY0" fmla="*/ 466915 h 466915"/>
                <a:gd name="connsiteX1" fmla="*/ 548640 w 1274064"/>
                <a:gd name="connsiteY1" fmla="*/ 168211 h 466915"/>
                <a:gd name="connsiteX2" fmla="*/ 1274064 w 1274064"/>
                <a:gd name="connsiteY2" fmla="*/ 40195 h 466915"/>
                <a:gd name="connsiteX0" fmla="*/ 0 w 1377696"/>
                <a:gd name="connsiteY0" fmla="*/ 527041 h 527041"/>
                <a:gd name="connsiteX1" fmla="*/ 548640 w 1377696"/>
                <a:gd name="connsiteY1" fmla="*/ 228337 h 527041"/>
                <a:gd name="connsiteX2" fmla="*/ 1377696 w 1377696"/>
                <a:gd name="connsiteY2" fmla="*/ 33265 h 527041"/>
                <a:gd name="connsiteX0" fmla="*/ 0 w 1377696"/>
                <a:gd name="connsiteY0" fmla="*/ 497278 h 497278"/>
                <a:gd name="connsiteX1" fmla="*/ 548640 w 1377696"/>
                <a:gd name="connsiteY1" fmla="*/ 198574 h 497278"/>
                <a:gd name="connsiteX2" fmla="*/ 1377696 w 1377696"/>
                <a:gd name="connsiteY2" fmla="*/ 3502 h 497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7696" h="497278">
                  <a:moveTo>
                    <a:pt x="0" y="497278"/>
                  </a:moveTo>
                  <a:cubicBezTo>
                    <a:pt x="185420" y="378406"/>
                    <a:pt x="319024" y="280870"/>
                    <a:pt x="548640" y="198574"/>
                  </a:cubicBezTo>
                  <a:cubicBezTo>
                    <a:pt x="778256" y="116278"/>
                    <a:pt x="988060" y="-23930"/>
                    <a:pt x="1377696" y="3502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95110" y="1821708"/>
            <a:ext cx="721995" cy="611505"/>
            <a:chOff x="7128510" y="2407920"/>
            <a:chExt cx="721995" cy="611505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7128510" y="2482215"/>
              <a:ext cx="1905" cy="29527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7494270" y="2407920"/>
              <a:ext cx="1905" cy="21907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7469505" y="2790825"/>
              <a:ext cx="3810" cy="2286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848600" y="2756535"/>
              <a:ext cx="1905" cy="11811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595110" y="1814088"/>
            <a:ext cx="967740" cy="622935"/>
            <a:chOff x="7128510" y="2400300"/>
            <a:chExt cx="967740" cy="622935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7128510" y="2470785"/>
              <a:ext cx="76200" cy="304800"/>
            </a:xfrm>
            <a:prstGeom prst="straightConnector1">
              <a:avLst/>
            </a:prstGeom>
            <a:ln>
              <a:solidFill>
                <a:srgbClr val="98B954">
                  <a:alpha val="50196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7496175" y="2400300"/>
              <a:ext cx="228600" cy="228600"/>
            </a:xfrm>
            <a:prstGeom prst="straightConnector1">
              <a:avLst/>
            </a:prstGeom>
            <a:ln>
              <a:solidFill>
                <a:srgbClr val="98B954">
                  <a:alpha val="50196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7848600" y="2767965"/>
              <a:ext cx="247650" cy="108585"/>
            </a:xfrm>
            <a:prstGeom prst="straightConnector1">
              <a:avLst/>
            </a:prstGeom>
            <a:ln>
              <a:solidFill>
                <a:srgbClr val="98B954">
                  <a:alpha val="50196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7473315" y="2794635"/>
              <a:ext cx="228600" cy="228600"/>
            </a:xfrm>
            <a:prstGeom prst="straightConnector1">
              <a:avLst/>
            </a:prstGeom>
            <a:ln>
              <a:solidFill>
                <a:srgbClr val="98B954">
                  <a:alpha val="50196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625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5583555" y="2703195"/>
            <a:ext cx="1160145" cy="1765935"/>
          </a:xfrm>
          <a:prstGeom prst="lin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7197090" y="2558415"/>
            <a:ext cx="1186816" cy="1899285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78168" y="209550"/>
            <a:ext cx="1787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Bradley Hand ITC" pitchFamily="66" charset="0"/>
              </a:rPr>
              <a:t>Divergence</a:t>
            </a:r>
            <a:endParaRPr lang="en-US" sz="2800" dirty="0">
              <a:latin typeface="Bradley Hand ITC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2400" y="1352550"/>
                <a:ext cx="4939621" cy="1287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/>
                          <a:ea typeface="Cambria Math"/>
                        </a:rPr>
                        <m:t>𝑑𝑖𝑣</m:t>
                      </m:r>
                      <m:r>
                        <a:rPr lang="en-US" sz="3600" i="1" smtClean="0">
                          <a:latin typeface="Cambria Math"/>
                          <a:ea typeface="Cambria Math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36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sz="3600" i="1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sz="36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36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6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3600" i="1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  <m:r>
                                <a:rPr lang="en-US" sz="3600" i="1">
                                  <a:latin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6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/>
                                  <a:ea typeface="Cambria Math"/>
                                </a:rPr>
                                <m:t>∯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m:rPr>
                                  <m:brk m:alnAt="23"/>
                                </m:rPr>
                                <a:rPr lang="en-US" sz="3600" i="1">
                                  <a:latin typeface="Cambria Math"/>
                                  <a:ea typeface="Cambria Math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/>
                                    </a:rPr>
                                    <m:t>𝑑𝑆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36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3600" i="1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352550"/>
                <a:ext cx="4939621" cy="128746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5486400" y="1047750"/>
            <a:ext cx="3048000" cy="2241840"/>
            <a:chOff x="5410200" y="1794675"/>
            <a:chExt cx="3048000" cy="2241840"/>
          </a:xfrm>
        </p:grpSpPr>
        <p:sp>
          <p:nvSpPr>
            <p:cNvPr id="20" name="Freeform 19"/>
            <p:cNvSpPr/>
            <p:nvPr/>
          </p:nvSpPr>
          <p:spPr>
            <a:xfrm>
              <a:off x="5410200" y="1794675"/>
              <a:ext cx="3048000" cy="2241840"/>
            </a:xfrm>
            <a:custGeom>
              <a:avLst/>
              <a:gdLst>
                <a:gd name="connsiteX0" fmla="*/ 785057 w 1692879"/>
                <a:gd name="connsiteY0" fmla="*/ 444 h 1577179"/>
                <a:gd name="connsiteX1" fmla="*/ 1692633 w 1692879"/>
                <a:gd name="connsiteY1" fmla="*/ 723776 h 1577179"/>
                <a:gd name="connsiteX2" fmla="*/ 866943 w 1692879"/>
                <a:gd name="connsiteY2" fmla="*/ 1576761 h 1577179"/>
                <a:gd name="connsiteX3" fmla="*/ 310 w 1692879"/>
                <a:gd name="connsiteY3" fmla="*/ 826134 h 1577179"/>
                <a:gd name="connsiteX4" fmla="*/ 785057 w 1692879"/>
                <a:gd name="connsiteY4" fmla="*/ 444 h 1577179"/>
                <a:gd name="connsiteX0" fmla="*/ 785057 w 1692879"/>
                <a:gd name="connsiteY0" fmla="*/ 444 h 1581975"/>
                <a:gd name="connsiteX1" fmla="*/ 1692633 w 1692879"/>
                <a:gd name="connsiteY1" fmla="*/ 723776 h 1581975"/>
                <a:gd name="connsiteX2" fmla="*/ 866943 w 1692879"/>
                <a:gd name="connsiteY2" fmla="*/ 1576761 h 1581975"/>
                <a:gd name="connsiteX3" fmla="*/ 310 w 1692879"/>
                <a:gd name="connsiteY3" fmla="*/ 826134 h 1581975"/>
                <a:gd name="connsiteX4" fmla="*/ 785057 w 1692879"/>
                <a:gd name="connsiteY4" fmla="*/ 444 h 1581975"/>
                <a:gd name="connsiteX0" fmla="*/ 785057 w 1692932"/>
                <a:gd name="connsiteY0" fmla="*/ 444 h 1581975"/>
                <a:gd name="connsiteX1" fmla="*/ 1692633 w 1692932"/>
                <a:gd name="connsiteY1" fmla="*/ 723776 h 1581975"/>
                <a:gd name="connsiteX2" fmla="*/ 866943 w 1692932"/>
                <a:gd name="connsiteY2" fmla="*/ 1576761 h 1581975"/>
                <a:gd name="connsiteX3" fmla="*/ 310 w 1692932"/>
                <a:gd name="connsiteY3" fmla="*/ 826134 h 1581975"/>
                <a:gd name="connsiteX4" fmla="*/ 785057 w 1692932"/>
                <a:gd name="connsiteY4" fmla="*/ 444 h 1581975"/>
                <a:gd name="connsiteX0" fmla="*/ 785057 w 1693091"/>
                <a:gd name="connsiteY0" fmla="*/ 444 h 1577179"/>
                <a:gd name="connsiteX1" fmla="*/ 1692633 w 1693091"/>
                <a:gd name="connsiteY1" fmla="*/ 723776 h 1577179"/>
                <a:gd name="connsiteX2" fmla="*/ 866943 w 1693091"/>
                <a:gd name="connsiteY2" fmla="*/ 1576761 h 1577179"/>
                <a:gd name="connsiteX3" fmla="*/ 310 w 1693091"/>
                <a:gd name="connsiteY3" fmla="*/ 826134 h 1577179"/>
                <a:gd name="connsiteX4" fmla="*/ 785057 w 1693091"/>
                <a:gd name="connsiteY4" fmla="*/ 444 h 1577179"/>
                <a:gd name="connsiteX0" fmla="*/ 785057 w 1692752"/>
                <a:gd name="connsiteY0" fmla="*/ 706 h 1577441"/>
                <a:gd name="connsiteX1" fmla="*/ 1692633 w 1692752"/>
                <a:gd name="connsiteY1" fmla="*/ 724038 h 1577441"/>
                <a:gd name="connsiteX2" fmla="*/ 866943 w 1692752"/>
                <a:gd name="connsiteY2" fmla="*/ 1577023 h 1577441"/>
                <a:gd name="connsiteX3" fmla="*/ 310 w 1692752"/>
                <a:gd name="connsiteY3" fmla="*/ 826396 h 1577441"/>
                <a:gd name="connsiteX4" fmla="*/ 785057 w 1692752"/>
                <a:gd name="connsiteY4" fmla="*/ 706 h 1577441"/>
                <a:gd name="connsiteX0" fmla="*/ 825754 w 1692505"/>
                <a:gd name="connsiteY0" fmla="*/ 364 h 1706773"/>
                <a:gd name="connsiteX1" fmla="*/ 1692386 w 1692505"/>
                <a:gd name="connsiteY1" fmla="*/ 853349 h 1706773"/>
                <a:gd name="connsiteX2" fmla="*/ 866696 w 1692505"/>
                <a:gd name="connsiteY2" fmla="*/ 1706334 h 1706773"/>
                <a:gd name="connsiteX3" fmla="*/ 63 w 1692505"/>
                <a:gd name="connsiteY3" fmla="*/ 955707 h 1706773"/>
                <a:gd name="connsiteX4" fmla="*/ 825754 w 1692505"/>
                <a:gd name="connsiteY4" fmla="*/ 364 h 1706773"/>
                <a:gd name="connsiteX0" fmla="*/ 825808 w 1692559"/>
                <a:gd name="connsiteY0" fmla="*/ 13 h 1706422"/>
                <a:gd name="connsiteX1" fmla="*/ 1692440 w 1692559"/>
                <a:gd name="connsiteY1" fmla="*/ 852998 h 1706422"/>
                <a:gd name="connsiteX2" fmla="*/ 866750 w 1692559"/>
                <a:gd name="connsiteY2" fmla="*/ 1705983 h 1706422"/>
                <a:gd name="connsiteX3" fmla="*/ 117 w 1692559"/>
                <a:gd name="connsiteY3" fmla="*/ 955356 h 1706422"/>
                <a:gd name="connsiteX4" fmla="*/ 825808 w 1692559"/>
                <a:gd name="connsiteY4" fmla="*/ 13 h 1706422"/>
                <a:gd name="connsiteX0" fmla="*/ 825692 w 1692443"/>
                <a:gd name="connsiteY0" fmla="*/ 17 h 1706695"/>
                <a:gd name="connsiteX1" fmla="*/ 1692324 w 1692443"/>
                <a:gd name="connsiteY1" fmla="*/ 853002 h 1706695"/>
                <a:gd name="connsiteX2" fmla="*/ 866634 w 1692443"/>
                <a:gd name="connsiteY2" fmla="*/ 1705987 h 1706695"/>
                <a:gd name="connsiteX3" fmla="*/ 1 w 1692443"/>
                <a:gd name="connsiteY3" fmla="*/ 955360 h 1706695"/>
                <a:gd name="connsiteX4" fmla="*/ 825692 w 1692443"/>
                <a:gd name="connsiteY4" fmla="*/ 17 h 1706695"/>
                <a:gd name="connsiteX0" fmla="*/ 743806 w 1610499"/>
                <a:gd name="connsiteY0" fmla="*/ 1218 h 1710226"/>
                <a:gd name="connsiteX1" fmla="*/ 1610438 w 1610499"/>
                <a:gd name="connsiteY1" fmla="*/ 854203 h 1710226"/>
                <a:gd name="connsiteX2" fmla="*/ 784748 w 1610499"/>
                <a:gd name="connsiteY2" fmla="*/ 1707188 h 1710226"/>
                <a:gd name="connsiteX3" fmla="*/ 1 w 1610499"/>
                <a:gd name="connsiteY3" fmla="*/ 1045271 h 1710226"/>
                <a:gd name="connsiteX4" fmla="*/ 743806 w 1610499"/>
                <a:gd name="connsiteY4" fmla="*/ 1218 h 1710226"/>
                <a:gd name="connsiteX0" fmla="*/ 743806 w 1617322"/>
                <a:gd name="connsiteY0" fmla="*/ 13070 h 1734271"/>
                <a:gd name="connsiteX1" fmla="*/ 1617262 w 1617322"/>
                <a:gd name="connsiteY1" fmla="*/ 552156 h 1734271"/>
                <a:gd name="connsiteX2" fmla="*/ 784748 w 1617322"/>
                <a:gd name="connsiteY2" fmla="*/ 1719040 h 1734271"/>
                <a:gd name="connsiteX3" fmla="*/ 1 w 1617322"/>
                <a:gd name="connsiteY3" fmla="*/ 1057123 h 1734271"/>
                <a:gd name="connsiteX4" fmla="*/ 743806 w 1617322"/>
                <a:gd name="connsiteY4" fmla="*/ 13070 h 1734271"/>
                <a:gd name="connsiteX0" fmla="*/ 743806 w 1617322"/>
                <a:gd name="connsiteY0" fmla="*/ 38440 h 1759641"/>
                <a:gd name="connsiteX1" fmla="*/ 1617262 w 1617322"/>
                <a:gd name="connsiteY1" fmla="*/ 577526 h 1759641"/>
                <a:gd name="connsiteX2" fmla="*/ 784748 w 1617322"/>
                <a:gd name="connsiteY2" fmla="*/ 1744410 h 1759641"/>
                <a:gd name="connsiteX3" fmla="*/ 1 w 1617322"/>
                <a:gd name="connsiteY3" fmla="*/ 1082493 h 1759641"/>
                <a:gd name="connsiteX4" fmla="*/ 743806 w 1617322"/>
                <a:gd name="connsiteY4" fmla="*/ 38440 h 1759641"/>
                <a:gd name="connsiteX0" fmla="*/ 743806 w 1617322"/>
                <a:gd name="connsiteY0" fmla="*/ 15231 h 1730706"/>
                <a:gd name="connsiteX1" fmla="*/ 1617262 w 1617322"/>
                <a:gd name="connsiteY1" fmla="*/ 683971 h 1730706"/>
                <a:gd name="connsiteX2" fmla="*/ 784748 w 1617322"/>
                <a:gd name="connsiteY2" fmla="*/ 1721201 h 1730706"/>
                <a:gd name="connsiteX3" fmla="*/ 1 w 1617322"/>
                <a:gd name="connsiteY3" fmla="*/ 1059284 h 1730706"/>
                <a:gd name="connsiteX4" fmla="*/ 743806 w 1617322"/>
                <a:gd name="connsiteY4" fmla="*/ 15231 h 1730706"/>
                <a:gd name="connsiteX0" fmla="*/ 743806 w 1617322"/>
                <a:gd name="connsiteY0" fmla="*/ 10827 h 1726302"/>
                <a:gd name="connsiteX1" fmla="*/ 1617262 w 1617322"/>
                <a:gd name="connsiteY1" fmla="*/ 679567 h 1726302"/>
                <a:gd name="connsiteX2" fmla="*/ 784748 w 1617322"/>
                <a:gd name="connsiteY2" fmla="*/ 1716797 h 1726302"/>
                <a:gd name="connsiteX3" fmla="*/ 1 w 1617322"/>
                <a:gd name="connsiteY3" fmla="*/ 1054880 h 1726302"/>
                <a:gd name="connsiteX4" fmla="*/ 743806 w 1617322"/>
                <a:gd name="connsiteY4" fmla="*/ 10827 h 1726302"/>
                <a:gd name="connsiteX0" fmla="*/ 743806 w 1603675"/>
                <a:gd name="connsiteY0" fmla="*/ 3259 h 1712857"/>
                <a:gd name="connsiteX1" fmla="*/ 1603614 w 1603675"/>
                <a:gd name="connsiteY1" fmla="*/ 835772 h 1712857"/>
                <a:gd name="connsiteX2" fmla="*/ 784748 w 1603675"/>
                <a:gd name="connsiteY2" fmla="*/ 1709229 h 1712857"/>
                <a:gd name="connsiteX3" fmla="*/ 1 w 1603675"/>
                <a:gd name="connsiteY3" fmla="*/ 1047312 h 1712857"/>
                <a:gd name="connsiteX4" fmla="*/ 743806 w 1603675"/>
                <a:gd name="connsiteY4" fmla="*/ 3259 h 1712857"/>
                <a:gd name="connsiteX0" fmla="*/ 743806 w 1603675"/>
                <a:gd name="connsiteY0" fmla="*/ 670 h 1710268"/>
                <a:gd name="connsiteX1" fmla="*/ 1603614 w 1603675"/>
                <a:gd name="connsiteY1" fmla="*/ 833183 h 1710268"/>
                <a:gd name="connsiteX2" fmla="*/ 784748 w 1603675"/>
                <a:gd name="connsiteY2" fmla="*/ 1706640 h 1710268"/>
                <a:gd name="connsiteX3" fmla="*/ 1 w 1603675"/>
                <a:gd name="connsiteY3" fmla="*/ 1044723 h 1710268"/>
                <a:gd name="connsiteX4" fmla="*/ 743806 w 1603675"/>
                <a:gd name="connsiteY4" fmla="*/ 670 h 1710268"/>
                <a:gd name="connsiteX0" fmla="*/ 736982 w 1596851"/>
                <a:gd name="connsiteY0" fmla="*/ 408 h 1706654"/>
                <a:gd name="connsiteX1" fmla="*/ 1596790 w 1596851"/>
                <a:gd name="connsiteY1" fmla="*/ 832921 h 1706654"/>
                <a:gd name="connsiteX2" fmla="*/ 777924 w 1596851"/>
                <a:gd name="connsiteY2" fmla="*/ 1706378 h 1706654"/>
                <a:gd name="connsiteX3" fmla="*/ 1 w 1596851"/>
                <a:gd name="connsiteY3" fmla="*/ 901160 h 1706654"/>
                <a:gd name="connsiteX4" fmla="*/ 736982 w 1596851"/>
                <a:gd name="connsiteY4" fmla="*/ 408 h 1706654"/>
                <a:gd name="connsiteX0" fmla="*/ 736982 w 1596851"/>
                <a:gd name="connsiteY0" fmla="*/ 2227 h 1709338"/>
                <a:gd name="connsiteX1" fmla="*/ 1596790 w 1596851"/>
                <a:gd name="connsiteY1" fmla="*/ 759677 h 1709338"/>
                <a:gd name="connsiteX2" fmla="*/ 777924 w 1596851"/>
                <a:gd name="connsiteY2" fmla="*/ 1708197 h 1709338"/>
                <a:gd name="connsiteX3" fmla="*/ 1 w 1596851"/>
                <a:gd name="connsiteY3" fmla="*/ 902979 h 1709338"/>
                <a:gd name="connsiteX4" fmla="*/ 736982 w 1596851"/>
                <a:gd name="connsiteY4" fmla="*/ 2227 h 1709338"/>
                <a:gd name="connsiteX0" fmla="*/ 736982 w 1596790"/>
                <a:gd name="connsiteY0" fmla="*/ 1673 h 1708784"/>
                <a:gd name="connsiteX1" fmla="*/ 1596790 w 1596790"/>
                <a:gd name="connsiteY1" fmla="*/ 759123 h 1708784"/>
                <a:gd name="connsiteX2" fmla="*/ 777924 w 1596790"/>
                <a:gd name="connsiteY2" fmla="*/ 1707643 h 1708784"/>
                <a:gd name="connsiteX3" fmla="*/ 1 w 1596790"/>
                <a:gd name="connsiteY3" fmla="*/ 902425 h 1708784"/>
                <a:gd name="connsiteX4" fmla="*/ 736982 w 1596790"/>
                <a:gd name="connsiteY4" fmla="*/ 1673 h 1708784"/>
                <a:gd name="connsiteX0" fmla="*/ 736982 w 1596790"/>
                <a:gd name="connsiteY0" fmla="*/ 3937 h 1713456"/>
                <a:gd name="connsiteX1" fmla="*/ 1596790 w 1596790"/>
                <a:gd name="connsiteY1" fmla="*/ 761387 h 1713456"/>
                <a:gd name="connsiteX2" fmla="*/ 777924 w 1596790"/>
                <a:gd name="connsiteY2" fmla="*/ 1709907 h 1713456"/>
                <a:gd name="connsiteX3" fmla="*/ 1 w 1596790"/>
                <a:gd name="connsiteY3" fmla="*/ 993399 h 1713456"/>
                <a:gd name="connsiteX4" fmla="*/ 736982 w 1596790"/>
                <a:gd name="connsiteY4" fmla="*/ 3937 h 1713456"/>
                <a:gd name="connsiteX0" fmla="*/ 736982 w 1596790"/>
                <a:gd name="connsiteY0" fmla="*/ 3937 h 1709916"/>
                <a:gd name="connsiteX1" fmla="*/ 1596790 w 1596790"/>
                <a:gd name="connsiteY1" fmla="*/ 761387 h 1709916"/>
                <a:gd name="connsiteX2" fmla="*/ 777924 w 1596790"/>
                <a:gd name="connsiteY2" fmla="*/ 1709907 h 1709916"/>
                <a:gd name="connsiteX3" fmla="*/ 1 w 1596790"/>
                <a:gd name="connsiteY3" fmla="*/ 993399 h 1709916"/>
                <a:gd name="connsiteX4" fmla="*/ 736982 w 1596790"/>
                <a:gd name="connsiteY4" fmla="*/ 3937 h 1709916"/>
                <a:gd name="connsiteX0" fmla="*/ 736982 w 1596790"/>
                <a:gd name="connsiteY0" fmla="*/ 8 h 1705987"/>
                <a:gd name="connsiteX1" fmla="*/ 1596790 w 1596790"/>
                <a:gd name="connsiteY1" fmla="*/ 757458 h 1705987"/>
                <a:gd name="connsiteX2" fmla="*/ 777924 w 1596790"/>
                <a:gd name="connsiteY2" fmla="*/ 1705978 h 1705987"/>
                <a:gd name="connsiteX3" fmla="*/ 1 w 1596790"/>
                <a:gd name="connsiteY3" fmla="*/ 989470 h 1705987"/>
                <a:gd name="connsiteX4" fmla="*/ 736982 w 1596790"/>
                <a:gd name="connsiteY4" fmla="*/ 8 h 170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6790" h="1705987">
                  <a:moveTo>
                    <a:pt x="736982" y="8"/>
                  </a:moveTo>
                  <a:cubicBezTo>
                    <a:pt x="1125943" y="2283"/>
                    <a:pt x="1596790" y="206999"/>
                    <a:pt x="1596790" y="757458"/>
                  </a:cubicBezTo>
                  <a:cubicBezTo>
                    <a:pt x="1596790" y="1307917"/>
                    <a:pt x="1160061" y="1708253"/>
                    <a:pt x="777924" y="1705978"/>
                  </a:cubicBezTo>
                  <a:cubicBezTo>
                    <a:pt x="395787" y="1703703"/>
                    <a:pt x="2" y="1464867"/>
                    <a:pt x="1" y="989470"/>
                  </a:cubicBezTo>
                  <a:cubicBezTo>
                    <a:pt x="0" y="514073"/>
                    <a:pt x="348021" y="-2267"/>
                    <a:pt x="736982" y="8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 rot="5400000">
              <a:off x="6531499" y="1397148"/>
              <a:ext cx="821776" cy="3018580"/>
            </a:xfrm>
            <a:custGeom>
              <a:avLst/>
              <a:gdLst>
                <a:gd name="connsiteX0" fmla="*/ 785057 w 1692879"/>
                <a:gd name="connsiteY0" fmla="*/ 444 h 1577179"/>
                <a:gd name="connsiteX1" fmla="*/ 1692633 w 1692879"/>
                <a:gd name="connsiteY1" fmla="*/ 723776 h 1577179"/>
                <a:gd name="connsiteX2" fmla="*/ 866943 w 1692879"/>
                <a:gd name="connsiteY2" fmla="*/ 1576761 h 1577179"/>
                <a:gd name="connsiteX3" fmla="*/ 310 w 1692879"/>
                <a:gd name="connsiteY3" fmla="*/ 826134 h 1577179"/>
                <a:gd name="connsiteX4" fmla="*/ 785057 w 1692879"/>
                <a:gd name="connsiteY4" fmla="*/ 444 h 1577179"/>
                <a:gd name="connsiteX0" fmla="*/ 785057 w 1692879"/>
                <a:gd name="connsiteY0" fmla="*/ 444 h 1581975"/>
                <a:gd name="connsiteX1" fmla="*/ 1692633 w 1692879"/>
                <a:gd name="connsiteY1" fmla="*/ 723776 h 1581975"/>
                <a:gd name="connsiteX2" fmla="*/ 866943 w 1692879"/>
                <a:gd name="connsiteY2" fmla="*/ 1576761 h 1581975"/>
                <a:gd name="connsiteX3" fmla="*/ 310 w 1692879"/>
                <a:gd name="connsiteY3" fmla="*/ 826134 h 1581975"/>
                <a:gd name="connsiteX4" fmla="*/ 785057 w 1692879"/>
                <a:gd name="connsiteY4" fmla="*/ 444 h 1581975"/>
                <a:gd name="connsiteX0" fmla="*/ 785057 w 1692932"/>
                <a:gd name="connsiteY0" fmla="*/ 444 h 1581975"/>
                <a:gd name="connsiteX1" fmla="*/ 1692633 w 1692932"/>
                <a:gd name="connsiteY1" fmla="*/ 723776 h 1581975"/>
                <a:gd name="connsiteX2" fmla="*/ 866943 w 1692932"/>
                <a:gd name="connsiteY2" fmla="*/ 1576761 h 1581975"/>
                <a:gd name="connsiteX3" fmla="*/ 310 w 1692932"/>
                <a:gd name="connsiteY3" fmla="*/ 826134 h 1581975"/>
                <a:gd name="connsiteX4" fmla="*/ 785057 w 1692932"/>
                <a:gd name="connsiteY4" fmla="*/ 444 h 1581975"/>
                <a:gd name="connsiteX0" fmla="*/ 785057 w 1693091"/>
                <a:gd name="connsiteY0" fmla="*/ 444 h 1577179"/>
                <a:gd name="connsiteX1" fmla="*/ 1692633 w 1693091"/>
                <a:gd name="connsiteY1" fmla="*/ 723776 h 1577179"/>
                <a:gd name="connsiteX2" fmla="*/ 866943 w 1693091"/>
                <a:gd name="connsiteY2" fmla="*/ 1576761 h 1577179"/>
                <a:gd name="connsiteX3" fmla="*/ 310 w 1693091"/>
                <a:gd name="connsiteY3" fmla="*/ 826134 h 1577179"/>
                <a:gd name="connsiteX4" fmla="*/ 785057 w 1693091"/>
                <a:gd name="connsiteY4" fmla="*/ 444 h 1577179"/>
                <a:gd name="connsiteX0" fmla="*/ 785057 w 1692752"/>
                <a:gd name="connsiteY0" fmla="*/ 706 h 1577441"/>
                <a:gd name="connsiteX1" fmla="*/ 1692633 w 1692752"/>
                <a:gd name="connsiteY1" fmla="*/ 724038 h 1577441"/>
                <a:gd name="connsiteX2" fmla="*/ 866943 w 1692752"/>
                <a:gd name="connsiteY2" fmla="*/ 1577023 h 1577441"/>
                <a:gd name="connsiteX3" fmla="*/ 310 w 1692752"/>
                <a:gd name="connsiteY3" fmla="*/ 826396 h 1577441"/>
                <a:gd name="connsiteX4" fmla="*/ 785057 w 1692752"/>
                <a:gd name="connsiteY4" fmla="*/ 706 h 1577441"/>
                <a:gd name="connsiteX0" fmla="*/ 825754 w 1692505"/>
                <a:gd name="connsiteY0" fmla="*/ 364 h 1706773"/>
                <a:gd name="connsiteX1" fmla="*/ 1692386 w 1692505"/>
                <a:gd name="connsiteY1" fmla="*/ 853349 h 1706773"/>
                <a:gd name="connsiteX2" fmla="*/ 866696 w 1692505"/>
                <a:gd name="connsiteY2" fmla="*/ 1706334 h 1706773"/>
                <a:gd name="connsiteX3" fmla="*/ 63 w 1692505"/>
                <a:gd name="connsiteY3" fmla="*/ 955707 h 1706773"/>
                <a:gd name="connsiteX4" fmla="*/ 825754 w 1692505"/>
                <a:gd name="connsiteY4" fmla="*/ 364 h 1706773"/>
                <a:gd name="connsiteX0" fmla="*/ 825808 w 1692559"/>
                <a:gd name="connsiteY0" fmla="*/ 13 h 1706422"/>
                <a:gd name="connsiteX1" fmla="*/ 1692440 w 1692559"/>
                <a:gd name="connsiteY1" fmla="*/ 852998 h 1706422"/>
                <a:gd name="connsiteX2" fmla="*/ 866750 w 1692559"/>
                <a:gd name="connsiteY2" fmla="*/ 1705983 h 1706422"/>
                <a:gd name="connsiteX3" fmla="*/ 117 w 1692559"/>
                <a:gd name="connsiteY3" fmla="*/ 955356 h 1706422"/>
                <a:gd name="connsiteX4" fmla="*/ 825808 w 1692559"/>
                <a:gd name="connsiteY4" fmla="*/ 13 h 1706422"/>
                <a:gd name="connsiteX0" fmla="*/ 825692 w 1692443"/>
                <a:gd name="connsiteY0" fmla="*/ 17 h 1706695"/>
                <a:gd name="connsiteX1" fmla="*/ 1692324 w 1692443"/>
                <a:gd name="connsiteY1" fmla="*/ 853002 h 1706695"/>
                <a:gd name="connsiteX2" fmla="*/ 866634 w 1692443"/>
                <a:gd name="connsiteY2" fmla="*/ 1705987 h 1706695"/>
                <a:gd name="connsiteX3" fmla="*/ 1 w 1692443"/>
                <a:gd name="connsiteY3" fmla="*/ 955360 h 1706695"/>
                <a:gd name="connsiteX4" fmla="*/ 825692 w 1692443"/>
                <a:gd name="connsiteY4" fmla="*/ 17 h 1706695"/>
                <a:gd name="connsiteX0" fmla="*/ 743806 w 1610499"/>
                <a:gd name="connsiteY0" fmla="*/ 1218 h 1710226"/>
                <a:gd name="connsiteX1" fmla="*/ 1610438 w 1610499"/>
                <a:gd name="connsiteY1" fmla="*/ 854203 h 1710226"/>
                <a:gd name="connsiteX2" fmla="*/ 784748 w 1610499"/>
                <a:gd name="connsiteY2" fmla="*/ 1707188 h 1710226"/>
                <a:gd name="connsiteX3" fmla="*/ 1 w 1610499"/>
                <a:gd name="connsiteY3" fmla="*/ 1045271 h 1710226"/>
                <a:gd name="connsiteX4" fmla="*/ 743806 w 1610499"/>
                <a:gd name="connsiteY4" fmla="*/ 1218 h 1710226"/>
                <a:gd name="connsiteX0" fmla="*/ 743806 w 1617322"/>
                <a:gd name="connsiteY0" fmla="*/ 13070 h 1734271"/>
                <a:gd name="connsiteX1" fmla="*/ 1617262 w 1617322"/>
                <a:gd name="connsiteY1" fmla="*/ 552156 h 1734271"/>
                <a:gd name="connsiteX2" fmla="*/ 784748 w 1617322"/>
                <a:gd name="connsiteY2" fmla="*/ 1719040 h 1734271"/>
                <a:gd name="connsiteX3" fmla="*/ 1 w 1617322"/>
                <a:gd name="connsiteY3" fmla="*/ 1057123 h 1734271"/>
                <a:gd name="connsiteX4" fmla="*/ 743806 w 1617322"/>
                <a:gd name="connsiteY4" fmla="*/ 13070 h 1734271"/>
                <a:gd name="connsiteX0" fmla="*/ 743806 w 1617322"/>
                <a:gd name="connsiteY0" fmla="*/ 38440 h 1759641"/>
                <a:gd name="connsiteX1" fmla="*/ 1617262 w 1617322"/>
                <a:gd name="connsiteY1" fmla="*/ 577526 h 1759641"/>
                <a:gd name="connsiteX2" fmla="*/ 784748 w 1617322"/>
                <a:gd name="connsiteY2" fmla="*/ 1744410 h 1759641"/>
                <a:gd name="connsiteX3" fmla="*/ 1 w 1617322"/>
                <a:gd name="connsiteY3" fmla="*/ 1082493 h 1759641"/>
                <a:gd name="connsiteX4" fmla="*/ 743806 w 1617322"/>
                <a:gd name="connsiteY4" fmla="*/ 38440 h 1759641"/>
                <a:gd name="connsiteX0" fmla="*/ 743806 w 1617322"/>
                <a:gd name="connsiteY0" fmla="*/ 15231 h 1730706"/>
                <a:gd name="connsiteX1" fmla="*/ 1617262 w 1617322"/>
                <a:gd name="connsiteY1" fmla="*/ 683971 h 1730706"/>
                <a:gd name="connsiteX2" fmla="*/ 784748 w 1617322"/>
                <a:gd name="connsiteY2" fmla="*/ 1721201 h 1730706"/>
                <a:gd name="connsiteX3" fmla="*/ 1 w 1617322"/>
                <a:gd name="connsiteY3" fmla="*/ 1059284 h 1730706"/>
                <a:gd name="connsiteX4" fmla="*/ 743806 w 1617322"/>
                <a:gd name="connsiteY4" fmla="*/ 15231 h 1730706"/>
                <a:gd name="connsiteX0" fmla="*/ 743806 w 1617322"/>
                <a:gd name="connsiteY0" fmla="*/ 10827 h 1726302"/>
                <a:gd name="connsiteX1" fmla="*/ 1617262 w 1617322"/>
                <a:gd name="connsiteY1" fmla="*/ 679567 h 1726302"/>
                <a:gd name="connsiteX2" fmla="*/ 784748 w 1617322"/>
                <a:gd name="connsiteY2" fmla="*/ 1716797 h 1726302"/>
                <a:gd name="connsiteX3" fmla="*/ 1 w 1617322"/>
                <a:gd name="connsiteY3" fmla="*/ 1054880 h 1726302"/>
                <a:gd name="connsiteX4" fmla="*/ 743806 w 1617322"/>
                <a:gd name="connsiteY4" fmla="*/ 10827 h 1726302"/>
                <a:gd name="connsiteX0" fmla="*/ 743806 w 1603675"/>
                <a:gd name="connsiteY0" fmla="*/ 3259 h 1712857"/>
                <a:gd name="connsiteX1" fmla="*/ 1603614 w 1603675"/>
                <a:gd name="connsiteY1" fmla="*/ 835772 h 1712857"/>
                <a:gd name="connsiteX2" fmla="*/ 784748 w 1603675"/>
                <a:gd name="connsiteY2" fmla="*/ 1709229 h 1712857"/>
                <a:gd name="connsiteX3" fmla="*/ 1 w 1603675"/>
                <a:gd name="connsiteY3" fmla="*/ 1047312 h 1712857"/>
                <a:gd name="connsiteX4" fmla="*/ 743806 w 1603675"/>
                <a:gd name="connsiteY4" fmla="*/ 3259 h 1712857"/>
                <a:gd name="connsiteX0" fmla="*/ 743806 w 1603675"/>
                <a:gd name="connsiteY0" fmla="*/ 670 h 1710268"/>
                <a:gd name="connsiteX1" fmla="*/ 1603614 w 1603675"/>
                <a:gd name="connsiteY1" fmla="*/ 833183 h 1710268"/>
                <a:gd name="connsiteX2" fmla="*/ 784748 w 1603675"/>
                <a:gd name="connsiteY2" fmla="*/ 1706640 h 1710268"/>
                <a:gd name="connsiteX3" fmla="*/ 1 w 1603675"/>
                <a:gd name="connsiteY3" fmla="*/ 1044723 h 1710268"/>
                <a:gd name="connsiteX4" fmla="*/ 743806 w 1603675"/>
                <a:gd name="connsiteY4" fmla="*/ 670 h 1710268"/>
                <a:gd name="connsiteX0" fmla="*/ 736982 w 1596851"/>
                <a:gd name="connsiteY0" fmla="*/ 408 h 1706654"/>
                <a:gd name="connsiteX1" fmla="*/ 1596790 w 1596851"/>
                <a:gd name="connsiteY1" fmla="*/ 832921 h 1706654"/>
                <a:gd name="connsiteX2" fmla="*/ 777924 w 1596851"/>
                <a:gd name="connsiteY2" fmla="*/ 1706378 h 1706654"/>
                <a:gd name="connsiteX3" fmla="*/ 1 w 1596851"/>
                <a:gd name="connsiteY3" fmla="*/ 901160 h 1706654"/>
                <a:gd name="connsiteX4" fmla="*/ 736982 w 1596851"/>
                <a:gd name="connsiteY4" fmla="*/ 408 h 1706654"/>
                <a:gd name="connsiteX0" fmla="*/ 736982 w 1596851"/>
                <a:gd name="connsiteY0" fmla="*/ 2227 h 1709338"/>
                <a:gd name="connsiteX1" fmla="*/ 1596790 w 1596851"/>
                <a:gd name="connsiteY1" fmla="*/ 759677 h 1709338"/>
                <a:gd name="connsiteX2" fmla="*/ 777924 w 1596851"/>
                <a:gd name="connsiteY2" fmla="*/ 1708197 h 1709338"/>
                <a:gd name="connsiteX3" fmla="*/ 1 w 1596851"/>
                <a:gd name="connsiteY3" fmla="*/ 902979 h 1709338"/>
                <a:gd name="connsiteX4" fmla="*/ 736982 w 1596851"/>
                <a:gd name="connsiteY4" fmla="*/ 2227 h 1709338"/>
                <a:gd name="connsiteX0" fmla="*/ 736982 w 1596790"/>
                <a:gd name="connsiteY0" fmla="*/ 1673 h 1708784"/>
                <a:gd name="connsiteX1" fmla="*/ 1596790 w 1596790"/>
                <a:gd name="connsiteY1" fmla="*/ 759123 h 1708784"/>
                <a:gd name="connsiteX2" fmla="*/ 777924 w 1596790"/>
                <a:gd name="connsiteY2" fmla="*/ 1707643 h 1708784"/>
                <a:gd name="connsiteX3" fmla="*/ 1 w 1596790"/>
                <a:gd name="connsiteY3" fmla="*/ 902425 h 1708784"/>
                <a:gd name="connsiteX4" fmla="*/ 736982 w 1596790"/>
                <a:gd name="connsiteY4" fmla="*/ 1673 h 1708784"/>
                <a:gd name="connsiteX0" fmla="*/ 736982 w 1596790"/>
                <a:gd name="connsiteY0" fmla="*/ 3937 h 1713456"/>
                <a:gd name="connsiteX1" fmla="*/ 1596790 w 1596790"/>
                <a:gd name="connsiteY1" fmla="*/ 761387 h 1713456"/>
                <a:gd name="connsiteX2" fmla="*/ 777924 w 1596790"/>
                <a:gd name="connsiteY2" fmla="*/ 1709907 h 1713456"/>
                <a:gd name="connsiteX3" fmla="*/ 1 w 1596790"/>
                <a:gd name="connsiteY3" fmla="*/ 993399 h 1713456"/>
                <a:gd name="connsiteX4" fmla="*/ 736982 w 1596790"/>
                <a:gd name="connsiteY4" fmla="*/ 3937 h 1713456"/>
                <a:gd name="connsiteX0" fmla="*/ 736982 w 1596790"/>
                <a:gd name="connsiteY0" fmla="*/ 3937 h 1709916"/>
                <a:gd name="connsiteX1" fmla="*/ 1596790 w 1596790"/>
                <a:gd name="connsiteY1" fmla="*/ 761387 h 1709916"/>
                <a:gd name="connsiteX2" fmla="*/ 777924 w 1596790"/>
                <a:gd name="connsiteY2" fmla="*/ 1709907 h 1709916"/>
                <a:gd name="connsiteX3" fmla="*/ 1 w 1596790"/>
                <a:gd name="connsiteY3" fmla="*/ 993399 h 1709916"/>
                <a:gd name="connsiteX4" fmla="*/ 736982 w 1596790"/>
                <a:gd name="connsiteY4" fmla="*/ 3937 h 1709916"/>
                <a:gd name="connsiteX0" fmla="*/ 736982 w 1596790"/>
                <a:gd name="connsiteY0" fmla="*/ 8 h 1705987"/>
                <a:gd name="connsiteX1" fmla="*/ 1596790 w 1596790"/>
                <a:gd name="connsiteY1" fmla="*/ 757458 h 1705987"/>
                <a:gd name="connsiteX2" fmla="*/ 777924 w 1596790"/>
                <a:gd name="connsiteY2" fmla="*/ 1705978 h 1705987"/>
                <a:gd name="connsiteX3" fmla="*/ 1 w 1596790"/>
                <a:gd name="connsiteY3" fmla="*/ 989470 h 1705987"/>
                <a:gd name="connsiteX4" fmla="*/ 736982 w 1596790"/>
                <a:gd name="connsiteY4" fmla="*/ 8 h 1705987"/>
                <a:gd name="connsiteX0" fmla="*/ 736984 w 1596793"/>
                <a:gd name="connsiteY0" fmla="*/ 6 h 1743446"/>
                <a:gd name="connsiteX1" fmla="*/ 1596792 w 1596793"/>
                <a:gd name="connsiteY1" fmla="*/ 757456 h 1743446"/>
                <a:gd name="connsiteX2" fmla="*/ 744931 w 1596793"/>
                <a:gd name="connsiteY2" fmla="*/ 1743442 h 1743446"/>
                <a:gd name="connsiteX3" fmla="*/ 3 w 1596793"/>
                <a:gd name="connsiteY3" fmla="*/ 989468 h 1743446"/>
                <a:gd name="connsiteX4" fmla="*/ 736984 w 1596793"/>
                <a:gd name="connsiteY4" fmla="*/ 6 h 1743446"/>
                <a:gd name="connsiteX0" fmla="*/ 736992 w 1596808"/>
                <a:gd name="connsiteY0" fmla="*/ 6 h 1735079"/>
                <a:gd name="connsiteX1" fmla="*/ 1596800 w 1596808"/>
                <a:gd name="connsiteY1" fmla="*/ 757456 h 1735079"/>
                <a:gd name="connsiteX2" fmla="*/ 751081 w 1596808"/>
                <a:gd name="connsiteY2" fmla="*/ 1735074 h 1735079"/>
                <a:gd name="connsiteX3" fmla="*/ 11 w 1596808"/>
                <a:gd name="connsiteY3" fmla="*/ 989468 h 1735079"/>
                <a:gd name="connsiteX4" fmla="*/ 736992 w 1596808"/>
                <a:gd name="connsiteY4" fmla="*/ 6 h 1735079"/>
                <a:gd name="connsiteX0" fmla="*/ 736990 w 1572244"/>
                <a:gd name="connsiteY0" fmla="*/ 2915 h 1740769"/>
                <a:gd name="connsiteX1" fmla="*/ 1572236 w 1572244"/>
                <a:gd name="connsiteY1" fmla="*/ 724803 h 1740769"/>
                <a:gd name="connsiteX2" fmla="*/ 751079 w 1572244"/>
                <a:gd name="connsiteY2" fmla="*/ 1737983 h 1740769"/>
                <a:gd name="connsiteX3" fmla="*/ 9 w 1572244"/>
                <a:gd name="connsiteY3" fmla="*/ 992377 h 1740769"/>
                <a:gd name="connsiteX4" fmla="*/ 736990 w 1572244"/>
                <a:gd name="connsiteY4" fmla="*/ 2915 h 1740769"/>
                <a:gd name="connsiteX0" fmla="*/ 746201 w 1581453"/>
                <a:gd name="connsiteY0" fmla="*/ 4590 h 1744733"/>
                <a:gd name="connsiteX1" fmla="*/ 1581447 w 1581453"/>
                <a:gd name="connsiteY1" fmla="*/ 726478 h 1744733"/>
                <a:gd name="connsiteX2" fmla="*/ 760290 w 1581453"/>
                <a:gd name="connsiteY2" fmla="*/ 1739658 h 1744733"/>
                <a:gd name="connsiteX3" fmla="*/ 8 w 1581453"/>
                <a:gd name="connsiteY3" fmla="*/ 1069360 h 1744733"/>
                <a:gd name="connsiteX4" fmla="*/ 746201 w 1581453"/>
                <a:gd name="connsiteY4" fmla="*/ 4590 h 1744733"/>
                <a:gd name="connsiteX0" fmla="*/ 746201 w 1581455"/>
                <a:gd name="connsiteY0" fmla="*/ 4590 h 1740452"/>
                <a:gd name="connsiteX1" fmla="*/ 1581447 w 1581455"/>
                <a:gd name="connsiteY1" fmla="*/ 726478 h 1740452"/>
                <a:gd name="connsiteX2" fmla="*/ 760290 w 1581455"/>
                <a:gd name="connsiteY2" fmla="*/ 1739658 h 1740452"/>
                <a:gd name="connsiteX3" fmla="*/ 8 w 1581455"/>
                <a:gd name="connsiteY3" fmla="*/ 1069360 h 1740452"/>
                <a:gd name="connsiteX4" fmla="*/ 746201 w 1581455"/>
                <a:gd name="connsiteY4" fmla="*/ 4590 h 1740452"/>
                <a:gd name="connsiteX0" fmla="*/ 746203 w 1581457"/>
                <a:gd name="connsiteY0" fmla="*/ 643 h 1736505"/>
                <a:gd name="connsiteX1" fmla="*/ 1581449 w 1581457"/>
                <a:gd name="connsiteY1" fmla="*/ 722531 h 1736505"/>
                <a:gd name="connsiteX2" fmla="*/ 760292 w 1581457"/>
                <a:gd name="connsiteY2" fmla="*/ 1735711 h 1736505"/>
                <a:gd name="connsiteX3" fmla="*/ 10 w 1581457"/>
                <a:gd name="connsiteY3" fmla="*/ 1065413 h 1736505"/>
                <a:gd name="connsiteX4" fmla="*/ 746203 w 1581457"/>
                <a:gd name="connsiteY4" fmla="*/ 643 h 1736505"/>
                <a:gd name="connsiteX0" fmla="*/ 746203 w 1582887"/>
                <a:gd name="connsiteY0" fmla="*/ 643 h 1736503"/>
                <a:gd name="connsiteX1" fmla="*/ 1581449 w 1582887"/>
                <a:gd name="connsiteY1" fmla="*/ 722531 h 1736503"/>
                <a:gd name="connsiteX2" fmla="*/ 760292 w 1582887"/>
                <a:gd name="connsiteY2" fmla="*/ 1735711 h 1736503"/>
                <a:gd name="connsiteX3" fmla="*/ 10 w 1582887"/>
                <a:gd name="connsiteY3" fmla="*/ 1065413 h 1736503"/>
                <a:gd name="connsiteX4" fmla="*/ 746203 w 1582887"/>
                <a:gd name="connsiteY4" fmla="*/ 643 h 1736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2887" h="1736503">
                  <a:moveTo>
                    <a:pt x="746203" y="643"/>
                  </a:moveTo>
                  <a:cubicBezTo>
                    <a:pt x="1077337" y="27170"/>
                    <a:pt x="1548393" y="435445"/>
                    <a:pt x="1581449" y="722531"/>
                  </a:cubicBezTo>
                  <a:cubicBezTo>
                    <a:pt x="1614505" y="1009617"/>
                    <a:pt x="1069930" y="1764331"/>
                    <a:pt x="760292" y="1735711"/>
                  </a:cubicBezTo>
                  <a:cubicBezTo>
                    <a:pt x="450654" y="1707091"/>
                    <a:pt x="2358" y="1354591"/>
                    <a:pt x="10" y="1065413"/>
                  </a:cubicBezTo>
                  <a:cubicBezTo>
                    <a:pt x="-2338" y="776235"/>
                    <a:pt x="415069" y="-25884"/>
                    <a:pt x="746203" y="643"/>
                  </a:cubicBezTo>
                  <a:close/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720993" y="4171950"/>
            <a:ext cx="518007" cy="381000"/>
            <a:chOff x="5410200" y="1794675"/>
            <a:chExt cx="3048000" cy="2241840"/>
          </a:xfrm>
        </p:grpSpPr>
        <p:sp>
          <p:nvSpPr>
            <p:cNvPr id="26" name="Freeform 25"/>
            <p:cNvSpPr/>
            <p:nvPr/>
          </p:nvSpPr>
          <p:spPr>
            <a:xfrm>
              <a:off x="5410200" y="1794675"/>
              <a:ext cx="3048000" cy="2241840"/>
            </a:xfrm>
            <a:custGeom>
              <a:avLst/>
              <a:gdLst>
                <a:gd name="connsiteX0" fmla="*/ 785057 w 1692879"/>
                <a:gd name="connsiteY0" fmla="*/ 444 h 1577179"/>
                <a:gd name="connsiteX1" fmla="*/ 1692633 w 1692879"/>
                <a:gd name="connsiteY1" fmla="*/ 723776 h 1577179"/>
                <a:gd name="connsiteX2" fmla="*/ 866943 w 1692879"/>
                <a:gd name="connsiteY2" fmla="*/ 1576761 h 1577179"/>
                <a:gd name="connsiteX3" fmla="*/ 310 w 1692879"/>
                <a:gd name="connsiteY3" fmla="*/ 826134 h 1577179"/>
                <a:gd name="connsiteX4" fmla="*/ 785057 w 1692879"/>
                <a:gd name="connsiteY4" fmla="*/ 444 h 1577179"/>
                <a:gd name="connsiteX0" fmla="*/ 785057 w 1692879"/>
                <a:gd name="connsiteY0" fmla="*/ 444 h 1581975"/>
                <a:gd name="connsiteX1" fmla="*/ 1692633 w 1692879"/>
                <a:gd name="connsiteY1" fmla="*/ 723776 h 1581975"/>
                <a:gd name="connsiteX2" fmla="*/ 866943 w 1692879"/>
                <a:gd name="connsiteY2" fmla="*/ 1576761 h 1581975"/>
                <a:gd name="connsiteX3" fmla="*/ 310 w 1692879"/>
                <a:gd name="connsiteY3" fmla="*/ 826134 h 1581975"/>
                <a:gd name="connsiteX4" fmla="*/ 785057 w 1692879"/>
                <a:gd name="connsiteY4" fmla="*/ 444 h 1581975"/>
                <a:gd name="connsiteX0" fmla="*/ 785057 w 1692932"/>
                <a:gd name="connsiteY0" fmla="*/ 444 h 1581975"/>
                <a:gd name="connsiteX1" fmla="*/ 1692633 w 1692932"/>
                <a:gd name="connsiteY1" fmla="*/ 723776 h 1581975"/>
                <a:gd name="connsiteX2" fmla="*/ 866943 w 1692932"/>
                <a:gd name="connsiteY2" fmla="*/ 1576761 h 1581975"/>
                <a:gd name="connsiteX3" fmla="*/ 310 w 1692932"/>
                <a:gd name="connsiteY3" fmla="*/ 826134 h 1581975"/>
                <a:gd name="connsiteX4" fmla="*/ 785057 w 1692932"/>
                <a:gd name="connsiteY4" fmla="*/ 444 h 1581975"/>
                <a:gd name="connsiteX0" fmla="*/ 785057 w 1693091"/>
                <a:gd name="connsiteY0" fmla="*/ 444 h 1577179"/>
                <a:gd name="connsiteX1" fmla="*/ 1692633 w 1693091"/>
                <a:gd name="connsiteY1" fmla="*/ 723776 h 1577179"/>
                <a:gd name="connsiteX2" fmla="*/ 866943 w 1693091"/>
                <a:gd name="connsiteY2" fmla="*/ 1576761 h 1577179"/>
                <a:gd name="connsiteX3" fmla="*/ 310 w 1693091"/>
                <a:gd name="connsiteY3" fmla="*/ 826134 h 1577179"/>
                <a:gd name="connsiteX4" fmla="*/ 785057 w 1693091"/>
                <a:gd name="connsiteY4" fmla="*/ 444 h 1577179"/>
                <a:gd name="connsiteX0" fmla="*/ 785057 w 1692752"/>
                <a:gd name="connsiteY0" fmla="*/ 706 h 1577441"/>
                <a:gd name="connsiteX1" fmla="*/ 1692633 w 1692752"/>
                <a:gd name="connsiteY1" fmla="*/ 724038 h 1577441"/>
                <a:gd name="connsiteX2" fmla="*/ 866943 w 1692752"/>
                <a:gd name="connsiteY2" fmla="*/ 1577023 h 1577441"/>
                <a:gd name="connsiteX3" fmla="*/ 310 w 1692752"/>
                <a:gd name="connsiteY3" fmla="*/ 826396 h 1577441"/>
                <a:gd name="connsiteX4" fmla="*/ 785057 w 1692752"/>
                <a:gd name="connsiteY4" fmla="*/ 706 h 1577441"/>
                <a:gd name="connsiteX0" fmla="*/ 825754 w 1692505"/>
                <a:gd name="connsiteY0" fmla="*/ 364 h 1706773"/>
                <a:gd name="connsiteX1" fmla="*/ 1692386 w 1692505"/>
                <a:gd name="connsiteY1" fmla="*/ 853349 h 1706773"/>
                <a:gd name="connsiteX2" fmla="*/ 866696 w 1692505"/>
                <a:gd name="connsiteY2" fmla="*/ 1706334 h 1706773"/>
                <a:gd name="connsiteX3" fmla="*/ 63 w 1692505"/>
                <a:gd name="connsiteY3" fmla="*/ 955707 h 1706773"/>
                <a:gd name="connsiteX4" fmla="*/ 825754 w 1692505"/>
                <a:gd name="connsiteY4" fmla="*/ 364 h 1706773"/>
                <a:gd name="connsiteX0" fmla="*/ 825808 w 1692559"/>
                <a:gd name="connsiteY0" fmla="*/ 13 h 1706422"/>
                <a:gd name="connsiteX1" fmla="*/ 1692440 w 1692559"/>
                <a:gd name="connsiteY1" fmla="*/ 852998 h 1706422"/>
                <a:gd name="connsiteX2" fmla="*/ 866750 w 1692559"/>
                <a:gd name="connsiteY2" fmla="*/ 1705983 h 1706422"/>
                <a:gd name="connsiteX3" fmla="*/ 117 w 1692559"/>
                <a:gd name="connsiteY3" fmla="*/ 955356 h 1706422"/>
                <a:gd name="connsiteX4" fmla="*/ 825808 w 1692559"/>
                <a:gd name="connsiteY4" fmla="*/ 13 h 1706422"/>
                <a:gd name="connsiteX0" fmla="*/ 825692 w 1692443"/>
                <a:gd name="connsiteY0" fmla="*/ 17 h 1706695"/>
                <a:gd name="connsiteX1" fmla="*/ 1692324 w 1692443"/>
                <a:gd name="connsiteY1" fmla="*/ 853002 h 1706695"/>
                <a:gd name="connsiteX2" fmla="*/ 866634 w 1692443"/>
                <a:gd name="connsiteY2" fmla="*/ 1705987 h 1706695"/>
                <a:gd name="connsiteX3" fmla="*/ 1 w 1692443"/>
                <a:gd name="connsiteY3" fmla="*/ 955360 h 1706695"/>
                <a:gd name="connsiteX4" fmla="*/ 825692 w 1692443"/>
                <a:gd name="connsiteY4" fmla="*/ 17 h 1706695"/>
                <a:gd name="connsiteX0" fmla="*/ 743806 w 1610499"/>
                <a:gd name="connsiteY0" fmla="*/ 1218 h 1710226"/>
                <a:gd name="connsiteX1" fmla="*/ 1610438 w 1610499"/>
                <a:gd name="connsiteY1" fmla="*/ 854203 h 1710226"/>
                <a:gd name="connsiteX2" fmla="*/ 784748 w 1610499"/>
                <a:gd name="connsiteY2" fmla="*/ 1707188 h 1710226"/>
                <a:gd name="connsiteX3" fmla="*/ 1 w 1610499"/>
                <a:gd name="connsiteY3" fmla="*/ 1045271 h 1710226"/>
                <a:gd name="connsiteX4" fmla="*/ 743806 w 1610499"/>
                <a:gd name="connsiteY4" fmla="*/ 1218 h 1710226"/>
                <a:gd name="connsiteX0" fmla="*/ 743806 w 1617322"/>
                <a:gd name="connsiteY0" fmla="*/ 13070 h 1734271"/>
                <a:gd name="connsiteX1" fmla="*/ 1617262 w 1617322"/>
                <a:gd name="connsiteY1" fmla="*/ 552156 h 1734271"/>
                <a:gd name="connsiteX2" fmla="*/ 784748 w 1617322"/>
                <a:gd name="connsiteY2" fmla="*/ 1719040 h 1734271"/>
                <a:gd name="connsiteX3" fmla="*/ 1 w 1617322"/>
                <a:gd name="connsiteY3" fmla="*/ 1057123 h 1734271"/>
                <a:gd name="connsiteX4" fmla="*/ 743806 w 1617322"/>
                <a:gd name="connsiteY4" fmla="*/ 13070 h 1734271"/>
                <a:gd name="connsiteX0" fmla="*/ 743806 w 1617322"/>
                <a:gd name="connsiteY0" fmla="*/ 38440 h 1759641"/>
                <a:gd name="connsiteX1" fmla="*/ 1617262 w 1617322"/>
                <a:gd name="connsiteY1" fmla="*/ 577526 h 1759641"/>
                <a:gd name="connsiteX2" fmla="*/ 784748 w 1617322"/>
                <a:gd name="connsiteY2" fmla="*/ 1744410 h 1759641"/>
                <a:gd name="connsiteX3" fmla="*/ 1 w 1617322"/>
                <a:gd name="connsiteY3" fmla="*/ 1082493 h 1759641"/>
                <a:gd name="connsiteX4" fmla="*/ 743806 w 1617322"/>
                <a:gd name="connsiteY4" fmla="*/ 38440 h 1759641"/>
                <a:gd name="connsiteX0" fmla="*/ 743806 w 1617322"/>
                <a:gd name="connsiteY0" fmla="*/ 15231 h 1730706"/>
                <a:gd name="connsiteX1" fmla="*/ 1617262 w 1617322"/>
                <a:gd name="connsiteY1" fmla="*/ 683971 h 1730706"/>
                <a:gd name="connsiteX2" fmla="*/ 784748 w 1617322"/>
                <a:gd name="connsiteY2" fmla="*/ 1721201 h 1730706"/>
                <a:gd name="connsiteX3" fmla="*/ 1 w 1617322"/>
                <a:gd name="connsiteY3" fmla="*/ 1059284 h 1730706"/>
                <a:gd name="connsiteX4" fmla="*/ 743806 w 1617322"/>
                <a:gd name="connsiteY4" fmla="*/ 15231 h 1730706"/>
                <a:gd name="connsiteX0" fmla="*/ 743806 w 1617322"/>
                <a:gd name="connsiteY0" fmla="*/ 10827 h 1726302"/>
                <a:gd name="connsiteX1" fmla="*/ 1617262 w 1617322"/>
                <a:gd name="connsiteY1" fmla="*/ 679567 h 1726302"/>
                <a:gd name="connsiteX2" fmla="*/ 784748 w 1617322"/>
                <a:gd name="connsiteY2" fmla="*/ 1716797 h 1726302"/>
                <a:gd name="connsiteX3" fmla="*/ 1 w 1617322"/>
                <a:gd name="connsiteY3" fmla="*/ 1054880 h 1726302"/>
                <a:gd name="connsiteX4" fmla="*/ 743806 w 1617322"/>
                <a:gd name="connsiteY4" fmla="*/ 10827 h 1726302"/>
                <a:gd name="connsiteX0" fmla="*/ 743806 w 1603675"/>
                <a:gd name="connsiteY0" fmla="*/ 3259 h 1712857"/>
                <a:gd name="connsiteX1" fmla="*/ 1603614 w 1603675"/>
                <a:gd name="connsiteY1" fmla="*/ 835772 h 1712857"/>
                <a:gd name="connsiteX2" fmla="*/ 784748 w 1603675"/>
                <a:gd name="connsiteY2" fmla="*/ 1709229 h 1712857"/>
                <a:gd name="connsiteX3" fmla="*/ 1 w 1603675"/>
                <a:gd name="connsiteY3" fmla="*/ 1047312 h 1712857"/>
                <a:gd name="connsiteX4" fmla="*/ 743806 w 1603675"/>
                <a:gd name="connsiteY4" fmla="*/ 3259 h 1712857"/>
                <a:gd name="connsiteX0" fmla="*/ 743806 w 1603675"/>
                <a:gd name="connsiteY0" fmla="*/ 670 h 1710268"/>
                <a:gd name="connsiteX1" fmla="*/ 1603614 w 1603675"/>
                <a:gd name="connsiteY1" fmla="*/ 833183 h 1710268"/>
                <a:gd name="connsiteX2" fmla="*/ 784748 w 1603675"/>
                <a:gd name="connsiteY2" fmla="*/ 1706640 h 1710268"/>
                <a:gd name="connsiteX3" fmla="*/ 1 w 1603675"/>
                <a:gd name="connsiteY3" fmla="*/ 1044723 h 1710268"/>
                <a:gd name="connsiteX4" fmla="*/ 743806 w 1603675"/>
                <a:gd name="connsiteY4" fmla="*/ 670 h 1710268"/>
                <a:gd name="connsiteX0" fmla="*/ 736982 w 1596851"/>
                <a:gd name="connsiteY0" fmla="*/ 408 h 1706654"/>
                <a:gd name="connsiteX1" fmla="*/ 1596790 w 1596851"/>
                <a:gd name="connsiteY1" fmla="*/ 832921 h 1706654"/>
                <a:gd name="connsiteX2" fmla="*/ 777924 w 1596851"/>
                <a:gd name="connsiteY2" fmla="*/ 1706378 h 1706654"/>
                <a:gd name="connsiteX3" fmla="*/ 1 w 1596851"/>
                <a:gd name="connsiteY3" fmla="*/ 901160 h 1706654"/>
                <a:gd name="connsiteX4" fmla="*/ 736982 w 1596851"/>
                <a:gd name="connsiteY4" fmla="*/ 408 h 1706654"/>
                <a:gd name="connsiteX0" fmla="*/ 736982 w 1596851"/>
                <a:gd name="connsiteY0" fmla="*/ 2227 h 1709338"/>
                <a:gd name="connsiteX1" fmla="*/ 1596790 w 1596851"/>
                <a:gd name="connsiteY1" fmla="*/ 759677 h 1709338"/>
                <a:gd name="connsiteX2" fmla="*/ 777924 w 1596851"/>
                <a:gd name="connsiteY2" fmla="*/ 1708197 h 1709338"/>
                <a:gd name="connsiteX3" fmla="*/ 1 w 1596851"/>
                <a:gd name="connsiteY3" fmla="*/ 902979 h 1709338"/>
                <a:gd name="connsiteX4" fmla="*/ 736982 w 1596851"/>
                <a:gd name="connsiteY4" fmla="*/ 2227 h 1709338"/>
                <a:gd name="connsiteX0" fmla="*/ 736982 w 1596790"/>
                <a:gd name="connsiteY0" fmla="*/ 1673 h 1708784"/>
                <a:gd name="connsiteX1" fmla="*/ 1596790 w 1596790"/>
                <a:gd name="connsiteY1" fmla="*/ 759123 h 1708784"/>
                <a:gd name="connsiteX2" fmla="*/ 777924 w 1596790"/>
                <a:gd name="connsiteY2" fmla="*/ 1707643 h 1708784"/>
                <a:gd name="connsiteX3" fmla="*/ 1 w 1596790"/>
                <a:gd name="connsiteY3" fmla="*/ 902425 h 1708784"/>
                <a:gd name="connsiteX4" fmla="*/ 736982 w 1596790"/>
                <a:gd name="connsiteY4" fmla="*/ 1673 h 1708784"/>
                <a:gd name="connsiteX0" fmla="*/ 736982 w 1596790"/>
                <a:gd name="connsiteY0" fmla="*/ 3937 h 1713456"/>
                <a:gd name="connsiteX1" fmla="*/ 1596790 w 1596790"/>
                <a:gd name="connsiteY1" fmla="*/ 761387 h 1713456"/>
                <a:gd name="connsiteX2" fmla="*/ 777924 w 1596790"/>
                <a:gd name="connsiteY2" fmla="*/ 1709907 h 1713456"/>
                <a:gd name="connsiteX3" fmla="*/ 1 w 1596790"/>
                <a:gd name="connsiteY3" fmla="*/ 993399 h 1713456"/>
                <a:gd name="connsiteX4" fmla="*/ 736982 w 1596790"/>
                <a:gd name="connsiteY4" fmla="*/ 3937 h 1713456"/>
                <a:gd name="connsiteX0" fmla="*/ 736982 w 1596790"/>
                <a:gd name="connsiteY0" fmla="*/ 3937 h 1709916"/>
                <a:gd name="connsiteX1" fmla="*/ 1596790 w 1596790"/>
                <a:gd name="connsiteY1" fmla="*/ 761387 h 1709916"/>
                <a:gd name="connsiteX2" fmla="*/ 777924 w 1596790"/>
                <a:gd name="connsiteY2" fmla="*/ 1709907 h 1709916"/>
                <a:gd name="connsiteX3" fmla="*/ 1 w 1596790"/>
                <a:gd name="connsiteY3" fmla="*/ 993399 h 1709916"/>
                <a:gd name="connsiteX4" fmla="*/ 736982 w 1596790"/>
                <a:gd name="connsiteY4" fmla="*/ 3937 h 1709916"/>
                <a:gd name="connsiteX0" fmla="*/ 736982 w 1596790"/>
                <a:gd name="connsiteY0" fmla="*/ 8 h 1705987"/>
                <a:gd name="connsiteX1" fmla="*/ 1596790 w 1596790"/>
                <a:gd name="connsiteY1" fmla="*/ 757458 h 1705987"/>
                <a:gd name="connsiteX2" fmla="*/ 777924 w 1596790"/>
                <a:gd name="connsiteY2" fmla="*/ 1705978 h 1705987"/>
                <a:gd name="connsiteX3" fmla="*/ 1 w 1596790"/>
                <a:gd name="connsiteY3" fmla="*/ 989470 h 1705987"/>
                <a:gd name="connsiteX4" fmla="*/ 736982 w 1596790"/>
                <a:gd name="connsiteY4" fmla="*/ 8 h 170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6790" h="1705987">
                  <a:moveTo>
                    <a:pt x="736982" y="8"/>
                  </a:moveTo>
                  <a:cubicBezTo>
                    <a:pt x="1125943" y="2283"/>
                    <a:pt x="1596790" y="206999"/>
                    <a:pt x="1596790" y="757458"/>
                  </a:cubicBezTo>
                  <a:cubicBezTo>
                    <a:pt x="1596790" y="1307917"/>
                    <a:pt x="1160061" y="1708253"/>
                    <a:pt x="777924" y="1705978"/>
                  </a:cubicBezTo>
                  <a:cubicBezTo>
                    <a:pt x="395787" y="1703703"/>
                    <a:pt x="2" y="1464867"/>
                    <a:pt x="1" y="989470"/>
                  </a:cubicBezTo>
                  <a:cubicBezTo>
                    <a:pt x="0" y="514073"/>
                    <a:pt x="348021" y="-2267"/>
                    <a:pt x="736982" y="8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 rot="5400000">
              <a:off x="6531499" y="1397148"/>
              <a:ext cx="821776" cy="3018580"/>
            </a:xfrm>
            <a:custGeom>
              <a:avLst/>
              <a:gdLst>
                <a:gd name="connsiteX0" fmla="*/ 785057 w 1692879"/>
                <a:gd name="connsiteY0" fmla="*/ 444 h 1577179"/>
                <a:gd name="connsiteX1" fmla="*/ 1692633 w 1692879"/>
                <a:gd name="connsiteY1" fmla="*/ 723776 h 1577179"/>
                <a:gd name="connsiteX2" fmla="*/ 866943 w 1692879"/>
                <a:gd name="connsiteY2" fmla="*/ 1576761 h 1577179"/>
                <a:gd name="connsiteX3" fmla="*/ 310 w 1692879"/>
                <a:gd name="connsiteY3" fmla="*/ 826134 h 1577179"/>
                <a:gd name="connsiteX4" fmla="*/ 785057 w 1692879"/>
                <a:gd name="connsiteY4" fmla="*/ 444 h 1577179"/>
                <a:gd name="connsiteX0" fmla="*/ 785057 w 1692879"/>
                <a:gd name="connsiteY0" fmla="*/ 444 h 1581975"/>
                <a:gd name="connsiteX1" fmla="*/ 1692633 w 1692879"/>
                <a:gd name="connsiteY1" fmla="*/ 723776 h 1581975"/>
                <a:gd name="connsiteX2" fmla="*/ 866943 w 1692879"/>
                <a:gd name="connsiteY2" fmla="*/ 1576761 h 1581975"/>
                <a:gd name="connsiteX3" fmla="*/ 310 w 1692879"/>
                <a:gd name="connsiteY3" fmla="*/ 826134 h 1581975"/>
                <a:gd name="connsiteX4" fmla="*/ 785057 w 1692879"/>
                <a:gd name="connsiteY4" fmla="*/ 444 h 1581975"/>
                <a:gd name="connsiteX0" fmla="*/ 785057 w 1692932"/>
                <a:gd name="connsiteY0" fmla="*/ 444 h 1581975"/>
                <a:gd name="connsiteX1" fmla="*/ 1692633 w 1692932"/>
                <a:gd name="connsiteY1" fmla="*/ 723776 h 1581975"/>
                <a:gd name="connsiteX2" fmla="*/ 866943 w 1692932"/>
                <a:gd name="connsiteY2" fmla="*/ 1576761 h 1581975"/>
                <a:gd name="connsiteX3" fmla="*/ 310 w 1692932"/>
                <a:gd name="connsiteY3" fmla="*/ 826134 h 1581975"/>
                <a:gd name="connsiteX4" fmla="*/ 785057 w 1692932"/>
                <a:gd name="connsiteY4" fmla="*/ 444 h 1581975"/>
                <a:gd name="connsiteX0" fmla="*/ 785057 w 1693091"/>
                <a:gd name="connsiteY0" fmla="*/ 444 h 1577179"/>
                <a:gd name="connsiteX1" fmla="*/ 1692633 w 1693091"/>
                <a:gd name="connsiteY1" fmla="*/ 723776 h 1577179"/>
                <a:gd name="connsiteX2" fmla="*/ 866943 w 1693091"/>
                <a:gd name="connsiteY2" fmla="*/ 1576761 h 1577179"/>
                <a:gd name="connsiteX3" fmla="*/ 310 w 1693091"/>
                <a:gd name="connsiteY3" fmla="*/ 826134 h 1577179"/>
                <a:gd name="connsiteX4" fmla="*/ 785057 w 1693091"/>
                <a:gd name="connsiteY4" fmla="*/ 444 h 1577179"/>
                <a:gd name="connsiteX0" fmla="*/ 785057 w 1692752"/>
                <a:gd name="connsiteY0" fmla="*/ 706 h 1577441"/>
                <a:gd name="connsiteX1" fmla="*/ 1692633 w 1692752"/>
                <a:gd name="connsiteY1" fmla="*/ 724038 h 1577441"/>
                <a:gd name="connsiteX2" fmla="*/ 866943 w 1692752"/>
                <a:gd name="connsiteY2" fmla="*/ 1577023 h 1577441"/>
                <a:gd name="connsiteX3" fmla="*/ 310 w 1692752"/>
                <a:gd name="connsiteY3" fmla="*/ 826396 h 1577441"/>
                <a:gd name="connsiteX4" fmla="*/ 785057 w 1692752"/>
                <a:gd name="connsiteY4" fmla="*/ 706 h 1577441"/>
                <a:gd name="connsiteX0" fmla="*/ 825754 w 1692505"/>
                <a:gd name="connsiteY0" fmla="*/ 364 h 1706773"/>
                <a:gd name="connsiteX1" fmla="*/ 1692386 w 1692505"/>
                <a:gd name="connsiteY1" fmla="*/ 853349 h 1706773"/>
                <a:gd name="connsiteX2" fmla="*/ 866696 w 1692505"/>
                <a:gd name="connsiteY2" fmla="*/ 1706334 h 1706773"/>
                <a:gd name="connsiteX3" fmla="*/ 63 w 1692505"/>
                <a:gd name="connsiteY3" fmla="*/ 955707 h 1706773"/>
                <a:gd name="connsiteX4" fmla="*/ 825754 w 1692505"/>
                <a:gd name="connsiteY4" fmla="*/ 364 h 1706773"/>
                <a:gd name="connsiteX0" fmla="*/ 825808 w 1692559"/>
                <a:gd name="connsiteY0" fmla="*/ 13 h 1706422"/>
                <a:gd name="connsiteX1" fmla="*/ 1692440 w 1692559"/>
                <a:gd name="connsiteY1" fmla="*/ 852998 h 1706422"/>
                <a:gd name="connsiteX2" fmla="*/ 866750 w 1692559"/>
                <a:gd name="connsiteY2" fmla="*/ 1705983 h 1706422"/>
                <a:gd name="connsiteX3" fmla="*/ 117 w 1692559"/>
                <a:gd name="connsiteY3" fmla="*/ 955356 h 1706422"/>
                <a:gd name="connsiteX4" fmla="*/ 825808 w 1692559"/>
                <a:gd name="connsiteY4" fmla="*/ 13 h 1706422"/>
                <a:gd name="connsiteX0" fmla="*/ 825692 w 1692443"/>
                <a:gd name="connsiteY0" fmla="*/ 17 h 1706695"/>
                <a:gd name="connsiteX1" fmla="*/ 1692324 w 1692443"/>
                <a:gd name="connsiteY1" fmla="*/ 853002 h 1706695"/>
                <a:gd name="connsiteX2" fmla="*/ 866634 w 1692443"/>
                <a:gd name="connsiteY2" fmla="*/ 1705987 h 1706695"/>
                <a:gd name="connsiteX3" fmla="*/ 1 w 1692443"/>
                <a:gd name="connsiteY3" fmla="*/ 955360 h 1706695"/>
                <a:gd name="connsiteX4" fmla="*/ 825692 w 1692443"/>
                <a:gd name="connsiteY4" fmla="*/ 17 h 1706695"/>
                <a:gd name="connsiteX0" fmla="*/ 743806 w 1610499"/>
                <a:gd name="connsiteY0" fmla="*/ 1218 h 1710226"/>
                <a:gd name="connsiteX1" fmla="*/ 1610438 w 1610499"/>
                <a:gd name="connsiteY1" fmla="*/ 854203 h 1710226"/>
                <a:gd name="connsiteX2" fmla="*/ 784748 w 1610499"/>
                <a:gd name="connsiteY2" fmla="*/ 1707188 h 1710226"/>
                <a:gd name="connsiteX3" fmla="*/ 1 w 1610499"/>
                <a:gd name="connsiteY3" fmla="*/ 1045271 h 1710226"/>
                <a:gd name="connsiteX4" fmla="*/ 743806 w 1610499"/>
                <a:gd name="connsiteY4" fmla="*/ 1218 h 1710226"/>
                <a:gd name="connsiteX0" fmla="*/ 743806 w 1617322"/>
                <a:gd name="connsiteY0" fmla="*/ 13070 h 1734271"/>
                <a:gd name="connsiteX1" fmla="*/ 1617262 w 1617322"/>
                <a:gd name="connsiteY1" fmla="*/ 552156 h 1734271"/>
                <a:gd name="connsiteX2" fmla="*/ 784748 w 1617322"/>
                <a:gd name="connsiteY2" fmla="*/ 1719040 h 1734271"/>
                <a:gd name="connsiteX3" fmla="*/ 1 w 1617322"/>
                <a:gd name="connsiteY3" fmla="*/ 1057123 h 1734271"/>
                <a:gd name="connsiteX4" fmla="*/ 743806 w 1617322"/>
                <a:gd name="connsiteY4" fmla="*/ 13070 h 1734271"/>
                <a:gd name="connsiteX0" fmla="*/ 743806 w 1617322"/>
                <a:gd name="connsiteY0" fmla="*/ 38440 h 1759641"/>
                <a:gd name="connsiteX1" fmla="*/ 1617262 w 1617322"/>
                <a:gd name="connsiteY1" fmla="*/ 577526 h 1759641"/>
                <a:gd name="connsiteX2" fmla="*/ 784748 w 1617322"/>
                <a:gd name="connsiteY2" fmla="*/ 1744410 h 1759641"/>
                <a:gd name="connsiteX3" fmla="*/ 1 w 1617322"/>
                <a:gd name="connsiteY3" fmla="*/ 1082493 h 1759641"/>
                <a:gd name="connsiteX4" fmla="*/ 743806 w 1617322"/>
                <a:gd name="connsiteY4" fmla="*/ 38440 h 1759641"/>
                <a:gd name="connsiteX0" fmla="*/ 743806 w 1617322"/>
                <a:gd name="connsiteY0" fmla="*/ 15231 h 1730706"/>
                <a:gd name="connsiteX1" fmla="*/ 1617262 w 1617322"/>
                <a:gd name="connsiteY1" fmla="*/ 683971 h 1730706"/>
                <a:gd name="connsiteX2" fmla="*/ 784748 w 1617322"/>
                <a:gd name="connsiteY2" fmla="*/ 1721201 h 1730706"/>
                <a:gd name="connsiteX3" fmla="*/ 1 w 1617322"/>
                <a:gd name="connsiteY3" fmla="*/ 1059284 h 1730706"/>
                <a:gd name="connsiteX4" fmla="*/ 743806 w 1617322"/>
                <a:gd name="connsiteY4" fmla="*/ 15231 h 1730706"/>
                <a:gd name="connsiteX0" fmla="*/ 743806 w 1617322"/>
                <a:gd name="connsiteY0" fmla="*/ 10827 h 1726302"/>
                <a:gd name="connsiteX1" fmla="*/ 1617262 w 1617322"/>
                <a:gd name="connsiteY1" fmla="*/ 679567 h 1726302"/>
                <a:gd name="connsiteX2" fmla="*/ 784748 w 1617322"/>
                <a:gd name="connsiteY2" fmla="*/ 1716797 h 1726302"/>
                <a:gd name="connsiteX3" fmla="*/ 1 w 1617322"/>
                <a:gd name="connsiteY3" fmla="*/ 1054880 h 1726302"/>
                <a:gd name="connsiteX4" fmla="*/ 743806 w 1617322"/>
                <a:gd name="connsiteY4" fmla="*/ 10827 h 1726302"/>
                <a:gd name="connsiteX0" fmla="*/ 743806 w 1603675"/>
                <a:gd name="connsiteY0" fmla="*/ 3259 h 1712857"/>
                <a:gd name="connsiteX1" fmla="*/ 1603614 w 1603675"/>
                <a:gd name="connsiteY1" fmla="*/ 835772 h 1712857"/>
                <a:gd name="connsiteX2" fmla="*/ 784748 w 1603675"/>
                <a:gd name="connsiteY2" fmla="*/ 1709229 h 1712857"/>
                <a:gd name="connsiteX3" fmla="*/ 1 w 1603675"/>
                <a:gd name="connsiteY3" fmla="*/ 1047312 h 1712857"/>
                <a:gd name="connsiteX4" fmla="*/ 743806 w 1603675"/>
                <a:gd name="connsiteY4" fmla="*/ 3259 h 1712857"/>
                <a:gd name="connsiteX0" fmla="*/ 743806 w 1603675"/>
                <a:gd name="connsiteY0" fmla="*/ 670 h 1710268"/>
                <a:gd name="connsiteX1" fmla="*/ 1603614 w 1603675"/>
                <a:gd name="connsiteY1" fmla="*/ 833183 h 1710268"/>
                <a:gd name="connsiteX2" fmla="*/ 784748 w 1603675"/>
                <a:gd name="connsiteY2" fmla="*/ 1706640 h 1710268"/>
                <a:gd name="connsiteX3" fmla="*/ 1 w 1603675"/>
                <a:gd name="connsiteY3" fmla="*/ 1044723 h 1710268"/>
                <a:gd name="connsiteX4" fmla="*/ 743806 w 1603675"/>
                <a:gd name="connsiteY4" fmla="*/ 670 h 1710268"/>
                <a:gd name="connsiteX0" fmla="*/ 736982 w 1596851"/>
                <a:gd name="connsiteY0" fmla="*/ 408 h 1706654"/>
                <a:gd name="connsiteX1" fmla="*/ 1596790 w 1596851"/>
                <a:gd name="connsiteY1" fmla="*/ 832921 h 1706654"/>
                <a:gd name="connsiteX2" fmla="*/ 777924 w 1596851"/>
                <a:gd name="connsiteY2" fmla="*/ 1706378 h 1706654"/>
                <a:gd name="connsiteX3" fmla="*/ 1 w 1596851"/>
                <a:gd name="connsiteY3" fmla="*/ 901160 h 1706654"/>
                <a:gd name="connsiteX4" fmla="*/ 736982 w 1596851"/>
                <a:gd name="connsiteY4" fmla="*/ 408 h 1706654"/>
                <a:gd name="connsiteX0" fmla="*/ 736982 w 1596851"/>
                <a:gd name="connsiteY0" fmla="*/ 2227 h 1709338"/>
                <a:gd name="connsiteX1" fmla="*/ 1596790 w 1596851"/>
                <a:gd name="connsiteY1" fmla="*/ 759677 h 1709338"/>
                <a:gd name="connsiteX2" fmla="*/ 777924 w 1596851"/>
                <a:gd name="connsiteY2" fmla="*/ 1708197 h 1709338"/>
                <a:gd name="connsiteX3" fmla="*/ 1 w 1596851"/>
                <a:gd name="connsiteY3" fmla="*/ 902979 h 1709338"/>
                <a:gd name="connsiteX4" fmla="*/ 736982 w 1596851"/>
                <a:gd name="connsiteY4" fmla="*/ 2227 h 1709338"/>
                <a:gd name="connsiteX0" fmla="*/ 736982 w 1596790"/>
                <a:gd name="connsiteY0" fmla="*/ 1673 h 1708784"/>
                <a:gd name="connsiteX1" fmla="*/ 1596790 w 1596790"/>
                <a:gd name="connsiteY1" fmla="*/ 759123 h 1708784"/>
                <a:gd name="connsiteX2" fmla="*/ 777924 w 1596790"/>
                <a:gd name="connsiteY2" fmla="*/ 1707643 h 1708784"/>
                <a:gd name="connsiteX3" fmla="*/ 1 w 1596790"/>
                <a:gd name="connsiteY3" fmla="*/ 902425 h 1708784"/>
                <a:gd name="connsiteX4" fmla="*/ 736982 w 1596790"/>
                <a:gd name="connsiteY4" fmla="*/ 1673 h 1708784"/>
                <a:gd name="connsiteX0" fmla="*/ 736982 w 1596790"/>
                <a:gd name="connsiteY0" fmla="*/ 3937 h 1713456"/>
                <a:gd name="connsiteX1" fmla="*/ 1596790 w 1596790"/>
                <a:gd name="connsiteY1" fmla="*/ 761387 h 1713456"/>
                <a:gd name="connsiteX2" fmla="*/ 777924 w 1596790"/>
                <a:gd name="connsiteY2" fmla="*/ 1709907 h 1713456"/>
                <a:gd name="connsiteX3" fmla="*/ 1 w 1596790"/>
                <a:gd name="connsiteY3" fmla="*/ 993399 h 1713456"/>
                <a:gd name="connsiteX4" fmla="*/ 736982 w 1596790"/>
                <a:gd name="connsiteY4" fmla="*/ 3937 h 1713456"/>
                <a:gd name="connsiteX0" fmla="*/ 736982 w 1596790"/>
                <a:gd name="connsiteY0" fmla="*/ 3937 h 1709916"/>
                <a:gd name="connsiteX1" fmla="*/ 1596790 w 1596790"/>
                <a:gd name="connsiteY1" fmla="*/ 761387 h 1709916"/>
                <a:gd name="connsiteX2" fmla="*/ 777924 w 1596790"/>
                <a:gd name="connsiteY2" fmla="*/ 1709907 h 1709916"/>
                <a:gd name="connsiteX3" fmla="*/ 1 w 1596790"/>
                <a:gd name="connsiteY3" fmla="*/ 993399 h 1709916"/>
                <a:gd name="connsiteX4" fmla="*/ 736982 w 1596790"/>
                <a:gd name="connsiteY4" fmla="*/ 3937 h 1709916"/>
                <a:gd name="connsiteX0" fmla="*/ 736982 w 1596790"/>
                <a:gd name="connsiteY0" fmla="*/ 8 h 1705987"/>
                <a:gd name="connsiteX1" fmla="*/ 1596790 w 1596790"/>
                <a:gd name="connsiteY1" fmla="*/ 757458 h 1705987"/>
                <a:gd name="connsiteX2" fmla="*/ 777924 w 1596790"/>
                <a:gd name="connsiteY2" fmla="*/ 1705978 h 1705987"/>
                <a:gd name="connsiteX3" fmla="*/ 1 w 1596790"/>
                <a:gd name="connsiteY3" fmla="*/ 989470 h 1705987"/>
                <a:gd name="connsiteX4" fmla="*/ 736982 w 1596790"/>
                <a:gd name="connsiteY4" fmla="*/ 8 h 1705987"/>
                <a:gd name="connsiteX0" fmla="*/ 736984 w 1596793"/>
                <a:gd name="connsiteY0" fmla="*/ 6 h 1743446"/>
                <a:gd name="connsiteX1" fmla="*/ 1596792 w 1596793"/>
                <a:gd name="connsiteY1" fmla="*/ 757456 h 1743446"/>
                <a:gd name="connsiteX2" fmla="*/ 744931 w 1596793"/>
                <a:gd name="connsiteY2" fmla="*/ 1743442 h 1743446"/>
                <a:gd name="connsiteX3" fmla="*/ 3 w 1596793"/>
                <a:gd name="connsiteY3" fmla="*/ 989468 h 1743446"/>
                <a:gd name="connsiteX4" fmla="*/ 736984 w 1596793"/>
                <a:gd name="connsiteY4" fmla="*/ 6 h 1743446"/>
                <a:gd name="connsiteX0" fmla="*/ 736992 w 1596808"/>
                <a:gd name="connsiteY0" fmla="*/ 6 h 1735079"/>
                <a:gd name="connsiteX1" fmla="*/ 1596800 w 1596808"/>
                <a:gd name="connsiteY1" fmla="*/ 757456 h 1735079"/>
                <a:gd name="connsiteX2" fmla="*/ 751081 w 1596808"/>
                <a:gd name="connsiteY2" fmla="*/ 1735074 h 1735079"/>
                <a:gd name="connsiteX3" fmla="*/ 11 w 1596808"/>
                <a:gd name="connsiteY3" fmla="*/ 989468 h 1735079"/>
                <a:gd name="connsiteX4" fmla="*/ 736992 w 1596808"/>
                <a:gd name="connsiteY4" fmla="*/ 6 h 1735079"/>
                <a:gd name="connsiteX0" fmla="*/ 736990 w 1572244"/>
                <a:gd name="connsiteY0" fmla="*/ 2915 h 1740769"/>
                <a:gd name="connsiteX1" fmla="*/ 1572236 w 1572244"/>
                <a:gd name="connsiteY1" fmla="*/ 724803 h 1740769"/>
                <a:gd name="connsiteX2" fmla="*/ 751079 w 1572244"/>
                <a:gd name="connsiteY2" fmla="*/ 1737983 h 1740769"/>
                <a:gd name="connsiteX3" fmla="*/ 9 w 1572244"/>
                <a:gd name="connsiteY3" fmla="*/ 992377 h 1740769"/>
                <a:gd name="connsiteX4" fmla="*/ 736990 w 1572244"/>
                <a:gd name="connsiteY4" fmla="*/ 2915 h 1740769"/>
                <a:gd name="connsiteX0" fmla="*/ 746201 w 1581453"/>
                <a:gd name="connsiteY0" fmla="*/ 4590 h 1744733"/>
                <a:gd name="connsiteX1" fmla="*/ 1581447 w 1581453"/>
                <a:gd name="connsiteY1" fmla="*/ 726478 h 1744733"/>
                <a:gd name="connsiteX2" fmla="*/ 760290 w 1581453"/>
                <a:gd name="connsiteY2" fmla="*/ 1739658 h 1744733"/>
                <a:gd name="connsiteX3" fmla="*/ 8 w 1581453"/>
                <a:gd name="connsiteY3" fmla="*/ 1069360 h 1744733"/>
                <a:gd name="connsiteX4" fmla="*/ 746201 w 1581453"/>
                <a:gd name="connsiteY4" fmla="*/ 4590 h 1744733"/>
                <a:gd name="connsiteX0" fmla="*/ 746201 w 1581455"/>
                <a:gd name="connsiteY0" fmla="*/ 4590 h 1740452"/>
                <a:gd name="connsiteX1" fmla="*/ 1581447 w 1581455"/>
                <a:gd name="connsiteY1" fmla="*/ 726478 h 1740452"/>
                <a:gd name="connsiteX2" fmla="*/ 760290 w 1581455"/>
                <a:gd name="connsiteY2" fmla="*/ 1739658 h 1740452"/>
                <a:gd name="connsiteX3" fmla="*/ 8 w 1581455"/>
                <a:gd name="connsiteY3" fmla="*/ 1069360 h 1740452"/>
                <a:gd name="connsiteX4" fmla="*/ 746201 w 1581455"/>
                <a:gd name="connsiteY4" fmla="*/ 4590 h 1740452"/>
                <a:gd name="connsiteX0" fmla="*/ 746203 w 1581457"/>
                <a:gd name="connsiteY0" fmla="*/ 643 h 1736505"/>
                <a:gd name="connsiteX1" fmla="*/ 1581449 w 1581457"/>
                <a:gd name="connsiteY1" fmla="*/ 722531 h 1736505"/>
                <a:gd name="connsiteX2" fmla="*/ 760292 w 1581457"/>
                <a:gd name="connsiteY2" fmla="*/ 1735711 h 1736505"/>
                <a:gd name="connsiteX3" fmla="*/ 10 w 1581457"/>
                <a:gd name="connsiteY3" fmla="*/ 1065413 h 1736505"/>
                <a:gd name="connsiteX4" fmla="*/ 746203 w 1581457"/>
                <a:gd name="connsiteY4" fmla="*/ 643 h 1736505"/>
                <a:gd name="connsiteX0" fmla="*/ 746203 w 1582887"/>
                <a:gd name="connsiteY0" fmla="*/ 643 h 1736503"/>
                <a:gd name="connsiteX1" fmla="*/ 1581449 w 1582887"/>
                <a:gd name="connsiteY1" fmla="*/ 722531 h 1736503"/>
                <a:gd name="connsiteX2" fmla="*/ 760292 w 1582887"/>
                <a:gd name="connsiteY2" fmla="*/ 1735711 h 1736503"/>
                <a:gd name="connsiteX3" fmla="*/ 10 w 1582887"/>
                <a:gd name="connsiteY3" fmla="*/ 1065413 h 1736503"/>
                <a:gd name="connsiteX4" fmla="*/ 746203 w 1582887"/>
                <a:gd name="connsiteY4" fmla="*/ 643 h 1736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2887" h="1736503">
                  <a:moveTo>
                    <a:pt x="746203" y="643"/>
                  </a:moveTo>
                  <a:cubicBezTo>
                    <a:pt x="1077337" y="27170"/>
                    <a:pt x="1548393" y="435445"/>
                    <a:pt x="1581449" y="722531"/>
                  </a:cubicBezTo>
                  <a:cubicBezTo>
                    <a:pt x="1614505" y="1009617"/>
                    <a:pt x="1069930" y="1764331"/>
                    <a:pt x="760292" y="1735711"/>
                  </a:cubicBezTo>
                  <a:cubicBezTo>
                    <a:pt x="450654" y="1707091"/>
                    <a:pt x="2358" y="1354591"/>
                    <a:pt x="10" y="1065413"/>
                  </a:cubicBezTo>
                  <a:cubicBezTo>
                    <a:pt x="-2338" y="776235"/>
                    <a:pt x="415069" y="-25884"/>
                    <a:pt x="746203" y="643"/>
                  </a:cubicBezTo>
                  <a:close/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032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678168" y="209550"/>
            <a:ext cx="1787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Bradley Hand ITC" pitchFamily="66" charset="0"/>
              </a:rPr>
              <a:t>Divergence</a:t>
            </a:r>
            <a:endParaRPr lang="en-US" sz="2800" dirty="0">
              <a:latin typeface="Bradley Hand ITC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52400" y="1390633"/>
                <a:ext cx="7000571" cy="3523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  <a:ea typeface="Cambria Math"/>
                        </a:rPr>
                        <m:t>𝑑𝑖𝑣</m:t>
                      </m:r>
                      <m:d>
                        <m:dPr>
                          <m:ctrlPr>
                            <a:rPr lang="en-US" sz="3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3600" i="1" dirty="0" smtClean="0">
                  <a:latin typeface="Cambria Math"/>
                  <a:ea typeface="Cambria Math"/>
                </a:endParaRPr>
              </a:p>
              <a:p>
                <a:r>
                  <a:rPr lang="en-US" sz="3600" b="0" dirty="0" smtClean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600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3600" b="0" i="1" smtClean="0">
                                <a:latin typeface="Cambria Math"/>
                              </a:rPr>
                              <m:t>𝑑𝑥𝑑𝑦𝑑𝑧</m:t>
                            </m:r>
                            <m:r>
                              <a:rPr lang="en-US" sz="3600" i="1">
                                <a:latin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/>
                                    <a:ea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𝑑𝑦𝑑𝑧</m:t>
                            </m:r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/>
                                    <a:ea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6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sz="36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3600" b="0" i="1" smtClean="0">
                                    <a:latin typeface="Cambria Math"/>
                                    <a:ea typeface="Cambria Math"/>
                                  </a:rPr>
                                  <m:t>𝑑𝑥</m:t>
                                </m:r>
                              </m:e>
                            </m:d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𝑑𝑦𝑑𝑧</m:t>
                            </m:r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+. . . </m:t>
                            </m:r>
                          </m:num>
                          <m:den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𝑑𝑥𝑑𝑦𝑑𝑧</m:t>
                            </m:r>
                          </m:den>
                        </m:f>
                      </m:e>
                    </m:func>
                  </m:oMath>
                </a14:m>
                <a:endParaRPr lang="en-US" sz="3600" b="0" i="1" dirty="0" smtClean="0">
                  <a:latin typeface="Cambria Math"/>
                </a:endParaRPr>
              </a:p>
              <a:p>
                <a:r>
                  <a:rPr lang="en-US" sz="3600" dirty="0" smtClean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600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3600" i="1">
                                <a:latin typeface="Cambria Math"/>
                              </a:rPr>
                              <m:t>𝑑𝑥𝑑𝑦</m:t>
                            </m:r>
                            <m:r>
                              <a:rPr lang="en-US" sz="3600" b="0" i="1" smtClean="0">
                                <a:latin typeface="Cambria Math"/>
                              </a:rPr>
                              <m:t>𝑑𝑧</m:t>
                            </m:r>
                            <m:r>
                              <a:rPr lang="en-US" sz="3600" i="1">
                                <a:latin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6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/>
                                    <a:ea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𝑑𝑥</m:t>
                            </m:r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  <m:r>
                              <a:rPr lang="en-US" sz="3600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𝑦𝑑𝑧</m:t>
                            </m:r>
                            <m:r>
                              <a:rPr lang="en-US" sz="36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6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/>
                                    <a:ea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3600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𝑦𝑑𝑧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sz="3600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𝑦𝑑𝑧</m:t>
                            </m:r>
                          </m:den>
                        </m:f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+.. .</m:t>
                        </m:r>
                        <m:r>
                          <a:rPr lang="en-US" sz="3600" i="1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func>
                  </m:oMath>
                </a14:m>
                <a:endParaRPr lang="en-US" sz="3600" dirty="0" smtClean="0">
                  <a:ea typeface="Cambria Math"/>
                </a:endParaRPr>
              </a:p>
              <a:p>
                <a:r>
                  <a:rPr lang="en-US" sz="3600" dirty="0" smtClean="0">
                    <a:ea typeface="Cambria Math"/>
                  </a:rPr>
                  <a:t>=</a:t>
                </a:r>
                <a14:m>
                  <m:oMath xmlns:m="http://schemas.openxmlformats.org/officeDocument/2006/math">
                    <m:r>
                      <a:rPr lang="en-US" sz="3600" dirty="0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sz="36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en-US" sz="3600" b="0" i="1" smtClean="0">
                        <a:latin typeface="Cambria Math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US" sz="360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36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  <a:ea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den>
                    </m:f>
                    <m:r>
                      <a:rPr lang="en-US" sz="3600" i="1">
                        <a:latin typeface="Cambria Math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US" sz="36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36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  <a:ea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390633"/>
                <a:ext cx="7000571" cy="3523080"/>
              </a:xfrm>
              <a:prstGeom prst="rect">
                <a:avLst/>
              </a:prstGeom>
              <a:blipFill rotWithShape="1">
                <a:blip r:embed="rId2"/>
                <a:stretch>
                  <a:fillRect l="-2613" b="-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188067" y="1849219"/>
                <a:ext cx="8158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067" y="1849219"/>
                <a:ext cx="815800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Arrow 35"/>
          <p:cNvSpPr/>
          <p:nvPr/>
        </p:nvSpPr>
        <p:spPr>
          <a:xfrm rot="18768311">
            <a:off x="7899359" y="605270"/>
            <a:ext cx="381000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035667" y="1428750"/>
            <a:ext cx="38100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Arrow 34"/>
          <p:cNvSpPr/>
          <p:nvPr/>
        </p:nvSpPr>
        <p:spPr>
          <a:xfrm rot="5400000">
            <a:off x="7581900" y="1695450"/>
            <a:ext cx="381000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178667" y="1428750"/>
                <a:ext cx="8225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𝑑𝑦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667" y="1428750"/>
                <a:ext cx="822533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Arrow 32"/>
          <p:cNvSpPr/>
          <p:nvPr/>
        </p:nvSpPr>
        <p:spPr>
          <a:xfrm rot="10800000">
            <a:off x="6807067" y="971550"/>
            <a:ext cx="381000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035667" y="742950"/>
            <a:ext cx="1066800" cy="1066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416667" y="361950"/>
            <a:ext cx="1066800" cy="1066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7035667" y="361950"/>
            <a:ext cx="38100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8102467" y="1428750"/>
            <a:ext cx="38100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8102467" y="361950"/>
            <a:ext cx="38100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324600" y="1163419"/>
                <a:ext cx="7872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𝑑𝑧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1163419"/>
                <a:ext cx="787267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/>
          <p:cNvSpPr/>
          <p:nvPr/>
        </p:nvSpPr>
        <p:spPr>
          <a:xfrm>
            <a:off x="8331067" y="971550"/>
            <a:ext cx="381000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6200000">
            <a:off x="7581900" y="247650"/>
            <a:ext cx="381000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7987129">
            <a:off x="7213752" y="1261729"/>
            <a:ext cx="381000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2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678168" y="209550"/>
            <a:ext cx="1787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Bradley Hand ITC" pitchFamily="66" charset="0"/>
              </a:rPr>
              <a:t>Divergence</a:t>
            </a:r>
            <a:endParaRPr lang="en-US" sz="2800" dirty="0">
              <a:latin typeface="Bradley Hand ITC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188067" y="3144619"/>
                <a:ext cx="8158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067" y="3144619"/>
                <a:ext cx="815800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Arrow 35"/>
          <p:cNvSpPr/>
          <p:nvPr/>
        </p:nvSpPr>
        <p:spPr>
          <a:xfrm rot="18768311">
            <a:off x="7899359" y="1900670"/>
            <a:ext cx="381000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035667" y="2724150"/>
            <a:ext cx="38100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Arrow 34"/>
          <p:cNvSpPr/>
          <p:nvPr/>
        </p:nvSpPr>
        <p:spPr>
          <a:xfrm rot="5400000">
            <a:off x="7581900" y="2990850"/>
            <a:ext cx="381000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178667" y="2724150"/>
                <a:ext cx="8225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𝑑𝑦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667" y="2724150"/>
                <a:ext cx="822533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Arrow 32"/>
          <p:cNvSpPr/>
          <p:nvPr/>
        </p:nvSpPr>
        <p:spPr>
          <a:xfrm rot="10800000">
            <a:off x="6807067" y="2266950"/>
            <a:ext cx="381000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035667" y="2038350"/>
            <a:ext cx="1066800" cy="1066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416667" y="1657350"/>
            <a:ext cx="1066800" cy="1066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7035667" y="1657350"/>
            <a:ext cx="38100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8102467" y="2724150"/>
            <a:ext cx="38100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8102467" y="1657350"/>
            <a:ext cx="38100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324600" y="2458819"/>
                <a:ext cx="7872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𝑑𝑧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458819"/>
                <a:ext cx="787267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/>
          <p:cNvSpPr/>
          <p:nvPr/>
        </p:nvSpPr>
        <p:spPr>
          <a:xfrm>
            <a:off x="8331067" y="2266950"/>
            <a:ext cx="381000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6200000">
            <a:off x="7581900" y="1543050"/>
            <a:ext cx="381000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7987129">
            <a:off x="7213752" y="2557129"/>
            <a:ext cx="381000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2400" y="1352550"/>
                <a:ext cx="5021246" cy="1337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/>
                          <a:ea typeface="Cambria Math"/>
                        </a:rPr>
                        <m:t>𝑑𝑖𝑣</m:t>
                      </m:r>
                      <m:r>
                        <a:rPr lang="en-US" sz="3600" i="1" smtClean="0">
                          <a:latin typeface="Cambria Math"/>
                          <a:ea typeface="Cambria Math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36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sz="3600" i="1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sz="36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36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6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3600" i="1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  <m:r>
                                <a:rPr lang="en-US" sz="3600" i="1">
                                  <a:latin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6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/>
                                  <a:ea typeface="Cambria Math"/>
                                </a:rPr>
                                <m:t>∯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m:rPr>
                                  <m:brk m:alnAt="23"/>
                                </m:rPr>
                                <a:rPr lang="en-US" sz="3600" i="1">
                                  <a:latin typeface="Cambria Math"/>
                                  <a:ea typeface="Cambria Math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/>
                                    </a:rPr>
                                    <m:t>𝑑𝑆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36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3600" i="1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352550"/>
                <a:ext cx="5021246" cy="13373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4800" y="3181350"/>
                <a:ext cx="4844595" cy="717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/>
                          <a:ea typeface="Cambria Math"/>
                        </a:rPr>
                        <m:t>𝑑𝑖𝑣</m:t>
                      </m:r>
                      <m:r>
                        <a:rPr lang="en-US" sz="3600" i="1" smtClean="0">
                          <a:latin typeface="Cambria Math"/>
                          <a:ea typeface="Cambria Math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36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sz="3600" i="1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sz="36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36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600">
                              <a:latin typeface="Cambria Math"/>
                            </a:rPr>
                            <m:t>𝛻</m:t>
                          </m:r>
                        </m:e>
                      </m:acc>
                      <m:r>
                        <a:rPr lang="en-US" sz="3600" i="1" smtClean="0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36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181350"/>
                <a:ext cx="4844595" cy="71705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91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10525" y="209550"/>
            <a:ext cx="3122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Bradley Hand ITC" pitchFamily="66" charset="0"/>
              </a:rPr>
              <a:t>Divergence of a curl</a:t>
            </a:r>
            <a:endParaRPr lang="en-US" sz="2800" dirty="0">
              <a:latin typeface="Bradley Hand ITC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400" y="1352550"/>
                <a:ext cx="4709110" cy="2673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𝑑𝑖𝑣</m:t>
                          </m:r>
                        </m:e>
                      </m:acc>
                      <m:d>
                        <m:dPr>
                          <m:ctrlPr>
                            <a:rPr lang="en-US" sz="3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/>
                                  <a:ea typeface="Cambria Math"/>
                                </a:rPr>
                                <m:t>𝑐𝑢𝑟𝑙</m:t>
                              </m:r>
                            </m:e>
                          </m:acc>
                          <m:d>
                            <m:dPr>
                              <m:ctrlPr>
                                <a:rPr lang="en-US" sz="36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latin typeface="Cambria Math"/>
                                      <a:ea typeface="Cambria Math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36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36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6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3600" b="0" i="1" smtClean="0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  <m:r>
                                <a:rPr lang="en-US" sz="3600" i="1">
                                  <a:latin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6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/>
                                  <a:ea typeface="Cambria Math"/>
                                </a:rPr>
                                <m:t>∯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/>
                                      <a:ea typeface="Cambria Math"/>
                                    </a:rPr>
                                    <m:t>𝑐𝑢𝑟𝑙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3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36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i="1">
                                          <a:latin typeface="Cambria Math"/>
                                          <a:ea typeface="Cambria Math"/>
                                        </a:rPr>
                                        <m:t>𝐸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m:rPr>
                                  <m:brk m:alnAt="23"/>
                                </m:rPr>
                                <a:rPr lang="en-US" sz="3600" i="1">
                                  <a:latin typeface="Cambria Math"/>
                                  <a:ea typeface="Cambria Math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/>
                                    </a:rPr>
                                    <m:t>𝑑𝑆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36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3600" b="0" i="1" smtClean="0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3600" i="1" dirty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352550"/>
                <a:ext cx="4709110" cy="267368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188067" y="3144619"/>
                <a:ext cx="8158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067" y="3144619"/>
                <a:ext cx="815800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Arrow 21"/>
          <p:cNvSpPr/>
          <p:nvPr/>
        </p:nvSpPr>
        <p:spPr>
          <a:xfrm rot="18768311">
            <a:off x="7899359" y="1900670"/>
            <a:ext cx="381000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7035667" y="2724150"/>
            <a:ext cx="38100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 rot="5400000">
            <a:off x="7581900" y="2990850"/>
            <a:ext cx="381000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178667" y="2724150"/>
                <a:ext cx="8225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𝑑𝑦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667" y="2724150"/>
                <a:ext cx="822533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ight Arrow 25"/>
          <p:cNvSpPr/>
          <p:nvPr/>
        </p:nvSpPr>
        <p:spPr>
          <a:xfrm rot="10800000">
            <a:off x="6807067" y="2266950"/>
            <a:ext cx="381000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035667" y="2038350"/>
            <a:ext cx="1066800" cy="1066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16667" y="1657350"/>
            <a:ext cx="1066800" cy="1066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7035667" y="1657350"/>
            <a:ext cx="38100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8102467" y="2724150"/>
            <a:ext cx="38100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8102467" y="1657350"/>
            <a:ext cx="38100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324600" y="2458819"/>
                <a:ext cx="7872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𝑑𝑧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458819"/>
                <a:ext cx="787267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Arrow 32"/>
          <p:cNvSpPr/>
          <p:nvPr/>
        </p:nvSpPr>
        <p:spPr>
          <a:xfrm>
            <a:off x="8331067" y="2266950"/>
            <a:ext cx="381000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6200000">
            <a:off x="7581900" y="1543050"/>
            <a:ext cx="381000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7987129">
            <a:off x="7213752" y="2557129"/>
            <a:ext cx="381000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6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00722" y="209550"/>
            <a:ext cx="3342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Bradley Hand ITC" pitchFamily="66" charset="0"/>
              </a:rPr>
              <a:t>Divergence free fields</a:t>
            </a:r>
            <a:endParaRPr lang="en-US" sz="2800" dirty="0">
              <a:latin typeface="Bradley Hand ITC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2400" y="1352550"/>
                <a:ext cx="2838662" cy="1408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𝑑𝑖𝑣</m:t>
                          </m:r>
                        </m:e>
                      </m:acc>
                      <m:d>
                        <m:dPr>
                          <m:ctrlPr>
                            <a:rPr lang="en-US" sz="3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</m:acc>
                        </m:e>
                      </m:d>
                      <m:r>
                        <a:rPr lang="en-US" sz="3600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sz="3600" i="1">
                          <a:latin typeface="Cambria Math"/>
                        </a:rPr>
                        <m:t> </m:t>
                      </m:r>
                      <m:r>
                        <a:rPr lang="en-US" sz="3600" b="0" i="1" smtClean="0">
                          <a:latin typeface="Cambria Math"/>
                          <a:ea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3600" i="1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𝑐𝑢𝑟𝑙</m:t>
                          </m:r>
                        </m:e>
                      </m:acc>
                      <m:r>
                        <a:rPr lang="en-US" sz="3600" i="1">
                          <a:latin typeface="Cambria Math"/>
                          <a:ea typeface="Cambria Math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3600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</m:acc>
                      <m:r>
                        <a:rPr lang="en-US" sz="36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352550"/>
                <a:ext cx="2838662" cy="140859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 rot="19869175">
            <a:off x="836922" y="2413304"/>
            <a:ext cx="49584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n w="9525">
                  <a:solidFill>
                    <a:schemeClr val="bg2"/>
                  </a:solidFill>
                </a:ln>
                <a:solidFill>
                  <a:schemeClr val="bg2"/>
                </a:solidFill>
                <a:latin typeface="Bradley Hand ITC" panose="03070402050302030203" pitchFamily="66" charset="0"/>
              </a:rPr>
              <a:t>Only in 3D!</a:t>
            </a:r>
            <a:br>
              <a:rPr lang="en-US" sz="2800" dirty="0" smtClean="0">
                <a:ln w="9525">
                  <a:solidFill>
                    <a:schemeClr val="bg2"/>
                  </a:solidFill>
                </a:ln>
                <a:solidFill>
                  <a:schemeClr val="bg2"/>
                </a:solidFill>
                <a:latin typeface="Bradley Hand ITC" panose="03070402050302030203" pitchFamily="66" charset="0"/>
              </a:rPr>
            </a:br>
            <a:r>
              <a:rPr lang="en-US" sz="2800" dirty="0" smtClean="0">
                <a:ln w="9525">
                  <a:solidFill>
                    <a:schemeClr val="bg2"/>
                  </a:solidFill>
                </a:ln>
                <a:solidFill>
                  <a:schemeClr val="bg2"/>
                </a:solidFill>
                <a:latin typeface="Bradley Hand ITC" panose="03070402050302030203" pitchFamily="66" charset="0"/>
              </a:rPr>
              <a:t>No nice geometrical explanation</a:t>
            </a:r>
            <a:endParaRPr lang="en-US" sz="2800" dirty="0">
              <a:ln w="9525">
                <a:solidFill>
                  <a:schemeClr val="bg2"/>
                </a:solidFill>
              </a:ln>
              <a:solidFill>
                <a:schemeClr val="bg2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188067" y="3144619"/>
                <a:ext cx="8158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067" y="3144619"/>
                <a:ext cx="815800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 rot="18768311">
            <a:off x="7899359" y="1900670"/>
            <a:ext cx="381000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035667" y="2724150"/>
            <a:ext cx="38100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 rot="5400000">
            <a:off x="7581900" y="2990850"/>
            <a:ext cx="381000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78667" y="2724150"/>
                <a:ext cx="8225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𝑑𝑦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667" y="2724150"/>
                <a:ext cx="822533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Arrow 10"/>
          <p:cNvSpPr/>
          <p:nvPr/>
        </p:nvSpPr>
        <p:spPr>
          <a:xfrm rot="10800000">
            <a:off x="6807067" y="2266950"/>
            <a:ext cx="381000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35667" y="2038350"/>
            <a:ext cx="1066800" cy="1066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416667" y="1657350"/>
            <a:ext cx="1066800" cy="1066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035667" y="1657350"/>
            <a:ext cx="38100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8102467" y="2724150"/>
            <a:ext cx="38100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102467" y="1657350"/>
            <a:ext cx="38100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324600" y="2458819"/>
                <a:ext cx="7872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𝑑𝑧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458819"/>
                <a:ext cx="787267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Arrow 17"/>
          <p:cNvSpPr/>
          <p:nvPr/>
        </p:nvSpPr>
        <p:spPr>
          <a:xfrm>
            <a:off x="8331067" y="2266950"/>
            <a:ext cx="381000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6200000">
            <a:off x="7581900" y="1543050"/>
            <a:ext cx="381000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7987129">
            <a:off x="7213752" y="2557129"/>
            <a:ext cx="381000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5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50062</TotalTime>
  <Words>1254</Words>
  <Application>Microsoft Office PowerPoint</Application>
  <PresentationFormat>On-screen Show (16:9)</PresentationFormat>
  <Paragraphs>123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Understanding vector calculus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classical Hamiltonian mechanics</dc:title>
  <dc:creator>carcassi</dc:creator>
  <cp:lastModifiedBy>carcassi</cp:lastModifiedBy>
  <cp:revision>231</cp:revision>
  <dcterms:created xsi:type="dcterms:W3CDTF">2013-05-30T18:30:29Z</dcterms:created>
  <dcterms:modified xsi:type="dcterms:W3CDTF">2015-12-03T19:27:55Z</dcterms:modified>
</cp:coreProperties>
</file>