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358" r:id="rId2"/>
    <p:sldId id="362" r:id="rId3"/>
    <p:sldId id="368" r:id="rId4"/>
    <p:sldId id="363" r:id="rId5"/>
    <p:sldId id="369" r:id="rId6"/>
    <p:sldId id="365" r:id="rId7"/>
    <p:sldId id="366" r:id="rId8"/>
    <p:sldId id="359" r:id="rId9"/>
    <p:sldId id="367" r:id="rId1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EE6C"/>
    <a:srgbClr val="102540"/>
    <a:srgbClr val="10253F"/>
    <a:srgbClr val="F79646"/>
    <a:srgbClr val="000000"/>
    <a:srgbClr val="4A7EBB"/>
    <a:srgbClr val="0074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166" autoAdjust="0"/>
    <p:restoredTop sz="94660"/>
  </p:normalViewPr>
  <p:slideViewPr>
    <p:cSldViewPr>
      <p:cViewPr varScale="1">
        <p:scale>
          <a:sx n="107" d="100"/>
          <a:sy n="107" d="100"/>
        </p:scale>
        <p:origin x="163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5DE655-E7A8-42D8-8F27-29EDD4D4987B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3F8133-AC8B-4C32-AEE4-B3F8E13D5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102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3950"/>
            <a:ext cx="7772400" cy="110251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647950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73DB-42F9-4BC5-AB5E-1B545080AADC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466E-5A36-46CE-8BE9-B7CBF10A926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5A5C901-480E-43E4-BB60-A45ABD0C068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30" y="4552950"/>
            <a:ext cx="537982" cy="48898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9144CCB-E9B1-41E4-B610-5A5BDC014CA1}"/>
              </a:ext>
            </a:extLst>
          </p:cNvPr>
          <p:cNvSpPr txBox="1"/>
          <p:nvPr userDrawn="1"/>
        </p:nvSpPr>
        <p:spPr>
          <a:xfrm>
            <a:off x="566530" y="4704130"/>
            <a:ext cx="29017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lice" panose="00000500000000000000" pitchFamily="2" charset="0"/>
              </a:rPr>
              <a:t>Assumptions of physics</a:t>
            </a:r>
          </a:p>
        </p:txBody>
      </p:sp>
    </p:spTree>
    <p:extLst>
      <p:ext uri="{BB962C8B-B14F-4D97-AF65-F5344CB8AC3E}">
        <p14:creationId xmlns:p14="http://schemas.microsoft.com/office/powerpoint/2010/main" val="3674768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73DB-42F9-4BC5-AB5E-1B545080AADC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466E-5A36-46CE-8BE9-B7CBF10A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083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73DB-42F9-4BC5-AB5E-1B545080AADC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466E-5A36-46CE-8BE9-B7CBF10A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676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73DB-42F9-4BC5-AB5E-1B545080AADC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466E-5A36-46CE-8BE9-B7CBF10A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791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73DB-42F9-4BC5-AB5E-1B545080AADC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466E-5A36-46CE-8BE9-B7CBF10A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012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73DB-42F9-4BC5-AB5E-1B545080AADC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466E-5A36-46CE-8BE9-B7CBF10A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53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73DB-42F9-4BC5-AB5E-1B545080AADC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466E-5A36-46CE-8BE9-B7CBF10A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165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73DB-42F9-4BC5-AB5E-1B545080AADC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466E-5A36-46CE-8BE9-B7CBF10A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553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73DB-42F9-4BC5-AB5E-1B545080AADC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466E-5A36-46CE-8BE9-B7CBF10A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743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73DB-42F9-4BC5-AB5E-1B545080AADC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466E-5A36-46CE-8BE9-B7CBF10A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996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73DB-42F9-4BC5-AB5E-1B545080AADC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466E-5A36-46CE-8BE9-B7CBF10A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833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F473DB-42F9-4BC5-AB5E-1B545080AADC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00466E-5A36-46CE-8BE9-B7CBF10A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1417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F3821-9B18-4FD1-B8B4-24FC6CC599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No attractors in Hamiltonian mechanics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4A8FC7-AF59-4E78-A745-B7DD1379ED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no stable or unstable equilibrium,</a:t>
            </a:r>
            <a:br>
              <a:rPr lang="en-US" dirty="0"/>
            </a:br>
            <a:r>
              <a:rPr lang="en-US" dirty="0"/>
              <a:t>no dissipative motion</a:t>
            </a:r>
          </a:p>
        </p:txBody>
      </p:sp>
    </p:spTree>
    <p:extLst>
      <p:ext uri="{BB962C8B-B14F-4D97-AF65-F5344CB8AC3E}">
        <p14:creationId xmlns:p14="http://schemas.microsoft.com/office/powerpoint/2010/main" val="1674694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FC968F00-D136-4700-B7C9-B70C93892E6A}"/>
              </a:ext>
            </a:extLst>
          </p:cNvPr>
          <p:cNvSpPr txBox="1"/>
          <p:nvPr/>
        </p:nvSpPr>
        <p:spPr>
          <a:xfrm>
            <a:off x="5439365" y="855964"/>
            <a:ext cx="18758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chemeClr val="accent1"/>
                </a:solidFill>
              </a:rPr>
              <a:t>displacement</a:t>
            </a:r>
            <a:br>
              <a:rPr lang="en-US" sz="2400" dirty="0">
                <a:solidFill>
                  <a:schemeClr val="accent1"/>
                </a:solidFill>
              </a:rPr>
            </a:br>
            <a:r>
              <a:rPr lang="en-US" sz="2400" dirty="0">
                <a:solidFill>
                  <a:schemeClr val="accent1"/>
                </a:solidFill>
              </a:rPr>
              <a:t>in time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DE73045-C80A-4461-8484-0CD998E8F246}"/>
              </a:ext>
            </a:extLst>
          </p:cNvPr>
          <p:cNvCxnSpPr>
            <a:cxnSpLocks/>
          </p:cNvCxnSpPr>
          <p:nvPr/>
        </p:nvCxnSpPr>
        <p:spPr>
          <a:xfrm>
            <a:off x="4572000" y="285750"/>
            <a:ext cx="0" cy="4572000"/>
          </a:xfrm>
          <a:prstGeom prst="line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8CBD3D4-208E-430E-9E29-65247C4A9C02}"/>
              </a:ext>
            </a:extLst>
          </p:cNvPr>
          <p:cNvCxnSpPr/>
          <p:nvPr/>
        </p:nvCxnSpPr>
        <p:spPr>
          <a:xfrm>
            <a:off x="304800" y="2647950"/>
            <a:ext cx="8534400" cy="0"/>
          </a:xfrm>
          <a:prstGeom prst="line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38F173A-081A-4406-A21B-F7A81D74648C}"/>
              </a:ext>
            </a:extLst>
          </p:cNvPr>
          <p:cNvCxnSpPr>
            <a:cxnSpLocks/>
          </p:cNvCxnSpPr>
          <p:nvPr/>
        </p:nvCxnSpPr>
        <p:spPr>
          <a:xfrm flipV="1">
            <a:off x="6762844" y="1678020"/>
            <a:ext cx="304800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99C42E02-91C6-42AB-966A-889A56EF0FE1}"/>
              </a:ext>
            </a:extLst>
          </p:cNvPr>
          <p:cNvSpPr/>
          <p:nvPr/>
        </p:nvSpPr>
        <p:spPr>
          <a:xfrm>
            <a:off x="6730840" y="1798416"/>
            <a:ext cx="64008" cy="64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1F6360-617B-430C-AFF4-804A596CB371}"/>
              </a:ext>
            </a:extLst>
          </p:cNvPr>
          <p:cNvSpPr txBox="1"/>
          <p:nvPr/>
        </p:nvSpPr>
        <p:spPr>
          <a:xfrm>
            <a:off x="5803236" y="1805285"/>
            <a:ext cx="797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state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1D60EA-E7EA-41D6-9ACF-A9EC515B952F}"/>
              </a:ext>
            </a:extLst>
          </p:cNvPr>
          <p:cNvSpPr txBox="1"/>
          <p:nvPr/>
        </p:nvSpPr>
        <p:spPr>
          <a:xfrm>
            <a:off x="1196186" y="3730494"/>
            <a:ext cx="15552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fixed point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C12682-DDE3-4621-8EBE-810E2BD92042}"/>
              </a:ext>
            </a:extLst>
          </p:cNvPr>
          <p:cNvSpPr txBox="1"/>
          <p:nvPr/>
        </p:nvSpPr>
        <p:spPr>
          <a:xfrm>
            <a:off x="1124348" y="2835066"/>
            <a:ext cx="22717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chemeClr val="accent1"/>
                </a:solidFill>
              </a:rPr>
              <a:t>no displacement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C094D8B4-7D60-47C0-A085-71023214BCD5}"/>
              </a:ext>
            </a:extLst>
          </p:cNvPr>
          <p:cNvGrpSpPr/>
          <p:nvPr/>
        </p:nvGrpSpPr>
        <p:grpSpPr>
          <a:xfrm>
            <a:off x="5105400" y="3263600"/>
            <a:ext cx="1616722" cy="1113224"/>
            <a:chOff x="3431496" y="630847"/>
            <a:chExt cx="1616722" cy="1113224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1EF7832-9BA4-4C3F-9631-CCF0BE9BB844}"/>
                </a:ext>
              </a:extLst>
            </p:cNvPr>
            <p:cNvSpPr/>
            <p:nvPr/>
          </p:nvSpPr>
          <p:spPr>
            <a:xfrm rot="707347">
              <a:off x="3472914" y="704510"/>
              <a:ext cx="1524000" cy="97024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A2EE33DA-BFD2-42C7-BCC8-A8EFF64F120A}"/>
                </a:ext>
              </a:extLst>
            </p:cNvPr>
            <p:cNvCxnSpPr>
              <a:cxnSpLocks/>
            </p:cNvCxnSpPr>
            <p:nvPr/>
          </p:nvCxnSpPr>
          <p:spPr>
            <a:xfrm>
              <a:off x="4413899" y="731334"/>
              <a:ext cx="354415" cy="1066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C01FC0B7-1D81-40B7-B361-E41F675452BB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3738428" y="1548208"/>
              <a:ext cx="354415" cy="1066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C07238FA-7005-4ABB-8E1F-75B32330F7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20714" y="1341967"/>
              <a:ext cx="61409" cy="2040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10CECFF2-CDA3-4777-A333-7EE4556D83CE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3495774" y="797137"/>
              <a:ext cx="61409" cy="2040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0BCBE635-A574-4F94-8EE1-9473DC3B9694}"/>
                </a:ext>
              </a:extLst>
            </p:cNvPr>
            <p:cNvCxnSpPr>
              <a:cxnSpLocks/>
            </p:cNvCxnSpPr>
            <p:nvPr/>
          </p:nvCxnSpPr>
          <p:spPr>
            <a:xfrm>
              <a:off x="4934006" y="1090283"/>
              <a:ext cx="114212" cy="2125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C7BCAA8A-D746-4CEA-A87C-6B766D975D1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541618" y="1580677"/>
              <a:ext cx="114212" cy="2125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417FFF12-209B-4027-A704-F69D72452ED4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3431496" y="1091092"/>
              <a:ext cx="114212" cy="2125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BD54DAA2-7A6E-4C20-A6EE-2977F2E67A25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825064" y="581665"/>
              <a:ext cx="114212" cy="2125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2ABD500A-C67F-4496-8147-C05194F904BF}"/>
              </a:ext>
            </a:extLst>
          </p:cNvPr>
          <p:cNvSpPr txBox="1"/>
          <p:nvPr/>
        </p:nvSpPr>
        <p:spPr>
          <a:xfrm>
            <a:off x="6439330" y="2855608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fixed region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F1DEDC6-403F-4B7D-AC39-0EDD01BD11DC}"/>
              </a:ext>
            </a:extLst>
          </p:cNvPr>
          <p:cNvSpPr txBox="1"/>
          <p:nvPr/>
        </p:nvSpPr>
        <p:spPr>
          <a:xfrm>
            <a:off x="6244731" y="3961326"/>
            <a:ext cx="23791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chemeClr val="accent1"/>
                </a:solidFill>
              </a:rPr>
              <a:t>displacement</a:t>
            </a:r>
            <a:br>
              <a:rPr lang="en-US" sz="2400" dirty="0">
                <a:solidFill>
                  <a:schemeClr val="accent1"/>
                </a:solidFill>
              </a:rPr>
            </a:br>
            <a:r>
              <a:rPr lang="en-US" sz="2400" dirty="0">
                <a:solidFill>
                  <a:schemeClr val="accent1"/>
                </a:solidFill>
              </a:rPr>
              <a:t>within the region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1A09A8D5-B1C5-4863-8F3F-B0A24BB82260}"/>
                  </a:ext>
                </a:extLst>
              </p:cNvPr>
              <p:cNvSpPr txBox="1"/>
              <p:nvPr/>
            </p:nvSpPr>
            <p:spPr>
              <a:xfrm>
                <a:off x="753340" y="951341"/>
                <a:ext cx="2440925" cy="11441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600" b="0" i="1" smtClean="0">
                              <a:solidFill>
                                <a:srgbClr val="4A7EBB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solidFill>
                                <a:srgbClr val="4A7EBB"/>
                              </a:solidFill>
                              <a:latin typeface="Cambria Math" panose="02040503050406030204" pitchFamily="18" charset="0"/>
                            </a:rPr>
                            <m:t>𝑑𝑋</m:t>
                          </m:r>
                        </m:num>
                        <m:den>
                          <m:r>
                            <a:rPr lang="en-US" sz="3600" b="0" i="1" smtClean="0">
                              <a:solidFill>
                                <a:srgbClr val="4A7EBB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3600" b="0" i="1" dirty="0" smtClean="0">
                          <a:solidFill>
                            <a:srgbClr val="00EE6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 dirty="0" smtClean="0">
                          <a:solidFill>
                            <a:srgbClr val="00EE6C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3600" b="0" i="1" dirty="0" smtClean="0">
                          <a:solidFill>
                            <a:srgbClr val="00EE6C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600" b="0" i="1" dirty="0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600" b="0" i="1" dirty="0" smtClean="0">
                          <a:solidFill>
                            <a:srgbClr val="00EE6C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1A09A8D5-B1C5-4863-8F3F-B0A24BB822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340" y="951341"/>
                <a:ext cx="2440925" cy="114415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Oval 89">
            <a:extLst>
              <a:ext uri="{FF2B5EF4-FFF2-40B4-BE49-F238E27FC236}">
                <a16:creationId xmlns:a16="http://schemas.microsoft.com/office/drawing/2014/main" id="{D472A4C0-23C6-464B-97E0-774E78802022}"/>
              </a:ext>
            </a:extLst>
          </p:cNvPr>
          <p:cNvSpPr/>
          <p:nvPr/>
        </p:nvSpPr>
        <p:spPr>
          <a:xfrm>
            <a:off x="1861871" y="3494352"/>
            <a:ext cx="64008" cy="64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E4E8D108-0D1D-4163-9219-51368F6ECF59}"/>
              </a:ext>
            </a:extLst>
          </p:cNvPr>
          <p:cNvSpPr txBox="1"/>
          <p:nvPr/>
        </p:nvSpPr>
        <p:spPr>
          <a:xfrm>
            <a:off x="228600" y="209550"/>
            <a:ext cx="861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Bradley Hand ITC" pitchFamily="66" charset="0"/>
              </a:rPr>
              <a:t>Elements of dynamical system theory</a:t>
            </a:r>
          </a:p>
        </p:txBody>
      </p:sp>
    </p:spTree>
    <p:extLst>
      <p:ext uri="{BB962C8B-B14F-4D97-AF65-F5344CB8AC3E}">
        <p14:creationId xmlns:p14="http://schemas.microsoft.com/office/powerpoint/2010/main" val="2382083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8" grpId="0" animBg="1"/>
      <p:bldP spid="10" grpId="0"/>
      <p:bldP spid="13" grpId="0"/>
      <p:bldP spid="14" grpId="0"/>
      <p:bldP spid="31" grpId="0"/>
      <p:bldP spid="32" grpId="0"/>
      <p:bldP spid="138" grpId="0"/>
      <p:bldP spid="9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DE73045-C80A-4461-8484-0CD998E8F246}"/>
              </a:ext>
            </a:extLst>
          </p:cNvPr>
          <p:cNvCxnSpPr>
            <a:cxnSpLocks/>
          </p:cNvCxnSpPr>
          <p:nvPr/>
        </p:nvCxnSpPr>
        <p:spPr>
          <a:xfrm>
            <a:off x="4572000" y="285750"/>
            <a:ext cx="0" cy="4572000"/>
          </a:xfrm>
          <a:prstGeom prst="line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8CBD3D4-208E-430E-9E29-65247C4A9C02}"/>
              </a:ext>
            </a:extLst>
          </p:cNvPr>
          <p:cNvCxnSpPr/>
          <p:nvPr/>
        </p:nvCxnSpPr>
        <p:spPr>
          <a:xfrm>
            <a:off x="304800" y="2647950"/>
            <a:ext cx="8534400" cy="0"/>
          </a:xfrm>
          <a:prstGeom prst="line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D446D8E-8129-4503-BA2E-FB4D9D227EC4}"/>
              </a:ext>
            </a:extLst>
          </p:cNvPr>
          <p:cNvSpPr txBox="1"/>
          <p:nvPr/>
        </p:nvSpPr>
        <p:spPr>
          <a:xfrm>
            <a:off x="228600" y="1982273"/>
            <a:ext cx="2537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stable equilibrium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5050A24-2C22-4E47-A716-22980FE2755C}"/>
              </a:ext>
            </a:extLst>
          </p:cNvPr>
          <p:cNvSpPr txBox="1"/>
          <p:nvPr/>
        </p:nvSpPr>
        <p:spPr>
          <a:xfrm>
            <a:off x="1701141" y="1105107"/>
            <a:ext cx="31277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neighbor points</a:t>
            </a:r>
            <a:br>
              <a:rPr lang="en-US" sz="2400" dirty="0">
                <a:solidFill>
                  <a:schemeClr val="accent1"/>
                </a:solidFill>
              </a:rPr>
            </a:br>
            <a:r>
              <a:rPr lang="en-US" sz="2400" dirty="0">
                <a:solidFill>
                  <a:schemeClr val="accent1"/>
                </a:solidFill>
              </a:rPr>
              <a:t>move toward the region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D6F38D8-E5C5-43E0-B417-BC01E71083F8}"/>
              </a:ext>
            </a:extLst>
          </p:cNvPr>
          <p:cNvGrpSpPr/>
          <p:nvPr/>
        </p:nvGrpSpPr>
        <p:grpSpPr>
          <a:xfrm>
            <a:off x="547151" y="998337"/>
            <a:ext cx="950386" cy="717253"/>
            <a:chOff x="1082480" y="1256828"/>
            <a:chExt cx="950386" cy="717253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6DA65D0C-D268-4CE7-8AA1-5443A82EAA49}"/>
                </a:ext>
              </a:extLst>
            </p:cNvPr>
            <p:cNvCxnSpPr/>
            <p:nvPr/>
          </p:nvCxnSpPr>
          <p:spPr>
            <a:xfrm>
              <a:off x="1261953" y="1256828"/>
              <a:ext cx="578724" cy="7172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304EEC91-B3CB-48C7-AD19-795D0E308090}"/>
                </a:ext>
              </a:extLst>
            </p:cNvPr>
            <p:cNvCxnSpPr/>
            <p:nvPr/>
          </p:nvCxnSpPr>
          <p:spPr>
            <a:xfrm flipV="1">
              <a:off x="1082480" y="1376148"/>
              <a:ext cx="950386" cy="4442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9CF0F213-4239-4EEB-9B6F-A3013C219CD6}"/>
                </a:ext>
              </a:extLst>
            </p:cNvPr>
            <p:cNvCxnSpPr>
              <a:cxnSpLocks/>
            </p:cNvCxnSpPr>
            <p:nvPr/>
          </p:nvCxnSpPr>
          <p:spPr>
            <a:xfrm>
              <a:off x="1261953" y="1256828"/>
              <a:ext cx="197724" cy="2443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1F5173BD-8F2C-4E44-B399-71600CC0A4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17378" y="1376148"/>
              <a:ext cx="315488" cy="1466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F26B99C0-77D2-43B4-8E71-D71BB05C90D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64783" y="1761776"/>
              <a:ext cx="175894" cy="2123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CDD85D84-BE73-45E1-B6D7-FF70DC7DF0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82480" y="1685576"/>
              <a:ext cx="292949" cy="1348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1D112C95-8A40-4D85-A3F8-00F6A90EA886}"/>
                </a:ext>
              </a:extLst>
            </p:cNvPr>
            <p:cNvSpPr/>
            <p:nvPr/>
          </p:nvSpPr>
          <p:spPr>
            <a:xfrm>
              <a:off x="1510686" y="1577372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9AEB254C-0955-4075-AEE0-73B3A60BD78E}"/>
              </a:ext>
            </a:extLst>
          </p:cNvPr>
          <p:cNvSpPr txBox="1"/>
          <p:nvPr/>
        </p:nvSpPr>
        <p:spPr>
          <a:xfrm>
            <a:off x="6761346" y="1028640"/>
            <a:ext cx="16578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stable cycle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93B28C6-4A2C-4416-B183-328ED935C06D}"/>
              </a:ext>
            </a:extLst>
          </p:cNvPr>
          <p:cNvSpPr txBox="1"/>
          <p:nvPr/>
        </p:nvSpPr>
        <p:spPr>
          <a:xfrm>
            <a:off x="1398894" y="3229371"/>
            <a:ext cx="21691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chemeClr val="accent1"/>
                </a:solidFill>
              </a:rPr>
              <a:t>neighbor points</a:t>
            </a:r>
            <a:br>
              <a:rPr lang="en-US" sz="2400" dirty="0">
                <a:solidFill>
                  <a:schemeClr val="accent1"/>
                </a:solidFill>
              </a:rPr>
            </a:br>
            <a:r>
              <a:rPr lang="en-US" sz="2400" dirty="0">
                <a:solidFill>
                  <a:schemeClr val="accent1"/>
                </a:solidFill>
              </a:rPr>
              <a:t>move away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45FE5C7-9CF2-40F0-AC83-3D500EAA0D23}"/>
              </a:ext>
            </a:extLst>
          </p:cNvPr>
          <p:cNvSpPr txBox="1"/>
          <p:nvPr/>
        </p:nvSpPr>
        <p:spPr>
          <a:xfrm>
            <a:off x="213085" y="2758760"/>
            <a:ext cx="29049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unstable equilibrium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0157486-412F-4884-82E1-617FF65110F9}"/>
              </a:ext>
            </a:extLst>
          </p:cNvPr>
          <p:cNvGrpSpPr/>
          <p:nvPr/>
        </p:nvGrpSpPr>
        <p:grpSpPr>
          <a:xfrm>
            <a:off x="705058" y="3691694"/>
            <a:ext cx="950386" cy="717252"/>
            <a:chOff x="3079401" y="3347942"/>
            <a:chExt cx="950386" cy="717252"/>
          </a:xfrm>
        </p:grpSpPr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4D57AB43-6CB7-428A-9E98-1F8EE11EA133}"/>
                </a:ext>
              </a:extLst>
            </p:cNvPr>
            <p:cNvCxnSpPr/>
            <p:nvPr/>
          </p:nvCxnSpPr>
          <p:spPr>
            <a:xfrm>
              <a:off x="3258874" y="3347942"/>
              <a:ext cx="578724" cy="7172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332438AD-8DC3-4C21-9BE0-FFF256FD4203}"/>
                </a:ext>
              </a:extLst>
            </p:cNvPr>
            <p:cNvCxnSpPr/>
            <p:nvPr/>
          </p:nvCxnSpPr>
          <p:spPr>
            <a:xfrm flipV="1">
              <a:off x="3079401" y="3467262"/>
              <a:ext cx="950386" cy="4442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298872F1-A065-4BD8-A66B-3CB78F482323}"/>
                </a:ext>
              </a:extLst>
            </p:cNvPr>
            <p:cNvCxnSpPr>
              <a:cxnSpLocks/>
            </p:cNvCxnSpPr>
            <p:nvPr/>
          </p:nvCxnSpPr>
          <p:spPr>
            <a:xfrm>
              <a:off x="3538909" y="3696557"/>
              <a:ext cx="197724" cy="2443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56F3C918-CA94-44E7-BA7C-C08E71CFBFD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364524" y="3481415"/>
              <a:ext cx="175894" cy="2123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975C921F-8C9A-4395-8F2A-D7F3D54F39A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11811" y="3698462"/>
              <a:ext cx="224791" cy="1085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647E640C-015C-45D2-9BA0-C178F7C8D762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3542316" y="3589877"/>
              <a:ext cx="224791" cy="1085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33ADFEE4-4C0B-43A1-B86E-74E84CF73F74}"/>
                </a:ext>
              </a:extLst>
            </p:cNvPr>
            <p:cNvSpPr/>
            <p:nvPr/>
          </p:nvSpPr>
          <p:spPr>
            <a:xfrm>
              <a:off x="3507607" y="3668486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6" name="TextBox 105">
            <a:extLst>
              <a:ext uri="{FF2B5EF4-FFF2-40B4-BE49-F238E27FC236}">
                <a16:creationId xmlns:a16="http://schemas.microsoft.com/office/drawing/2014/main" id="{41D30CF8-AE07-4BFA-8500-A7CAB4F2CE31}"/>
              </a:ext>
            </a:extLst>
          </p:cNvPr>
          <p:cNvSpPr txBox="1"/>
          <p:nvPr/>
        </p:nvSpPr>
        <p:spPr>
          <a:xfrm>
            <a:off x="6315733" y="2811635"/>
            <a:ext cx="21595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chemeClr val="accent1"/>
                </a:solidFill>
              </a:rPr>
              <a:t>unstable/stable</a:t>
            </a:r>
            <a:br>
              <a:rPr lang="en-US" sz="2400" dirty="0">
                <a:solidFill>
                  <a:schemeClr val="accent1"/>
                </a:solidFill>
              </a:rPr>
            </a:br>
            <a:r>
              <a:rPr lang="en-US" sz="2400" dirty="0">
                <a:solidFill>
                  <a:schemeClr val="accent1"/>
                </a:solidFill>
              </a:rPr>
              <a:t>directions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3977BCA-E823-4A37-974B-27082E8A3EA0}"/>
              </a:ext>
            </a:extLst>
          </p:cNvPr>
          <p:cNvSpPr txBox="1"/>
          <p:nvPr/>
        </p:nvSpPr>
        <p:spPr>
          <a:xfrm>
            <a:off x="6618257" y="3741117"/>
            <a:ext cx="10118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saddle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2EBE57F-61CF-4861-8CE7-AAADC63C74D9}"/>
              </a:ext>
            </a:extLst>
          </p:cNvPr>
          <p:cNvGrpSpPr/>
          <p:nvPr/>
        </p:nvGrpSpPr>
        <p:grpSpPr>
          <a:xfrm>
            <a:off x="5639345" y="3311992"/>
            <a:ext cx="950386" cy="724871"/>
            <a:chOff x="5069414" y="3523279"/>
            <a:chExt cx="950386" cy="724871"/>
          </a:xfrm>
        </p:grpSpPr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A8ECF769-E443-4CC3-864C-8F369BAD6A61}"/>
                </a:ext>
              </a:extLst>
            </p:cNvPr>
            <p:cNvCxnSpPr/>
            <p:nvPr/>
          </p:nvCxnSpPr>
          <p:spPr>
            <a:xfrm>
              <a:off x="5248887" y="3530898"/>
              <a:ext cx="578724" cy="7172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8EDFD75E-3B4E-45A3-BF3E-F217C8996F26}"/>
                </a:ext>
              </a:extLst>
            </p:cNvPr>
            <p:cNvCxnSpPr/>
            <p:nvPr/>
          </p:nvCxnSpPr>
          <p:spPr>
            <a:xfrm flipV="1">
              <a:off x="5069414" y="3650218"/>
              <a:ext cx="950386" cy="4442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0FABF432-6354-4632-B8A2-0A7C0CE0F975}"/>
                </a:ext>
              </a:extLst>
            </p:cNvPr>
            <p:cNvCxnSpPr>
              <a:cxnSpLocks/>
            </p:cNvCxnSpPr>
            <p:nvPr/>
          </p:nvCxnSpPr>
          <p:spPr>
            <a:xfrm>
              <a:off x="5250792" y="3530898"/>
              <a:ext cx="197724" cy="2443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7F96D7BD-DE71-42B2-AD16-0D123FED394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51717" y="4033941"/>
              <a:ext cx="175894" cy="2123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42D045A4-9044-4B0A-98DD-324A487E855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01824" y="3881418"/>
              <a:ext cx="224791" cy="1085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2283825D-60EF-49F8-B94F-B03931130819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5532329" y="3772833"/>
              <a:ext cx="224791" cy="1085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A14B59B1-2C95-4F9E-B356-BABA634B65BF}"/>
                </a:ext>
              </a:extLst>
            </p:cNvPr>
            <p:cNvSpPr/>
            <p:nvPr/>
          </p:nvSpPr>
          <p:spPr>
            <a:xfrm>
              <a:off x="5497620" y="3851442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FBAB178A-812B-4CAE-89CA-D783766DE0C7}"/>
                </a:ext>
              </a:extLst>
            </p:cNvPr>
            <p:cNvGrpSpPr/>
            <p:nvPr/>
          </p:nvGrpSpPr>
          <p:grpSpPr>
            <a:xfrm>
              <a:off x="5322779" y="3523279"/>
              <a:ext cx="628650" cy="185460"/>
              <a:chOff x="5322779" y="3523279"/>
              <a:chExt cx="628650" cy="185460"/>
            </a:xfrm>
          </p:grpSpPr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80268F34-BBA0-4281-938C-608894D8ED63}"/>
                  </a:ext>
                </a:extLst>
              </p:cNvPr>
              <p:cNvSpPr/>
              <p:nvPr/>
            </p:nvSpPr>
            <p:spPr>
              <a:xfrm>
                <a:off x="5322779" y="3523279"/>
                <a:ext cx="628650" cy="185460"/>
              </a:xfrm>
              <a:custGeom>
                <a:avLst/>
                <a:gdLst>
                  <a:gd name="connsiteX0" fmla="*/ 0 w 628650"/>
                  <a:gd name="connsiteY0" fmla="*/ 0 h 108585"/>
                  <a:gd name="connsiteX1" fmla="*/ 628650 w 628650"/>
                  <a:gd name="connsiteY1" fmla="*/ 108585 h 108585"/>
                  <a:gd name="connsiteX2" fmla="*/ 628650 w 628650"/>
                  <a:gd name="connsiteY2" fmla="*/ 108585 h 108585"/>
                  <a:gd name="connsiteX0" fmla="*/ 0 w 628650"/>
                  <a:gd name="connsiteY0" fmla="*/ 0 h 141307"/>
                  <a:gd name="connsiteX1" fmla="*/ 628650 w 628650"/>
                  <a:gd name="connsiteY1" fmla="*/ 108585 h 141307"/>
                  <a:gd name="connsiteX2" fmla="*/ 628650 w 628650"/>
                  <a:gd name="connsiteY2" fmla="*/ 108585 h 141307"/>
                  <a:gd name="connsiteX0" fmla="*/ 0 w 628650"/>
                  <a:gd name="connsiteY0" fmla="*/ 0 h 185460"/>
                  <a:gd name="connsiteX1" fmla="*/ 628650 w 628650"/>
                  <a:gd name="connsiteY1" fmla="*/ 108585 h 185460"/>
                  <a:gd name="connsiteX2" fmla="*/ 628650 w 628650"/>
                  <a:gd name="connsiteY2" fmla="*/ 108585 h 1854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28650" h="185460">
                    <a:moveTo>
                      <a:pt x="0" y="0"/>
                    </a:moveTo>
                    <a:cubicBezTo>
                      <a:pt x="217170" y="240030"/>
                      <a:pt x="369570" y="213360"/>
                      <a:pt x="628650" y="108585"/>
                    </a:cubicBezTo>
                    <a:lnTo>
                      <a:pt x="628650" y="108585"/>
                    </a:lnTo>
                  </a:path>
                </a:pathLst>
              </a:custGeom>
              <a:noFill/>
              <a:ln w="9525">
                <a:solidFill>
                  <a:srgbClr val="4A7EB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9" name="Straight Arrow Connector 108">
                <a:extLst>
                  <a:ext uri="{FF2B5EF4-FFF2-40B4-BE49-F238E27FC236}">
                    <a16:creationId xmlns:a16="http://schemas.microsoft.com/office/drawing/2014/main" id="{1CC19D80-CCA9-43B8-9744-451472A310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34234" y="3679488"/>
                <a:ext cx="51603" cy="2146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CD27854A-2136-4E90-BE87-4B3F31F59FBA}"/>
                </a:ext>
              </a:extLst>
            </p:cNvPr>
            <p:cNvGrpSpPr/>
            <p:nvPr/>
          </p:nvGrpSpPr>
          <p:grpSpPr>
            <a:xfrm rot="10800000">
              <a:off x="5129469" y="4041847"/>
              <a:ext cx="628650" cy="185460"/>
              <a:chOff x="5322779" y="3523279"/>
              <a:chExt cx="628650" cy="185460"/>
            </a:xfrm>
          </p:grpSpPr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B136D8CD-A745-4295-8884-7F99DF730C42}"/>
                  </a:ext>
                </a:extLst>
              </p:cNvPr>
              <p:cNvSpPr/>
              <p:nvPr/>
            </p:nvSpPr>
            <p:spPr>
              <a:xfrm>
                <a:off x="5322779" y="3523279"/>
                <a:ext cx="628650" cy="185460"/>
              </a:xfrm>
              <a:custGeom>
                <a:avLst/>
                <a:gdLst>
                  <a:gd name="connsiteX0" fmla="*/ 0 w 628650"/>
                  <a:gd name="connsiteY0" fmla="*/ 0 h 108585"/>
                  <a:gd name="connsiteX1" fmla="*/ 628650 w 628650"/>
                  <a:gd name="connsiteY1" fmla="*/ 108585 h 108585"/>
                  <a:gd name="connsiteX2" fmla="*/ 628650 w 628650"/>
                  <a:gd name="connsiteY2" fmla="*/ 108585 h 108585"/>
                  <a:gd name="connsiteX0" fmla="*/ 0 w 628650"/>
                  <a:gd name="connsiteY0" fmla="*/ 0 h 141307"/>
                  <a:gd name="connsiteX1" fmla="*/ 628650 w 628650"/>
                  <a:gd name="connsiteY1" fmla="*/ 108585 h 141307"/>
                  <a:gd name="connsiteX2" fmla="*/ 628650 w 628650"/>
                  <a:gd name="connsiteY2" fmla="*/ 108585 h 141307"/>
                  <a:gd name="connsiteX0" fmla="*/ 0 w 628650"/>
                  <a:gd name="connsiteY0" fmla="*/ 0 h 185460"/>
                  <a:gd name="connsiteX1" fmla="*/ 628650 w 628650"/>
                  <a:gd name="connsiteY1" fmla="*/ 108585 h 185460"/>
                  <a:gd name="connsiteX2" fmla="*/ 628650 w 628650"/>
                  <a:gd name="connsiteY2" fmla="*/ 108585 h 1854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28650" h="185460">
                    <a:moveTo>
                      <a:pt x="0" y="0"/>
                    </a:moveTo>
                    <a:cubicBezTo>
                      <a:pt x="217170" y="240030"/>
                      <a:pt x="369570" y="213360"/>
                      <a:pt x="628650" y="108585"/>
                    </a:cubicBezTo>
                    <a:lnTo>
                      <a:pt x="628650" y="108585"/>
                    </a:lnTo>
                  </a:path>
                </a:pathLst>
              </a:custGeom>
              <a:noFill/>
              <a:ln w="9525">
                <a:solidFill>
                  <a:srgbClr val="4A7EB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5" name="Straight Arrow Connector 114">
                <a:extLst>
                  <a:ext uri="{FF2B5EF4-FFF2-40B4-BE49-F238E27FC236}">
                    <a16:creationId xmlns:a16="http://schemas.microsoft.com/office/drawing/2014/main" id="{558EEA5B-4B2B-4009-B13D-E8851C13EC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34234" y="3679488"/>
                <a:ext cx="51603" cy="2146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5F98E507-390F-4DD2-9BC9-5ED7AC9DB38C}"/>
                </a:ext>
              </a:extLst>
            </p:cNvPr>
            <p:cNvGrpSpPr/>
            <p:nvPr/>
          </p:nvGrpSpPr>
          <p:grpSpPr>
            <a:xfrm>
              <a:off x="5097940" y="3578759"/>
              <a:ext cx="223223" cy="449580"/>
              <a:chOff x="5097940" y="3578759"/>
              <a:chExt cx="223223" cy="449580"/>
            </a:xfrm>
          </p:grpSpPr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D4BE8BC4-9F08-4BD2-B492-1B9C4BFF9614}"/>
                  </a:ext>
                </a:extLst>
              </p:cNvPr>
              <p:cNvSpPr/>
              <p:nvPr/>
            </p:nvSpPr>
            <p:spPr>
              <a:xfrm>
                <a:off x="5097940" y="3578759"/>
                <a:ext cx="217881" cy="449580"/>
              </a:xfrm>
              <a:custGeom>
                <a:avLst/>
                <a:gdLst>
                  <a:gd name="connsiteX0" fmla="*/ 0 w 628650"/>
                  <a:gd name="connsiteY0" fmla="*/ 0 h 108585"/>
                  <a:gd name="connsiteX1" fmla="*/ 628650 w 628650"/>
                  <a:gd name="connsiteY1" fmla="*/ 108585 h 108585"/>
                  <a:gd name="connsiteX2" fmla="*/ 628650 w 628650"/>
                  <a:gd name="connsiteY2" fmla="*/ 108585 h 108585"/>
                  <a:gd name="connsiteX0" fmla="*/ 0 w 628650"/>
                  <a:gd name="connsiteY0" fmla="*/ 0 h 141307"/>
                  <a:gd name="connsiteX1" fmla="*/ 628650 w 628650"/>
                  <a:gd name="connsiteY1" fmla="*/ 108585 h 141307"/>
                  <a:gd name="connsiteX2" fmla="*/ 628650 w 628650"/>
                  <a:gd name="connsiteY2" fmla="*/ 108585 h 141307"/>
                  <a:gd name="connsiteX0" fmla="*/ 0 w 628650"/>
                  <a:gd name="connsiteY0" fmla="*/ 0 h 185460"/>
                  <a:gd name="connsiteX1" fmla="*/ 628650 w 628650"/>
                  <a:gd name="connsiteY1" fmla="*/ 108585 h 185460"/>
                  <a:gd name="connsiteX2" fmla="*/ 628650 w 628650"/>
                  <a:gd name="connsiteY2" fmla="*/ 108585 h 185460"/>
                  <a:gd name="connsiteX0" fmla="*/ 0 w 655561"/>
                  <a:gd name="connsiteY0" fmla="*/ 22860 h 168728"/>
                  <a:gd name="connsiteX1" fmla="*/ 628650 w 655561"/>
                  <a:gd name="connsiteY1" fmla="*/ 131445 h 168728"/>
                  <a:gd name="connsiteX2" fmla="*/ 529590 w 655561"/>
                  <a:gd name="connsiteY2" fmla="*/ 0 h 168728"/>
                  <a:gd name="connsiteX0" fmla="*/ 0 w 645794"/>
                  <a:gd name="connsiteY0" fmla="*/ 139065 h 292060"/>
                  <a:gd name="connsiteX1" fmla="*/ 628650 w 645794"/>
                  <a:gd name="connsiteY1" fmla="*/ 247650 h 292060"/>
                  <a:gd name="connsiteX2" fmla="*/ 464820 w 645794"/>
                  <a:gd name="connsiteY2" fmla="*/ 0 h 292060"/>
                  <a:gd name="connsiteX0" fmla="*/ 0 w 628650"/>
                  <a:gd name="connsiteY0" fmla="*/ 0 h 152995"/>
                  <a:gd name="connsiteX1" fmla="*/ 628650 w 628650"/>
                  <a:gd name="connsiteY1" fmla="*/ 108585 h 152995"/>
                  <a:gd name="connsiteX0" fmla="*/ 0 w 466725"/>
                  <a:gd name="connsiteY0" fmla="*/ 171450 h 249465"/>
                  <a:gd name="connsiteX1" fmla="*/ 466725 w 466725"/>
                  <a:gd name="connsiteY1" fmla="*/ 0 h 249465"/>
                  <a:gd name="connsiteX0" fmla="*/ 0 w 129540"/>
                  <a:gd name="connsiteY0" fmla="*/ 449580 h 501647"/>
                  <a:gd name="connsiteX1" fmla="*/ 129540 w 129540"/>
                  <a:gd name="connsiteY1" fmla="*/ 0 h 501647"/>
                  <a:gd name="connsiteX0" fmla="*/ 0 w 129762"/>
                  <a:gd name="connsiteY0" fmla="*/ 449580 h 449580"/>
                  <a:gd name="connsiteX1" fmla="*/ 129540 w 129762"/>
                  <a:gd name="connsiteY1" fmla="*/ 0 h 449580"/>
                  <a:gd name="connsiteX0" fmla="*/ 0 w 231608"/>
                  <a:gd name="connsiteY0" fmla="*/ 449580 h 449580"/>
                  <a:gd name="connsiteX1" fmla="*/ 129540 w 231608"/>
                  <a:gd name="connsiteY1" fmla="*/ 0 h 449580"/>
                  <a:gd name="connsiteX0" fmla="*/ 0 w 217881"/>
                  <a:gd name="connsiteY0" fmla="*/ 449580 h 449580"/>
                  <a:gd name="connsiteX1" fmla="*/ 129540 w 217881"/>
                  <a:gd name="connsiteY1" fmla="*/ 0 h 449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17881" h="449580">
                    <a:moveTo>
                      <a:pt x="0" y="449580"/>
                    </a:moveTo>
                    <a:cubicBezTo>
                      <a:pt x="192405" y="346710"/>
                      <a:pt x="307340" y="234632"/>
                      <a:pt x="129540" y="0"/>
                    </a:cubicBezTo>
                  </a:path>
                </a:pathLst>
              </a:custGeom>
              <a:noFill/>
              <a:ln w="9525">
                <a:solidFill>
                  <a:srgbClr val="4A7EB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8" name="Straight Arrow Connector 117">
                <a:extLst>
                  <a:ext uri="{FF2B5EF4-FFF2-40B4-BE49-F238E27FC236}">
                    <a16:creationId xmlns:a16="http://schemas.microsoft.com/office/drawing/2014/main" id="{D02569BE-3808-417B-A24D-5B41B59C439A}"/>
                  </a:ext>
                </a:extLst>
              </p:cNvPr>
              <p:cNvCxnSpPr>
                <a:cxnSpLocks/>
              </p:cNvCxnSpPr>
              <p:nvPr/>
            </p:nvCxnSpPr>
            <p:spPr>
              <a:xfrm rot="4500000">
                <a:off x="5284631" y="3811168"/>
                <a:ext cx="51603" cy="2146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DCBF9583-FCA1-4A10-985A-64B5BCC9E008}"/>
                </a:ext>
              </a:extLst>
            </p:cNvPr>
            <p:cNvSpPr/>
            <p:nvPr/>
          </p:nvSpPr>
          <p:spPr>
            <a:xfrm rot="10800000">
              <a:off x="5741513" y="3699213"/>
              <a:ext cx="234710" cy="480060"/>
            </a:xfrm>
            <a:custGeom>
              <a:avLst/>
              <a:gdLst>
                <a:gd name="connsiteX0" fmla="*/ 0 w 628650"/>
                <a:gd name="connsiteY0" fmla="*/ 0 h 108585"/>
                <a:gd name="connsiteX1" fmla="*/ 628650 w 628650"/>
                <a:gd name="connsiteY1" fmla="*/ 108585 h 108585"/>
                <a:gd name="connsiteX2" fmla="*/ 628650 w 628650"/>
                <a:gd name="connsiteY2" fmla="*/ 108585 h 108585"/>
                <a:gd name="connsiteX0" fmla="*/ 0 w 628650"/>
                <a:gd name="connsiteY0" fmla="*/ 0 h 141307"/>
                <a:gd name="connsiteX1" fmla="*/ 628650 w 628650"/>
                <a:gd name="connsiteY1" fmla="*/ 108585 h 141307"/>
                <a:gd name="connsiteX2" fmla="*/ 628650 w 628650"/>
                <a:gd name="connsiteY2" fmla="*/ 108585 h 141307"/>
                <a:gd name="connsiteX0" fmla="*/ 0 w 628650"/>
                <a:gd name="connsiteY0" fmla="*/ 0 h 185460"/>
                <a:gd name="connsiteX1" fmla="*/ 628650 w 628650"/>
                <a:gd name="connsiteY1" fmla="*/ 108585 h 185460"/>
                <a:gd name="connsiteX2" fmla="*/ 628650 w 628650"/>
                <a:gd name="connsiteY2" fmla="*/ 108585 h 185460"/>
                <a:gd name="connsiteX0" fmla="*/ 0 w 655561"/>
                <a:gd name="connsiteY0" fmla="*/ 22860 h 168728"/>
                <a:gd name="connsiteX1" fmla="*/ 628650 w 655561"/>
                <a:gd name="connsiteY1" fmla="*/ 131445 h 168728"/>
                <a:gd name="connsiteX2" fmla="*/ 529590 w 655561"/>
                <a:gd name="connsiteY2" fmla="*/ 0 h 168728"/>
                <a:gd name="connsiteX0" fmla="*/ 0 w 645794"/>
                <a:gd name="connsiteY0" fmla="*/ 139065 h 292060"/>
                <a:gd name="connsiteX1" fmla="*/ 628650 w 645794"/>
                <a:gd name="connsiteY1" fmla="*/ 247650 h 292060"/>
                <a:gd name="connsiteX2" fmla="*/ 464820 w 645794"/>
                <a:gd name="connsiteY2" fmla="*/ 0 h 292060"/>
                <a:gd name="connsiteX0" fmla="*/ 0 w 628650"/>
                <a:gd name="connsiteY0" fmla="*/ 0 h 152995"/>
                <a:gd name="connsiteX1" fmla="*/ 628650 w 628650"/>
                <a:gd name="connsiteY1" fmla="*/ 108585 h 152995"/>
                <a:gd name="connsiteX0" fmla="*/ 0 w 466725"/>
                <a:gd name="connsiteY0" fmla="*/ 171450 h 249465"/>
                <a:gd name="connsiteX1" fmla="*/ 466725 w 466725"/>
                <a:gd name="connsiteY1" fmla="*/ 0 h 249465"/>
                <a:gd name="connsiteX0" fmla="*/ 0 w 129540"/>
                <a:gd name="connsiteY0" fmla="*/ 449580 h 501647"/>
                <a:gd name="connsiteX1" fmla="*/ 129540 w 129540"/>
                <a:gd name="connsiteY1" fmla="*/ 0 h 501647"/>
                <a:gd name="connsiteX0" fmla="*/ 0 w 129762"/>
                <a:gd name="connsiteY0" fmla="*/ 449580 h 449580"/>
                <a:gd name="connsiteX1" fmla="*/ 129540 w 129762"/>
                <a:gd name="connsiteY1" fmla="*/ 0 h 449580"/>
                <a:gd name="connsiteX0" fmla="*/ 0 w 231608"/>
                <a:gd name="connsiteY0" fmla="*/ 449580 h 449580"/>
                <a:gd name="connsiteX1" fmla="*/ 129540 w 231608"/>
                <a:gd name="connsiteY1" fmla="*/ 0 h 449580"/>
                <a:gd name="connsiteX0" fmla="*/ 0 w 217881"/>
                <a:gd name="connsiteY0" fmla="*/ 449580 h 449580"/>
                <a:gd name="connsiteX1" fmla="*/ 129540 w 217881"/>
                <a:gd name="connsiteY1" fmla="*/ 0 h 449580"/>
                <a:gd name="connsiteX0" fmla="*/ 0 w 229023"/>
                <a:gd name="connsiteY0" fmla="*/ 462915 h 462915"/>
                <a:gd name="connsiteX1" fmla="*/ 144780 w 229023"/>
                <a:gd name="connsiteY1" fmla="*/ 0 h 462915"/>
                <a:gd name="connsiteX0" fmla="*/ 0 w 234710"/>
                <a:gd name="connsiteY0" fmla="*/ 480060 h 480060"/>
                <a:gd name="connsiteX1" fmla="*/ 152400 w 234710"/>
                <a:gd name="connsiteY1" fmla="*/ 0 h 480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4710" h="480060">
                  <a:moveTo>
                    <a:pt x="0" y="480060"/>
                  </a:moveTo>
                  <a:cubicBezTo>
                    <a:pt x="192405" y="377190"/>
                    <a:pt x="330200" y="234632"/>
                    <a:pt x="152400" y="0"/>
                  </a:cubicBezTo>
                </a:path>
              </a:pathLst>
            </a:custGeom>
            <a:noFill/>
            <a:ln w="9525">
              <a:solidFill>
                <a:srgbClr val="4A7E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D8DB155C-66DF-4D3B-9655-AF777EB4AA33}"/>
                </a:ext>
              </a:extLst>
            </p:cNvPr>
            <p:cNvCxnSpPr>
              <a:cxnSpLocks/>
            </p:cNvCxnSpPr>
            <p:nvPr/>
          </p:nvCxnSpPr>
          <p:spPr>
            <a:xfrm rot="15300000">
              <a:off x="5726498" y="3913974"/>
              <a:ext cx="51603" cy="214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448AACD-19A4-4E39-98F9-958F73043CB6}"/>
              </a:ext>
            </a:extLst>
          </p:cNvPr>
          <p:cNvGrpSpPr/>
          <p:nvPr/>
        </p:nvGrpSpPr>
        <p:grpSpPr>
          <a:xfrm>
            <a:off x="4880782" y="920722"/>
            <a:ext cx="1708949" cy="1247841"/>
            <a:chOff x="6894031" y="3112770"/>
            <a:chExt cx="1708949" cy="1247841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43D32856-7E04-4092-B770-AA9B11E3089C}"/>
                </a:ext>
              </a:extLst>
            </p:cNvPr>
            <p:cNvSpPr/>
            <p:nvPr/>
          </p:nvSpPr>
          <p:spPr>
            <a:xfrm rot="707347">
              <a:off x="6986018" y="3254475"/>
              <a:ext cx="1524000" cy="97024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795BA016-1BBD-4CA9-A006-394F792D3F21}"/>
                </a:ext>
              </a:extLst>
            </p:cNvPr>
            <p:cNvSpPr/>
            <p:nvPr/>
          </p:nvSpPr>
          <p:spPr>
            <a:xfrm rot="10800000">
              <a:off x="6894031" y="3187834"/>
              <a:ext cx="990765" cy="1172777"/>
            </a:xfrm>
            <a:custGeom>
              <a:avLst/>
              <a:gdLst>
                <a:gd name="connsiteX0" fmla="*/ 264795 w 1011140"/>
                <a:gd name="connsiteY0" fmla="*/ 0 h 1093470"/>
                <a:gd name="connsiteX1" fmla="*/ 1007745 w 1011140"/>
                <a:gd name="connsiteY1" fmla="*/ 817245 h 1093470"/>
                <a:gd name="connsiteX2" fmla="*/ 0 w 1011140"/>
                <a:gd name="connsiteY2" fmla="*/ 1093470 h 1093470"/>
                <a:gd name="connsiteX0" fmla="*/ 264795 w 1012029"/>
                <a:gd name="connsiteY0" fmla="*/ 0 h 1093470"/>
                <a:gd name="connsiteX1" fmla="*/ 1007745 w 1012029"/>
                <a:gd name="connsiteY1" fmla="*/ 817245 h 1093470"/>
                <a:gd name="connsiteX2" fmla="*/ 0 w 1012029"/>
                <a:gd name="connsiteY2" fmla="*/ 1093470 h 1093470"/>
                <a:gd name="connsiteX0" fmla="*/ 264795 w 1012029"/>
                <a:gd name="connsiteY0" fmla="*/ 0 h 1123475"/>
                <a:gd name="connsiteX1" fmla="*/ 1007745 w 1012029"/>
                <a:gd name="connsiteY1" fmla="*/ 817245 h 1123475"/>
                <a:gd name="connsiteX2" fmla="*/ 0 w 1012029"/>
                <a:gd name="connsiteY2" fmla="*/ 1093470 h 1123475"/>
                <a:gd name="connsiteX0" fmla="*/ 264795 w 1016108"/>
                <a:gd name="connsiteY0" fmla="*/ 0 h 1129980"/>
                <a:gd name="connsiteX1" fmla="*/ 1007745 w 1016108"/>
                <a:gd name="connsiteY1" fmla="*/ 817245 h 1129980"/>
                <a:gd name="connsiteX2" fmla="*/ 0 w 1016108"/>
                <a:gd name="connsiteY2" fmla="*/ 1093470 h 1129980"/>
                <a:gd name="connsiteX0" fmla="*/ 264795 w 1016108"/>
                <a:gd name="connsiteY0" fmla="*/ 0 h 1130778"/>
                <a:gd name="connsiteX1" fmla="*/ 1007745 w 1016108"/>
                <a:gd name="connsiteY1" fmla="*/ 822960 h 1130778"/>
                <a:gd name="connsiteX2" fmla="*/ 0 w 1016108"/>
                <a:gd name="connsiteY2" fmla="*/ 1093470 h 1130778"/>
                <a:gd name="connsiteX0" fmla="*/ 264795 w 1021496"/>
                <a:gd name="connsiteY0" fmla="*/ 0 h 1139978"/>
                <a:gd name="connsiteX1" fmla="*/ 1007745 w 1021496"/>
                <a:gd name="connsiteY1" fmla="*/ 822960 h 1139978"/>
                <a:gd name="connsiteX2" fmla="*/ 0 w 1021496"/>
                <a:gd name="connsiteY2" fmla="*/ 1093470 h 1139978"/>
                <a:gd name="connsiteX0" fmla="*/ 264795 w 1021496"/>
                <a:gd name="connsiteY0" fmla="*/ 0 h 1142478"/>
                <a:gd name="connsiteX1" fmla="*/ 1007745 w 1021496"/>
                <a:gd name="connsiteY1" fmla="*/ 822960 h 1142478"/>
                <a:gd name="connsiteX2" fmla="*/ 0 w 1021496"/>
                <a:gd name="connsiteY2" fmla="*/ 1093470 h 1142478"/>
                <a:gd name="connsiteX0" fmla="*/ 274320 w 1021828"/>
                <a:gd name="connsiteY0" fmla="*/ 0 h 1161248"/>
                <a:gd name="connsiteX1" fmla="*/ 1017270 w 1021828"/>
                <a:gd name="connsiteY1" fmla="*/ 822960 h 1161248"/>
                <a:gd name="connsiteX2" fmla="*/ 0 w 1021828"/>
                <a:gd name="connsiteY2" fmla="*/ 1131570 h 1161248"/>
                <a:gd name="connsiteX0" fmla="*/ 274320 w 1024363"/>
                <a:gd name="connsiteY0" fmla="*/ 0 h 1166793"/>
                <a:gd name="connsiteX1" fmla="*/ 1017270 w 1024363"/>
                <a:gd name="connsiteY1" fmla="*/ 822960 h 1166793"/>
                <a:gd name="connsiteX2" fmla="*/ 0 w 1024363"/>
                <a:gd name="connsiteY2" fmla="*/ 1131570 h 1166793"/>
                <a:gd name="connsiteX0" fmla="*/ 274320 w 1023977"/>
                <a:gd name="connsiteY0" fmla="*/ 0 h 1171808"/>
                <a:gd name="connsiteX1" fmla="*/ 1017270 w 1023977"/>
                <a:gd name="connsiteY1" fmla="*/ 822960 h 1171808"/>
                <a:gd name="connsiteX2" fmla="*/ 0 w 1023977"/>
                <a:gd name="connsiteY2" fmla="*/ 1131570 h 1171808"/>
                <a:gd name="connsiteX0" fmla="*/ 274320 w 1024363"/>
                <a:gd name="connsiteY0" fmla="*/ 0 h 1173361"/>
                <a:gd name="connsiteX1" fmla="*/ 1017270 w 1024363"/>
                <a:gd name="connsiteY1" fmla="*/ 822960 h 1173361"/>
                <a:gd name="connsiteX2" fmla="*/ 0 w 1024363"/>
                <a:gd name="connsiteY2" fmla="*/ 1131570 h 1173361"/>
                <a:gd name="connsiteX0" fmla="*/ 274320 w 990765"/>
                <a:gd name="connsiteY0" fmla="*/ 0 h 1172777"/>
                <a:gd name="connsiteX1" fmla="*/ 982980 w 990765"/>
                <a:gd name="connsiteY1" fmla="*/ 819150 h 1172777"/>
                <a:gd name="connsiteX2" fmla="*/ 0 w 990765"/>
                <a:gd name="connsiteY2" fmla="*/ 1131570 h 1172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90765" h="1172777">
                  <a:moveTo>
                    <a:pt x="274320" y="0"/>
                  </a:moveTo>
                  <a:cubicBezTo>
                    <a:pt x="761206" y="128905"/>
                    <a:pt x="1042035" y="518160"/>
                    <a:pt x="982980" y="819150"/>
                  </a:cubicBezTo>
                  <a:cubicBezTo>
                    <a:pt x="923925" y="1120140"/>
                    <a:pt x="474186" y="1244600"/>
                    <a:pt x="0" y="1131570"/>
                  </a:cubicBezTo>
                </a:path>
              </a:pathLst>
            </a:custGeom>
            <a:noFill/>
            <a:ln w="9525">
              <a:solidFill>
                <a:srgbClr val="4A7E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5BC4171D-BDB1-4D22-91C6-5428B08FD55B}"/>
                </a:ext>
              </a:extLst>
            </p:cNvPr>
            <p:cNvSpPr/>
            <p:nvPr/>
          </p:nvSpPr>
          <p:spPr>
            <a:xfrm rot="10800000">
              <a:off x="7078029" y="3284268"/>
              <a:ext cx="789918" cy="827644"/>
            </a:xfrm>
            <a:custGeom>
              <a:avLst/>
              <a:gdLst>
                <a:gd name="connsiteX0" fmla="*/ 264795 w 1011140"/>
                <a:gd name="connsiteY0" fmla="*/ 0 h 1093470"/>
                <a:gd name="connsiteX1" fmla="*/ 1007745 w 1011140"/>
                <a:gd name="connsiteY1" fmla="*/ 817245 h 1093470"/>
                <a:gd name="connsiteX2" fmla="*/ 0 w 1011140"/>
                <a:gd name="connsiteY2" fmla="*/ 1093470 h 1093470"/>
                <a:gd name="connsiteX0" fmla="*/ 264795 w 1012029"/>
                <a:gd name="connsiteY0" fmla="*/ 0 h 1093470"/>
                <a:gd name="connsiteX1" fmla="*/ 1007745 w 1012029"/>
                <a:gd name="connsiteY1" fmla="*/ 817245 h 1093470"/>
                <a:gd name="connsiteX2" fmla="*/ 0 w 1012029"/>
                <a:gd name="connsiteY2" fmla="*/ 1093470 h 1093470"/>
                <a:gd name="connsiteX0" fmla="*/ 264795 w 1012029"/>
                <a:gd name="connsiteY0" fmla="*/ 0 h 1123475"/>
                <a:gd name="connsiteX1" fmla="*/ 1007745 w 1012029"/>
                <a:gd name="connsiteY1" fmla="*/ 817245 h 1123475"/>
                <a:gd name="connsiteX2" fmla="*/ 0 w 1012029"/>
                <a:gd name="connsiteY2" fmla="*/ 1093470 h 1123475"/>
                <a:gd name="connsiteX0" fmla="*/ 264795 w 1016108"/>
                <a:gd name="connsiteY0" fmla="*/ 0 h 1129980"/>
                <a:gd name="connsiteX1" fmla="*/ 1007745 w 1016108"/>
                <a:gd name="connsiteY1" fmla="*/ 817245 h 1129980"/>
                <a:gd name="connsiteX2" fmla="*/ 0 w 1016108"/>
                <a:gd name="connsiteY2" fmla="*/ 1093470 h 1129980"/>
                <a:gd name="connsiteX0" fmla="*/ 264795 w 1016108"/>
                <a:gd name="connsiteY0" fmla="*/ 0 h 1130778"/>
                <a:gd name="connsiteX1" fmla="*/ 1007745 w 1016108"/>
                <a:gd name="connsiteY1" fmla="*/ 822960 h 1130778"/>
                <a:gd name="connsiteX2" fmla="*/ 0 w 1016108"/>
                <a:gd name="connsiteY2" fmla="*/ 1093470 h 1130778"/>
                <a:gd name="connsiteX0" fmla="*/ 264795 w 1021496"/>
                <a:gd name="connsiteY0" fmla="*/ 0 h 1139978"/>
                <a:gd name="connsiteX1" fmla="*/ 1007745 w 1021496"/>
                <a:gd name="connsiteY1" fmla="*/ 822960 h 1139978"/>
                <a:gd name="connsiteX2" fmla="*/ 0 w 1021496"/>
                <a:gd name="connsiteY2" fmla="*/ 1093470 h 1139978"/>
                <a:gd name="connsiteX0" fmla="*/ 264795 w 1021496"/>
                <a:gd name="connsiteY0" fmla="*/ 0 h 1142478"/>
                <a:gd name="connsiteX1" fmla="*/ 1007745 w 1021496"/>
                <a:gd name="connsiteY1" fmla="*/ 822960 h 1142478"/>
                <a:gd name="connsiteX2" fmla="*/ 0 w 1021496"/>
                <a:gd name="connsiteY2" fmla="*/ 1093470 h 1142478"/>
                <a:gd name="connsiteX0" fmla="*/ 274320 w 1021828"/>
                <a:gd name="connsiteY0" fmla="*/ 0 h 1161248"/>
                <a:gd name="connsiteX1" fmla="*/ 1017270 w 1021828"/>
                <a:gd name="connsiteY1" fmla="*/ 822960 h 1161248"/>
                <a:gd name="connsiteX2" fmla="*/ 0 w 1021828"/>
                <a:gd name="connsiteY2" fmla="*/ 1131570 h 1161248"/>
                <a:gd name="connsiteX0" fmla="*/ 274320 w 1024363"/>
                <a:gd name="connsiteY0" fmla="*/ 0 h 1166793"/>
                <a:gd name="connsiteX1" fmla="*/ 1017270 w 1024363"/>
                <a:gd name="connsiteY1" fmla="*/ 822960 h 1166793"/>
                <a:gd name="connsiteX2" fmla="*/ 0 w 1024363"/>
                <a:gd name="connsiteY2" fmla="*/ 1131570 h 1166793"/>
                <a:gd name="connsiteX0" fmla="*/ 274320 w 1023977"/>
                <a:gd name="connsiteY0" fmla="*/ 0 h 1171808"/>
                <a:gd name="connsiteX1" fmla="*/ 1017270 w 1023977"/>
                <a:gd name="connsiteY1" fmla="*/ 822960 h 1171808"/>
                <a:gd name="connsiteX2" fmla="*/ 0 w 1023977"/>
                <a:gd name="connsiteY2" fmla="*/ 1131570 h 1171808"/>
                <a:gd name="connsiteX0" fmla="*/ 274320 w 1024363"/>
                <a:gd name="connsiteY0" fmla="*/ 0 h 1173361"/>
                <a:gd name="connsiteX1" fmla="*/ 1017270 w 1024363"/>
                <a:gd name="connsiteY1" fmla="*/ 822960 h 1173361"/>
                <a:gd name="connsiteX2" fmla="*/ 0 w 1024363"/>
                <a:gd name="connsiteY2" fmla="*/ 1131570 h 1173361"/>
                <a:gd name="connsiteX0" fmla="*/ 274320 w 990765"/>
                <a:gd name="connsiteY0" fmla="*/ 0 h 1172777"/>
                <a:gd name="connsiteX1" fmla="*/ 982980 w 990765"/>
                <a:gd name="connsiteY1" fmla="*/ 819150 h 1172777"/>
                <a:gd name="connsiteX2" fmla="*/ 0 w 990765"/>
                <a:gd name="connsiteY2" fmla="*/ 1131570 h 1172777"/>
                <a:gd name="connsiteX0" fmla="*/ 178058 w 894503"/>
                <a:gd name="connsiteY0" fmla="*/ 0 h 1194923"/>
                <a:gd name="connsiteX1" fmla="*/ 886718 w 894503"/>
                <a:gd name="connsiteY1" fmla="*/ 819150 h 1194923"/>
                <a:gd name="connsiteX2" fmla="*/ 0 w 894503"/>
                <a:gd name="connsiteY2" fmla="*/ 1157329 h 1194923"/>
                <a:gd name="connsiteX0" fmla="*/ 212284 w 895335"/>
                <a:gd name="connsiteY0" fmla="*/ 0 h 1122798"/>
                <a:gd name="connsiteX1" fmla="*/ 886718 w 895335"/>
                <a:gd name="connsiteY1" fmla="*/ 747024 h 1122798"/>
                <a:gd name="connsiteX2" fmla="*/ 0 w 895335"/>
                <a:gd name="connsiteY2" fmla="*/ 1085203 h 1122798"/>
                <a:gd name="connsiteX0" fmla="*/ 212284 w 887012"/>
                <a:gd name="connsiteY0" fmla="*/ 0 h 1122798"/>
                <a:gd name="connsiteX1" fmla="*/ 878161 w 887012"/>
                <a:gd name="connsiteY1" fmla="*/ 747024 h 1122798"/>
                <a:gd name="connsiteX2" fmla="*/ 0 w 887012"/>
                <a:gd name="connsiteY2" fmla="*/ 1085203 h 1122798"/>
                <a:gd name="connsiteX0" fmla="*/ 212284 w 887012"/>
                <a:gd name="connsiteY0" fmla="*/ 0 h 1119140"/>
                <a:gd name="connsiteX1" fmla="*/ 878161 w 887012"/>
                <a:gd name="connsiteY1" fmla="*/ 747024 h 1119140"/>
                <a:gd name="connsiteX2" fmla="*/ 0 w 887012"/>
                <a:gd name="connsiteY2" fmla="*/ 1085203 h 1119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7012" h="1119140">
                  <a:moveTo>
                    <a:pt x="212284" y="0"/>
                  </a:moveTo>
                  <a:cubicBezTo>
                    <a:pt x="699170" y="128905"/>
                    <a:pt x="937216" y="446034"/>
                    <a:pt x="878161" y="747024"/>
                  </a:cubicBezTo>
                  <a:cubicBezTo>
                    <a:pt x="804132" y="1014527"/>
                    <a:pt x="474186" y="1198233"/>
                    <a:pt x="0" y="1085203"/>
                  </a:cubicBezTo>
                </a:path>
              </a:pathLst>
            </a:custGeom>
            <a:noFill/>
            <a:ln w="9525">
              <a:solidFill>
                <a:srgbClr val="4A7E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EDDA8467-EB73-40FE-9F4A-2B836FC7CEF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09846" y="4061893"/>
              <a:ext cx="54909" cy="186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E34298CA-9601-4467-904E-93A2128F55A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181523" y="3862558"/>
              <a:ext cx="42237" cy="465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F76C7841-BA30-46F0-93B8-0C7E6FD9F6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84477" y="3526155"/>
              <a:ext cx="11648" cy="482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8C4BC08F-EC4A-471E-9F2B-8E9BFBC655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11390" y="3316605"/>
              <a:ext cx="72390" cy="247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FCD146DB-22E1-4D5B-9C60-70BBC20FE3A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440930" y="4301490"/>
              <a:ext cx="47626" cy="190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7C7D1D3B-2740-4FEE-B9B2-8CABE1B015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01815" y="3486151"/>
              <a:ext cx="9525" cy="666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021D9E5C-1A9F-49A9-88AE-51C5D6E4BA0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040945" y="4004373"/>
              <a:ext cx="34225" cy="361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9BD95F97-FE2A-498E-B938-DD8FB5714B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67575" y="3208021"/>
              <a:ext cx="49530" cy="152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5C5405C1-B827-49D5-A725-9DD03C868C46}"/>
                </a:ext>
              </a:extLst>
            </p:cNvPr>
            <p:cNvCxnSpPr>
              <a:cxnSpLocks/>
            </p:cNvCxnSpPr>
            <p:nvPr/>
          </p:nvCxnSpPr>
          <p:spPr>
            <a:xfrm>
              <a:off x="7783830" y="3208020"/>
              <a:ext cx="41910" cy="76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D9EC38FC-8C63-4F3F-96C9-E703863532A0}"/>
                </a:ext>
              </a:extLst>
            </p:cNvPr>
            <p:cNvCxnSpPr>
              <a:cxnSpLocks/>
            </p:cNvCxnSpPr>
            <p:nvPr/>
          </p:nvCxnSpPr>
          <p:spPr>
            <a:xfrm>
              <a:off x="7728585" y="3289935"/>
              <a:ext cx="78105" cy="57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E5AF618F-E200-4990-BB6A-0B035F957E01}"/>
                </a:ext>
              </a:extLst>
            </p:cNvPr>
            <p:cNvGrpSpPr/>
            <p:nvPr/>
          </p:nvGrpSpPr>
          <p:grpSpPr>
            <a:xfrm rot="10800000">
              <a:off x="7612215" y="3112770"/>
              <a:ext cx="990765" cy="1172777"/>
              <a:chOff x="7046431" y="3340234"/>
              <a:chExt cx="990765" cy="1172777"/>
            </a:xfrm>
          </p:grpSpPr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ECEB7005-4BD5-41C6-8249-F89072EBD621}"/>
                  </a:ext>
                </a:extLst>
              </p:cNvPr>
              <p:cNvSpPr/>
              <p:nvPr/>
            </p:nvSpPr>
            <p:spPr>
              <a:xfrm rot="10800000">
                <a:off x="7046431" y="3340234"/>
                <a:ext cx="990765" cy="1172777"/>
              </a:xfrm>
              <a:custGeom>
                <a:avLst/>
                <a:gdLst>
                  <a:gd name="connsiteX0" fmla="*/ 264795 w 1011140"/>
                  <a:gd name="connsiteY0" fmla="*/ 0 h 1093470"/>
                  <a:gd name="connsiteX1" fmla="*/ 1007745 w 1011140"/>
                  <a:gd name="connsiteY1" fmla="*/ 817245 h 1093470"/>
                  <a:gd name="connsiteX2" fmla="*/ 0 w 1011140"/>
                  <a:gd name="connsiteY2" fmla="*/ 1093470 h 1093470"/>
                  <a:gd name="connsiteX0" fmla="*/ 264795 w 1012029"/>
                  <a:gd name="connsiteY0" fmla="*/ 0 h 1093470"/>
                  <a:gd name="connsiteX1" fmla="*/ 1007745 w 1012029"/>
                  <a:gd name="connsiteY1" fmla="*/ 817245 h 1093470"/>
                  <a:gd name="connsiteX2" fmla="*/ 0 w 1012029"/>
                  <a:gd name="connsiteY2" fmla="*/ 1093470 h 1093470"/>
                  <a:gd name="connsiteX0" fmla="*/ 264795 w 1012029"/>
                  <a:gd name="connsiteY0" fmla="*/ 0 h 1123475"/>
                  <a:gd name="connsiteX1" fmla="*/ 1007745 w 1012029"/>
                  <a:gd name="connsiteY1" fmla="*/ 817245 h 1123475"/>
                  <a:gd name="connsiteX2" fmla="*/ 0 w 1012029"/>
                  <a:gd name="connsiteY2" fmla="*/ 1093470 h 1123475"/>
                  <a:gd name="connsiteX0" fmla="*/ 264795 w 1016108"/>
                  <a:gd name="connsiteY0" fmla="*/ 0 h 1129980"/>
                  <a:gd name="connsiteX1" fmla="*/ 1007745 w 1016108"/>
                  <a:gd name="connsiteY1" fmla="*/ 817245 h 1129980"/>
                  <a:gd name="connsiteX2" fmla="*/ 0 w 1016108"/>
                  <a:gd name="connsiteY2" fmla="*/ 1093470 h 1129980"/>
                  <a:gd name="connsiteX0" fmla="*/ 264795 w 1016108"/>
                  <a:gd name="connsiteY0" fmla="*/ 0 h 1130778"/>
                  <a:gd name="connsiteX1" fmla="*/ 1007745 w 1016108"/>
                  <a:gd name="connsiteY1" fmla="*/ 822960 h 1130778"/>
                  <a:gd name="connsiteX2" fmla="*/ 0 w 1016108"/>
                  <a:gd name="connsiteY2" fmla="*/ 1093470 h 1130778"/>
                  <a:gd name="connsiteX0" fmla="*/ 264795 w 1021496"/>
                  <a:gd name="connsiteY0" fmla="*/ 0 h 1139978"/>
                  <a:gd name="connsiteX1" fmla="*/ 1007745 w 1021496"/>
                  <a:gd name="connsiteY1" fmla="*/ 822960 h 1139978"/>
                  <a:gd name="connsiteX2" fmla="*/ 0 w 1021496"/>
                  <a:gd name="connsiteY2" fmla="*/ 1093470 h 1139978"/>
                  <a:gd name="connsiteX0" fmla="*/ 264795 w 1021496"/>
                  <a:gd name="connsiteY0" fmla="*/ 0 h 1142478"/>
                  <a:gd name="connsiteX1" fmla="*/ 1007745 w 1021496"/>
                  <a:gd name="connsiteY1" fmla="*/ 822960 h 1142478"/>
                  <a:gd name="connsiteX2" fmla="*/ 0 w 1021496"/>
                  <a:gd name="connsiteY2" fmla="*/ 1093470 h 1142478"/>
                  <a:gd name="connsiteX0" fmla="*/ 274320 w 1021828"/>
                  <a:gd name="connsiteY0" fmla="*/ 0 h 1161248"/>
                  <a:gd name="connsiteX1" fmla="*/ 1017270 w 1021828"/>
                  <a:gd name="connsiteY1" fmla="*/ 822960 h 1161248"/>
                  <a:gd name="connsiteX2" fmla="*/ 0 w 1021828"/>
                  <a:gd name="connsiteY2" fmla="*/ 1131570 h 1161248"/>
                  <a:gd name="connsiteX0" fmla="*/ 274320 w 1024363"/>
                  <a:gd name="connsiteY0" fmla="*/ 0 h 1166793"/>
                  <a:gd name="connsiteX1" fmla="*/ 1017270 w 1024363"/>
                  <a:gd name="connsiteY1" fmla="*/ 822960 h 1166793"/>
                  <a:gd name="connsiteX2" fmla="*/ 0 w 1024363"/>
                  <a:gd name="connsiteY2" fmla="*/ 1131570 h 1166793"/>
                  <a:gd name="connsiteX0" fmla="*/ 274320 w 1023977"/>
                  <a:gd name="connsiteY0" fmla="*/ 0 h 1171808"/>
                  <a:gd name="connsiteX1" fmla="*/ 1017270 w 1023977"/>
                  <a:gd name="connsiteY1" fmla="*/ 822960 h 1171808"/>
                  <a:gd name="connsiteX2" fmla="*/ 0 w 1023977"/>
                  <a:gd name="connsiteY2" fmla="*/ 1131570 h 1171808"/>
                  <a:gd name="connsiteX0" fmla="*/ 274320 w 1024363"/>
                  <a:gd name="connsiteY0" fmla="*/ 0 h 1173361"/>
                  <a:gd name="connsiteX1" fmla="*/ 1017270 w 1024363"/>
                  <a:gd name="connsiteY1" fmla="*/ 822960 h 1173361"/>
                  <a:gd name="connsiteX2" fmla="*/ 0 w 1024363"/>
                  <a:gd name="connsiteY2" fmla="*/ 1131570 h 1173361"/>
                  <a:gd name="connsiteX0" fmla="*/ 274320 w 990765"/>
                  <a:gd name="connsiteY0" fmla="*/ 0 h 1172777"/>
                  <a:gd name="connsiteX1" fmla="*/ 982980 w 990765"/>
                  <a:gd name="connsiteY1" fmla="*/ 819150 h 1172777"/>
                  <a:gd name="connsiteX2" fmla="*/ 0 w 990765"/>
                  <a:gd name="connsiteY2" fmla="*/ 1131570 h 1172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90765" h="1172777">
                    <a:moveTo>
                      <a:pt x="274320" y="0"/>
                    </a:moveTo>
                    <a:cubicBezTo>
                      <a:pt x="761206" y="128905"/>
                      <a:pt x="1042035" y="518160"/>
                      <a:pt x="982980" y="819150"/>
                    </a:cubicBezTo>
                    <a:cubicBezTo>
                      <a:pt x="923925" y="1120140"/>
                      <a:pt x="474186" y="1244600"/>
                      <a:pt x="0" y="1131570"/>
                    </a:cubicBezTo>
                  </a:path>
                </a:pathLst>
              </a:custGeom>
              <a:noFill/>
              <a:ln w="9525">
                <a:solidFill>
                  <a:srgbClr val="4A7EB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27C9E312-F864-4027-8CB4-FE9D3F671D1C}"/>
                  </a:ext>
                </a:extLst>
              </p:cNvPr>
              <p:cNvSpPr/>
              <p:nvPr/>
            </p:nvSpPr>
            <p:spPr>
              <a:xfrm rot="10800000">
                <a:off x="7230429" y="3436668"/>
                <a:ext cx="789918" cy="827644"/>
              </a:xfrm>
              <a:custGeom>
                <a:avLst/>
                <a:gdLst>
                  <a:gd name="connsiteX0" fmla="*/ 264795 w 1011140"/>
                  <a:gd name="connsiteY0" fmla="*/ 0 h 1093470"/>
                  <a:gd name="connsiteX1" fmla="*/ 1007745 w 1011140"/>
                  <a:gd name="connsiteY1" fmla="*/ 817245 h 1093470"/>
                  <a:gd name="connsiteX2" fmla="*/ 0 w 1011140"/>
                  <a:gd name="connsiteY2" fmla="*/ 1093470 h 1093470"/>
                  <a:gd name="connsiteX0" fmla="*/ 264795 w 1012029"/>
                  <a:gd name="connsiteY0" fmla="*/ 0 h 1093470"/>
                  <a:gd name="connsiteX1" fmla="*/ 1007745 w 1012029"/>
                  <a:gd name="connsiteY1" fmla="*/ 817245 h 1093470"/>
                  <a:gd name="connsiteX2" fmla="*/ 0 w 1012029"/>
                  <a:gd name="connsiteY2" fmla="*/ 1093470 h 1093470"/>
                  <a:gd name="connsiteX0" fmla="*/ 264795 w 1012029"/>
                  <a:gd name="connsiteY0" fmla="*/ 0 h 1123475"/>
                  <a:gd name="connsiteX1" fmla="*/ 1007745 w 1012029"/>
                  <a:gd name="connsiteY1" fmla="*/ 817245 h 1123475"/>
                  <a:gd name="connsiteX2" fmla="*/ 0 w 1012029"/>
                  <a:gd name="connsiteY2" fmla="*/ 1093470 h 1123475"/>
                  <a:gd name="connsiteX0" fmla="*/ 264795 w 1016108"/>
                  <a:gd name="connsiteY0" fmla="*/ 0 h 1129980"/>
                  <a:gd name="connsiteX1" fmla="*/ 1007745 w 1016108"/>
                  <a:gd name="connsiteY1" fmla="*/ 817245 h 1129980"/>
                  <a:gd name="connsiteX2" fmla="*/ 0 w 1016108"/>
                  <a:gd name="connsiteY2" fmla="*/ 1093470 h 1129980"/>
                  <a:gd name="connsiteX0" fmla="*/ 264795 w 1016108"/>
                  <a:gd name="connsiteY0" fmla="*/ 0 h 1130778"/>
                  <a:gd name="connsiteX1" fmla="*/ 1007745 w 1016108"/>
                  <a:gd name="connsiteY1" fmla="*/ 822960 h 1130778"/>
                  <a:gd name="connsiteX2" fmla="*/ 0 w 1016108"/>
                  <a:gd name="connsiteY2" fmla="*/ 1093470 h 1130778"/>
                  <a:gd name="connsiteX0" fmla="*/ 264795 w 1021496"/>
                  <a:gd name="connsiteY0" fmla="*/ 0 h 1139978"/>
                  <a:gd name="connsiteX1" fmla="*/ 1007745 w 1021496"/>
                  <a:gd name="connsiteY1" fmla="*/ 822960 h 1139978"/>
                  <a:gd name="connsiteX2" fmla="*/ 0 w 1021496"/>
                  <a:gd name="connsiteY2" fmla="*/ 1093470 h 1139978"/>
                  <a:gd name="connsiteX0" fmla="*/ 264795 w 1021496"/>
                  <a:gd name="connsiteY0" fmla="*/ 0 h 1142478"/>
                  <a:gd name="connsiteX1" fmla="*/ 1007745 w 1021496"/>
                  <a:gd name="connsiteY1" fmla="*/ 822960 h 1142478"/>
                  <a:gd name="connsiteX2" fmla="*/ 0 w 1021496"/>
                  <a:gd name="connsiteY2" fmla="*/ 1093470 h 1142478"/>
                  <a:gd name="connsiteX0" fmla="*/ 274320 w 1021828"/>
                  <a:gd name="connsiteY0" fmla="*/ 0 h 1161248"/>
                  <a:gd name="connsiteX1" fmla="*/ 1017270 w 1021828"/>
                  <a:gd name="connsiteY1" fmla="*/ 822960 h 1161248"/>
                  <a:gd name="connsiteX2" fmla="*/ 0 w 1021828"/>
                  <a:gd name="connsiteY2" fmla="*/ 1131570 h 1161248"/>
                  <a:gd name="connsiteX0" fmla="*/ 274320 w 1024363"/>
                  <a:gd name="connsiteY0" fmla="*/ 0 h 1166793"/>
                  <a:gd name="connsiteX1" fmla="*/ 1017270 w 1024363"/>
                  <a:gd name="connsiteY1" fmla="*/ 822960 h 1166793"/>
                  <a:gd name="connsiteX2" fmla="*/ 0 w 1024363"/>
                  <a:gd name="connsiteY2" fmla="*/ 1131570 h 1166793"/>
                  <a:gd name="connsiteX0" fmla="*/ 274320 w 1023977"/>
                  <a:gd name="connsiteY0" fmla="*/ 0 h 1171808"/>
                  <a:gd name="connsiteX1" fmla="*/ 1017270 w 1023977"/>
                  <a:gd name="connsiteY1" fmla="*/ 822960 h 1171808"/>
                  <a:gd name="connsiteX2" fmla="*/ 0 w 1023977"/>
                  <a:gd name="connsiteY2" fmla="*/ 1131570 h 1171808"/>
                  <a:gd name="connsiteX0" fmla="*/ 274320 w 1024363"/>
                  <a:gd name="connsiteY0" fmla="*/ 0 h 1173361"/>
                  <a:gd name="connsiteX1" fmla="*/ 1017270 w 1024363"/>
                  <a:gd name="connsiteY1" fmla="*/ 822960 h 1173361"/>
                  <a:gd name="connsiteX2" fmla="*/ 0 w 1024363"/>
                  <a:gd name="connsiteY2" fmla="*/ 1131570 h 1173361"/>
                  <a:gd name="connsiteX0" fmla="*/ 274320 w 990765"/>
                  <a:gd name="connsiteY0" fmla="*/ 0 h 1172777"/>
                  <a:gd name="connsiteX1" fmla="*/ 982980 w 990765"/>
                  <a:gd name="connsiteY1" fmla="*/ 819150 h 1172777"/>
                  <a:gd name="connsiteX2" fmla="*/ 0 w 990765"/>
                  <a:gd name="connsiteY2" fmla="*/ 1131570 h 1172777"/>
                  <a:gd name="connsiteX0" fmla="*/ 178058 w 894503"/>
                  <a:gd name="connsiteY0" fmla="*/ 0 h 1194923"/>
                  <a:gd name="connsiteX1" fmla="*/ 886718 w 894503"/>
                  <a:gd name="connsiteY1" fmla="*/ 819150 h 1194923"/>
                  <a:gd name="connsiteX2" fmla="*/ 0 w 894503"/>
                  <a:gd name="connsiteY2" fmla="*/ 1157329 h 1194923"/>
                  <a:gd name="connsiteX0" fmla="*/ 212284 w 895335"/>
                  <a:gd name="connsiteY0" fmla="*/ 0 h 1122798"/>
                  <a:gd name="connsiteX1" fmla="*/ 886718 w 895335"/>
                  <a:gd name="connsiteY1" fmla="*/ 747024 h 1122798"/>
                  <a:gd name="connsiteX2" fmla="*/ 0 w 895335"/>
                  <a:gd name="connsiteY2" fmla="*/ 1085203 h 1122798"/>
                  <a:gd name="connsiteX0" fmla="*/ 212284 w 887012"/>
                  <a:gd name="connsiteY0" fmla="*/ 0 h 1122798"/>
                  <a:gd name="connsiteX1" fmla="*/ 878161 w 887012"/>
                  <a:gd name="connsiteY1" fmla="*/ 747024 h 1122798"/>
                  <a:gd name="connsiteX2" fmla="*/ 0 w 887012"/>
                  <a:gd name="connsiteY2" fmla="*/ 1085203 h 1122798"/>
                  <a:gd name="connsiteX0" fmla="*/ 212284 w 887012"/>
                  <a:gd name="connsiteY0" fmla="*/ 0 h 1119140"/>
                  <a:gd name="connsiteX1" fmla="*/ 878161 w 887012"/>
                  <a:gd name="connsiteY1" fmla="*/ 747024 h 1119140"/>
                  <a:gd name="connsiteX2" fmla="*/ 0 w 887012"/>
                  <a:gd name="connsiteY2" fmla="*/ 1085203 h 1119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87012" h="1119140">
                    <a:moveTo>
                      <a:pt x="212284" y="0"/>
                    </a:moveTo>
                    <a:cubicBezTo>
                      <a:pt x="699170" y="128905"/>
                      <a:pt x="937216" y="446034"/>
                      <a:pt x="878161" y="747024"/>
                    </a:cubicBezTo>
                    <a:cubicBezTo>
                      <a:pt x="804132" y="1014527"/>
                      <a:pt x="474186" y="1198233"/>
                      <a:pt x="0" y="1085203"/>
                    </a:cubicBezTo>
                  </a:path>
                </a:pathLst>
              </a:custGeom>
              <a:noFill/>
              <a:ln w="9525">
                <a:solidFill>
                  <a:srgbClr val="4A7EB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8" name="Straight Arrow Connector 127">
                <a:extLst>
                  <a:ext uri="{FF2B5EF4-FFF2-40B4-BE49-F238E27FC236}">
                    <a16:creationId xmlns:a16="http://schemas.microsoft.com/office/drawing/2014/main" id="{665AEE68-9B5E-4AEF-9184-C955DB0AC39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662246" y="4214293"/>
                <a:ext cx="54909" cy="18617"/>
              </a:xfrm>
              <a:prstGeom prst="straightConnector1">
                <a:avLst/>
              </a:prstGeom>
              <a:ln>
                <a:solidFill>
                  <a:srgbClr val="4A7EBB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Arrow Connector 128">
                <a:extLst>
                  <a:ext uri="{FF2B5EF4-FFF2-40B4-BE49-F238E27FC236}">
                    <a16:creationId xmlns:a16="http://schemas.microsoft.com/office/drawing/2014/main" id="{3FA68D7E-94BA-4318-B713-757FE85534F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333923" y="4014958"/>
                <a:ext cx="42237" cy="46502"/>
              </a:xfrm>
              <a:prstGeom prst="straightConnector1">
                <a:avLst/>
              </a:prstGeom>
              <a:ln>
                <a:solidFill>
                  <a:srgbClr val="4A7EBB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Arrow Connector 129">
                <a:extLst>
                  <a:ext uri="{FF2B5EF4-FFF2-40B4-BE49-F238E27FC236}">
                    <a16:creationId xmlns:a16="http://schemas.microsoft.com/office/drawing/2014/main" id="{C0E2B418-869A-4699-B402-A1718B1A881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36877" y="3678555"/>
                <a:ext cx="11648" cy="48223"/>
              </a:xfrm>
              <a:prstGeom prst="straightConnector1">
                <a:avLst/>
              </a:prstGeom>
              <a:ln>
                <a:solidFill>
                  <a:srgbClr val="4A7EBB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Arrow Connector 130">
                <a:extLst>
                  <a:ext uri="{FF2B5EF4-FFF2-40B4-BE49-F238E27FC236}">
                    <a16:creationId xmlns:a16="http://schemas.microsoft.com/office/drawing/2014/main" id="{F5396240-D7BB-466A-9106-070817B4C99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463790" y="3469005"/>
                <a:ext cx="72390" cy="24765"/>
              </a:xfrm>
              <a:prstGeom prst="straightConnector1">
                <a:avLst/>
              </a:prstGeom>
              <a:ln>
                <a:solidFill>
                  <a:srgbClr val="4A7EBB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Arrow Connector 131">
                <a:extLst>
                  <a:ext uri="{FF2B5EF4-FFF2-40B4-BE49-F238E27FC236}">
                    <a16:creationId xmlns:a16="http://schemas.microsoft.com/office/drawing/2014/main" id="{61731FC2-993C-445E-8FDC-262BC55084C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593330" y="4453890"/>
                <a:ext cx="47626" cy="19051"/>
              </a:xfrm>
              <a:prstGeom prst="straightConnector1">
                <a:avLst/>
              </a:prstGeom>
              <a:ln>
                <a:solidFill>
                  <a:srgbClr val="4A7EBB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Arrow Connector 132">
                <a:extLst>
                  <a:ext uri="{FF2B5EF4-FFF2-40B4-BE49-F238E27FC236}">
                    <a16:creationId xmlns:a16="http://schemas.microsoft.com/office/drawing/2014/main" id="{08CA3372-02A3-43CB-BBC8-C3043D54FE4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054215" y="3638551"/>
                <a:ext cx="9525" cy="66674"/>
              </a:xfrm>
              <a:prstGeom prst="straightConnector1">
                <a:avLst/>
              </a:prstGeom>
              <a:ln>
                <a:solidFill>
                  <a:srgbClr val="4A7EBB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Arrow Connector 133">
                <a:extLst>
                  <a:ext uri="{FF2B5EF4-FFF2-40B4-BE49-F238E27FC236}">
                    <a16:creationId xmlns:a16="http://schemas.microsoft.com/office/drawing/2014/main" id="{16F7F665-5738-4695-9B53-92EEA688C93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193345" y="4156773"/>
                <a:ext cx="34225" cy="36132"/>
              </a:xfrm>
              <a:prstGeom prst="straightConnector1">
                <a:avLst/>
              </a:prstGeom>
              <a:ln>
                <a:solidFill>
                  <a:srgbClr val="4A7EBB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Arrow Connector 134">
                <a:extLst>
                  <a:ext uri="{FF2B5EF4-FFF2-40B4-BE49-F238E27FC236}">
                    <a16:creationId xmlns:a16="http://schemas.microsoft.com/office/drawing/2014/main" id="{AD756FD4-07C7-4C91-B6EF-4C788E00A47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419975" y="3360421"/>
                <a:ext cx="49530" cy="15239"/>
              </a:xfrm>
              <a:prstGeom prst="straightConnector1">
                <a:avLst/>
              </a:prstGeom>
              <a:ln>
                <a:solidFill>
                  <a:srgbClr val="4A7EBB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Arrow Connector 135">
                <a:extLst>
                  <a:ext uri="{FF2B5EF4-FFF2-40B4-BE49-F238E27FC236}">
                    <a16:creationId xmlns:a16="http://schemas.microsoft.com/office/drawing/2014/main" id="{B65C912C-86A2-4BA2-93E1-C12E042024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36230" y="3360420"/>
                <a:ext cx="41910" cy="7621"/>
              </a:xfrm>
              <a:prstGeom prst="straightConnector1">
                <a:avLst/>
              </a:prstGeom>
              <a:ln>
                <a:solidFill>
                  <a:srgbClr val="4A7EBB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Arrow Connector 136">
                <a:extLst>
                  <a:ext uri="{FF2B5EF4-FFF2-40B4-BE49-F238E27FC236}">
                    <a16:creationId xmlns:a16="http://schemas.microsoft.com/office/drawing/2014/main" id="{C55A93FB-D323-4FB4-BEC3-A9935159ED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80985" y="3442335"/>
                <a:ext cx="78105" cy="5716"/>
              </a:xfrm>
              <a:prstGeom prst="straightConnector1">
                <a:avLst/>
              </a:prstGeom>
              <a:ln>
                <a:solidFill>
                  <a:srgbClr val="4A7EBB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TextBox 89">
            <a:extLst>
              <a:ext uri="{FF2B5EF4-FFF2-40B4-BE49-F238E27FC236}">
                <a16:creationId xmlns:a16="http://schemas.microsoft.com/office/drawing/2014/main" id="{12299D17-6C47-440C-AB9F-417DC6BB0BE9}"/>
              </a:ext>
            </a:extLst>
          </p:cNvPr>
          <p:cNvSpPr txBox="1"/>
          <p:nvPr/>
        </p:nvSpPr>
        <p:spPr>
          <a:xfrm>
            <a:off x="228600" y="209550"/>
            <a:ext cx="861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Bradley Hand ITC" pitchFamily="66" charset="0"/>
              </a:rPr>
              <a:t>Behavior around the region determines stability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6EDC38DB-D59C-41E3-8163-152F9F15ADAC}"/>
              </a:ext>
            </a:extLst>
          </p:cNvPr>
          <p:cNvSpPr txBox="1"/>
          <p:nvPr/>
        </p:nvSpPr>
        <p:spPr>
          <a:xfrm>
            <a:off x="3397134" y="4350976"/>
            <a:ext cx="49151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EE6C"/>
                </a:solidFill>
              </a:rPr>
              <a:t>attractors are stable regions</a:t>
            </a:r>
          </a:p>
        </p:txBody>
      </p:sp>
    </p:spTree>
    <p:extLst>
      <p:ext uri="{BB962C8B-B14F-4D97-AF65-F5344CB8AC3E}">
        <p14:creationId xmlns:p14="http://schemas.microsoft.com/office/powerpoint/2010/main" val="3544359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  <p:bldP spid="65" grpId="0"/>
      <p:bldP spid="85" grpId="0"/>
      <p:bldP spid="86" grpId="0"/>
      <p:bldP spid="106" grpId="0"/>
      <p:bldP spid="107" grpId="0"/>
      <p:bldP spid="14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DE73045-C80A-4461-8484-0CD998E8F246}"/>
              </a:ext>
            </a:extLst>
          </p:cNvPr>
          <p:cNvCxnSpPr>
            <a:cxnSpLocks/>
          </p:cNvCxnSpPr>
          <p:nvPr/>
        </p:nvCxnSpPr>
        <p:spPr>
          <a:xfrm>
            <a:off x="4572000" y="285750"/>
            <a:ext cx="0" cy="4572000"/>
          </a:xfrm>
          <a:prstGeom prst="line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8CBD3D4-208E-430E-9E29-65247C4A9C02}"/>
              </a:ext>
            </a:extLst>
          </p:cNvPr>
          <p:cNvCxnSpPr/>
          <p:nvPr/>
        </p:nvCxnSpPr>
        <p:spPr>
          <a:xfrm>
            <a:off x="304800" y="2647950"/>
            <a:ext cx="8534400" cy="0"/>
          </a:xfrm>
          <a:prstGeom prst="line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3FC5BF18-B5AE-4245-94E7-52D5DC363E73}"/>
              </a:ext>
            </a:extLst>
          </p:cNvPr>
          <p:cNvSpPr txBox="1"/>
          <p:nvPr/>
        </p:nvSpPr>
        <p:spPr>
          <a:xfrm>
            <a:off x="240446" y="923576"/>
            <a:ext cx="50921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phase space area conservation means no flux through closed regions</a:t>
            </a:r>
          </a:p>
        </p:txBody>
      </p: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3AF444DD-5D71-4A30-B132-5A153FE8AD8D}"/>
              </a:ext>
            </a:extLst>
          </p:cNvPr>
          <p:cNvGrpSpPr/>
          <p:nvPr/>
        </p:nvGrpSpPr>
        <p:grpSpPr>
          <a:xfrm>
            <a:off x="5729172" y="1105683"/>
            <a:ext cx="2387128" cy="1205445"/>
            <a:chOff x="5606995" y="1714963"/>
            <a:chExt cx="2387128" cy="1205445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C1789F59-3C14-4EF8-B6B5-1B9392713EB7}"/>
                </a:ext>
              </a:extLst>
            </p:cNvPr>
            <p:cNvSpPr/>
            <p:nvPr/>
          </p:nvSpPr>
          <p:spPr>
            <a:xfrm>
              <a:off x="6033530" y="1714963"/>
              <a:ext cx="1505776" cy="1205445"/>
            </a:xfrm>
            <a:custGeom>
              <a:avLst/>
              <a:gdLst>
                <a:gd name="connsiteX0" fmla="*/ 174449 w 1505776"/>
                <a:gd name="connsiteY0" fmla="*/ 35144 h 1205445"/>
                <a:gd name="connsiteX1" fmla="*/ 36563 w 1505776"/>
                <a:gd name="connsiteY1" fmla="*/ 485087 h 1205445"/>
                <a:gd name="connsiteX2" fmla="*/ 588106 w 1505776"/>
                <a:gd name="connsiteY2" fmla="*/ 753601 h 1205445"/>
                <a:gd name="connsiteX3" fmla="*/ 696963 w 1505776"/>
                <a:gd name="connsiteY3" fmla="*/ 1196287 h 1205445"/>
                <a:gd name="connsiteX4" fmla="*/ 1487992 w 1505776"/>
                <a:gd name="connsiteY4" fmla="*/ 978573 h 1205445"/>
                <a:gd name="connsiteX5" fmla="*/ 1161420 w 1505776"/>
                <a:gd name="connsiteY5" fmla="*/ 136744 h 1205445"/>
                <a:gd name="connsiteX6" fmla="*/ 174449 w 1505776"/>
                <a:gd name="connsiteY6" fmla="*/ 35144 h 1205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05776" h="1205445">
                  <a:moveTo>
                    <a:pt x="174449" y="35144"/>
                  </a:moveTo>
                  <a:cubicBezTo>
                    <a:pt x="-13027" y="93201"/>
                    <a:pt x="-32380" y="365344"/>
                    <a:pt x="36563" y="485087"/>
                  </a:cubicBezTo>
                  <a:cubicBezTo>
                    <a:pt x="105506" y="604830"/>
                    <a:pt x="478039" y="635068"/>
                    <a:pt x="588106" y="753601"/>
                  </a:cubicBezTo>
                  <a:cubicBezTo>
                    <a:pt x="698173" y="872134"/>
                    <a:pt x="546982" y="1158792"/>
                    <a:pt x="696963" y="1196287"/>
                  </a:cubicBezTo>
                  <a:cubicBezTo>
                    <a:pt x="846944" y="1233782"/>
                    <a:pt x="1410583" y="1155163"/>
                    <a:pt x="1487992" y="978573"/>
                  </a:cubicBezTo>
                  <a:cubicBezTo>
                    <a:pt x="1565401" y="801983"/>
                    <a:pt x="1377925" y="295192"/>
                    <a:pt x="1161420" y="136744"/>
                  </a:cubicBezTo>
                  <a:cubicBezTo>
                    <a:pt x="944915" y="-21704"/>
                    <a:pt x="361925" y="-22913"/>
                    <a:pt x="174449" y="35144"/>
                  </a:cubicBezTo>
                  <a:close/>
                </a:path>
              </a:pathLst>
            </a:custGeom>
            <a:solidFill>
              <a:srgbClr val="10253F"/>
            </a:solidFill>
            <a:ln w="3175">
              <a:solidFill>
                <a:schemeClr val="bg2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D3CF3C0E-D115-4CA7-8FF1-49A65D642F21}"/>
                </a:ext>
              </a:extLst>
            </p:cNvPr>
            <p:cNvSpPr/>
            <p:nvPr/>
          </p:nvSpPr>
          <p:spPr>
            <a:xfrm>
              <a:off x="5606995" y="1725087"/>
              <a:ext cx="1920240" cy="287448"/>
            </a:xfrm>
            <a:custGeom>
              <a:avLst/>
              <a:gdLst>
                <a:gd name="connsiteX0" fmla="*/ 264795 w 1011140"/>
                <a:gd name="connsiteY0" fmla="*/ 0 h 1093470"/>
                <a:gd name="connsiteX1" fmla="*/ 1007745 w 1011140"/>
                <a:gd name="connsiteY1" fmla="*/ 817245 h 1093470"/>
                <a:gd name="connsiteX2" fmla="*/ 0 w 1011140"/>
                <a:gd name="connsiteY2" fmla="*/ 1093470 h 1093470"/>
                <a:gd name="connsiteX0" fmla="*/ 264795 w 1012029"/>
                <a:gd name="connsiteY0" fmla="*/ 0 h 1093470"/>
                <a:gd name="connsiteX1" fmla="*/ 1007745 w 1012029"/>
                <a:gd name="connsiteY1" fmla="*/ 817245 h 1093470"/>
                <a:gd name="connsiteX2" fmla="*/ 0 w 1012029"/>
                <a:gd name="connsiteY2" fmla="*/ 1093470 h 1093470"/>
                <a:gd name="connsiteX0" fmla="*/ 264795 w 1012029"/>
                <a:gd name="connsiteY0" fmla="*/ 0 h 1123475"/>
                <a:gd name="connsiteX1" fmla="*/ 1007745 w 1012029"/>
                <a:gd name="connsiteY1" fmla="*/ 817245 h 1123475"/>
                <a:gd name="connsiteX2" fmla="*/ 0 w 1012029"/>
                <a:gd name="connsiteY2" fmla="*/ 1093470 h 1123475"/>
                <a:gd name="connsiteX0" fmla="*/ 264795 w 1016108"/>
                <a:gd name="connsiteY0" fmla="*/ 0 h 1129980"/>
                <a:gd name="connsiteX1" fmla="*/ 1007745 w 1016108"/>
                <a:gd name="connsiteY1" fmla="*/ 817245 h 1129980"/>
                <a:gd name="connsiteX2" fmla="*/ 0 w 1016108"/>
                <a:gd name="connsiteY2" fmla="*/ 1093470 h 1129980"/>
                <a:gd name="connsiteX0" fmla="*/ 264795 w 1016108"/>
                <a:gd name="connsiteY0" fmla="*/ 0 h 1130778"/>
                <a:gd name="connsiteX1" fmla="*/ 1007745 w 1016108"/>
                <a:gd name="connsiteY1" fmla="*/ 822960 h 1130778"/>
                <a:gd name="connsiteX2" fmla="*/ 0 w 1016108"/>
                <a:gd name="connsiteY2" fmla="*/ 1093470 h 1130778"/>
                <a:gd name="connsiteX0" fmla="*/ 264795 w 1021496"/>
                <a:gd name="connsiteY0" fmla="*/ 0 h 1139978"/>
                <a:gd name="connsiteX1" fmla="*/ 1007745 w 1021496"/>
                <a:gd name="connsiteY1" fmla="*/ 822960 h 1139978"/>
                <a:gd name="connsiteX2" fmla="*/ 0 w 1021496"/>
                <a:gd name="connsiteY2" fmla="*/ 1093470 h 1139978"/>
                <a:gd name="connsiteX0" fmla="*/ 264795 w 1021496"/>
                <a:gd name="connsiteY0" fmla="*/ 0 h 1142478"/>
                <a:gd name="connsiteX1" fmla="*/ 1007745 w 1021496"/>
                <a:gd name="connsiteY1" fmla="*/ 822960 h 1142478"/>
                <a:gd name="connsiteX2" fmla="*/ 0 w 1021496"/>
                <a:gd name="connsiteY2" fmla="*/ 1093470 h 1142478"/>
                <a:gd name="connsiteX0" fmla="*/ 274320 w 1021828"/>
                <a:gd name="connsiteY0" fmla="*/ 0 h 1161248"/>
                <a:gd name="connsiteX1" fmla="*/ 1017270 w 1021828"/>
                <a:gd name="connsiteY1" fmla="*/ 822960 h 1161248"/>
                <a:gd name="connsiteX2" fmla="*/ 0 w 1021828"/>
                <a:gd name="connsiteY2" fmla="*/ 1131570 h 1161248"/>
                <a:gd name="connsiteX0" fmla="*/ 274320 w 1024363"/>
                <a:gd name="connsiteY0" fmla="*/ 0 h 1166793"/>
                <a:gd name="connsiteX1" fmla="*/ 1017270 w 1024363"/>
                <a:gd name="connsiteY1" fmla="*/ 822960 h 1166793"/>
                <a:gd name="connsiteX2" fmla="*/ 0 w 1024363"/>
                <a:gd name="connsiteY2" fmla="*/ 1131570 h 1166793"/>
                <a:gd name="connsiteX0" fmla="*/ 274320 w 1023977"/>
                <a:gd name="connsiteY0" fmla="*/ 0 h 1171808"/>
                <a:gd name="connsiteX1" fmla="*/ 1017270 w 1023977"/>
                <a:gd name="connsiteY1" fmla="*/ 822960 h 1171808"/>
                <a:gd name="connsiteX2" fmla="*/ 0 w 1023977"/>
                <a:gd name="connsiteY2" fmla="*/ 1131570 h 1171808"/>
                <a:gd name="connsiteX0" fmla="*/ 274320 w 1024363"/>
                <a:gd name="connsiteY0" fmla="*/ 0 h 1173361"/>
                <a:gd name="connsiteX1" fmla="*/ 1017270 w 1024363"/>
                <a:gd name="connsiteY1" fmla="*/ 822960 h 1173361"/>
                <a:gd name="connsiteX2" fmla="*/ 0 w 1024363"/>
                <a:gd name="connsiteY2" fmla="*/ 1131570 h 1173361"/>
                <a:gd name="connsiteX0" fmla="*/ 274320 w 990765"/>
                <a:gd name="connsiteY0" fmla="*/ 0 h 1172777"/>
                <a:gd name="connsiteX1" fmla="*/ 982980 w 990765"/>
                <a:gd name="connsiteY1" fmla="*/ 819150 h 1172777"/>
                <a:gd name="connsiteX2" fmla="*/ 0 w 990765"/>
                <a:gd name="connsiteY2" fmla="*/ 1131570 h 1172777"/>
                <a:gd name="connsiteX0" fmla="*/ 788670 w 1090811"/>
                <a:gd name="connsiteY0" fmla="*/ 0 h 1210877"/>
                <a:gd name="connsiteX1" fmla="*/ 982980 w 1090811"/>
                <a:gd name="connsiteY1" fmla="*/ 857250 h 1210877"/>
                <a:gd name="connsiteX2" fmla="*/ 0 w 1090811"/>
                <a:gd name="connsiteY2" fmla="*/ 1169670 h 1210877"/>
                <a:gd name="connsiteX0" fmla="*/ 0 w 1904090"/>
                <a:gd name="connsiteY0" fmla="*/ 300990 h 1202001"/>
                <a:gd name="connsiteX1" fmla="*/ 194310 w 1904090"/>
                <a:gd name="connsiteY1" fmla="*/ 1158240 h 1202001"/>
                <a:gd name="connsiteX2" fmla="*/ 1836420 w 1904090"/>
                <a:gd name="connsiteY2" fmla="*/ 0 h 1202001"/>
                <a:gd name="connsiteX0" fmla="*/ 0 w 1937208"/>
                <a:gd name="connsiteY0" fmla="*/ 300990 h 371262"/>
                <a:gd name="connsiteX1" fmla="*/ 1013460 w 1937208"/>
                <a:gd name="connsiteY1" fmla="*/ 270510 h 371262"/>
                <a:gd name="connsiteX2" fmla="*/ 1836420 w 1937208"/>
                <a:gd name="connsiteY2" fmla="*/ 0 h 371262"/>
                <a:gd name="connsiteX0" fmla="*/ 0 w 1966530"/>
                <a:gd name="connsiteY0" fmla="*/ 300990 h 324357"/>
                <a:gd name="connsiteX1" fmla="*/ 1013460 w 1966530"/>
                <a:gd name="connsiteY1" fmla="*/ 270510 h 324357"/>
                <a:gd name="connsiteX2" fmla="*/ 1836420 w 1966530"/>
                <a:gd name="connsiteY2" fmla="*/ 0 h 324357"/>
                <a:gd name="connsiteX0" fmla="*/ 0 w 1966530"/>
                <a:gd name="connsiteY0" fmla="*/ 300990 h 339064"/>
                <a:gd name="connsiteX1" fmla="*/ 1013460 w 1966530"/>
                <a:gd name="connsiteY1" fmla="*/ 270510 h 339064"/>
                <a:gd name="connsiteX2" fmla="*/ 1836420 w 1966530"/>
                <a:gd name="connsiteY2" fmla="*/ 0 h 339064"/>
                <a:gd name="connsiteX0" fmla="*/ 0 w 1966186"/>
                <a:gd name="connsiteY0" fmla="*/ 300990 h 354885"/>
                <a:gd name="connsiteX1" fmla="*/ 1013460 w 1966186"/>
                <a:gd name="connsiteY1" fmla="*/ 270510 h 354885"/>
                <a:gd name="connsiteX2" fmla="*/ 1836420 w 1966186"/>
                <a:gd name="connsiteY2" fmla="*/ 0 h 354885"/>
                <a:gd name="connsiteX0" fmla="*/ 0 w 2047813"/>
                <a:gd name="connsiteY0" fmla="*/ 175260 h 287448"/>
                <a:gd name="connsiteX1" fmla="*/ 1097280 w 2047813"/>
                <a:gd name="connsiteY1" fmla="*/ 270510 h 287448"/>
                <a:gd name="connsiteX2" fmla="*/ 1920240 w 2047813"/>
                <a:gd name="connsiteY2" fmla="*/ 0 h 287448"/>
                <a:gd name="connsiteX0" fmla="*/ 0 w 1920240"/>
                <a:gd name="connsiteY0" fmla="*/ 175260 h 287448"/>
                <a:gd name="connsiteX1" fmla="*/ 1097280 w 1920240"/>
                <a:gd name="connsiteY1" fmla="*/ 270510 h 287448"/>
                <a:gd name="connsiteX2" fmla="*/ 1920240 w 1920240"/>
                <a:gd name="connsiteY2" fmla="*/ 0 h 287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20240" h="287448">
                  <a:moveTo>
                    <a:pt x="0" y="175260"/>
                  </a:moveTo>
                  <a:cubicBezTo>
                    <a:pt x="486886" y="304165"/>
                    <a:pt x="777240" y="299720"/>
                    <a:pt x="1097280" y="270510"/>
                  </a:cubicBezTo>
                  <a:cubicBezTo>
                    <a:pt x="1417320" y="241300"/>
                    <a:pt x="1632426" y="189230"/>
                    <a:pt x="1920240" y="0"/>
                  </a:cubicBezTo>
                </a:path>
              </a:pathLst>
            </a:custGeom>
            <a:noFill/>
            <a:ln w="9525">
              <a:solidFill>
                <a:srgbClr val="4A7E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4244B4E6-03CA-4223-BA1A-B54C831BF417}"/>
                </a:ext>
              </a:extLst>
            </p:cNvPr>
            <p:cNvCxnSpPr>
              <a:cxnSpLocks/>
            </p:cNvCxnSpPr>
            <p:nvPr/>
          </p:nvCxnSpPr>
          <p:spPr>
            <a:xfrm>
              <a:off x="5819775" y="1948815"/>
              <a:ext cx="44686" cy="13800"/>
            </a:xfrm>
            <a:prstGeom prst="straightConnector1">
              <a:avLst/>
            </a:prstGeom>
            <a:ln>
              <a:solidFill>
                <a:srgbClr val="4A7EB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1B89DDB5-19FE-46C1-BF7B-3639E03495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87590" y="1783735"/>
              <a:ext cx="52202" cy="22205"/>
            </a:xfrm>
            <a:prstGeom prst="straightConnector1">
              <a:avLst/>
            </a:prstGeom>
            <a:ln>
              <a:solidFill>
                <a:srgbClr val="4A7EB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4605BB85-729F-4555-A37E-9808E368BAF8}"/>
                </a:ext>
              </a:extLst>
            </p:cNvPr>
            <p:cNvCxnSpPr>
              <a:cxnSpLocks/>
            </p:cNvCxnSpPr>
            <p:nvPr/>
          </p:nvCxnSpPr>
          <p:spPr>
            <a:xfrm>
              <a:off x="6675120" y="1996440"/>
              <a:ext cx="50904" cy="2747"/>
            </a:xfrm>
            <a:prstGeom prst="straightConnector1">
              <a:avLst/>
            </a:prstGeom>
            <a:ln>
              <a:solidFill>
                <a:srgbClr val="4A7EB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8C1E9F6C-C020-4BAD-9DE6-7AF539814A99}"/>
                </a:ext>
              </a:extLst>
            </p:cNvPr>
            <p:cNvSpPr/>
            <p:nvPr/>
          </p:nvSpPr>
          <p:spPr>
            <a:xfrm>
              <a:off x="5879411" y="2061481"/>
              <a:ext cx="1912620" cy="331470"/>
            </a:xfrm>
            <a:custGeom>
              <a:avLst/>
              <a:gdLst>
                <a:gd name="connsiteX0" fmla="*/ 264795 w 1011140"/>
                <a:gd name="connsiteY0" fmla="*/ 0 h 1093470"/>
                <a:gd name="connsiteX1" fmla="*/ 1007745 w 1011140"/>
                <a:gd name="connsiteY1" fmla="*/ 817245 h 1093470"/>
                <a:gd name="connsiteX2" fmla="*/ 0 w 1011140"/>
                <a:gd name="connsiteY2" fmla="*/ 1093470 h 1093470"/>
                <a:gd name="connsiteX0" fmla="*/ 264795 w 1012029"/>
                <a:gd name="connsiteY0" fmla="*/ 0 h 1093470"/>
                <a:gd name="connsiteX1" fmla="*/ 1007745 w 1012029"/>
                <a:gd name="connsiteY1" fmla="*/ 817245 h 1093470"/>
                <a:gd name="connsiteX2" fmla="*/ 0 w 1012029"/>
                <a:gd name="connsiteY2" fmla="*/ 1093470 h 1093470"/>
                <a:gd name="connsiteX0" fmla="*/ 264795 w 1012029"/>
                <a:gd name="connsiteY0" fmla="*/ 0 h 1123475"/>
                <a:gd name="connsiteX1" fmla="*/ 1007745 w 1012029"/>
                <a:gd name="connsiteY1" fmla="*/ 817245 h 1123475"/>
                <a:gd name="connsiteX2" fmla="*/ 0 w 1012029"/>
                <a:gd name="connsiteY2" fmla="*/ 1093470 h 1123475"/>
                <a:gd name="connsiteX0" fmla="*/ 264795 w 1016108"/>
                <a:gd name="connsiteY0" fmla="*/ 0 h 1129980"/>
                <a:gd name="connsiteX1" fmla="*/ 1007745 w 1016108"/>
                <a:gd name="connsiteY1" fmla="*/ 817245 h 1129980"/>
                <a:gd name="connsiteX2" fmla="*/ 0 w 1016108"/>
                <a:gd name="connsiteY2" fmla="*/ 1093470 h 1129980"/>
                <a:gd name="connsiteX0" fmla="*/ 264795 w 1016108"/>
                <a:gd name="connsiteY0" fmla="*/ 0 h 1130778"/>
                <a:gd name="connsiteX1" fmla="*/ 1007745 w 1016108"/>
                <a:gd name="connsiteY1" fmla="*/ 822960 h 1130778"/>
                <a:gd name="connsiteX2" fmla="*/ 0 w 1016108"/>
                <a:gd name="connsiteY2" fmla="*/ 1093470 h 1130778"/>
                <a:gd name="connsiteX0" fmla="*/ 264795 w 1021496"/>
                <a:gd name="connsiteY0" fmla="*/ 0 h 1139978"/>
                <a:gd name="connsiteX1" fmla="*/ 1007745 w 1021496"/>
                <a:gd name="connsiteY1" fmla="*/ 822960 h 1139978"/>
                <a:gd name="connsiteX2" fmla="*/ 0 w 1021496"/>
                <a:gd name="connsiteY2" fmla="*/ 1093470 h 1139978"/>
                <a:gd name="connsiteX0" fmla="*/ 264795 w 1021496"/>
                <a:gd name="connsiteY0" fmla="*/ 0 h 1142478"/>
                <a:gd name="connsiteX1" fmla="*/ 1007745 w 1021496"/>
                <a:gd name="connsiteY1" fmla="*/ 822960 h 1142478"/>
                <a:gd name="connsiteX2" fmla="*/ 0 w 1021496"/>
                <a:gd name="connsiteY2" fmla="*/ 1093470 h 1142478"/>
                <a:gd name="connsiteX0" fmla="*/ 274320 w 1021828"/>
                <a:gd name="connsiteY0" fmla="*/ 0 h 1161248"/>
                <a:gd name="connsiteX1" fmla="*/ 1017270 w 1021828"/>
                <a:gd name="connsiteY1" fmla="*/ 822960 h 1161248"/>
                <a:gd name="connsiteX2" fmla="*/ 0 w 1021828"/>
                <a:gd name="connsiteY2" fmla="*/ 1131570 h 1161248"/>
                <a:gd name="connsiteX0" fmla="*/ 274320 w 1024363"/>
                <a:gd name="connsiteY0" fmla="*/ 0 h 1166793"/>
                <a:gd name="connsiteX1" fmla="*/ 1017270 w 1024363"/>
                <a:gd name="connsiteY1" fmla="*/ 822960 h 1166793"/>
                <a:gd name="connsiteX2" fmla="*/ 0 w 1024363"/>
                <a:gd name="connsiteY2" fmla="*/ 1131570 h 1166793"/>
                <a:gd name="connsiteX0" fmla="*/ 274320 w 1023977"/>
                <a:gd name="connsiteY0" fmla="*/ 0 h 1171808"/>
                <a:gd name="connsiteX1" fmla="*/ 1017270 w 1023977"/>
                <a:gd name="connsiteY1" fmla="*/ 822960 h 1171808"/>
                <a:gd name="connsiteX2" fmla="*/ 0 w 1023977"/>
                <a:gd name="connsiteY2" fmla="*/ 1131570 h 1171808"/>
                <a:gd name="connsiteX0" fmla="*/ 274320 w 1024363"/>
                <a:gd name="connsiteY0" fmla="*/ 0 h 1173361"/>
                <a:gd name="connsiteX1" fmla="*/ 1017270 w 1024363"/>
                <a:gd name="connsiteY1" fmla="*/ 822960 h 1173361"/>
                <a:gd name="connsiteX2" fmla="*/ 0 w 1024363"/>
                <a:gd name="connsiteY2" fmla="*/ 1131570 h 1173361"/>
                <a:gd name="connsiteX0" fmla="*/ 274320 w 990765"/>
                <a:gd name="connsiteY0" fmla="*/ 0 h 1172777"/>
                <a:gd name="connsiteX1" fmla="*/ 982980 w 990765"/>
                <a:gd name="connsiteY1" fmla="*/ 819150 h 1172777"/>
                <a:gd name="connsiteX2" fmla="*/ 0 w 990765"/>
                <a:gd name="connsiteY2" fmla="*/ 1131570 h 1172777"/>
                <a:gd name="connsiteX0" fmla="*/ 788670 w 1090811"/>
                <a:gd name="connsiteY0" fmla="*/ 0 h 1210877"/>
                <a:gd name="connsiteX1" fmla="*/ 982980 w 1090811"/>
                <a:gd name="connsiteY1" fmla="*/ 857250 h 1210877"/>
                <a:gd name="connsiteX2" fmla="*/ 0 w 1090811"/>
                <a:gd name="connsiteY2" fmla="*/ 1169670 h 1210877"/>
                <a:gd name="connsiteX0" fmla="*/ 0 w 1904090"/>
                <a:gd name="connsiteY0" fmla="*/ 300990 h 1202001"/>
                <a:gd name="connsiteX1" fmla="*/ 194310 w 1904090"/>
                <a:gd name="connsiteY1" fmla="*/ 1158240 h 1202001"/>
                <a:gd name="connsiteX2" fmla="*/ 1836420 w 1904090"/>
                <a:gd name="connsiteY2" fmla="*/ 0 h 1202001"/>
                <a:gd name="connsiteX0" fmla="*/ 0 w 1937208"/>
                <a:gd name="connsiteY0" fmla="*/ 300990 h 371262"/>
                <a:gd name="connsiteX1" fmla="*/ 1013460 w 1937208"/>
                <a:gd name="connsiteY1" fmla="*/ 270510 h 371262"/>
                <a:gd name="connsiteX2" fmla="*/ 1836420 w 1937208"/>
                <a:gd name="connsiteY2" fmla="*/ 0 h 371262"/>
                <a:gd name="connsiteX0" fmla="*/ 0 w 1966530"/>
                <a:gd name="connsiteY0" fmla="*/ 300990 h 324357"/>
                <a:gd name="connsiteX1" fmla="*/ 1013460 w 1966530"/>
                <a:gd name="connsiteY1" fmla="*/ 270510 h 324357"/>
                <a:gd name="connsiteX2" fmla="*/ 1836420 w 1966530"/>
                <a:gd name="connsiteY2" fmla="*/ 0 h 324357"/>
                <a:gd name="connsiteX0" fmla="*/ 0 w 1966530"/>
                <a:gd name="connsiteY0" fmla="*/ 300990 h 339064"/>
                <a:gd name="connsiteX1" fmla="*/ 1013460 w 1966530"/>
                <a:gd name="connsiteY1" fmla="*/ 270510 h 339064"/>
                <a:gd name="connsiteX2" fmla="*/ 1836420 w 1966530"/>
                <a:gd name="connsiteY2" fmla="*/ 0 h 339064"/>
                <a:gd name="connsiteX0" fmla="*/ 0 w 1966186"/>
                <a:gd name="connsiteY0" fmla="*/ 300990 h 354885"/>
                <a:gd name="connsiteX1" fmla="*/ 1013460 w 1966186"/>
                <a:gd name="connsiteY1" fmla="*/ 270510 h 354885"/>
                <a:gd name="connsiteX2" fmla="*/ 1836420 w 1966186"/>
                <a:gd name="connsiteY2" fmla="*/ 0 h 354885"/>
                <a:gd name="connsiteX0" fmla="*/ 0 w 2047813"/>
                <a:gd name="connsiteY0" fmla="*/ 175260 h 287448"/>
                <a:gd name="connsiteX1" fmla="*/ 1097280 w 2047813"/>
                <a:gd name="connsiteY1" fmla="*/ 270510 h 287448"/>
                <a:gd name="connsiteX2" fmla="*/ 1920240 w 2047813"/>
                <a:gd name="connsiteY2" fmla="*/ 0 h 287448"/>
                <a:gd name="connsiteX0" fmla="*/ 0 w 1920240"/>
                <a:gd name="connsiteY0" fmla="*/ 175260 h 287448"/>
                <a:gd name="connsiteX1" fmla="*/ 1097280 w 1920240"/>
                <a:gd name="connsiteY1" fmla="*/ 270510 h 287448"/>
                <a:gd name="connsiteX2" fmla="*/ 1920240 w 1920240"/>
                <a:gd name="connsiteY2" fmla="*/ 0 h 287448"/>
                <a:gd name="connsiteX0" fmla="*/ 0 w 2023110"/>
                <a:gd name="connsiteY0" fmla="*/ 83820 h 189236"/>
                <a:gd name="connsiteX1" fmla="*/ 1097280 w 2023110"/>
                <a:gd name="connsiteY1" fmla="*/ 179070 h 189236"/>
                <a:gd name="connsiteX2" fmla="*/ 2023110 w 2023110"/>
                <a:gd name="connsiteY2" fmla="*/ 0 h 189236"/>
                <a:gd name="connsiteX0" fmla="*/ 0 w 2023110"/>
                <a:gd name="connsiteY0" fmla="*/ 83820 h 210842"/>
                <a:gd name="connsiteX1" fmla="*/ 1196340 w 2023110"/>
                <a:gd name="connsiteY1" fmla="*/ 205740 h 210842"/>
                <a:gd name="connsiteX2" fmla="*/ 2023110 w 2023110"/>
                <a:gd name="connsiteY2" fmla="*/ 0 h 210842"/>
                <a:gd name="connsiteX0" fmla="*/ 0 w 1912620"/>
                <a:gd name="connsiteY0" fmla="*/ 331470 h 374090"/>
                <a:gd name="connsiteX1" fmla="*/ 1085850 w 1912620"/>
                <a:gd name="connsiteY1" fmla="*/ 205740 h 374090"/>
                <a:gd name="connsiteX2" fmla="*/ 1912620 w 1912620"/>
                <a:gd name="connsiteY2" fmla="*/ 0 h 374090"/>
                <a:gd name="connsiteX0" fmla="*/ 0 w 1912620"/>
                <a:gd name="connsiteY0" fmla="*/ 331470 h 331470"/>
                <a:gd name="connsiteX1" fmla="*/ 1085850 w 1912620"/>
                <a:gd name="connsiteY1" fmla="*/ 205740 h 331470"/>
                <a:gd name="connsiteX2" fmla="*/ 1912620 w 1912620"/>
                <a:gd name="connsiteY2" fmla="*/ 0 h 331470"/>
                <a:gd name="connsiteX0" fmla="*/ 0 w 1912620"/>
                <a:gd name="connsiteY0" fmla="*/ 331470 h 331470"/>
                <a:gd name="connsiteX1" fmla="*/ 1085850 w 1912620"/>
                <a:gd name="connsiteY1" fmla="*/ 205740 h 331470"/>
                <a:gd name="connsiteX2" fmla="*/ 1912620 w 1912620"/>
                <a:gd name="connsiteY2" fmla="*/ 0 h 331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12620" h="331470">
                  <a:moveTo>
                    <a:pt x="0" y="331470"/>
                  </a:moveTo>
                  <a:cubicBezTo>
                    <a:pt x="422116" y="288925"/>
                    <a:pt x="767080" y="260985"/>
                    <a:pt x="1085850" y="205740"/>
                  </a:cubicBezTo>
                  <a:cubicBezTo>
                    <a:pt x="1404620" y="150495"/>
                    <a:pt x="1579086" y="120650"/>
                    <a:pt x="1912620" y="0"/>
                  </a:cubicBezTo>
                </a:path>
              </a:pathLst>
            </a:custGeom>
            <a:noFill/>
            <a:ln w="9525">
              <a:solidFill>
                <a:srgbClr val="4A7E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DFF68280-EF45-48FA-A84C-2850582C5BD3}"/>
                </a:ext>
              </a:extLst>
            </p:cNvPr>
            <p:cNvSpPr/>
            <p:nvPr/>
          </p:nvSpPr>
          <p:spPr>
            <a:xfrm>
              <a:off x="6073883" y="2410004"/>
              <a:ext cx="1920240" cy="411497"/>
            </a:xfrm>
            <a:custGeom>
              <a:avLst/>
              <a:gdLst>
                <a:gd name="connsiteX0" fmla="*/ 264795 w 1011140"/>
                <a:gd name="connsiteY0" fmla="*/ 0 h 1093470"/>
                <a:gd name="connsiteX1" fmla="*/ 1007745 w 1011140"/>
                <a:gd name="connsiteY1" fmla="*/ 817245 h 1093470"/>
                <a:gd name="connsiteX2" fmla="*/ 0 w 1011140"/>
                <a:gd name="connsiteY2" fmla="*/ 1093470 h 1093470"/>
                <a:gd name="connsiteX0" fmla="*/ 264795 w 1012029"/>
                <a:gd name="connsiteY0" fmla="*/ 0 h 1093470"/>
                <a:gd name="connsiteX1" fmla="*/ 1007745 w 1012029"/>
                <a:gd name="connsiteY1" fmla="*/ 817245 h 1093470"/>
                <a:gd name="connsiteX2" fmla="*/ 0 w 1012029"/>
                <a:gd name="connsiteY2" fmla="*/ 1093470 h 1093470"/>
                <a:gd name="connsiteX0" fmla="*/ 264795 w 1012029"/>
                <a:gd name="connsiteY0" fmla="*/ 0 h 1123475"/>
                <a:gd name="connsiteX1" fmla="*/ 1007745 w 1012029"/>
                <a:gd name="connsiteY1" fmla="*/ 817245 h 1123475"/>
                <a:gd name="connsiteX2" fmla="*/ 0 w 1012029"/>
                <a:gd name="connsiteY2" fmla="*/ 1093470 h 1123475"/>
                <a:gd name="connsiteX0" fmla="*/ 264795 w 1016108"/>
                <a:gd name="connsiteY0" fmla="*/ 0 h 1129980"/>
                <a:gd name="connsiteX1" fmla="*/ 1007745 w 1016108"/>
                <a:gd name="connsiteY1" fmla="*/ 817245 h 1129980"/>
                <a:gd name="connsiteX2" fmla="*/ 0 w 1016108"/>
                <a:gd name="connsiteY2" fmla="*/ 1093470 h 1129980"/>
                <a:gd name="connsiteX0" fmla="*/ 264795 w 1016108"/>
                <a:gd name="connsiteY0" fmla="*/ 0 h 1130778"/>
                <a:gd name="connsiteX1" fmla="*/ 1007745 w 1016108"/>
                <a:gd name="connsiteY1" fmla="*/ 822960 h 1130778"/>
                <a:gd name="connsiteX2" fmla="*/ 0 w 1016108"/>
                <a:gd name="connsiteY2" fmla="*/ 1093470 h 1130778"/>
                <a:gd name="connsiteX0" fmla="*/ 264795 w 1021496"/>
                <a:gd name="connsiteY0" fmla="*/ 0 h 1139978"/>
                <a:gd name="connsiteX1" fmla="*/ 1007745 w 1021496"/>
                <a:gd name="connsiteY1" fmla="*/ 822960 h 1139978"/>
                <a:gd name="connsiteX2" fmla="*/ 0 w 1021496"/>
                <a:gd name="connsiteY2" fmla="*/ 1093470 h 1139978"/>
                <a:gd name="connsiteX0" fmla="*/ 264795 w 1021496"/>
                <a:gd name="connsiteY0" fmla="*/ 0 h 1142478"/>
                <a:gd name="connsiteX1" fmla="*/ 1007745 w 1021496"/>
                <a:gd name="connsiteY1" fmla="*/ 822960 h 1142478"/>
                <a:gd name="connsiteX2" fmla="*/ 0 w 1021496"/>
                <a:gd name="connsiteY2" fmla="*/ 1093470 h 1142478"/>
                <a:gd name="connsiteX0" fmla="*/ 274320 w 1021828"/>
                <a:gd name="connsiteY0" fmla="*/ 0 h 1161248"/>
                <a:gd name="connsiteX1" fmla="*/ 1017270 w 1021828"/>
                <a:gd name="connsiteY1" fmla="*/ 822960 h 1161248"/>
                <a:gd name="connsiteX2" fmla="*/ 0 w 1021828"/>
                <a:gd name="connsiteY2" fmla="*/ 1131570 h 1161248"/>
                <a:gd name="connsiteX0" fmla="*/ 274320 w 1024363"/>
                <a:gd name="connsiteY0" fmla="*/ 0 h 1166793"/>
                <a:gd name="connsiteX1" fmla="*/ 1017270 w 1024363"/>
                <a:gd name="connsiteY1" fmla="*/ 822960 h 1166793"/>
                <a:gd name="connsiteX2" fmla="*/ 0 w 1024363"/>
                <a:gd name="connsiteY2" fmla="*/ 1131570 h 1166793"/>
                <a:gd name="connsiteX0" fmla="*/ 274320 w 1023977"/>
                <a:gd name="connsiteY0" fmla="*/ 0 h 1171808"/>
                <a:gd name="connsiteX1" fmla="*/ 1017270 w 1023977"/>
                <a:gd name="connsiteY1" fmla="*/ 822960 h 1171808"/>
                <a:gd name="connsiteX2" fmla="*/ 0 w 1023977"/>
                <a:gd name="connsiteY2" fmla="*/ 1131570 h 1171808"/>
                <a:gd name="connsiteX0" fmla="*/ 274320 w 1024363"/>
                <a:gd name="connsiteY0" fmla="*/ 0 h 1173361"/>
                <a:gd name="connsiteX1" fmla="*/ 1017270 w 1024363"/>
                <a:gd name="connsiteY1" fmla="*/ 822960 h 1173361"/>
                <a:gd name="connsiteX2" fmla="*/ 0 w 1024363"/>
                <a:gd name="connsiteY2" fmla="*/ 1131570 h 1173361"/>
                <a:gd name="connsiteX0" fmla="*/ 274320 w 990765"/>
                <a:gd name="connsiteY0" fmla="*/ 0 h 1172777"/>
                <a:gd name="connsiteX1" fmla="*/ 982980 w 990765"/>
                <a:gd name="connsiteY1" fmla="*/ 819150 h 1172777"/>
                <a:gd name="connsiteX2" fmla="*/ 0 w 990765"/>
                <a:gd name="connsiteY2" fmla="*/ 1131570 h 1172777"/>
                <a:gd name="connsiteX0" fmla="*/ 788670 w 1090811"/>
                <a:gd name="connsiteY0" fmla="*/ 0 h 1210877"/>
                <a:gd name="connsiteX1" fmla="*/ 982980 w 1090811"/>
                <a:gd name="connsiteY1" fmla="*/ 857250 h 1210877"/>
                <a:gd name="connsiteX2" fmla="*/ 0 w 1090811"/>
                <a:gd name="connsiteY2" fmla="*/ 1169670 h 1210877"/>
                <a:gd name="connsiteX0" fmla="*/ 0 w 1904090"/>
                <a:gd name="connsiteY0" fmla="*/ 300990 h 1202001"/>
                <a:gd name="connsiteX1" fmla="*/ 194310 w 1904090"/>
                <a:gd name="connsiteY1" fmla="*/ 1158240 h 1202001"/>
                <a:gd name="connsiteX2" fmla="*/ 1836420 w 1904090"/>
                <a:gd name="connsiteY2" fmla="*/ 0 h 1202001"/>
                <a:gd name="connsiteX0" fmla="*/ 0 w 1937208"/>
                <a:gd name="connsiteY0" fmla="*/ 300990 h 371262"/>
                <a:gd name="connsiteX1" fmla="*/ 1013460 w 1937208"/>
                <a:gd name="connsiteY1" fmla="*/ 270510 h 371262"/>
                <a:gd name="connsiteX2" fmla="*/ 1836420 w 1937208"/>
                <a:gd name="connsiteY2" fmla="*/ 0 h 371262"/>
                <a:gd name="connsiteX0" fmla="*/ 0 w 1966530"/>
                <a:gd name="connsiteY0" fmla="*/ 300990 h 324357"/>
                <a:gd name="connsiteX1" fmla="*/ 1013460 w 1966530"/>
                <a:gd name="connsiteY1" fmla="*/ 270510 h 324357"/>
                <a:gd name="connsiteX2" fmla="*/ 1836420 w 1966530"/>
                <a:gd name="connsiteY2" fmla="*/ 0 h 324357"/>
                <a:gd name="connsiteX0" fmla="*/ 0 w 1966530"/>
                <a:gd name="connsiteY0" fmla="*/ 300990 h 339064"/>
                <a:gd name="connsiteX1" fmla="*/ 1013460 w 1966530"/>
                <a:gd name="connsiteY1" fmla="*/ 270510 h 339064"/>
                <a:gd name="connsiteX2" fmla="*/ 1836420 w 1966530"/>
                <a:gd name="connsiteY2" fmla="*/ 0 h 339064"/>
                <a:gd name="connsiteX0" fmla="*/ 0 w 1966186"/>
                <a:gd name="connsiteY0" fmla="*/ 300990 h 354885"/>
                <a:gd name="connsiteX1" fmla="*/ 1013460 w 1966186"/>
                <a:gd name="connsiteY1" fmla="*/ 270510 h 354885"/>
                <a:gd name="connsiteX2" fmla="*/ 1836420 w 1966186"/>
                <a:gd name="connsiteY2" fmla="*/ 0 h 354885"/>
                <a:gd name="connsiteX0" fmla="*/ 0 w 2047813"/>
                <a:gd name="connsiteY0" fmla="*/ 175260 h 287448"/>
                <a:gd name="connsiteX1" fmla="*/ 1097280 w 2047813"/>
                <a:gd name="connsiteY1" fmla="*/ 270510 h 287448"/>
                <a:gd name="connsiteX2" fmla="*/ 1920240 w 2047813"/>
                <a:gd name="connsiteY2" fmla="*/ 0 h 287448"/>
                <a:gd name="connsiteX0" fmla="*/ 0 w 1920240"/>
                <a:gd name="connsiteY0" fmla="*/ 175260 h 287448"/>
                <a:gd name="connsiteX1" fmla="*/ 1097280 w 1920240"/>
                <a:gd name="connsiteY1" fmla="*/ 270510 h 287448"/>
                <a:gd name="connsiteX2" fmla="*/ 1920240 w 1920240"/>
                <a:gd name="connsiteY2" fmla="*/ 0 h 287448"/>
                <a:gd name="connsiteX0" fmla="*/ 0 w 1973580"/>
                <a:gd name="connsiteY0" fmla="*/ 83820 h 189236"/>
                <a:gd name="connsiteX1" fmla="*/ 1097280 w 1973580"/>
                <a:gd name="connsiteY1" fmla="*/ 179070 h 189236"/>
                <a:gd name="connsiteX2" fmla="*/ 1973580 w 1973580"/>
                <a:gd name="connsiteY2" fmla="*/ 0 h 189236"/>
                <a:gd name="connsiteX0" fmla="*/ 0 w 1973580"/>
                <a:gd name="connsiteY0" fmla="*/ 83827 h 189243"/>
                <a:gd name="connsiteX1" fmla="*/ 1097280 w 1973580"/>
                <a:gd name="connsiteY1" fmla="*/ 179077 h 189243"/>
                <a:gd name="connsiteX2" fmla="*/ 1973580 w 1973580"/>
                <a:gd name="connsiteY2" fmla="*/ 7 h 189243"/>
                <a:gd name="connsiteX0" fmla="*/ 0 w 1893570"/>
                <a:gd name="connsiteY0" fmla="*/ 449591 h 479531"/>
                <a:gd name="connsiteX1" fmla="*/ 1017270 w 1893570"/>
                <a:gd name="connsiteY1" fmla="*/ 179081 h 479531"/>
                <a:gd name="connsiteX2" fmla="*/ 1893570 w 1893570"/>
                <a:gd name="connsiteY2" fmla="*/ 11 h 479531"/>
                <a:gd name="connsiteX0" fmla="*/ 0 w 1893570"/>
                <a:gd name="connsiteY0" fmla="*/ 449591 h 449591"/>
                <a:gd name="connsiteX1" fmla="*/ 1017270 w 1893570"/>
                <a:gd name="connsiteY1" fmla="*/ 179081 h 449591"/>
                <a:gd name="connsiteX2" fmla="*/ 1893570 w 1893570"/>
                <a:gd name="connsiteY2" fmla="*/ 11 h 449591"/>
                <a:gd name="connsiteX0" fmla="*/ 0 w 1920240"/>
                <a:gd name="connsiteY0" fmla="*/ 411497 h 411497"/>
                <a:gd name="connsiteX1" fmla="*/ 1017270 w 1920240"/>
                <a:gd name="connsiteY1" fmla="*/ 140987 h 411497"/>
                <a:gd name="connsiteX2" fmla="*/ 1920240 w 1920240"/>
                <a:gd name="connsiteY2" fmla="*/ 17 h 411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20240" h="411497">
                  <a:moveTo>
                    <a:pt x="0" y="411497"/>
                  </a:moveTo>
                  <a:cubicBezTo>
                    <a:pt x="498316" y="269892"/>
                    <a:pt x="697230" y="209567"/>
                    <a:pt x="1017270" y="140987"/>
                  </a:cubicBezTo>
                  <a:cubicBezTo>
                    <a:pt x="1337310" y="72407"/>
                    <a:pt x="1609566" y="-1253"/>
                    <a:pt x="1920240" y="17"/>
                  </a:cubicBezTo>
                </a:path>
              </a:pathLst>
            </a:custGeom>
            <a:noFill/>
            <a:ln w="9525">
              <a:solidFill>
                <a:srgbClr val="4A7E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9CA31FA1-3391-4727-8BF4-A5EEE358AD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16955" y="2364570"/>
              <a:ext cx="44686" cy="3345"/>
            </a:xfrm>
            <a:prstGeom prst="straightConnector1">
              <a:avLst/>
            </a:prstGeom>
            <a:ln>
              <a:solidFill>
                <a:srgbClr val="4A7EB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1DC04826-47D8-4E4F-A920-D1696D05BB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25715" y="2101871"/>
              <a:ext cx="54107" cy="16489"/>
            </a:xfrm>
            <a:prstGeom prst="straightConnector1">
              <a:avLst/>
            </a:prstGeom>
            <a:ln>
              <a:solidFill>
                <a:srgbClr val="4A7EB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D23F02DA-7D11-4103-8214-59CA0F9421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79920" y="2258267"/>
              <a:ext cx="47094" cy="4873"/>
            </a:xfrm>
            <a:prstGeom prst="straightConnector1">
              <a:avLst/>
            </a:prstGeom>
            <a:ln>
              <a:solidFill>
                <a:srgbClr val="4A7EB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0F3DFBA1-8E2E-4DA9-8414-15E7499C7A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97930" y="2745570"/>
              <a:ext cx="44686" cy="10965"/>
            </a:xfrm>
            <a:prstGeom prst="straightConnector1">
              <a:avLst/>
            </a:prstGeom>
            <a:ln>
              <a:solidFill>
                <a:srgbClr val="4A7EB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11A5544D-5333-42B8-938A-FB885CDDBD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66685" y="2418101"/>
              <a:ext cx="54107" cy="5059"/>
            </a:xfrm>
            <a:prstGeom prst="straightConnector1">
              <a:avLst/>
            </a:prstGeom>
            <a:ln>
              <a:solidFill>
                <a:srgbClr val="4A7EB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567EB01B-C865-4F83-A196-66B7F65FD8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80885" y="2544017"/>
              <a:ext cx="43284" cy="8683"/>
            </a:xfrm>
            <a:prstGeom prst="straightConnector1">
              <a:avLst/>
            </a:prstGeom>
            <a:ln>
              <a:solidFill>
                <a:srgbClr val="4A7EB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A4A4BD3A-4168-4CFA-ABAD-4C3BCC3406B7}"/>
              </a:ext>
            </a:extLst>
          </p:cNvPr>
          <p:cNvGrpSpPr/>
          <p:nvPr/>
        </p:nvGrpSpPr>
        <p:grpSpPr>
          <a:xfrm>
            <a:off x="5413283" y="2859993"/>
            <a:ext cx="950386" cy="717253"/>
            <a:chOff x="759683" y="3063558"/>
            <a:chExt cx="950386" cy="717253"/>
          </a:xfrm>
        </p:grpSpPr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3D1FAE0B-BF74-40B3-81D7-36F4B2BA2093}"/>
                </a:ext>
              </a:extLst>
            </p:cNvPr>
            <p:cNvSpPr/>
            <p:nvPr/>
          </p:nvSpPr>
          <p:spPr>
            <a:xfrm rot="1758288">
              <a:off x="931141" y="3250739"/>
              <a:ext cx="578724" cy="342889"/>
            </a:xfrm>
            <a:prstGeom prst="ellipse">
              <a:avLst/>
            </a:prstGeom>
            <a:solidFill>
              <a:srgbClr val="10253F"/>
            </a:solidFill>
            <a:ln w="3175">
              <a:solidFill>
                <a:schemeClr val="bg2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2C922A58-0FEB-44D2-8AD8-413BD11EEAB0}"/>
                </a:ext>
              </a:extLst>
            </p:cNvPr>
            <p:cNvGrpSpPr/>
            <p:nvPr/>
          </p:nvGrpSpPr>
          <p:grpSpPr>
            <a:xfrm>
              <a:off x="759683" y="3063558"/>
              <a:ext cx="950386" cy="717253"/>
              <a:chOff x="776689" y="3486150"/>
              <a:chExt cx="950386" cy="717253"/>
            </a:xfrm>
          </p:grpSpPr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99579A77-36F8-4AA4-8617-3659F3E5E77F}"/>
                  </a:ext>
                </a:extLst>
              </p:cNvPr>
              <p:cNvCxnSpPr/>
              <p:nvPr/>
            </p:nvCxnSpPr>
            <p:spPr>
              <a:xfrm>
                <a:off x="956162" y="3486150"/>
                <a:ext cx="578724" cy="71725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B6E548DB-9D6C-40AE-8186-77D2A81B26D5}"/>
                  </a:ext>
                </a:extLst>
              </p:cNvPr>
              <p:cNvCxnSpPr/>
              <p:nvPr/>
            </p:nvCxnSpPr>
            <p:spPr>
              <a:xfrm flipV="1">
                <a:off x="776689" y="3605470"/>
                <a:ext cx="950386" cy="44423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Arrow Connector 88">
                <a:extLst>
                  <a:ext uri="{FF2B5EF4-FFF2-40B4-BE49-F238E27FC236}">
                    <a16:creationId xmlns:a16="http://schemas.microsoft.com/office/drawing/2014/main" id="{8FBD276C-7032-461B-8E4C-5AD6ECC3FB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6162" y="3486150"/>
                <a:ext cx="197724" cy="24434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>
                <a:extLst>
                  <a:ext uri="{FF2B5EF4-FFF2-40B4-BE49-F238E27FC236}">
                    <a16:creationId xmlns:a16="http://schemas.microsoft.com/office/drawing/2014/main" id="{B0F7E41E-93B5-40E1-BF97-F7C92F88790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11587" y="3605470"/>
                <a:ext cx="315488" cy="14666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>
                <a:extLst>
                  <a:ext uri="{FF2B5EF4-FFF2-40B4-BE49-F238E27FC236}">
                    <a16:creationId xmlns:a16="http://schemas.microsoft.com/office/drawing/2014/main" id="{2363C178-0147-44FA-A9CB-D13022D1DC2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358992" y="3991098"/>
                <a:ext cx="175894" cy="21230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>
                <a:extLst>
                  <a:ext uri="{FF2B5EF4-FFF2-40B4-BE49-F238E27FC236}">
                    <a16:creationId xmlns:a16="http://schemas.microsoft.com/office/drawing/2014/main" id="{DE956B02-907B-4A7D-A189-58645E4A068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76689" y="3914898"/>
                <a:ext cx="292949" cy="13480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2984CFDD-CBB1-4047-BEA1-A15A710DB8DC}"/>
                  </a:ext>
                </a:extLst>
              </p:cNvPr>
              <p:cNvSpPr/>
              <p:nvPr/>
            </p:nvSpPr>
            <p:spPr>
              <a:xfrm>
                <a:off x="1204895" y="3806694"/>
                <a:ext cx="64008" cy="64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AC499821-99A4-474C-88DC-EF8DAEB2015C}"/>
              </a:ext>
            </a:extLst>
          </p:cNvPr>
          <p:cNvGrpSpPr/>
          <p:nvPr/>
        </p:nvGrpSpPr>
        <p:grpSpPr>
          <a:xfrm>
            <a:off x="5430304" y="4027693"/>
            <a:ext cx="950386" cy="717252"/>
            <a:chOff x="228600" y="4140498"/>
            <a:chExt cx="950386" cy="717252"/>
          </a:xfrm>
        </p:grpSpPr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D81F1063-E62F-46D0-9E59-EB4E881EE41A}"/>
                </a:ext>
              </a:extLst>
            </p:cNvPr>
            <p:cNvSpPr/>
            <p:nvPr/>
          </p:nvSpPr>
          <p:spPr>
            <a:xfrm rot="1758288">
              <a:off x="418811" y="4327679"/>
              <a:ext cx="578724" cy="342889"/>
            </a:xfrm>
            <a:prstGeom prst="ellipse">
              <a:avLst/>
            </a:prstGeom>
            <a:solidFill>
              <a:srgbClr val="10253F"/>
            </a:solidFill>
            <a:ln w="3175">
              <a:solidFill>
                <a:schemeClr val="bg2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BF93DFB3-8D23-4051-85F2-99C021DB4039}"/>
                </a:ext>
              </a:extLst>
            </p:cNvPr>
            <p:cNvGrpSpPr/>
            <p:nvPr/>
          </p:nvGrpSpPr>
          <p:grpSpPr>
            <a:xfrm>
              <a:off x="228600" y="4140498"/>
              <a:ext cx="950386" cy="717252"/>
              <a:chOff x="3079401" y="3347942"/>
              <a:chExt cx="950386" cy="717252"/>
            </a:xfrm>
          </p:grpSpPr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75ECDBED-AF78-4989-B49F-244A69E9E3E6}"/>
                  </a:ext>
                </a:extLst>
              </p:cNvPr>
              <p:cNvCxnSpPr/>
              <p:nvPr/>
            </p:nvCxnSpPr>
            <p:spPr>
              <a:xfrm>
                <a:off x="3258874" y="3347942"/>
                <a:ext cx="578724" cy="71725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C675E05D-A827-4BB9-8824-A26209B3B3C6}"/>
                  </a:ext>
                </a:extLst>
              </p:cNvPr>
              <p:cNvCxnSpPr/>
              <p:nvPr/>
            </p:nvCxnSpPr>
            <p:spPr>
              <a:xfrm flipV="1">
                <a:off x="3079401" y="3467262"/>
                <a:ext cx="950386" cy="44423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>
                <a:extLst>
                  <a:ext uri="{FF2B5EF4-FFF2-40B4-BE49-F238E27FC236}">
                    <a16:creationId xmlns:a16="http://schemas.microsoft.com/office/drawing/2014/main" id="{856FBC7F-2863-4439-9D7A-FF98717229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38909" y="3696557"/>
                <a:ext cx="197724" cy="24434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>
                <a:extLst>
                  <a:ext uri="{FF2B5EF4-FFF2-40B4-BE49-F238E27FC236}">
                    <a16:creationId xmlns:a16="http://schemas.microsoft.com/office/drawing/2014/main" id="{F18FAB36-0126-44EE-94ED-C9FA3D6DE8C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364524" y="3481415"/>
                <a:ext cx="175894" cy="21230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>
                <a:extLst>
                  <a:ext uri="{FF2B5EF4-FFF2-40B4-BE49-F238E27FC236}">
                    <a16:creationId xmlns:a16="http://schemas.microsoft.com/office/drawing/2014/main" id="{9F1EBE2B-B515-4F21-BB4C-8253691747F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11811" y="3698462"/>
                <a:ext cx="224791" cy="10858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>
                <a:extLst>
                  <a:ext uri="{FF2B5EF4-FFF2-40B4-BE49-F238E27FC236}">
                    <a16:creationId xmlns:a16="http://schemas.microsoft.com/office/drawing/2014/main" id="{FFCF2DB6-D464-4C80-88EE-B56BC087B6CD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>
                <a:off x="3542316" y="3589877"/>
                <a:ext cx="224791" cy="10858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92AAB5B0-C90C-433E-BD76-2BA945B548EF}"/>
                  </a:ext>
                </a:extLst>
              </p:cNvPr>
              <p:cNvSpPr/>
              <p:nvPr/>
            </p:nvSpPr>
            <p:spPr>
              <a:xfrm>
                <a:off x="3507607" y="3668486"/>
                <a:ext cx="64008" cy="64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22EA3A7F-A602-4339-955B-BABDA1C3AB91}"/>
              </a:ext>
            </a:extLst>
          </p:cNvPr>
          <p:cNvGrpSpPr/>
          <p:nvPr/>
        </p:nvGrpSpPr>
        <p:grpSpPr>
          <a:xfrm>
            <a:off x="6834752" y="3123484"/>
            <a:ext cx="1708949" cy="1247841"/>
            <a:chOff x="1946750" y="3649995"/>
            <a:chExt cx="1708949" cy="1247841"/>
          </a:xfrm>
        </p:grpSpPr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D0AC70A2-185B-4E0D-80D0-332AB9237F64}"/>
                </a:ext>
              </a:extLst>
            </p:cNvPr>
            <p:cNvSpPr/>
            <p:nvPr/>
          </p:nvSpPr>
          <p:spPr>
            <a:xfrm rot="745274">
              <a:off x="2008998" y="3709957"/>
              <a:ext cx="1601746" cy="1141284"/>
            </a:xfrm>
            <a:custGeom>
              <a:avLst/>
              <a:gdLst>
                <a:gd name="connsiteX0" fmla="*/ 668744 w 1601746"/>
                <a:gd name="connsiteY0" fmla="*/ 165099 h 1141284"/>
                <a:gd name="connsiteX1" fmla="*/ 170124 w 1601746"/>
                <a:gd name="connsiteY1" fmla="*/ 593646 h 1141284"/>
                <a:gd name="connsiteX2" fmla="*/ 827360 w 1601746"/>
                <a:gd name="connsiteY2" fmla="*/ 990139 h 1141284"/>
                <a:gd name="connsiteX3" fmla="*/ 1455171 w 1601746"/>
                <a:gd name="connsiteY3" fmla="*/ 548531 h 1141284"/>
                <a:gd name="connsiteX4" fmla="*/ 797936 w 1601746"/>
                <a:gd name="connsiteY4" fmla="*/ 152039 h 1141284"/>
                <a:gd name="connsiteX5" fmla="*/ 668744 w 1601746"/>
                <a:gd name="connsiteY5" fmla="*/ 165099 h 1141284"/>
                <a:gd name="connsiteX6" fmla="*/ 639469 w 1601746"/>
                <a:gd name="connsiteY6" fmla="*/ 11593 h 1141284"/>
                <a:gd name="connsiteX7" fmla="*/ 800873 w 1601746"/>
                <a:gd name="connsiteY7" fmla="*/ 0 h 1141284"/>
                <a:gd name="connsiteX8" fmla="*/ 1601746 w 1601746"/>
                <a:gd name="connsiteY8" fmla="*/ 570642 h 1141284"/>
                <a:gd name="connsiteX9" fmla="*/ 800873 w 1601746"/>
                <a:gd name="connsiteY9" fmla="*/ 1141284 h 1141284"/>
                <a:gd name="connsiteX10" fmla="*/ 0 w 1601746"/>
                <a:gd name="connsiteY10" fmla="*/ 570642 h 1141284"/>
                <a:gd name="connsiteX11" fmla="*/ 639469 w 1601746"/>
                <a:gd name="connsiteY11" fmla="*/ 11593 h 1141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1746" h="1141284">
                  <a:moveTo>
                    <a:pt x="668744" y="165099"/>
                  </a:moveTo>
                  <a:cubicBezTo>
                    <a:pt x="377329" y="214452"/>
                    <a:pt x="163015" y="391141"/>
                    <a:pt x="170124" y="593646"/>
                  </a:cubicBezTo>
                  <a:cubicBezTo>
                    <a:pt x="178250" y="825080"/>
                    <a:pt x="472504" y="1002597"/>
                    <a:pt x="827360" y="990139"/>
                  </a:cubicBezTo>
                  <a:cubicBezTo>
                    <a:pt x="1182215" y="977681"/>
                    <a:pt x="1463296" y="779966"/>
                    <a:pt x="1455171" y="548531"/>
                  </a:cubicBezTo>
                  <a:cubicBezTo>
                    <a:pt x="1447046" y="317097"/>
                    <a:pt x="1152791" y="139581"/>
                    <a:pt x="797936" y="152039"/>
                  </a:cubicBezTo>
                  <a:cubicBezTo>
                    <a:pt x="753579" y="153596"/>
                    <a:pt x="710375" y="158048"/>
                    <a:pt x="668744" y="165099"/>
                  </a:cubicBezTo>
                  <a:close/>
                  <a:moveTo>
                    <a:pt x="639469" y="11593"/>
                  </a:moveTo>
                  <a:cubicBezTo>
                    <a:pt x="691604" y="3992"/>
                    <a:pt x="745584" y="0"/>
                    <a:pt x="800873" y="0"/>
                  </a:cubicBezTo>
                  <a:cubicBezTo>
                    <a:pt x="1243183" y="0"/>
                    <a:pt x="1601746" y="255485"/>
                    <a:pt x="1601746" y="570642"/>
                  </a:cubicBezTo>
                  <a:cubicBezTo>
                    <a:pt x="1601746" y="885799"/>
                    <a:pt x="1243183" y="1141284"/>
                    <a:pt x="800873" y="1141284"/>
                  </a:cubicBezTo>
                  <a:cubicBezTo>
                    <a:pt x="358563" y="1141284"/>
                    <a:pt x="0" y="885799"/>
                    <a:pt x="0" y="570642"/>
                  </a:cubicBezTo>
                  <a:cubicBezTo>
                    <a:pt x="0" y="294880"/>
                    <a:pt x="274525" y="64804"/>
                    <a:pt x="639469" y="11593"/>
                  </a:cubicBezTo>
                  <a:close/>
                </a:path>
              </a:pathLst>
            </a:custGeom>
            <a:solidFill>
              <a:srgbClr val="10253F"/>
            </a:solidFill>
            <a:ln w="3175">
              <a:solidFill>
                <a:schemeClr val="bg2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C3A7F95F-6D89-4BE8-9BAD-00E2A7FA54AB}"/>
                </a:ext>
              </a:extLst>
            </p:cNvPr>
            <p:cNvGrpSpPr/>
            <p:nvPr/>
          </p:nvGrpSpPr>
          <p:grpSpPr>
            <a:xfrm>
              <a:off x="1946750" y="3649995"/>
              <a:ext cx="1708949" cy="1247841"/>
              <a:chOff x="6894031" y="3112770"/>
              <a:chExt cx="1708949" cy="1247841"/>
            </a:xfrm>
          </p:grpSpPr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6E005F6D-52C4-4196-AA57-EE1B2C93470F}"/>
                  </a:ext>
                </a:extLst>
              </p:cNvPr>
              <p:cNvSpPr/>
              <p:nvPr/>
            </p:nvSpPr>
            <p:spPr>
              <a:xfrm rot="707347">
                <a:off x="6986018" y="3254475"/>
                <a:ext cx="1524000" cy="97024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FFEB08AF-7C9D-4E50-9EC4-95291F46CB6C}"/>
                  </a:ext>
                </a:extLst>
              </p:cNvPr>
              <p:cNvSpPr/>
              <p:nvPr/>
            </p:nvSpPr>
            <p:spPr>
              <a:xfrm rot="10800000">
                <a:off x="6894031" y="3187834"/>
                <a:ext cx="990765" cy="1172777"/>
              </a:xfrm>
              <a:custGeom>
                <a:avLst/>
                <a:gdLst>
                  <a:gd name="connsiteX0" fmla="*/ 264795 w 1011140"/>
                  <a:gd name="connsiteY0" fmla="*/ 0 h 1093470"/>
                  <a:gd name="connsiteX1" fmla="*/ 1007745 w 1011140"/>
                  <a:gd name="connsiteY1" fmla="*/ 817245 h 1093470"/>
                  <a:gd name="connsiteX2" fmla="*/ 0 w 1011140"/>
                  <a:gd name="connsiteY2" fmla="*/ 1093470 h 1093470"/>
                  <a:gd name="connsiteX0" fmla="*/ 264795 w 1012029"/>
                  <a:gd name="connsiteY0" fmla="*/ 0 h 1093470"/>
                  <a:gd name="connsiteX1" fmla="*/ 1007745 w 1012029"/>
                  <a:gd name="connsiteY1" fmla="*/ 817245 h 1093470"/>
                  <a:gd name="connsiteX2" fmla="*/ 0 w 1012029"/>
                  <a:gd name="connsiteY2" fmla="*/ 1093470 h 1093470"/>
                  <a:gd name="connsiteX0" fmla="*/ 264795 w 1012029"/>
                  <a:gd name="connsiteY0" fmla="*/ 0 h 1123475"/>
                  <a:gd name="connsiteX1" fmla="*/ 1007745 w 1012029"/>
                  <a:gd name="connsiteY1" fmla="*/ 817245 h 1123475"/>
                  <a:gd name="connsiteX2" fmla="*/ 0 w 1012029"/>
                  <a:gd name="connsiteY2" fmla="*/ 1093470 h 1123475"/>
                  <a:gd name="connsiteX0" fmla="*/ 264795 w 1016108"/>
                  <a:gd name="connsiteY0" fmla="*/ 0 h 1129980"/>
                  <a:gd name="connsiteX1" fmla="*/ 1007745 w 1016108"/>
                  <a:gd name="connsiteY1" fmla="*/ 817245 h 1129980"/>
                  <a:gd name="connsiteX2" fmla="*/ 0 w 1016108"/>
                  <a:gd name="connsiteY2" fmla="*/ 1093470 h 1129980"/>
                  <a:gd name="connsiteX0" fmla="*/ 264795 w 1016108"/>
                  <a:gd name="connsiteY0" fmla="*/ 0 h 1130778"/>
                  <a:gd name="connsiteX1" fmla="*/ 1007745 w 1016108"/>
                  <a:gd name="connsiteY1" fmla="*/ 822960 h 1130778"/>
                  <a:gd name="connsiteX2" fmla="*/ 0 w 1016108"/>
                  <a:gd name="connsiteY2" fmla="*/ 1093470 h 1130778"/>
                  <a:gd name="connsiteX0" fmla="*/ 264795 w 1021496"/>
                  <a:gd name="connsiteY0" fmla="*/ 0 h 1139978"/>
                  <a:gd name="connsiteX1" fmla="*/ 1007745 w 1021496"/>
                  <a:gd name="connsiteY1" fmla="*/ 822960 h 1139978"/>
                  <a:gd name="connsiteX2" fmla="*/ 0 w 1021496"/>
                  <a:gd name="connsiteY2" fmla="*/ 1093470 h 1139978"/>
                  <a:gd name="connsiteX0" fmla="*/ 264795 w 1021496"/>
                  <a:gd name="connsiteY0" fmla="*/ 0 h 1142478"/>
                  <a:gd name="connsiteX1" fmla="*/ 1007745 w 1021496"/>
                  <a:gd name="connsiteY1" fmla="*/ 822960 h 1142478"/>
                  <a:gd name="connsiteX2" fmla="*/ 0 w 1021496"/>
                  <a:gd name="connsiteY2" fmla="*/ 1093470 h 1142478"/>
                  <a:gd name="connsiteX0" fmla="*/ 274320 w 1021828"/>
                  <a:gd name="connsiteY0" fmla="*/ 0 h 1161248"/>
                  <a:gd name="connsiteX1" fmla="*/ 1017270 w 1021828"/>
                  <a:gd name="connsiteY1" fmla="*/ 822960 h 1161248"/>
                  <a:gd name="connsiteX2" fmla="*/ 0 w 1021828"/>
                  <a:gd name="connsiteY2" fmla="*/ 1131570 h 1161248"/>
                  <a:gd name="connsiteX0" fmla="*/ 274320 w 1024363"/>
                  <a:gd name="connsiteY0" fmla="*/ 0 h 1166793"/>
                  <a:gd name="connsiteX1" fmla="*/ 1017270 w 1024363"/>
                  <a:gd name="connsiteY1" fmla="*/ 822960 h 1166793"/>
                  <a:gd name="connsiteX2" fmla="*/ 0 w 1024363"/>
                  <a:gd name="connsiteY2" fmla="*/ 1131570 h 1166793"/>
                  <a:gd name="connsiteX0" fmla="*/ 274320 w 1023977"/>
                  <a:gd name="connsiteY0" fmla="*/ 0 h 1171808"/>
                  <a:gd name="connsiteX1" fmla="*/ 1017270 w 1023977"/>
                  <a:gd name="connsiteY1" fmla="*/ 822960 h 1171808"/>
                  <a:gd name="connsiteX2" fmla="*/ 0 w 1023977"/>
                  <a:gd name="connsiteY2" fmla="*/ 1131570 h 1171808"/>
                  <a:gd name="connsiteX0" fmla="*/ 274320 w 1024363"/>
                  <a:gd name="connsiteY0" fmla="*/ 0 h 1173361"/>
                  <a:gd name="connsiteX1" fmla="*/ 1017270 w 1024363"/>
                  <a:gd name="connsiteY1" fmla="*/ 822960 h 1173361"/>
                  <a:gd name="connsiteX2" fmla="*/ 0 w 1024363"/>
                  <a:gd name="connsiteY2" fmla="*/ 1131570 h 1173361"/>
                  <a:gd name="connsiteX0" fmla="*/ 274320 w 990765"/>
                  <a:gd name="connsiteY0" fmla="*/ 0 h 1172777"/>
                  <a:gd name="connsiteX1" fmla="*/ 982980 w 990765"/>
                  <a:gd name="connsiteY1" fmla="*/ 819150 h 1172777"/>
                  <a:gd name="connsiteX2" fmla="*/ 0 w 990765"/>
                  <a:gd name="connsiteY2" fmla="*/ 1131570 h 1172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90765" h="1172777">
                    <a:moveTo>
                      <a:pt x="274320" y="0"/>
                    </a:moveTo>
                    <a:cubicBezTo>
                      <a:pt x="761206" y="128905"/>
                      <a:pt x="1042035" y="518160"/>
                      <a:pt x="982980" y="819150"/>
                    </a:cubicBezTo>
                    <a:cubicBezTo>
                      <a:pt x="923925" y="1120140"/>
                      <a:pt x="474186" y="1244600"/>
                      <a:pt x="0" y="1131570"/>
                    </a:cubicBezTo>
                  </a:path>
                </a:pathLst>
              </a:custGeom>
              <a:noFill/>
              <a:ln w="9525">
                <a:solidFill>
                  <a:srgbClr val="4A7EB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966F51F9-BA14-4E7F-A080-6CE1FA78A477}"/>
                  </a:ext>
                </a:extLst>
              </p:cNvPr>
              <p:cNvSpPr/>
              <p:nvPr/>
            </p:nvSpPr>
            <p:spPr>
              <a:xfrm rot="10800000">
                <a:off x="7078029" y="3284268"/>
                <a:ext cx="789918" cy="827644"/>
              </a:xfrm>
              <a:custGeom>
                <a:avLst/>
                <a:gdLst>
                  <a:gd name="connsiteX0" fmla="*/ 264795 w 1011140"/>
                  <a:gd name="connsiteY0" fmla="*/ 0 h 1093470"/>
                  <a:gd name="connsiteX1" fmla="*/ 1007745 w 1011140"/>
                  <a:gd name="connsiteY1" fmla="*/ 817245 h 1093470"/>
                  <a:gd name="connsiteX2" fmla="*/ 0 w 1011140"/>
                  <a:gd name="connsiteY2" fmla="*/ 1093470 h 1093470"/>
                  <a:gd name="connsiteX0" fmla="*/ 264795 w 1012029"/>
                  <a:gd name="connsiteY0" fmla="*/ 0 h 1093470"/>
                  <a:gd name="connsiteX1" fmla="*/ 1007745 w 1012029"/>
                  <a:gd name="connsiteY1" fmla="*/ 817245 h 1093470"/>
                  <a:gd name="connsiteX2" fmla="*/ 0 w 1012029"/>
                  <a:gd name="connsiteY2" fmla="*/ 1093470 h 1093470"/>
                  <a:gd name="connsiteX0" fmla="*/ 264795 w 1012029"/>
                  <a:gd name="connsiteY0" fmla="*/ 0 h 1123475"/>
                  <a:gd name="connsiteX1" fmla="*/ 1007745 w 1012029"/>
                  <a:gd name="connsiteY1" fmla="*/ 817245 h 1123475"/>
                  <a:gd name="connsiteX2" fmla="*/ 0 w 1012029"/>
                  <a:gd name="connsiteY2" fmla="*/ 1093470 h 1123475"/>
                  <a:gd name="connsiteX0" fmla="*/ 264795 w 1016108"/>
                  <a:gd name="connsiteY0" fmla="*/ 0 h 1129980"/>
                  <a:gd name="connsiteX1" fmla="*/ 1007745 w 1016108"/>
                  <a:gd name="connsiteY1" fmla="*/ 817245 h 1129980"/>
                  <a:gd name="connsiteX2" fmla="*/ 0 w 1016108"/>
                  <a:gd name="connsiteY2" fmla="*/ 1093470 h 1129980"/>
                  <a:gd name="connsiteX0" fmla="*/ 264795 w 1016108"/>
                  <a:gd name="connsiteY0" fmla="*/ 0 h 1130778"/>
                  <a:gd name="connsiteX1" fmla="*/ 1007745 w 1016108"/>
                  <a:gd name="connsiteY1" fmla="*/ 822960 h 1130778"/>
                  <a:gd name="connsiteX2" fmla="*/ 0 w 1016108"/>
                  <a:gd name="connsiteY2" fmla="*/ 1093470 h 1130778"/>
                  <a:gd name="connsiteX0" fmla="*/ 264795 w 1021496"/>
                  <a:gd name="connsiteY0" fmla="*/ 0 h 1139978"/>
                  <a:gd name="connsiteX1" fmla="*/ 1007745 w 1021496"/>
                  <a:gd name="connsiteY1" fmla="*/ 822960 h 1139978"/>
                  <a:gd name="connsiteX2" fmla="*/ 0 w 1021496"/>
                  <a:gd name="connsiteY2" fmla="*/ 1093470 h 1139978"/>
                  <a:gd name="connsiteX0" fmla="*/ 264795 w 1021496"/>
                  <a:gd name="connsiteY0" fmla="*/ 0 h 1142478"/>
                  <a:gd name="connsiteX1" fmla="*/ 1007745 w 1021496"/>
                  <a:gd name="connsiteY1" fmla="*/ 822960 h 1142478"/>
                  <a:gd name="connsiteX2" fmla="*/ 0 w 1021496"/>
                  <a:gd name="connsiteY2" fmla="*/ 1093470 h 1142478"/>
                  <a:gd name="connsiteX0" fmla="*/ 274320 w 1021828"/>
                  <a:gd name="connsiteY0" fmla="*/ 0 h 1161248"/>
                  <a:gd name="connsiteX1" fmla="*/ 1017270 w 1021828"/>
                  <a:gd name="connsiteY1" fmla="*/ 822960 h 1161248"/>
                  <a:gd name="connsiteX2" fmla="*/ 0 w 1021828"/>
                  <a:gd name="connsiteY2" fmla="*/ 1131570 h 1161248"/>
                  <a:gd name="connsiteX0" fmla="*/ 274320 w 1024363"/>
                  <a:gd name="connsiteY0" fmla="*/ 0 h 1166793"/>
                  <a:gd name="connsiteX1" fmla="*/ 1017270 w 1024363"/>
                  <a:gd name="connsiteY1" fmla="*/ 822960 h 1166793"/>
                  <a:gd name="connsiteX2" fmla="*/ 0 w 1024363"/>
                  <a:gd name="connsiteY2" fmla="*/ 1131570 h 1166793"/>
                  <a:gd name="connsiteX0" fmla="*/ 274320 w 1023977"/>
                  <a:gd name="connsiteY0" fmla="*/ 0 h 1171808"/>
                  <a:gd name="connsiteX1" fmla="*/ 1017270 w 1023977"/>
                  <a:gd name="connsiteY1" fmla="*/ 822960 h 1171808"/>
                  <a:gd name="connsiteX2" fmla="*/ 0 w 1023977"/>
                  <a:gd name="connsiteY2" fmla="*/ 1131570 h 1171808"/>
                  <a:gd name="connsiteX0" fmla="*/ 274320 w 1024363"/>
                  <a:gd name="connsiteY0" fmla="*/ 0 h 1173361"/>
                  <a:gd name="connsiteX1" fmla="*/ 1017270 w 1024363"/>
                  <a:gd name="connsiteY1" fmla="*/ 822960 h 1173361"/>
                  <a:gd name="connsiteX2" fmla="*/ 0 w 1024363"/>
                  <a:gd name="connsiteY2" fmla="*/ 1131570 h 1173361"/>
                  <a:gd name="connsiteX0" fmla="*/ 274320 w 990765"/>
                  <a:gd name="connsiteY0" fmla="*/ 0 h 1172777"/>
                  <a:gd name="connsiteX1" fmla="*/ 982980 w 990765"/>
                  <a:gd name="connsiteY1" fmla="*/ 819150 h 1172777"/>
                  <a:gd name="connsiteX2" fmla="*/ 0 w 990765"/>
                  <a:gd name="connsiteY2" fmla="*/ 1131570 h 1172777"/>
                  <a:gd name="connsiteX0" fmla="*/ 178058 w 894503"/>
                  <a:gd name="connsiteY0" fmla="*/ 0 h 1194923"/>
                  <a:gd name="connsiteX1" fmla="*/ 886718 w 894503"/>
                  <a:gd name="connsiteY1" fmla="*/ 819150 h 1194923"/>
                  <a:gd name="connsiteX2" fmla="*/ 0 w 894503"/>
                  <a:gd name="connsiteY2" fmla="*/ 1157329 h 1194923"/>
                  <a:gd name="connsiteX0" fmla="*/ 212284 w 895335"/>
                  <a:gd name="connsiteY0" fmla="*/ 0 h 1122798"/>
                  <a:gd name="connsiteX1" fmla="*/ 886718 w 895335"/>
                  <a:gd name="connsiteY1" fmla="*/ 747024 h 1122798"/>
                  <a:gd name="connsiteX2" fmla="*/ 0 w 895335"/>
                  <a:gd name="connsiteY2" fmla="*/ 1085203 h 1122798"/>
                  <a:gd name="connsiteX0" fmla="*/ 212284 w 887012"/>
                  <a:gd name="connsiteY0" fmla="*/ 0 h 1122798"/>
                  <a:gd name="connsiteX1" fmla="*/ 878161 w 887012"/>
                  <a:gd name="connsiteY1" fmla="*/ 747024 h 1122798"/>
                  <a:gd name="connsiteX2" fmla="*/ 0 w 887012"/>
                  <a:gd name="connsiteY2" fmla="*/ 1085203 h 1122798"/>
                  <a:gd name="connsiteX0" fmla="*/ 212284 w 887012"/>
                  <a:gd name="connsiteY0" fmla="*/ 0 h 1119140"/>
                  <a:gd name="connsiteX1" fmla="*/ 878161 w 887012"/>
                  <a:gd name="connsiteY1" fmla="*/ 747024 h 1119140"/>
                  <a:gd name="connsiteX2" fmla="*/ 0 w 887012"/>
                  <a:gd name="connsiteY2" fmla="*/ 1085203 h 1119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87012" h="1119140">
                    <a:moveTo>
                      <a:pt x="212284" y="0"/>
                    </a:moveTo>
                    <a:cubicBezTo>
                      <a:pt x="699170" y="128905"/>
                      <a:pt x="937216" y="446034"/>
                      <a:pt x="878161" y="747024"/>
                    </a:cubicBezTo>
                    <a:cubicBezTo>
                      <a:pt x="804132" y="1014527"/>
                      <a:pt x="474186" y="1198233"/>
                      <a:pt x="0" y="1085203"/>
                    </a:cubicBezTo>
                  </a:path>
                </a:pathLst>
              </a:custGeom>
              <a:noFill/>
              <a:ln w="9525">
                <a:solidFill>
                  <a:srgbClr val="4A7EB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7" name="Straight Arrow Connector 106">
                <a:extLst>
                  <a:ext uri="{FF2B5EF4-FFF2-40B4-BE49-F238E27FC236}">
                    <a16:creationId xmlns:a16="http://schemas.microsoft.com/office/drawing/2014/main" id="{030DDF0C-83F0-4CA0-9980-A24511F8551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509846" y="4061893"/>
                <a:ext cx="54909" cy="1861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Arrow Connector 107">
                <a:extLst>
                  <a:ext uri="{FF2B5EF4-FFF2-40B4-BE49-F238E27FC236}">
                    <a16:creationId xmlns:a16="http://schemas.microsoft.com/office/drawing/2014/main" id="{4DDD94D4-3A45-45A6-8656-AD2D8A80A6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181523" y="3862558"/>
                <a:ext cx="42237" cy="4650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Arrow Connector 108">
                <a:extLst>
                  <a:ext uri="{FF2B5EF4-FFF2-40B4-BE49-F238E27FC236}">
                    <a16:creationId xmlns:a16="http://schemas.microsoft.com/office/drawing/2014/main" id="{9D1DCDBF-792D-4D92-9A38-74502C824DA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084477" y="3526155"/>
                <a:ext cx="11648" cy="4822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Arrow Connector 109">
                <a:extLst>
                  <a:ext uri="{FF2B5EF4-FFF2-40B4-BE49-F238E27FC236}">
                    <a16:creationId xmlns:a16="http://schemas.microsoft.com/office/drawing/2014/main" id="{768E4B3E-232A-4B30-8B34-66AD69B6CCE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311390" y="3316605"/>
                <a:ext cx="72390" cy="2476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Arrow Connector 110">
                <a:extLst>
                  <a:ext uri="{FF2B5EF4-FFF2-40B4-BE49-F238E27FC236}">
                    <a16:creationId xmlns:a16="http://schemas.microsoft.com/office/drawing/2014/main" id="{3B280748-A33F-418D-AAB5-CB1E4D2F166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440930" y="4301490"/>
                <a:ext cx="47626" cy="1905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Arrow Connector 111">
                <a:extLst>
                  <a:ext uri="{FF2B5EF4-FFF2-40B4-BE49-F238E27FC236}">
                    <a16:creationId xmlns:a16="http://schemas.microsoft.com/office/drawing/2014/main" id="{D2A38319-B445-4B99-9EAB-E997AA27986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901815" y="3486151"/>
                <a:ext cx="9525" cy="6667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Arrow Connector 112">
                <a:extLst>
                  <a:ext uri="{FF2B5EF4-FFF2-40B4-BE49-F238E27FC236}">
                    <a16:creationId xmlns:a16="http://schemas.microsoft.com/office/drawing/2014/main" id="{7F31499C-F431-4865-9474-5A58755A954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40945" y="4004373"/>
                <a:ext cx="34225" cy="3613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Arrow Connector 113">
                <a:extLst>
                  <a:ext uri="{FF2B5EF4-FFF2-40B4-BE49-F238E27FC236}">
                    <a16:creationId xmlns:a16="http://schemas.microsoft.com/office/drawing/2014/main" id="{69E42B7D-BC02-4FF3-9CC3-C3E062E5A87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67575" y="3208021"/>
                <a:ext cx="49530" cy="1523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Arrow Connector 114">
                <a:extLst>
                  <a:ext uri="{FF2B5EF4-FFF2-40B4-BE49-F238E27FC236}">
                    <a16:creationId xmlns:a16="http://schemas.microsoft.com/office/drawing/2014/main" id="{E55AD63F-6BD4-44FC-B54F-F90B40CCB5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83830" y="3208020"/>
                <a:ext cx="41910" cy="762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Arrow Connector 115">
                <a:extLst>
                  <a:ext uri="{FF2B5EF4-FFF2-40B4-BE49-F238E27FC236}">
                    <a16:creationId xmlns:a16="http://schemas.microsoft.com/office/drawing/2014/main" id="{54750FD1-BC2D-401B-B6F9-8AFB765EBE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28585" y="3289935"/>
                <a:ext cx="78105" cy="571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7" name="Group 116">
                <a:extLst>
                  <a:ext uri="{FF2B5EF4-FFF2-40B4-BE49-F238E27FC236}">
                    <a16:creationId xmlns:a16="http://schemas.microsoft.com/office/drawing/2014/main" id="{613013F1-EC1B-4387-B17D-78841104C0E0}"/>
                  </a:ext>
                </a:extLst>
              </p:cNvPr>
              <p:cNvGrpSpPr/>
              <p:nvPr/>
            </p:nvGrpSpPr>
            <p:grpSpPr>
              <a:xfrm rot="10800000">
                <a:off x="7612215" y="3112770"/>
                <a:ext cx="990765" cy="1172777"/>
                <a:chOff x="7046431" y="3340234"/>
                <a:chExt cx="990765" cy="1172777"/>
              </a:xfrm>
            </p:grpSpPr>
            <p:sp>
              <p:nvSpPr>
                <p:cNvPr id="118" name="Freeform: Shape 117">
                  <a:extLst>
                    <a:ext uri="{FF2B5EF4-FFF2-40B4-BE49-F238E27FC236}">
                      <a16:creationId xmlns:a16="http://schemas.microsoft.com/office/drawing/2014/main" id="{7284A296-45B7-4C5A-B8EE-0D35BD295137}"/>
                    </a:ext>
                  </a:extLst>
                </p:cNvPr>
                <p:cNvSpPr/>
                <p:nvPr/>
              </p:nvSpPr>
              <p:spPr>
                <a:xfrm rot="10800000">
                  <a:off x="7046431" y="3340234"/>
                  <a:ext cx="990765" cy="1172777"/>
                </a:xfrm>
                <a:custGeom>
                  <a:avLst/>
                  <a:gdLst>
                    <a:gd name="connsiteX0" fmla="*/ 264795 w 1011140"/>
                    <a:gd name="connsiteY0" fmla="*/ 0 h 1093470"/>
                    <a:gd name="connsiteX1" fmla="*/ 1007745 w 1011140"/>
                    <a:gd name="connsiteY1" fmla="*/ 817245 h 1093470"/>
                    <a:gd name="connsiteX2" fmla="*/ 0 w 1011140"/>
                    <a:gd name="connsiteY2" fmla="*/ 1093470 h 1093470"/>
                    <a:gd name="connsiteX0" fmla="*/ 264795 w 1012029"/>
                    <a:gd name="connsiteY0" fmla="*/ 0 h 1093470"/>
                    <a:gd name="connsiteX1" fmla="*/ 1007745 w 1012029"/>
                    <a:gd name="connsiteY1" fmla="*/ 817245 h 1093470"/>
                    <a:gd name="connsiteX2" fmla="*/ 0 w 1012029"/>
                    <a:gd name="connsiteY2" fmla="*/ 1093470 h 1093470"/>
                    <a:gd name="connsiteX0" fmla="*/ 264795 w 1012029"/>
                    <a:gd name="connsiteY0" fmla="*/ 0 h 1123475"/>
                    <a:gd name="connsiteX1" fmla="*/ 1007745 w 1012029"/>
                    <a:gd name="connsiteY1" fmla="*/ 817245 h 1123475"/>
                    <a:gd name="connsiteX2" fmla="*/ 0 w 1012029"/>
                    <a:gd name="connsiteY2" fmla="*/ 1093470 h 1123475"/>
                    <a:gd name="connsiteX0" fmla="*/ 264795 w 1016108"/>
                    <a:gd name="connsiteY0" fmla="*/ 0 h 1129980"/>
                    <a:gd name="connsiteX1" fmla="*/ 1007745 w 1016108"/>
                    <a:gd name="connsiteY1" fmla="*/ 817245 h 1129980"/>
                    <a:gd name="connsiteX2" fmla="*/ 0 w 1016108"/>
                    <a:gd name="connsiteY2" fmla="*/ 1093470 h 1129980"/>
                    <a:gd name="connsiteX0" fmla="*/ 264795 w 1016108"/>
                    <a:gd name="connsiteY0" fmla="*/ 0 h 1130778"/>
                    <a:gd name="connsiteX1" fmla="*/ 1007745 w 1016108"/>
                    <a:gd name="connsiteY1" fmla="*/ 822960 h 1130778"/>
                    <a:gd name="connsiteX2" fmla="*/ 0 w 1016108"/>
                    <a:gd name="connsiteY2" fmla="*/ 1093470 h 1130778"/>
                    <a:gd name="connsiteX0" fmla="*/ 264795 w 1021496"/>
                    <a:gd name="connsiteY0" fmla="*/ 0 h 1139978"/>
                    <a:gd name="connsiteX1" fmla="*/ 1007745 w 1021496"/>
                    <a:gd name="connsiteY1" fmla="*/ 822960 h 1139978"/>
                    <a:gd name="connsiteX2" fmla="*/ 0 w 1021496"/>
                    <a:gd name="connsiteY2" fmla="*/ 1093470 h 1139978"/>
                    <a:gd name="connsiteX0" fmla="*/ 264795 w 1021496"/>
                    <a:gd name="connsiteY0" fmla="*/ 0 h 1142478"/>
                    <a:gd name="connsiteX1" fmla="*/ 1007745 w 1021496"/>
                    <a:gd name="connsiteY1" fmla="*/ 822960 h 1142478"/>
                    <a:gd name="connsiteX2" fmla="*/ 0 w 1021496"/>
                    <a:gd name="connsiteY2" fmla="*/ 1093470 h 1142478"/>
                    <a:gd name="connsiteX0" fmla="*/ 274320 w 1021828"/>
                    <a:gd name="connsiteY0" fmla="*/ 0 h 1161248"/>
                    <a:gd name="connsiteX1" fmla="*/ 1017270 w 1021828"/>
                    <a:gd name="connsiteY1" fmla="*/ 822960 h 1161248"/>
                    <a:gd name="connsiteX2" fmla="*/ 0 w 1021828"/>
                    <a:gd name="connsiteY2" fmla="*/ 1131570 h 1161248"/>
                    <a:gd name="connsiteX0" fmla="*/ 274320 w 1024363"/>
                    <a:gd name="connsiteY0" fmla="*/ 0 h 1166793"/>
                    <a:gd name="connsiteX1" fmla="*/ 1017270 w 1024363"/>
                    <a:gd name="connsiteY1" fmla="*/ 822960 h 1166793"/>
                    <a:gd name="connsiteX2" fmla="*/ 0 w 1024363"/>
                    <a:gd name="connsiteY2" fmla="*/ 1131570 h 1166793"/>
                    <a:gd name="connsiteX0" fmla="*/ 274320 w 1023977"/>
                    <a:gd name="connsiteY0" fmla="*/ 0 h 1171808"/>
                    <a:gd name="connsiteX1" fmla="*/ 1017270 w 1023977"/>
                    <a:gd name="connsiteY1" fmla="*/ 822960 h 1171808"/>
                    <a:gd name="connsiteX2" fmla="*/ 0 w 1023977"/>
                    <a:gd name="connsiteY2" fmla="*/ 1131570 h 1171808"/>
                    <a:gd name="connsiteX0" fmla="*/ 274320 w 1024363"/>
                    <a:gd name="connsiteY0" fmla="*/ 0 h 1173361"/>
                    <a:gd name="connsiteX1" fmla="*/ 1017270 w 1024363"/>
                    <a:gd name="connsiteY1" fmla="*/ 822960 h 1173361"/>
                    <a:gd name="connsiteX2" fmla="*/ 0 w 1024363"/>
                    <a:gd name="connsiteY2" fmla="*/ 1131570 h 1173361"/>
                    <a:gd name="connsiteX0" fmla="*/ 274320 w 990765"/>
                    <a:gd name="connsiteY0" fmla="*/ 0 h 1172777"/>
                    <a:gd name="connsiteX1" fmla="*/ 982980 w 990765"/>
                    <a:gd name="connsiteY1" fmla="*/ 819150 h 1172777"/>
                    <a:gd name="connsiteX2" fmla="*/ 0 w 990765"/>
                    <a:gd name="connsiteY2" fmla="*/ 1131570 h 11727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90765" h="1172777">
                      <a:moveTo>
                        <a:pt x="274320" y="0"/>
                      </a:moveTo>
                      <a:cubicBezTo>
                        <a:pt x="761206" y="128905"/>
                        <a:pt x="1042035" y="518160"/>
                        <a:pt x="982980" y="819150"/>
                      </a:cubicBezTo>
                      <a:cubicBezTo>
                        <a:pt x="923925" y="1120140"/>
                        <a:pt x="474186" y="1244600"/>
                        <a:pt x="0" y="1131570"/>
                      </a:cubicBezTo>
                    </a:path>
                  </a:pathLst>
                </a:custGeom>
                <a:noFill/>
                <a:ln w="9525">
                  <a:solidFill>
                    <a:srgbClr val="4A7EB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9" name="Freeform: Shape 118">
                  <a:extLst>
                    <a:ext uri="{FF2B5EF4-FFF2-40B4-BE49-F238E27FC236}">
                      <a16:creationId xmlns:a16="http://schemas.microsoft.com/office/drawing/2014/main" id="{4CB5CA87-2523-47EB-BD2E-B6015B5913BB}"/>
                    </a:ext>
                  </a:extLst>
                </p:cNvPr>
                <p:cNvSpPr/>
                <p:nvPr/>
              </p:nvSpPr>
              <p:spPr>
                <a:xfrm rot="10800000">
                  <a:off x="7230429" y="3436668"/>
                  <a:ext cx="789918" cy="827644"/>
                </a:xfrm>
                <a:custGeom>
                  <a:avLst/>
                  <a:gdLst>
                    <a:gd name="connsiteX0" fmla="*/ 264795 w 1011140"/>
                    <a:gd name="connsiteY0" fmla="*/ 0 h 1093470"/>
                    <a:gd name="connsiteX1" fmla="*/ 1007745 w 1011140"/>
                    <a:gd name="connsiteY1" fmla="*/ 817245 h 1093470"/>
                    <a:gd name="connsiteX2" fmla="*/ 0 w 1011140"/>
                    <a:gd name="connsiteY2" fmla="*/ 1093470 h 1093470"/>
                    <a:gd name="connsiteX0" fmla="*/ 264795 w 1012029"/>
                    <a:gd name="connsiteY0" fmla="*/ 0 h 1093470"/>
                    <a:gd name="connsiteX1" fmla="*/ 1007745 w 1012029"/>
                    <a:gd name="connsiteY1" fmla="*/ 817245 h 1093470"/>
                    <a:gd name="connsiteX2" fmla="*/ 0 w 1012029"/>
                    <a:gd name="connsiteY2" fmla="*/ 1093470 h 1093470"/>
                    <a:gd name="connsiteX0" fmla="*/ 264795 w 1012029"/>
                    <a:gd name="connsiteY0" fmla="*/ 0 h 1123475"/>
                    <a:gd name="connsiteX1" fmla="*/ 1007745 w 1012029"/>
                    <a:gd name="connsiteY1" fmla="*/ 817245 h 1123475"/>
                    <a:gd name="connsiteX2" fmla="*/ 0 w 1012029"/>
                    <a:gd name="connsiteY2" fmla="*/ 1093470 h 1123475"/>
                    <a:gd name="connsiteX0" fmla="*/ 264795 w 1016108"/>
                    <a:gd name="connsiteY0" fmla="*/ 0 h 1129980"/>
                    <a:gd name="connsiteX1" fmla="*/ 1007745 w 1016108"/>
                    <a:gd name="connsiteY1" fmla="*/ 817245 h 1129980"/>
                    <a:gd name="connsiteX2" fmla="*/ 0 w 1016108"/>
                    <a:gd name="connsiteY2" fmla="*/ 1093470 h 1129980"/>
                    <a:gd name="connsiteX0" fmla="*/ 264795 w 1016108"/>
                    <a:gd name="connsiteY0" fmla="*/ 0 h 1130778"/>
                    <a:gd name="connsiteX1" fmla="*/ 1007745 w 1016108"/>
                    <a:gd name="connsiteY1" fmla="*/ 822960 h 1130778"/>
                    <a:gd name="connsiteX2" fmla="*/ 0 w 1016108"/>
                    <a:gd name="connsiteY2" fmla="*/ 1093470 h 1130778"/>
                    <a:gd name="connsiteX0" fmla="*/ 264795 w 1021496"/>
                    <a:gd name="connsiteY0" fmla="*/ 0 h 1139978"/>
                    <a:gd name="connsiteX1" fmla="*/ 1007745 w 1021496"/>
                    <a:gd name="connsiteY1" fmla="*/ 822960 h 1139978"/>
                    <a:gd name="connsiteX2" fmla="*/ 0 w 1021496"/>
                    <a:gd name="connsiteY2" fmla="*/ 1093470 h 1139978"/>
                    <a:gd name="connsiteX0" fmla="*/ 264795 w 1021496"/>
                    <a:gd name="connsiteY0" fmla="*/ 0 h 1142478"/>
                    <a:gd name="connsiteX1" fmla="*/ 1007745 w 1021496"/>
                    <a:gd name="connsiteY1" fmla="*/ 822960 h 1142478"/>
                    <a:gd name="connsiteX2" fmla="*/ 0 w 1021496"/>
                    <a:gd name="connsiteY2" fmla="*/ 1093470 h 1142478"/>
                    <a:gd name="connsiteX0" fmla="*/ 274320 w 1021828"/>
                    <a:gd name="connsiteY0" fmla="*/ 0 h 1161248"/>
                    <a:gd name="connsiteX1" fmla="*/ 1017270 w 1021828"/>
                    <a:gd name="connsiteY1" fmla="*/ 822960 h 1161248"/>
                    <a:gd name="connsiteX2" fmla="*/ 0 w 1021828"/>
                    <a:gd name="connsiteY2" fmla="*/ 1131570 h 1161248"/>
                    <a:gd name="connsiteX0" fmla="*/ 274320 w 1024363"/>
                    <a:gd name="connsiteY0" fmla="*/ 0 h 1166793"/>
                    <a:gd name="connsiteX1" fmla="*/ 1017270 w 1024363"/>
                    <a:gd name="connsiteY1" fmla="*/ 822960 h 1166793"/>
                    <a:gd name="connsiteX2" fmla="*/ 0 w 1024363"/>
                    <a:gd name="connsiteY2" fmla="*/ 1131570 h 1166793"/>
                    <a:gd name="connsiteX0" fmla="*/ 274320 w 1023977"/>
                    <a:gd name="connsiteY0" fmla="*/ 0 h 1171808"/>
                    <a:gd name="connsiteX1" fmla="*/ 1017270 w 1023977"/>
                    <a:gd name="connsiteY1" fmla="*/ 822960 h 1171808"/>
                    <a:gd name="connsiteX2" fmla="*/ 0 w 1023977"/>
                    <a:gd name="connsiteY2" fmla="*/ 1131570 h 1171808"/>
                    <a:gd name="connsiteX0" fmla="*/ 274320 w 1024363"/>
                    <a:gd name="connsiteY0" fmla="*/ 0 h 1173361"/>
                    <a:gd name="connsiteX1" fmla="*/ 1017270 w 1024363"/>
                    <a:gd name="connsiteY1" fmla="*/ 822960 h 1173361"/>
                    <a:gd name="connsiteX2" fmla="*/ 0 w 1024363"/>
                    <a:gd name="connsiteY2" fmla="*/ 1131570 h 1173361"/>
                    <a:gd name="connsiteX0" fmla="*/ 274320 w 990765"/>
                    <a:gd name="connsiteY0" fmla="*/ 0 h 1172777"/>
                    <a:gd name="connsiteX1" fmla="*/ 982980 w 990765"/>
                    <a:gd name="connsiteY1" fmla="*/ 819150 h 1172777"/>
                    <a:gd name="connsiteX2" fmla="*/ 0 w 990765"/>
                    <a:gd name="connsiteY2" fmla="*/ 1131570 h 1172777"/>
                    <a:gd name="connsiteX0" fmla="*/ 178058 w 894503"/>
                    <a:gd name="connsiteY0" fmla="*/ 0 h 1194923"/>
                    <a:gd name="connsiteX1" fmla="*/ 886718 w 894503"/>
                    <a:gd name="connsiteY1" fmla="*/ 819150 h 1194923"/>
                    <a:gd name="connsiteX2" fmla="*/ 0 w 894503"/>
                    <a:gd name="connsiteY2" fmla="*/ 1157329 h 1194923"/>
                    <a:gd name="connsiteX0" fmla="*/ 212284 w 895335"/>
                    <a:gd name="connsiteY0" fmla="*/ 0 h 1122798"/>
                    <a:gd name="connsiteX1" fmla="*/ 886718 w 895335"/>
                    <a:gd name="connsiteY1" fmla="*/ 747024 h 1122798"/>
                    <a:gd name="connsiteX2" fmla="*/ 0 w 895335"/>
                    <a:gd name="connsiteY2" fmla="*/ 1085203 h 1122798"/>
                    <a:gd name="connsiteX0" fmla="*/ 212284 w 887012"/>
                    <a:gd name="connsiteY0" fmla="*/ 0 h 1122798"/>
                    <a:gd name="connsiteX1" fmla="*/ 878161 w 887012"/>
                    <a:gd name="connsiteY1" fmla="*/ 747024 h 1122798"/>
                    <a:gd name="connsiteX2" fmla="*/ 0 w 887012"/>
                    <a:gd name="connsiteY2" fmla="*/ 1085203 h 1122798"/>
                    <a:gd name="connsiteX0" fmla="*/ 212284 w 887012"/>
                    <a:gd name="connsiteY0" fmla="*/ 0 h 1119140"/>
                    <a:gd name="connsiteX1" fmla="*/ 878161 w 887012"/>
                    <a:gd name="connsiteY1" fmla="*/ 747024 h 1119140"/>
                    <a:gd name="connsiteX2" fmla="*/ 0 w 887012"/>
                    <a:gd name="connsiteY2" fmla="*/ 1085203 h 11191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887012" h="1119140">
                      <a:moveTo>
                        <a:pt x="212284" y="0"/>
                      </a:moveTo>
                      <a:cubicBezTo>
                        <a:pt x="699170" y="128905"/>
                        <a:pt x="937216" y="446034"/>
                        <a:pt x="878161" y="747024"/>
                      </a:cubicBezTo>
                      <a:cubicBezTo>
                        <a:pt x="804132" y="1014527"/>
                        <a:pt x="474186" y="1198233"/>
                        <a:pt x="0" y="1085203"/>
                      </a:cubicBezTo>
                    </a:path>
                  </a:pathLst>
                </a:custGeom>
                <a:noFill/>
                <a:ln w="9525">
                  <a:solidFill>
                    <a:srgbClr val="4A7EB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20" name="Straight Arrow Connector 119">
                  <a:extLst>
                    <a:ext uri="{FF2B5EF4-FFF2-40B4-BE49-F238E27FC236}">
                      <a16:creationId xmlns:a16="http://schemas.microsoft.com/office/drawing/2014/main" id="{EF4D4982-D0F5-4FAC-8BC6-84B281D1BD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7662246" y="4214293"/>
                  <a:ext cx="54909" cy="18617"/>
                </a:xfrm>
                <a:prstGeom prst="straightConnector1">
                  <a:avLst/>
                </a:prstGeom>
                <a:ln>
                  <a:solidFill>
                    <a:srgbClr val="4A7EBB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Arrow Connector 120">
                  <a:extLst>
                    <a:ext uri="{FF2B5EF4-FFF2-40B4-BE49-F238E27FC236}">
                      <a16:creationId xmlns:a16="http://schemas.microsoft.com/office/drawing/2014/main" id="{63333CA4-AFEA-489F-8641-E70C520399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7333923" y="4014958"/>
                  <a:ext cx="42237" cy="46502"/>
                </a:xfrm>
                <a:prstGeom prst="straightConnector1">
                  <a:avLst/>
                </a:prstGeom>
                <a:ln>
                  <a:solidFill>
                    <a:srgbClr val="4A7EBB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Arrow Connector 121">
                  <a:extLst>
                    <a:ext uri="{FF2B5EF4-FFF2-40B4-BE49-F238E27FC236}">
                      <a16:creationId xmlns:a16="http://schemas.microsoft.com/office/drawing/2014/main" id="{8978AA6D-6738-47C7-81AD-7B61869C53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236877" y="3678555"/>
                  <a:ext cx="11648" cy="48223"/>
                </a:xfrm>
                <a:prstGeom prst="straightConnector1">
                  <a:avLst/>
                </a:prstGeom>
                <a:ln>
                  <a:solidFill>
                    <a:srgbClr val="4A7EBB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Arrow Connector 122">
                  <a:extLst>
                    <a:ext uri="{FF2B5EF4-FFF2-40B4-BE49-F238E27FC236}">
                      <a16:creationId xmlns:a16="http://schemas.microsoft.com/office/drawing/2014/main" id="{97128AFD-97BD-4D63-9FE3-3E3C32029F7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463790" y="3469005"/>
                  <a:ext cx="72390" cy="24765"/>
                </a:xfrm>
                <a:prstGeom prst="straightConnector1">
                  <a:avLst/>
                </a:prstGeom>
                <a:ln>
                  <a:solidFill>
                    <a:srgbClr val="4A7EBB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Arrow Connector 123">
                  <a:extLst>
                    <a:ext uri="{FF2B5EF4-FFF2-40B4-BE49-F238E27FC236}">
                      <a16:creationId xmlns:a16="http://schemas.microsoft.com/office/drawing/2014/main" id="{E842B313-81A5-4AF3-9468-581194DF5AF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7593330" y="4453890"/>
                  <a:ext cx="47626" cy="19051"/>
                </a:xfrm>
                <a:prstGeom prst="straightConnector1">
                  <a:avLst/>
                </a:prstGeom>
                <a:ln>
                  <a:solidFill>
                    <a:srgbClr val="4A7EBB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Arrow Connector 124">
                  <a:extLst>
                    <a:ext uri="{FF2B5EF4-FFF2-40B4-BE49-F238E27FC236}">
                      <a16:creationId xmlns:a16="http://schemas.microsoft.com/office/drawing/2014/main" id="{7FE38E95-91E8-458C-92DC-A12DF08867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054215" y="3638551"/>
                  <a:ext cx="9525" cy="66674"/>
                </a:xfrm>
                <a:prstGeom prst="straightConnector1">
                  <a:avLst/>
                </a:prstGeom>
                <a:ln>
                  <a:solidFill>
                    <a:srgbClr val="4A7EBB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Arrow Connector 125">
                  <a:extLst>
                    <a:ext uri="{FF2B5EF4-FFF2-40B4-BE49-F238E27FC236}">
                      <a16:creationId xmlns:a16="http://schemas.microsoft.com/office/drawing/2014/main" id="{4E0CA2EF-F997-4D0B-9747-4540A498834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7193345" y="4156773"/>
                  <a:ext cx="34225" cy="36132"/>
                </a:xfrm>
                <a:prstGeom prst="straightConnector1">
                  <a:avLst/>
                </a:prstGeom>
                <a:ln>
                  <a:solidFill>
                    <a:srgbClr val="4A7EBB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Arrow Connector 126">
                  <a:extLst>
                    <a:ext uri="{FF2B5EF4-FFF2-40B4-BE49-F238E27FC236}">
                      <a16:creationId xmlns:a16="http://schemas.microsoft.com/office/drawing/2014/main" id="{752C746B-F224-4591-BA8B-8668A9CC30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419975" y="3360421"/>
                  <a:ext cx="49530" cy="15239"/>
                </a:xfrm>
                <a:prstGeom prst="straightConnector1">
                  <a:avLst/>
                </a:prstGeom>
                <a:ln>
                  <a:solidFill>
                    <a:srgbClr val="4A7EBB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Arrow Connector 127">
                  <a:extLst>
                    <a:ext uri="{FF2B5EF4-FFF2-40B4-BE49-F238E27FC236}">
                      <a16:creationId xmlns:a16="http://schemas.microsoft.com/office/drawing/2014/main" id="{F0EA8B27-253D-472E-9509-197FBD6EA90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936230" y="3360420"/>
                  <a:ext cx="41910" cy="7621"/>
                </a:xfrm>
                <a:prstGeom prst="straightConnector1">
                  <a:avLst/>
                </a:prstGeom>
                <a:ln>
                  <a:solidFill>
                    <a:srgbClr val="4A7EBB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Arrow Connector 128">
                  <a:extLst>
                    <a:ext uri="{FF2B5EF4-FFF2-40B4-BE49-F238E27FC236}">
                      <a16:creationId xmlns:a16="http://schemas.microsoft.com/office/drawing/2014/main" id="{9E6178A2-B63E-437D-86A5-8728F41C91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880985" y="3442335"/>
                  <a:ext cx="78105" cy="5716"/>
                </a:xfrm>
                <a:prstGeom prst="straightConnector1">
                  <a:avLst/>
                </a:prstGeom>
                <a:ln>
                  <a:solidFill>
                    <a:srgbClr val="4A7EBB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50" name="TextBox 149">
            <a:extLst>
              <a:ext uri="{FF2B5EF4-FFF2-40B4-BE49-F238E27FC236}">
                <a16:creationId xmlns:a16="http://schemas.microsoft.com/office/drawing/2014/main" id="{BCBF73EC-DE9E-4BD6-9893-669110087849}"/>
              </a:ext>
            </a:extLst>
          </p:cNvPr>
          <p:cNvSpPr txBox="1"/>
          <p:nvPr/>
        </p:nvSpPr>
        <p:spPr>
          <a:xfrm>
            <a:off x="227924" y="3203101"/>
            <a:ext cx="45057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EE6C"/>
                </a:solidFill>
              </a:rPr>
              <a:t>Stable and unstable regions do not conserve phase space area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998124FC-72B9-4E74-9D2E-899DC9CE76E2}"/>
              </a:ext>
            </a:extLst>
          </p:cNvPr>
          <p:cNvSpPr txBox="1"/>
          <p:nvPr/>
        </p:nvSpPr>
        <p:spPr>
          <a:xfrm>
            <a:off x="228600" y="209550"/>
            <a:ext cx="861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Bradley Hand ITC" pitchFamily="66" charset="0"/>
              </a:rPr>
              <a:t>In Hamiltonian systems</a:t>
            </a:r>
          </a:p>
        </p:txBody>
      </p:sp>
    </p:spTree>
    <p:extLst>
      <p:ext uri="{BB962C8B-B14F-4D97-AF65-F5344CB8AC3E}">
        <p14:creationId xmlns:p14="http://schemas.microsoft.com/office/powerpoint/2010/main" val="2597568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15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DE73045-C80A-4461-8484-0CD998E8F246}"/>
              </a:ext>
            </a:extLst>
          </p:cNvPr>
          <p:cNvCxnSpPr>
            <a:cxnSpLocks/>
          </p:cNvCxnSpPr>
          <p:nvPr/>
        </p:nvCxnSpPr>
        <p:spPr>
          <a:xfrm>
            <a:off x="4572000" y="285750"/>
            <a:ext cx="0" cy="4572000"/>
          </a:xfrm>
          <a:prstGeom prst="line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8CBD3D4-208E-430E-9E29-65247C4A9C02}"/>
              </a:ext>
            </a:extLst>
          </p:cNvPr>
          <p:cNvCxnSpPr/>
          <p:nvPr/>
        </p:nvCxnSpPr>
        <p:spPr>
          <a:xfrm>
            <a:off x="304800" y="2647950"/>
            <a:ext cx="8534400" cy="0"/>
          </a:xfrm>
          <a:prstGeom prst="line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3FC5BF18-B5AE-4245-94E7-52D5DC363E73}"/>
              </a:ext>
            </a:extLst>
          </p:cNvPr>
          <p:cNvSpPr txBox="1"/>
          <p:nvPr/>
        </p:nvSpPr>
        <p:spPr>
          <a:xfrm>
            <a:off x="240446" y="923576"/>
            <a:ext cx="50921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phase space area conservation means no flux through closed regions</a:t>
            </a:r>
          </a:p>
        </p:txBody>
      </p: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3AF444DD-5D71-4A30-B132-5A153FE8AD8D}"/>
              </a:ext>
            </a:extLst>
          </p:cNvPr>
          <p:cNvGrpSpPr/>
          <p:nvPr/>
        </p:nvGrpSpPr>
        <p:grpSpPr>
          <a:xfrm>
            <a:off x="5729172" y="1105683"/>
            <a:ext cx="2387128" cy="1205445"/>
            <a:chOff x="5606995" y="1714963"/>
            <a:chExt cx="2387128" cy="1205445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C1789F59-3C14-4EF8-B6B5-1B9392713EB7}"/>
                </a:ext>
              </a:extLst>
            </p:cNvPr>
            <p:cNvSpPr/>
            <p:nvPr/>
          </p:nvSpPr>
          <p:spPr>
            <a:xfrm>
              <a:off x="6033530" y="1714963"/>
              <a:ext cx="1505776" cy="1205445"/>
            </a:xfrm>
            <a:custGeom>
              <a:avLst/>
              <a:gdLst>
                <a:gd name="connsiteX0" fmla="*/ 174449 w 1505776"/>
                <a:gd name="connsiteY0" fmla="*/ 35144 h 1205445"/>
                <a:gd name="connsiteX1" fmla="*/ 36563 w 1505776"/>
                <a:gd name="connsiteY1" fmla="*/ 485087 h 1205445"/>
                <a:gd name="connsiteX2" fmla="*/ 588106 w 1505776"/>
                <a:gd name="connsiteY2" fmla="*/ 753601 h 1205445"/>
                <a:gd name="connsiteX3" fmla="*/ 696963 w 1505776"/>
                <a:gd name="connsiteY3" fmla="*/ 1196287 h 1205445"/>
                <a:gd name="connsiteX4" fmla="*/ 1487992 w 1505776"/>
                <a:gd name="connsiteY4" fmla="*/ 978573 h 1205445"/>
                <a:gd name="connsiteX5" fmla="*/ 1161420 w 1505776"/>
                <a:gd name="connsiteY5" fmla="*/ 136744 h 1205445"/>
                <a:gd name="connsiteX6" fmla="*/ 174449 w 1505776"/>
                <a:gd name="connsiteY6" fmla="*/ 35144 h 1205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05776" h="1205445">
                  <a:moveTo>
                    <a:pt x="174449" y="35144"/>
                  </a:moveTo>
                  <a:cubicBezTo>
                    <a:pt x="-13027" y="93201"/>
                    <a:pt x="-32380" y="365344"/>
                    <a:pt x="36563" y="485087"/>
                  </a:cubicBezTo>
                  <a:cubicBezTo>
                    <a:pt x="105506" y="604830"/>
                    <a:pt x="478039" y="635068"/>
                    <a:pt x="588106" y="753601"/>
                  </a:cubicBezTo>
                  <a:cubicBezTo>
                    <a:pt x="698173" y="872134"/>
                    <a:pt x="546982" y="1158792"/>
                    <a:pt x="696963" y="1196287"/>
                  </a:cubicBezTo>
                  <a:cubicBezTo>
                    <a:pt x="846944" y="1233782"/>
                    <a:pt x="1410583" y="1155163"/>
                    <a:pt x="1487992" y="978573"/>
                  </a:cubicBezTo>
                  <a:cubicBezTo>
                    <a:pt x="1565401" y="801983"/>
                    <a:pt x="1377925" y="295192"/>
                    <a:pt x="1161420" y="136744"/>
                  </a:cubicBezTo>
                  <a:cubicBezTo>
                    <a:pt x="944915" y="-21704"/>
                    <a:pt x="361925" y="-22913"/>
                    <a:pt x="174449" y="35144"/>
                  </a:cubicBezTo>
                  <a:close/>
                </a:path>
              </a:pathLst>
            </a:custGeom>
            <a:solidFill>
              <a:srgbClr val="10253F"/>
            </a:solidFill>
            <a:ln w="3175">
              <a:solidFill>
                <a:schemeClr val="bg2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D3CF3C0E-D115-4CA7-8FF1-49A65D642F21}"/>
                </a:ext>
              </a:extLst>
            </p:cNvPr>
            <p:cNvSpPr/>
            <p:nvPr/>
          </p:nvSpPr>
          <p:spPr>
            <a:xfrm>
              <a:off x="5606995" y="1725087"/>
              <a:ext cx="1920240" cy="287448"/>
            </a:xfrm>
            <a:custGeom>
              <a:avLst/>
              <a:gdLst>
                <a:gd name="connsiteX0" fmla="*/ 264795 w 1011140"/>
                <a:gd name="connsiteY0" fmla="*/ 0 h 1093470"/>
                <a:gd name="connsiteX1" fmla="*/ 1007745 w 1011140"/>
                <a:gd name="connsiteY1" fmla="*/ 817245 h 1093470"/>
                <a:gd name="connsiteX2" fmla="*/ 0 w 1011140"/>
                <a:gd name="connsiteY2" fmla="*/ 1093470 h 1093470"/>
                <a:gd name="connsiteX0" fmla="*/ 264795 w 1012029"/>
                <a:gd name="connsiteY0" fmla="*/ 0 h 1093470"/>
                <a:gd name="connsiteX1" fmla="*/ 1007745 w 1012029"/>
                <a:gd name="connsiteY1" fmla="*/ 817245 h 1093470"/>
                <a:gd name="connsiteX2" fmla="*/ 0 w 1012029"/>
                <a:gd name="connsiteY2" fmla="*/ 1093470 h 1093470"/>
                <a:gd name="connsiteX0" fmla="*/ 264795 w 1012029"/>
                <a:gd name="connsiteY0" fmla="*/ 0 h 1123475"/>
                <a:gd name="connsiteX1" fmla="*/ 1007745 w 1012029"/>
                <a:gd name="connsiteY1" fmla="*/ 817245 h 1123475"/>
                <a:gd name="connsiteX2" fmla="*/ 0 w 1012029"/>
                <a:gd name="connsiteY2" fmla="*/ 1093470 h 1123475"/>
                <a:gd name="connsiteX0" fmla="*/ 264795 w 1016108"/>
                <a:gd name="connsiteY0" fmla="*/ 0 h 1129980"/>
                <a:gd name="connsiteX1" fmla="*/ 1007745 w 1016108"/>
                <a:gd name="connsiteY1" fmla="*/ 817245 h 1129980"/>
                <a:gd name="connsiteX2" fmla="*/ 0 w 1016108"/>
                <a:gd name="connsiteY2" fmla="*/ 1093470 h 1129980"/>
                <a:gd name="connsiteX0" fmla="*/ 264795 w 1016108"/>
                <a:gd name="connsiteY0" fmla="*/ 0 h 1130778"/>
                <a:gd name="connsiteX1" fmla="*/ 1007745 w 1016108"/>
                <a:gd name="connsiteY1" fmla="*/ 822960 h 1130778"/>
                <a:gd name="connsiteX2" fmla="*/ 0 w 1016108"/>
                <a:gd name="connsiteY2" fmla="*/ 1093470 h 1130778"/>
                <a:gd name="connsiteX0" fmla="*/ 264795 w 1021496"/>
                <a:gd name="connsiteY0" fmla="*/ 0 h 1139978"/>
                <a:gd name="connsiteX1" fmla="*/ 1007745 w 1021496"/>
                <a:gd name="connsiteY1" fmla="*/ 822960 h 1139978"/>
                <a:gd name="connsiteX2" fmla="*/ 0 w 1021496"/>
                <a:gd name="connsiteY2" fmla="*/ 1093470 h 1139978"/>
                <a:gd name="connsiteX0" fmla="*/ 264795 w 1021496"/>
                <a:gd name="connsiteY0" fmla="*/ 0 h 1142478"/>
                <a:gd name="connsiteX1" fmla="*/ 1007745 w 1021496"/>
                <a:gd name="connsiteY1" fmla="*/ 822960 h 1142478"/>
                <a:gd name="connsiteX2" fmla="*/ 0 w 1021496"/>
                <a:gd name="connsiteY2" fmla="*/ 1093470 h 1142478"/>
                <a:gd name="connsiteX0" fmla="*/ 274320 w 1021828"/>
                <a:gd name="connsiteY0" fmla="*/ 0 h 1161248"/>
                <a:gd name="connsiteX1" fmla="*/ 1017270 w 1021828"/>
                <a:gd name="connsiteY1" fmla="*/ 822960 h 1161248"/>
                <a:gd name="connsiteX2" fmla="*/ 0 w 1021828"/>
                <a:gd name="connsiteY2" fmla="*/ 1131570 h 1161248"/>
                <a:gd name="connsiteX0" fmla="*/ 274320 w 1024363"/>
                <a:gd name="connsiteY0" fmla="*/ 0 h 1166793"/>
                <a:gd name="connsiteX1" fmla="*/ 1017270 w 1024363"/>
                <a:gd name="connsiteY1" fmla="*/ 822960 h 1166793"/>
                <a:gd name="connsiteX2" fmla="*/ 0 w 1024363"/>
                <a:gd name="connsiteY2" fmla="*/ 1131570 h 1166793"/>
                <a:gd name="connsiteX0" fmla="*/ 274320 w 1023977"/>
                <a:gd name="connsiteY0" fmla="*/ 0 h 1171808"/>
                <a:gd name="connsiteX1" fmla="*/ 1017270 w 1023977"/>
                <a:gd name="connsiteY1" fmla="*/ 822960 h 1171808"/>
                <a:gd name="connsiteX2" fmla="*/ 0 w 1023977"/>
                <a:gd name="connsiteY2" fmla="*/ 1131570 h 1171808"/>
                <a:gd name="connsiteX0" fmla="*/ 274320 w 1024363"/>
                <a:gd name="connsiteY0" fmla="*/ 0 h 1173361"/>
                <a:gd name="connsiteX1" fmla="*/ 1017270 w 1024363"/>
                <a:gd name="connsiteY1" fmla="*/ 822960 h 1173361"/>
                <a:gd name="connsiteX2" fmla="*/ 0 w 1024363"/>
                <a:gd name="connsiteY2" fmla="*/ 1131570 h 1173361"/>
                <a:gd name="connsiteX0" fmla="*/ 274320 w 990765"/>
                <a:gd name="connsiteY0" fmla="*/ 0 h 1172777"/>
                <a:gd name="connsiteX1" fmla="*/ 982980 w 990765"/>
                <a:gd name="connsiteY1" fmla="*/ 819150 h 1172777"/>
                <a:gd name="connsiteX2" fmla="*/ 0 w 990765"/>
                <a:gd name="connsiteY2" fmla="*/ 1131570 h 1172777"/>
                <a:gd name="connsiteX0" fmla="*/ 788670 w 1090811"/>
                <a:gd name="connsiteY0" fmla="*/ 0 h 1210877"/>
                <a:gd name="connsiteX1" fmla="*/ 982980 w 1090811"/>
                <a:gd name="connsiteY1" fmla="*/ 857250 h 1210877"/>
                <a:gd name="connsiteX2" fmla="*/ 0 w 1090811"/>
                <a:gd name="connsiteY2" fmla="*/ 1169670 h 1210877"/>
                <a:gd name="connsiteX0" fmla="*/ 0 w 1904090"/>
                <a:gd name="connsiteY0" fmla="*/ 300990 h 1202001"/>
                <a:gd name="connsiteX1" fmla="*/ 194310 w 1904090"/>
                <a:gd name="connsiteY1" fmla="*/ 1158240 h 1202001"/>
                <a:gd name="connsiteX2" fmla="*/ 1836420 w 1904090"/>
                <a:gd name="connsiteY2" fmla="*/ 0 h 1202001"/>
                <a:gd name="connsiteX0" fmla="*/ 0 w 1937208"/>
                <a:gd name="connsiteY0" fmla="*/ 300990 h 371262"/>
                <a:gd name="connsiteX1" fmla="*/ 1013460 w 1937208"/>
                <a:gd name="connsiteY1" fmla="*/ 270510 h 371262"/>
                <a:gd name="connsiteX2" fmla="*/ 1836420 w 1937208"/>
                <a:gd name="connsiteY2" fmla="*/ 0 h 371262"/>
                <a:gd name="connsiteX0" fmla="*/ 0 w 1966530"/>
                <a:gd name="connsiteY0" fmla="*/ 300990 h 324357"/>
                <a:gd name="connsiteX1" fmla="*/ 1013460 w 1966530"/>
                <a:gd name="connsiteY1" fmla="*/ 270510 h 324357"/>
                <a:gd name="connsiteX2" fmla="*/ 1836420 w 1966530"/>
                <a:gd name="connsiteY2" fmla="*/ 0 h 324357"/>
                <a:gd name="connsiteX0" fmla="*/ 0 w 1966530"/>
                <a:gd name="connsiteY0" fmla="*/ 300990 h 339064"/>
                <a:gd name="connsiteX1" fmla="*/ 1013460 w 1966530"/>
                <a:gd name="connsiteY1" fmla="*/ 270510 h 339064"/>
                <a:gd name="connsiteX2" fmla="*/ 1836420 w 1966530"/>
                <a:gd name="connsiteY2" fmla="*/ 0 h 339064"/>
                <a:gd name="connsiteX0" fmla="*/ 0 w 1966186"/>
                <a:gd name="connsiteY0" fmla="*/ 300990 h 354885"/>
                <a:gd name="connsiteX1" fmla="*/ 1013460 w 1966186"/>
                <a:gd name="connsiteY1" fmla="*/ 270510 h 354885"/>
                <a:gd name="connsiteX2" fmla="*/ 1836420 w 1966186"/>
                <a:gd name="connsiteY2" fmla="*/ 0 h 354885"/>
                <a:gd name="connsiteX0" fmla="*/ 0 w 2047813"/>
                <a:gd name="connsiteY0" fmla="*/ 175260 h 287448"/>
                <a:gd name="connsiteX1" fmla="*/ 1097280 w 2047813"/>
                <a:gd name="connsiteY1" fmla="*/ 270510 h 287448"/>
                <a:gd name="connsiteX2" fmla="*/ 1920240 w 2047813"/>
                <a:gd name="connsiteY2" fmla="*/ 0 h 287448"/>
                <a:gd name="connsiteX0" fmla="*/ 0 w 1920240"/>
                <a:gd name="connsiteY0" fmla="*/ 175260 h 287448"/>
                <a:gd name="connsiteX1" fmla="*/ 1097280 w 1920240"/>
                <a:gd name="connsiteY1" fmla="*/ 270510 h 287448"/>
                <a:gd name="connsiteX2" fmla="*/ 1920240 w 1920240"/>
                <a:gd name="connsiteY2" fmla="*/ 0 h 287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20240" h="287448">
                  <a:moveTo>
                    <a:pt x="0" y="175260"/>
                  </a:moveTo>
                  <a:cubicBezTo>
                    <a:pt x="486886" y="304165"/>
                    <a:pt x="777240" y="299720"/>
                    <a:pt x="1097280" y="270510"/>
                  </a:cubicBezTo>
                  <a:cubicBezTo>
                    <a:pt x="1417320" y="241300"/>
                    <a:pt x="1632426" y="189230"/>
                    <a:pt x="1920240" y="0"/>
                  </a:cubicBezTo>
                </a:path>
              </a:pathLst>
            </a:custGeom>
            <a:noFill/>
            <a:ln w="9525">
              <a:solidFill>
                <a:srgbClr val="4A7E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4244B4E6-03CA-4223-BA1A-B54C831BF417}"/>
                </a:ext>
              </a:extLst>
            </p:cNvPr>
            <p:cNvCxnSpPr>
              <a:cxnSpLocks/>
            </p:cNvCxnSpPr>
            <p:nvPr/>
          </p:nvCxnSpPr>
          <p:spPr>
            <a:xfrm>
              <a:off x="5819775" y="1948815"/>
              <a:ext cx="44686" cy="13800"/>
            </a:xfrm>
            <a:prstGeom prst="straightConnector1">
              <a:avLst/>
            </a:prstGeom>
            <a:ln>
              <a:solidFill>
                <a:srgbClr val="4A7EB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1B89DDB5-19FE-46C1-BF7B-3639E03495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87590" y="1783735"/>
              <a:ext cx="52202" cy="22205"/>
            </a:xfrm>
            <a:prstGeom prst="straightConnector1">
              <a:avLst/>
            </a:prstGeom>
            <a:ln>
              <a:solidFill>
                <a:srgbClr val="4A7EB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4605BB85-729F-4555-A37E-9808E368BAF8}"/>
                </a:ext>
              </a:extLst>
            </p:cNvPr>
            <p:cNvCxnSpPr>
              <a:cxnSpLocks/>
            </p:cNvCxnSpPr>
            <p:nvPr/>
          </p:nvCxnSpPr>
          <p:spPr>
            <a:xfrm>
              <a:off x="6675120" y="1996440"/>
              <a:ext cx="50904" cy="2747"/>
            </a:xfrm>
            <a:prstGeom prst="straightConnector1">
              <a:avLst/>
            </a:prstGeom>
            <a:ln>
              <a:solidFill>
                <a:srgbClr val="4A7EB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8C1E9F6C-C020-4BAD-9DE6-7AF539814A99}"/>
                </a:ext>
              </a:extLst>
            </p:cNvPr>
            <p:cNvSpPr/>
            <p:nvPr/>
          </p:nvSpPr>
          <p:spPr>
            <a:xfrm>
              <a:off x="5879411" y="2061481"/>
              <a:ext cx="1912620" cy="331470"/>
            </a:xfrm>
            <a:custGeom>
              <a:avLst/>
              <a:gdLst>
                <a:gd name="connsiteX0" fmla="*/ 264795 w 1011140"/>
                <a:gd name="connsiteY0" fmla="*/ 0 h 1093470"/>
                <a:gd name="connsiteX1" fmla="*/ 1007745 w 1011140"/>
                <a:gd name="connsiteY1" fmla="*/ 817245 h 1093470"/>
                <a:gd name="connsiteX2" fmla="*/ 0 w 1011140"/>
                <a:gd name="connsiteY2" fmla="*/ 1093470 h 1093470"/>
                <a:gd name="connsiteX0" fmla="*/ 264795 w 1012029"/>
                <a:gd name="connsiteY0" fmla="*/ 0 h 1093470"/>
                <a:gd name="connsiteX1" fmla="*/ 1007745 w 1012029"/>
                <a:gd name="connsiteY1" fmla="*/ 817245 h 1093470"/>
                <a:gd name="connsiteX2" fmla="*/ 0 w 1012029"/>
                <a:gd name="connsiteY2" fmla="*/ 1093470 h 1093470"/>
                <a:gd name="connsiteX0" fmla="*/ 264795 w 1012029"/>
                <a:gd name="connsiteY0" fmla="*/ 0 h 1123475"/>
                <a:gd name="connsiteX1" fmla="*/ 1007745 w 1012029"/>
                <a:gd name="connsiteY1" fmla="*/ 817245 h 1123475"/>
                <a:gd name="connsiteX2" fmla="*/ 0 w 1012029"/>
                <a:gd name="connsiteY2" fmla="*/ 1093470 h 1123475"/>
                <a:gd name="connsiteX0" fmla="*/ 264795 w 1016108"/>
                <a:gd name="connsiteY0" fmla="*/ 0 h 1129980"/>
                <a:gd name="connsiteX1" fmla="*/ 1007745 w 1016108"/>
                <a:gd name="connsiteY1" fmla="*/ 817245 h 1129980"/>
                <a:gd name="connsiteX2" fmla="*/ 0 w 1016108"/>
                <a:gd name="connsiteY2" fmla="*/ 1093470 h 1129980"/>
                <a:gd name="connsiteX0" fmla="*/ 264795 w 1016108"/>
                <a:gd name="connsiteY0" fmla="*/ 0 h 1130778"/>
                <a:gd name="connsiteX1" fmla="*/ 1007745 w 1016108"/>
                <a:gd name="connsiteY1" fmla="*/ 822960 h 1130778"/>
                <a:gd name="connsiteX2" fmla="*/ 0 w 1016108"/>
                <a:gd name="connsiteY2" fmla="*/ 1093470 h 1130778"/>
                <a:gd name="connsiteX0" fmla="*/ 264795 w 1021496"/>
                <a:gd name="connsiteY0" fmla="*/ 0 h 1139978"/>
                <a:gd name="connsiteX1" fmla="*/ 1007745 w 1021496"/>
                <a:gd name="connsiteY1" fmla="*/ 822960 h 1139978"/>
                <a:gd name="connsiteX2" fmla="*/ 0 w 1021496"/>
                <a:gd name="connsiteY2" fmla="*/ 1093470 h 1139978"/>
                <a:gd name="connsiteX0" fmla="*/ 264795 w 1021496"/>
                <a:gd name="connsiteY0" fmla="*/ 0 h 1142478"/>
                <a:gd name="connsiteX1" fmla="*/ 1007745 w 1021496"/>
                <a:gd name="connsiteY1" fmla="*/ 822960 h 1142478"/>
                <a:gd name="connsiteX2" fmla="*/ 0 w 1021496"/>
                <a:gd name="connsiteY2" fmla="*/ 1093470 h 1142478"/>
                <a:gd name="connsiteX0" fmla="*/ 274320 w 1021828"/>
                <a:gd name="connsiteY0" fmla="*/ 0 h 1161248"/>
                <a:gd name="connsiteX1" fmla="*/ 1017270 w 1021828"/>
                <a:gd name="connsiteY1" fmla="*/ 822960 h 1161248"/>
                <a:gd name="connsiteX2" fmla="*/ 0 w 1021828"/>
                <a:gd name="connsiteY2" fmla="*/ 1131570 h 1161248"/>
                <a:gd name="connsiteX0" fmla="*/ 274320 w 1024363"/>
                <a:gd name="connsiteY0" fmla="*/ 0 h 1166793"/>
                <a:gd name="connsiteX1" fmla="*/ 1017270 w 1024363"/>
                <a:gd name="connsiteY1" fmla="*/ 822960 h 1166793"/>
                <a:gd name="connsiteX2" fmla="*/ 0 w 1024363"/>
                <a:gd name="connsiteY2" fmla="*/ 1131570 h 1166793"/>
                <a:gd name="connsiteX0" fmla="*/ 274320 w 1023977"/>
                <a:gd name="connsiteY0" fmla="*/ 0 h 1171808"/>
                <a:gd name="connsiteX1" fmla="*/ 1017270 w 1023977"/>
                <a:gd name="connsiteY1" fmla="*/ 822960 h 1171808"/>
                <a:gd name="connsiteX2" fmla="*/ 0 w 1023977"/>
                <a:gd name="connsiteY2" fmla="*/ 1131570 h 1171808"/>
                <a:gd name="connsiteX0" fmla="*/ 274320 w 1024363"/>
                <a:gd name="connsiteY0" fmla="*/ 0 h 1173361"/>
                <a:gd name="connsiteX1" fmla="*/ 1017270 w 1024363"/>
                <a:gd name="connsiteY1" fmla="*/ 822960 h 1173361"/>
                <a:gd name="connsiteX2" fmla="*/ 0 w 1024363"/>
                <a:gd name="connsiteY2" fmla="*/ 1131570 h 1173361"/>
                <a:gd name="connsiteX0" fmla="*/ 274320 w 990765"/>
                <a:gd name="connsiteY0" fmla="*/ 0 h 1172777"/>
                <a:gd name="connsiteX1" fmla="*/ 982980 w 990765"/>
                <a:gd name="connsiteY1" fmla="*/ 819150 h 1172777"/>
                <a:gd name="connsiteX2" fmla="*/ 0 w 990765"/>
                <a:gd name="connsiteY2" fmla="*/ 1131570 h 1172777"/>
                <a:gd name="connsiteX0" fmla="*/ 788670 w 1090811"/>
                <a:gd name="connsiteY0" fmla="*/ 0 h 1210877"/>
                <a:gd name="connsiteX1" fmla="*/ 982980 w 1090811"/>
                <a:gd name="connsiteY1" fmla="*/ 857250 h 1210877"/>
                <a:gd name="connsiteX2" fmla="*/ 0 w 1090811"/>
                <a:gd name="connsiteY2" fmla="*/ 1169670 h 1210877"/>
                <a:gd name="connsiteX0" fmla="*/ 0 w 1904090"/>
                <a:gd name="connsiteY0" fmla="*/ 300990 h 1202001"/>
                <a:gd name="connsiteX1" fmla="*/ 194310 w 1904090"/>
                <a:gd name="connsiteY1" fmla="*/ 1158240 h 1202001"/>
                <a:gd name="connsiteX2" fmla="*/ 1836420 w 1904090"/>
                <a:gd name="connsiteY2" fmla="*/ 0 h 1202001"/>
                <a:gd name="connsiteX0" fmla="*/ 0 w 1937208"/>
                <a:gd name="connsiteY0" fmla="*/ 300990 h 371262"/>
                <a:gd name="connsiteX1" fmla="*/ 1013460 w 1937208"/>
                <a:gd name="connsiteY1" fmla="*/ 270510 h 371262"/>
                <a:gd name="connsiteX2" fmla="*/ 1836420 w 1937208"/>
                <a:gd name="connsiteY2" fmla="*/ 0 h 371262"/>
                <a:gd name="connsiteX0" fmla="*/ 0 w 1966530"/>
                <a:gd name="connsiteY0" fmla="*/ 300990 h 324357"/>
                <a:gd name="connsiteX1" fmla="*/ 1013460 w 1966530"/>
                <a:gd name="connsiteY1" fmla="*/ 270510 h 324357"/>
                <a:gd name="connsiteX2" fmla="*/ 1836420 w 1966530"/>
                <a:gd name="connsiteY2" fmla="*/ 0 h 324357"/>
                <a:gd name="connsiteX0" fmla="*/ 0 w 1966530"/>
                <a:gd name="connsiteY0" fmla="*/ 300990 h 339064"/>
                <a:gd name="connsiteX1" fmla="*/ 1013460 w 1966530"/>
                <a:gd name="connsiteY1" fmla="*/ 270510 h 339064"/>
                <a:gd name="connsiteX2" fmla="*/ 1836420 w 1966530"/>
                <a:gd name="connsiteY2" fmla="*/ 0 h 339064"/>
                <a:gd name="connsiteX0" fmla="*/ 0 w 1966186"/>
                <a:gd name="connsiteY0" fmla="*/ 300990 h 354885"/>
                <a:gd name="connsiteX1" fmla="*/ 1013460 w 1966186"/>
                <a:gd name="connsiteY1" fmla="*/ 270510 h 354885"/>
                <a:gd name="connsiteX2" fmla="*/ 1836420 w 1966186"/>
                <a:gd name="connsiteY2" fmla="*/ 0 h 354885"/>
                <a:gd name="connsiteX0" fmla="*/ 0 w 2047813"/>
                <a:gd name="connsiteY0" fmla="*/ 175260 h 287448"/>
                <a:gd name="connsiteX1" fmla="*/ 1097280 w 2047813"/>
                <a:gd name="connsiteY1" fmla="*/ 270510 h 287448"/>
                <a:gd name="connsiteX2" fmla="*/ 1920240 w 2047813"/>
                <a:gd name="connsiteY2" fmla="*/ 0 h 287448"/>
                <a:gd name="connsiteX0" fmla="*/ 0 w 1920240"/>
                <a:gd name="connsiteY0" fmla="*/ 175260 h 287448"/>
                <a:gd name="connsiteX1" fmla="*/ 1097280 w 1920240"/>
                <a:gd name="connsiteY1" fmla="*/ 270510 h 287448"/>
                <a:gd name="connsiteX2" fmla="*/ 1920240 w 1920240"/>
                <a:gd name="connsiteY2" fmla="*/ 0 h 287448"/>
                <a:gd name="connsiteX0" fmla="*/ 0 w 2023110"/>
                <a:gd name="connsiteY0" fmla="*/ 83820 h 189236"/>
                <a:gd name="connsiteX1" fmla="*/ 1097280 w 2023110"/>
                <a:gd name="connsiteY1" fmla="*/ 179070 h 189236"/>
                <a:gd name="connsiteX2" fmla="*/ 2023110 w 2023110"/>
                <a:gd name="connsiteY2" fmla="*/ 0 h 189236"/>
                <a:gd name="connsiteX0" fmla="*/ 0 w 2023110"/>
                <a:gd name="connsiteY0" fmla="*/ 83820 h 210842"/>
                <a:gd name="connsiteX1" fmla="*/ 1196340 w 2023110"/>
                <a:gd name="connsiteY1" fmla="*/ 205740 h 210842"/>
                <a:gd name="connsiteX2" fmla="*/ 2023110 w 2023110"/>
                <a:gd name="connsiteY2" fmla="*/ 0 h 210842"/>
                <a:gd name="connsiteX0" fmla="*/ 0 w 1912620"/>
                <a:gd name="connsiteY0" fmla="*/ 331470 h 374090"/>
                <a:gd name="connsiteX1" fmla="*/ 1085850 w 1912620"/>
                <a:gd name="connsiteY1" fmla="*/ 205740 h 374090"/>
                <a:gd name="connsiteX2" fmla="*/ 1912620 w 1912620"/>
                <a:gd name="connsiteY2" fmla="*/ 0 h 374090"/>
                <a:gd name="connsiteX0" fmla="*/ 0 w 1912620"/>
                <a:gd name="connsiteY0" fmla="*/ 331470 h 331470"/>
                <a:gd name="connsiteX1" fmla="*/ 1085850 w 1912620"/>
                <a:gd name="connsiteY1" fmla="*/ 205740 h 331470"/>
                <a:gd name="connsiteX2" fmla="*/ 1912620 w 1912620"/>
                <a:gd name="connsiteY2" fmla="*/ 0 h 331470"/>
                <a:gd name="connsiteX0" fmla="*/ 0 w 1912620"/>
                <a:gd name="connsiteY0" fmla="*/ 331470 h 331470"/>
                <a:gd name="connsiteX1" fmla="*/ 1085850 w 1912620"/>
                <a:gd name="connsiteY1" fmla="*/ 205740 h 331470"/>
                <a:gd name="connsiteX2" fmla="*/ 1912620 w 1912620"/>
                <a:gd name="connsiteY2" fmla="*/ 0 h 331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12620" h="331470">
                  <a:moveTo>
                    <a:pt x="0" y="331470"/>
                  </a:moveTo>
                  <a:cubicBezTo>
                    <a:pt x="422116" y="288925"/>
                    <a:pt x="767080" y="260985"/>
                    <a:pt x="1085850" y="205740"/>
                  </a:cubicBezTo>
                  <a:cubicBezTo>
                    <a:pt x="1404620" y="150495"/>
                    <a:pt x="1579086" y="120650"/>
                    <a:pt x="1912620" y="0"/>
                  </a:cubicBezTo>
                </a:path>
              </a:pathLst>
            </a:custGeom>
            <a:noFill/>
            <a:ln w="9525">
              <a:solidFill>
                <a:srgbClr val="4A7E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DFF68280-EF45-48FA-A84C-2850582C5BD3}"/>
                </a:ext>
              </a:extLst>
            </p:cNvPr>
            <p:cNvSpPr/>
            <p:nvPr/>
          </p:nvSpPr>
          <p:spPr>
            <a:xfrm>
              <a:off x="6073883" y="2410004"/>
              <a:ext cx="1920240" cy="411497"/>
            </a:xfrm>
            <a:custGeom>
              <a:avLst/>
              <a:gdLst>
                <a:gd name="connsiteX0" fmla="*/ 264795 w 1011140"/>
                <a:gd name="connsiteY0" fmla="*/ 0 h 1093470"/>
                <a:gd name="connsiteX1" fmla="*/ 1007745 w 1011140"/>
                <a:gd name="connsiteY1" fmla="*/ 817245 h 1093470"/>
                <a:gd name="connsiteX2" fmla="*/ 0 w 1011140"/>
                <a:gd name="connsiteY2" fmla="*/ 1093470 h 1093470"/>
                <a:gd name="connsiteX0" fmla="*/ 264795 w 1012029"/>
                <a:gd name="connsiteY0" fmla="*/ 0 h 1093470"/>
                <a:gd name="connsiteX1" fmla="*/ 1007745 w 1012029"/>
                <a:gd name="connsiteY1" fmla="*/ 817245 h 1093470"/>
                <a:gd name="connsiteX2" fmla="*/ 0 w 1012029"/>
                <a:gd name="connsiteY2" fmla="*/ 1093470 h 1093470"/>
                <a:gd name="connsiteX0" fmla="*/ 264795 w 1012029"/>
                <a:gd name="connsiteY0" fmla="*/ 0 h 1123475"/>
                <a:gd name="connsiteX1" fmla="*/ 1007745 w 1012029"/>
                <a:gd name="connsiteY1" fmla="*/ 817245 h 1123475"/>
                <a:gd name="connsiteX2" fmla="*/ 0 w 1012029"/>
                <a:gd name="connsiteY2" fmla="*/ 1093470 h 1123475"/>
                <a:gd name="connsiteX0" fmla="*/ 264795 w 1016108"/>
                <a:gd name="connsiteY0" fmla="*/ 0 h 1129980"/>
                <a:gd name="connsiteX1" fmla="*/ 1007745 w 1016108"/>
                <a:gd name="connsiteY1" fmla="*/ 817245 h 1129980"/>
                <a:gd name="connsiteX2" fmla="*/ 0 w 1016108"/>
                <a:gd name="connsiteY2" fmla="*/ 1093470 h 1129980"/>
                <a:gd name="connsiteX0" fmla="*/ 264795 w 1016108"/>
                <a:gd name="connsiteY0" fmla="*/ 0 h 1130778"/>
                <a:gd name="connsiteX1" fmla="*/ 1007745 w 1016108"/>
                <a:gd name="connsiteY1" fmla="*/ 822960 h 1130778"/>
                <a:gd name="connsiteX2" fmla="*/ 0 w 1016108"/>
                <a:gd name="connsiteY2" fmla="*/ 1093470 h 1130778"/>
                <a:gd name="connsiteX0" fmla="*/ 264795 w 1021496"/>
                <a:gd name="connsiteY0" fmla="*/ 0 h 1139978"/>
                <a:gd name="connsiteX1" fmla="*/ 1007745 w 1021496"/>
                <a:gd name="connsiteY1" fmla="*/ 822960 h 1139978"/>
                <a:gd name="connsiteX2" fmla="*/ 0 w 1021496"/>
                <a:gd name="connsiteY2" fmla="*/ 1093470 h 1139978"/>
                <a:gd name="connsiteX0" fmla="*/ 264795 w 1021496"/>
                <a:gd name="connsiteY0" fmla="*/ 0 h 1142478"/>
                <a:gd name="connsiteX1" fmla="*/ 1007745 w 1021496"/>
                <a:gd name="connsiteY1" fmla="*/ 822960 h 1142478"/>
                <a:gd name="connsiteX2" fmla="*/ 0 w 1021496"/>
                <a:gd name="connsiteY2" fmla="*/ 1093470 h 1142478"/>
                <a:gd name="connsiteX0" fmla="*/ 274320 w 1021828"/>
                <a:gd name="connsiteY0" fmla="*/ 0 h 1161248"/>
                <a:gd name="connsiteX1" fmla="*/ 1017270 w 1021828"/>
                <a:gd name="connsiteY1" fmla="*/ 822960 h 1161248"/>
                <a:gd name="connsiteX2" fmla="*/ 0 w 1021828"/>
                <a:gd name="connsiteY2" fmla="*/ 1131570 h 1161248"/>
                <a:gd name="connsiteX0" fmla="*/ 274320 w 1024363"/>
                <a:gd name="connsiteY0" fmla="*/ 0 h 1166793"/>
                <a:gd name="connsiteX1" fmla="*/ 1017270 w 1024363"/>
                <a:gd name="connsiteY1" fmla="*/ 822960 h 1166793"/>
                <a:gd name="connsiteX2" fmla="*/ 0 w 1024363"/>
                <a:gd name="connsiteY2" fmla="*/ 1131570 h 1166793"/>
                <a:gd name="connsiteX0" fmla="*/ 274320 w 1023977"/>
                <a:gd name="connsiteY0" fmla="*/ 0 h 1171808"/>
                <a:gd name="connsiteX1" fmla="*/ 1017270 w 1023977"/>
                <a:gd name="connsiteY1" fmla="*/ 822960 h 1171808"/>
                <a:gd name="connsiteX2" fmla="*/ 0 w 1023977"/>
                <a:gd name="connsiteY2" fmla="*/ 1131570 h 1171808"/>
                <a:gd name="connsiteX0" fmla="*/ 274320 w 1024363"/>
                <a:gd name="connsiteY0" fmla="*/ 0 h 1173361"/>
                <a:gd name="connsiteX1" fmla="*/ 1017270 w 1024363"/>
                <a:gd name="connsiteY1" fmla="*/ 822960 h 1173361"/>
                <a:gd name="connsiteX2" fmla="*/ 0 w 1024363"/>
                <a:gd name="connsiteY2" fmla="*/ 1131570 h 1173361"/>
                <a:gd name="connsiteX0" fmla="*/ 274320 w 990765"/>
                <a:gd name="connsiteY0" fmla="*/ 0 h 1172777"/>
                <a:gd name="connsiteX1" fmla="*/ 982980 w 990765"/>
                <a:gd name="connsiteY1" fmla="*/ 819150 h 1172777"/>
                <a:gd name="connsiteX2" fmla="*/ 0 w 990765"/>
                <a:gd name="connsiteY2" fmla="*/ 1131570 h 1172777"/>
                <a:gd name="connsiteX0" fmla="*/ 788670 w 1090811"/>
                <a:gd name="connsiteY0" fmla="*/ 0 h 1210877"/>
                <a:gd name="connsiteX1" fmla="*/ 982980 w 1090811"/>
                <a:gd name="connsiteY1" fmla="*/ 857250 h 1210877"/>
                <a:gd name="connsiteX2" fmla="*/ 0 w 1090811"/>
                <a:gd name="connsiteY2" fmla="*/ 1169670 h 1210877"/>
                <a:gd name="connsiteX0" fmla="*/ 0 w 1904090"/>
                <a:gd name="connsiteY0" fmla="*/ 300990 h 1202001"/>
                <a:gd name="connsiteX1" fmla="*/ 194310 w 1904090"/>
                <a:gd name="connsiteY1" fmla="*/ 1158240 h 1202001"/>
                <a:gd name="connsiteX2" fmla="*/ 1836420 w 1904090"/>
                <a:gd name="connsiteY2" fmla="*/ 0 h 1202001"/>
                <a:gd name="connsiteX0" fmla="*/ 0 w 1937208"/>
                <a:gd name="connsiteY0" fmla="*/ 300990 h 371262"/>
                <a:gd name="connsiteX1" fmla="*/ 1013460 w 1937208"/>
                <a:gd name="connsiteY1" fmla="*/ 270510 h 371262"/>
                <a:gd name="connsiteX2" fmla="*/ 1836420 w 1937208"/>
                <a:gd name="connsiteY2" fmla="*/ 0 h 371262"/>
                <a:gd name="connsiteX0" fmla="*/ 0 w 1966530"/>
                <a:gd name="connsiteY0" fmla="*/ 300990 h 324357"/>
                <a:gd name="connsiteX1" fmla="*/ 1013460 w 1966530"/>
                <a:gd name="connsiteY1" fmla="*/ 270510 h 324357"/>
                <a:gd name="connsiteX2" fmla="*/ 1836420 w 1966530"/>
                <a:gd name="connsiteY2" fmla="*/ 0 h 324357"/>
                <a:gd name="connsiteX0" fmla="*/ 0 w 1966530"/>
                <a:gd name="connsiteY0" fmla="*/ 300990 h 339064"/>
                <a:gd name="connsiteX1" fmla="*/ 1013460 w 1966530"/>
                <a:gd name="connsiteY1" fmla="*/ 270510 h 339064"/>
                <a:gd name="connsiteX2" fmla="*/ 1836420 w 1966530"/>
                <a:gd name="connsiteY2" fmla="*/ 0 h 339064"/>
                <a:gd name="connsiteX0" fmla="*/ 0 w 1966186"/>
                <a:gd name="connsiteY0" fmla="*/ 300990 h 354885"/>
                <a:gd name="connsiteX1" fmla="*/ 1013460 w 1966186"/>
                <a:gd name="connsiteY1" fmla="*/ 270510 h 354885"/>
                <a:gd name="connsiteX2" fmla="*/ 1836420 w 1966186"/>
                <a:gd name="connsiteY2" fmla="*/ 0 h 354885"/>
                <a:gd name="connsiteX0" fmla="*/ 0 w 2047813"/>
                <a:gd name="connsiteY0" fmla="*/ 175260 h 287448"/>
                <a:gd name="connsiteX1" fmla="*/ 1097280 w 2047813"/>
                <a:gd name="connsiteY1" fmla="*/ 270510 h 287448"/>
                <a:gd name="connsiteX2" fmla="*/ 1920240 w 2047813"/>
                <a:gd name="connsiteY2" fmla="*/ 0 h 287448"/>
                <a:gd name="connsiteX0" fmla="*/ 0 w 1920240"/>
                <a:gd name="connsiteY0" fmla="*/ 175260 h 287448"/>
                <a:gd name="connsiteX1" fmla="*/ 1097280 w 1920240"/>
                <a:gd name="connsiteY1" fmla="*/ 270510 h 287448"/>
                <a:gd name="connsiteX2" fmla="*/ 1920240 w 1920240"/>
                <a:gd name="connsiteY2" fmla="*/ 0 h 287448"/>
                <a:gd name="connsiteX0" fmla="*/ 0 w 1973580"/>
                <a:gd name="connsiteY0" fmla="*/ 83820 h 189236"/>
                <a:gd name="connsiteX1" fmla="*/ 1097280 w 1973580"/>
                <a:gd name="connsiteY1" fmla="*/ 179070 h 189236"/>
                <a:gd name="connsiteX2" fmla="*/ 1973580 w 1973580"/>
                <a:gd name="connsiteY2" fmla="*/ 0 h 189236"/>
                <a:gd name="connsiteX0" fmla="*/ 0 w 1973580"/>
                <a:gd name="connsiteY0" fmla="*/ 83827 h 189243"/>
                <a:gd name="connsiteX1" fmla="*/ 1097280 w 1973580"/>
                <a:gd name="connsiteY1" fmla="*/ 179077 h 189243"/>
                <a:gd name="connsiteX2" fmla="*/ 1973580 w 1973580"/>
                <a:gd name="connsiteY2" fmla="*/ 7 h 189243"/>
                <a:gd name="connsiteX0" fmla="*/ 0 w 1893570"/>
                <a:gd name="connsiteY0" fmla="*/ 449591 h 479531"/>
                <a:gd name="connsiteX1" fmla="*/ 1017270 w 1893570"/>
                <a:gd name="connsiteY1" fmla="*/ 179081 h 479531"/>
                <a:gd name="connsiteX2" fmla="*/ 1893570 w 1893570"/>
                <a:gd name="connsiteY2" fmla="*/ 11 h 479531"/>
                <a:gd name="connsiteX0" fmla="*/ 0 w 1893570"/>
                <a:gd name="connsiteY0" fmla="*/ 449591 h 449591"/>
                <a:gd name="connsiteX1" fmla="*/ 1017270 w 1893570"/>
                <a:gd name="connsiteY1" fmla="*/ 179081 h 449591"/>
                <a:gd name="connsiteX2" fmla="*/ 1893570 w 1893570"/>
                <a:gd name="connsiteY2" fmla="*/ 11 h 449591"/>
                <a:gd name="connsiteX0" fmla="*/ 0 w 1920240"/>
                <a:gd name="connsiteY0" fmla="*/ 411497 h 411497"/>
                <a:gd name="connsiteX1" fmla="*/ 1017270 w 1920240"/>
                <a:gd name="connsiteY1" fmla="*/ 140987 h 411497"/>
                <a:gd name="connsiteX2" fmla="*/ 1920240 w 1920240"/>
                <a:gd name="connsiteY2" fmla="*/ 17 h 411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20240" h="411497">
                  <a:moveTo>
                    <a:pt x="0" y="411497"/>
                  </a:moveTo>
                  <a:cubicBezTo>
                    <a:pt x="498316" y="269892"/>
                    <a:pt x="697230" y="209567"/>
                    <a:pt x="1017270" y="140987"/>
                  </a:cubicBezTo>
                  <a:cubicBezTo>
                    <a:pt x="1337310" y="72407"/>
                    <a:pt x="1609566" y="-1253"/>
                    <a:pt x="1920240" y="17"/>
                  </a:cubicBezTo>
                </a:path>
              </a:pathLst>
            </a:custGeom>
            <a:noFill/>
            <a:ln w="9525">
              <a:solidFill>
                <a:srgbClr val="4A7E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9CA31FA1-3391-4727-8BF4-A5EEE358AD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16955" y="2364570"/>
              <a:ext cx="44686" cy="3345"/>
            </a:xfrm>
            <a:prstGeom prst="straightConnector1">
              <a:avLst/>
            </a:prstGeom>
            <a:ln>
              <a:solidFill>
                <a:srgbClr val="4A7EB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1DC04826-47D8-4E4F-A920-D1696D05BB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25715" y="2101871"/>
              <a:ext cx="54107" cy="16489"/>
            </a:xfrm>
            <a:prstGeom prst="straightConnector1">
              <a:avLst/>
            </a:prstGeom>
            <a:ln>
              <a:solidFill>
                <a:srgbClr val="4A7EB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D23F02DA-7D11-4103-8214-59CA0F9421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79920" y="2258267"/>
              <a:ext cx="47094" cy="4873"/>
            </a:xfrm>
            <a:prstGeom prst="straightConnector1">
              <a:avLst/>
            </a:prstGeom>
            <a:ln>
              <a:solidFill>
                <a:srgbClr val="4A7EB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0F3DFBA1-8E2E-4DA9-8414-15E7499C7A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97930" y="2745570"/>
              <a:ext cx="44686" cy="10965"/>
            </a:xfrm>
            <a:prstGeom prst="straightConnector1">
              <a:avLst/>
            </a:prstGeom>
            <a:ln>
              <a:solidFill>
                <a:srgbClr val="4A7EB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11A5544D-5333-42B8-938A-FB885CDDBD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66685" y="2418101"/>
              <a:ext cx="54107" cy="5059"/>
            </a:xfrm>
            <a:prstGeom prst="straightConnector1">
              <a:avLst/>
            </a:prstGeom>
            <a:ln>
              <a:solidFill>
                <a:srgbClr val="4A7EB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567EB01B-C865-4F83-A196-66B7F65FD8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80885" y="2544017"/>
              <a:ext cx="43284" cy="8683"/>
            </a:xfrm>
            <a:prstGeom prst="straightConnector1">
              <a:avLst/>
            </a:prstGeom>
            <a:ln>
              <a:solidFill>
                <a:srgbClr val="4A7EB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1" name="TextBox 170">
            <a:extLst>
              <a:ext uri="{FF2B5EF4-FFF2-40B4-BE49-F238E27FC236}">
                <a16:creationId xmlns:a16="http://schemas.microsoft.com/office/drawing/2014/main" id="{B9CD67F2-DC96-4832-8C82-DAEB2484EAAA}"/>
              </a:ext>
            </a:extLst>
          </p:cNvPr>
          <p:cNvSpPr txBox="1"/>
          <p:nvPr/>
        </p:nvSpPr>
        <p:spPr>
          <a:xfrm>
            <a:off x="6653702" y="3695045"/>
            <a:ext cx="210045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solidFill>
                  <a:srgbClr val="00EE6C"/>
                </a:solidFill>
              </a:rPr>
              <a:t>Saddles are possible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998124FC-72B9-4E74-9D2E-899DC9CE76E2}"/>
              </a:ext>
            </a:extLst>
          </p:cNvPr>
          <p:cNvSpPr txBox="1"/>
          <p:nvPr/>
        </p:nvSpPr>
        <p:spPr>
          <a:xfrm>
            <a:off x="228600" y="209550"/>
            <a:ext cx="861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Bradley Hand ITC" pitchFamily="66" charset="0"/>
              </a:rPr>
              <a:t>In Hamiltonian systems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286369A-C914-415D-B95C-A86A53C0237F}"/>
              </a:ext>
            </a:extLst>
          </p:cNvPr>
          <p:cNvGrpSpPr/>
          <p:nvPr/>
        </p:nvGrpSpPr>
        <p:grpSpPr>
          <a:xfrm>
            <a:off x="4965286" y="2928965"/>
            <a:ext cx="1695816" cy="1293420"/>
            <a:chOff x="4965286" y="2928965"/>
            <a:chExt cx="1695816" cy="1293420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14B87EAB-D29E-4C36-9894-A76E914116F1}"/>
                </a:ext>
              </a:extLst>
            </p:cNvPr>
            <p:cNvGrpSpPr/>
            <p:nvPr/>
          </p:nvGrpSpPr>
          <p:grpSpPr>
            <a:xfrm>
              <a:off x="4965286" y="2928965"/>
              <a:ext cx="1695816" cy="1293420"/>
              <a:chOff x="7772400" y="3980479"/>
              <a:chExt cx="950386" cy="724871"/>
            </a:xfrm>
          </p:grpSpPr>
          <p:sp>
            <p:nvSpPr>
              <p:cNvPr id="170" name="Oval 169">
                <a:extLst>
                  <a:ext uri="{FF2B5EF4-FFF2-40B4-BE49-F238E27FC236}">
                    <a16:creationId xmlns:a16="http://schemas.microsoft.com/office/drawing/2014/main" id="{EB70D38F-18DA-49E5-8C2A-947ECBE7AC19}"/>
                  </a:ext>
                </a:extLst>
              </p:cNvPr>
              <p:cNvSpPr/>
              <p:nvPr/>
            </p:nvSpPr>
            <p:spPr>
              <a:xfrm rot="1758288">
                <a:off x="7942292" y="4165002"/>
                <a:ext cx="578724" cy="342889"/>
              </a:xfrm>
              <a:prstGeom prst="ellipse">
                <a:avLst/>
              </a:prstGeom>
              <a:solidFill>
                <a:srgbClr val="10253F"/>
              </a:solidFill>
              <a:ln w="3175">
                <a:solidFill>
                  <a:schemeClr val="bg2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grpSp>
            <p:nvGrpSpPr>
              <p:cNvPr id="169" name="Group 168">
                <a:extLst>
                  <a:ext uri="{FF2B5EF4-FFF2-40B4-BE49-F238E27FC236}">
                    <a16:creationId xmlns:a16="http://schemas.microsoft.com/office/drawing/2014/main" id="{9F0A5BE1-6E60-453A-8E29-A1084A8BEB1C}"/>
                  </a:ext>
                </a:extLst>
              </p:cNvPr>
              <p:cNvGrpSpPr/>
              <p:nvPr/>
            </p:nvGrpSpPr>
            <p:grpSpPr>
              <a:xfrm>
                <a:off x="7772400" y="3980479"/>
                <a:ext cx="950386" cy="724871"/>
                <a:chOff x="5069414" y="3523279"/>
                <a:chExt cx="950386" cy="724871"/>
              </a:xfrm>
            </p:grpSpPr>
            <p:cxnSp>
              <p:nvCxnSpPr>
                <p:cNvPr id="151" name="Straight Connector 150">
                  <a:extLst>
                    <a:ext uri="{FF2B5EF4-FFF2-40B4-BE49-F238E27FC236}">
                      <a16:creationId xmlns:a16="http://schemas.microsoft.com/office/drawing/2014/main" id="{933661F4-CDB8-4AB0-9203-75698FE7F468}"/>
                    </a:ext>
                  </a:extLst>
                </p:cNvPr>
                <p:cNvCxnSpPr/>
                <p:nvPr/>
              </p:nvCxnSpPr>
              <p:spPr>
                <a:xfrm>
                  <a:off x="5248887" y="3530898"/>
                  <a:ext cx="578724" cy="71725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2" name="Straight Connector 151">
                  <a:extLst>
                    <a:ext uri="{FF2B5EF4-FFF2-40B4-BE49-F238E27FC236}">
                      <a16:creationId xmlns:a16="http://schemas.microsoft.com/office/drawing/2014/main" id="{DB174D61-FF96-4CE6-9117-CF2D1E1EA523}"/>
                    </a:ext>
                  </a:extLst>
                </p:cNvPr>
                <p:cNvCxnSpPr/>
                <p:nvPr/>
              </p:nvCxnSpPr>
              <p:spPr>
                <a:xfrm flipV="1">
                  <a:off x="5069414" y="3650218"/>
                  <a:ext cx="950386" cy="44423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Straight Arrow Connector 152">
                  <a:extLst>
                    <a:ext uri="{FF2B5EF4-FFF2-40B4-BE49-F238E27FC236}">
                      <a16:creationId xmlns:a16="http://schemas.microsoft.com/office/drawing/2014/main" id="{5E6B2118-ED48-4351-B0E8-952F8B2D73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50792" y="3530898"/>
                  <a:ext cx="197724" cy="24434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Straight Arrow Connector 153">
                  <a:extLst>
                    <a:ext uri="{FF2B5EF4-FFF2-40B4-BE49-F238E27FC236}">
                      <a16:creationId xmlns:a16="http://schemas.microsoft.com/office/drawing/2014/main" id="{C9B5F545-C933-4748-84AF-FA49A50BC8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651717" y="4033941"/>
                  <a:ext cx="175894" cy="21230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Arrow Connector 154">
                  <a:extLst>
                    <a:ext uri="{FF2B5EF4-FFF2-40B4-BE49-F238E27FC236}">
                      <a16:creationId xmlns:a16="http://schemas.microsoft.com/office/drawing/2014/main" id="{B84AABB1-DFC7-40B2-8748-324A03FDECE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301824" y="3881418"/>
                  <a:ext cx="224791" cy="10858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Straight Arrow Connector 155">
                  <a:extLst>
                    <a:ext uri="{FF2B5EF4-FFF2-40B4-BE49-F238E27FC236}">
                      <a16:creationId xmlns:a16="http://schemas.microsoft.com/office/drawing/2014/main" id="{839DF3BD-2984-4D32-8A72-ADF330ACCF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H="1">
                  <a:off x="5532329" y="3772833"/>
                  <a:ext cx="224791" cy="10858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58" name="Group 157">
                  <a:extLst>
                    <a:ext uri="{FF2B5EF4-FFF2-40B4-BE49-F238E27FC236}">
                      <a16:creationId xmlns:a16="http://schemas.microsoft.com/office/drawing/2014/main" id="{DB43F252-B4B6-41BB-99C9-AAC049FE9086}"/>
                    </a:ext>
                  </a:extLst>
                </p:cNvPr>
                <p:cNvGrpSpPr/>
                <p:nvPr/>
              </p:nvGrpSpPr>
              <p:grpSpPr>
                <a:xfrm>
                  <a:off x="5322779" y="3523279"/>
                  <a:ext cx="628650" cy="185460"/>
                  <a:chOff x="5322779" y="3523279"/>
                  <a:chExt cx="628650" cy="185460"/>
                </a:xfrm>
              </p:grpSpPr>
              <p:sp>
                <p:nvSpPr>
                  <p:cNvPr id="159" name="Freeform: Shape 158">
                    <a:extLst>
                      <a:ext uri="{FF2B5EF4-FFF2-40B4-BE49-F238E27FC236}">
                        <a16:creationId xmlns:a16="http://schemas.microsoft.com/office/drawing/2014/main" id="{371D3207-8DFA-450E-B8B0-8B4FDD9BE975}"/>
                      </a:ext>
                    </a:extLst>
                  </p:cNvPr>
                  <p:cNvSpPr/>
                  <p:nvPr/>
                </p:nvSpPr>
                <p:spPr>
                  <a:xfrm>
                    <a:off x="5322779" y="3523279"/>
                    <a:ext cx="628650" cy="185460"/>
                  </a:xfrm>
                  <a:custGeom>
                    <a:avLst/>
                    <a:gdLst>
                      <a:gd name="connsiteX0" fmla="*/ 0 w 628650"/>
                      <a:gd name="connsiteY0" fmla="*/ 0 h 108585"/>
                      <a:gd name="connsiteX1" fmla="*/ 628650 w 628650"/>
                      <a:gd name="connsiteY1" fmla="*/ 108585 h 108585"/>
                      <a:gd name="connsiteX2" fmla="*/ 628650 w 628650"/>
                      <a:gd name="connsiteY2" fmla="*/ 108585 h 108585"/>
                      <a:gd name="connsiteX0" fmla="*/ 0 w 628650"/>
                      <a:gd name="connsiteY0" fmla="*/ 0 h 141307"/>
                      <a:gd name="connsiteX1" fmla="*/ 628650 w 628650"/>
                      <a:gd name="connsiteY1" fmla="*/ 108585 h 141307"/>
                      <a:gd name="connsiteX2" fmla="*/ 628650 w 628650"/>
                      <a:gd name="connsiteY2" fmla="*/ 108585 h 141307"/>
                      <a:gd name="connsiteX0" fmla="*/ 0 w 628650"/>
                      <a:gd name="connsiteY0" fmla="*/ 0 h 185460"/>
                      <a:gd name="connsiteX1" fmla="*/ 628650 w 628650"/>
                      <a:gd name="connsiteY1" fmla="*/ 108585 h 185460"/>
                      <a:gd name="connsiteX2" fmla="*/ 628650 w 628650"/>
                      <a:gd name="connsiteY2" fmla="*/ 108585 h 1854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628650" h="185460">
                        <a:moveTo>
                          <a:pt x="0" y="0"/>
                        </a:moveTo>
                        <a:cubicBezTo>
                          <a:pt x="217170" y="240030"/>
                          <a:pt x="369570" y="213360"/>
                          <a:pt x="628650" y="108585"/>
                        </a:cubicBezTo>
                        <a:lnTo>
                          <a:pt x="628650" y="108585"/>
                        </a:lnTo>
                      </a:path>
                    </a:pathLst>
                  </a:custGeom>
                  <a:noFill/>
                  <a:ln w="9525">
                    <a:solidFill>
                      <a:srgbClr val="4A7EBB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60" name="Straight Arrow Connector 159">
                    <a:extLst>
                      <a:ext uri="{FF2B5EF4-FFF2-40B4-BE49-F238E27FC236}">
                        <a16:creationId xmlns:a16="http://schemas.microsoft.com/office/drawing/2014/main" id="{1B587E0A-5228-43F7-BB53-7DFB633F22E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530435" y="3681888"/>
                    <a:ext cx="51603" cy="2146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1" name="Group 160">
                  <a:extLst>
                    <a:ext uri="{FF2B5EF4-FFF2-40B4-BE49-F238E27FC236}">
                      <a16:creationId xmlns:a16="http://schemas.microsoft.com/office/drawing/2014/main" id="{6679D561-17EF-405A-9708-06F81C478FCC}"/>
                    </a:ext>
                  </a:extLst>
                </p:cNvPr>
                <p:cNvGrpSpPr/>
                <p:nvPr/>
              </p:nvGrpSpPr>
              <p:grpSpPr>
                <a:xfrm rot="10800000">
                  <a:off x="5129469" y="4041847"/>
                  <a:ext cx="628650" cy="185460"/>
                  <a:chOff x="5322779" y="3523279"/>
                  <a:chExt cx="628650" cy="185460"/>
                </a:xfrm>
              </p:grpSpPr>
              <p:sp>
                <p:nvSpPr>
                  <p:cNvPr id="162" name="Freeform: Shape 161">
                    <a:extLst>
                      <a:ext uri="{FF2B5EF4-FFF2-40B4-BE49-F238E27FC236}">
                        <a16:creationId xmlns:a16="http://schemas.microsoft.com/office/drawing/2014/main" id="{7EB4C2A9-C92F-460D-9856-7860BAEBBAD2}"/>
                      </a:ext>
                    </a:extLst>
                  </p:cNvPr>
                  <p:cNvSpPr/>
                  <p:nvPr/>
                </p:nvSpPr>
                <p:spPr>
                  <a:xfrm>
                    <a:off x="5322779" y="3523279"/>
                    <a:ext cx="628650" cy="185460"/>
                  </a:xfrm>
                  <a:custGeom>
                    <a:avLst/>
                    <a:gdLst>
                      <a:gd name="connsiteX0" fmla="*/ 0 w 628650"/>
                      <a:gd name="connsiteY0" fmla="*/ 0 h 108585"/>
                      <a:gd name="connsiteX1" fmla="*/ 628650 w 628650"/>
                      <a:gd name="connsiteY1" fmla="*/ 108585 h 108585"/>
                      <a:gd name="connsiteX2" fmla="*/ 628650 w 628650"/>
                      <a:gd name="connsiteY2" fmla="*/ 108585 h 108585"/>
                      <a:gd name="connsiteX0" fmla="*/ 0 w 628650"/>
                      <a:gd name="connsiteY0" fmla="*/ 0 h 141307"/>
                      <a:gd name="connsiteX1" fmla="*/ 628650 w 628650"/>
                      <a:gd name="connsiteY1" fmla="*/ 108585 h 141307"/>
                      <a:gd name="connsiteX2" fmla="*/ 628650 w 628650"/>
                      <a:gd name="connsiteY2" fmla="*/ 108585 h 141307"/>
                      <a:gd name="connsiteX0" fmla="*/ 0 w 628650"/>
                      <a:gd name="connsiteY0" fmla="*/ 0 h 185460"/>
                      <a:gd name="connsiteX1" fmla="*/ 628650 w 628650"/>
                      <a:gd name="connsiteY1" fmla="*/ 108585 h 185460"/>
                      <a:gd name="connsiteX2" fmla="*/ 628650 w 628650"/>
                      <a:gd name="connsiteY2" fmla="*/ 108585 h 1854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628650" h="185460">
                        <a:moveTo>
                          <a:pt x="0" y="0"/>
                        </a:moveTo>
                        <a:cubicBezTo>
                          <a:pt x="217170" y="240030"/>
                          <a:pt x="369570" y="213360"/>
                          <a:pt x="628650" y="108585"/>
                        </a:cubicBezTo>
                        <a:lnTo>
                          <a:pt x="628650" y="108585"/>
                        </a:lnTo>
                      </a:path>
                    </a:pathLst>
                  </a:custGeom>
                  <a:noFill/>
                  <a:ln w="9525">
                    <a:solidFill>
                      <a:srgbClr val="4A7EBB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63" name="Straight Arrow Connector 162">
                    <a:extLst>
                      <a:ext uri="{FF2B5EF4-FFF2-40B4-BE49-F238E27FC236}">
                        <a16:creationId xmlns:a16="http://schemas.microsoft.com/office/drawing/2014/main" id="{019F0435-20F4-4F62-BB08-90F55FAFFF2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532528" y="3683426"/>
                    <a:ext cx="51603" cy="2146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4" name="Group 163">
                  <a:extLst>
                    <a:ext uri="{FF2B5EF4-FFF2-40B4-BE49-F238E27FC236}">
                      <a16:creationId xmlns:a16="http://schemas.microsoft.com/office/drawing/2014/main" id="{E3DF0CA5-E80E-4349-8905-55B508843675}"/>
                    </a:ext>
                  </a:extLst>
                </p:cNvPr>
                <p:cNvGrpSpPr/>
                <p:nvPr/>
              </p:nvGrpSpPr>
              <p:grpSpPr>
                <a:xfrm>
                  <a:off x="5097940" y="3578759"/>
                  <a:ext cx="226437" cy="449580"/>
                  <a:chOff x="5097940" y="3578759"/>
                  <a:chExt cx="226437" cy="449580"/>
                </a:xfrm>
              </p:grpSpPr>
              <p:sp>
                <p:nvSpPr>
                  <p:cNvPr id="165" name="Freeform: Shape 164">
                    <a:extLst>
                      <a:ext uri="{FF2B5EF4-FFF2-40B4-BE49-F238E27FC236}">
                        <a16:creationId xmlns:a16="http://schemas.microsoft.com/office/drawing/2014/main" id="{B95764BB-BB35-4B8B-937B-C3C1824147E0}"/>
                      </a:ext>
                    </a:extLst>
                  </p:cNvPr>
                  <p:cNvSpPr/>
                  <p:nvPr/>
                </p:nvSpPr>
                <p:spPr>
                  <a:xfrm>
                    <a:off x="5097940" y="3578759"/>
                    <a:ext cx="217881" cy="449580"/>
                  </a:xfrm>
                  <a:custGeom>
                    <a:avLst/>
                    <a:gdLst>
                      <a:gd name="connsiteX0" fmla="*/ 0 w 628650"/>
                      <a:gd name="connsiteY0" fmla="*/ 0 h 108585"/>
                      <a:gd name="connsiteX1" fmla="*/ 628650 w 628650"/>
                      <a:gd name="connsiteY1" fmla="*/ 108585 h 108585"/>
                      <a:gd name="connsiteX2" fmla="*/ 628650 w 628650"/>
                      <a:gd name="connsiteY2" fmla="*/ 108585 h 108585"/>
                      <a:gd name="connsiteX0" fmla="*/ 0 w 628650"/>
                      <a:gd name="connsiteY0" fmla="*/ 0 h 141307"/>
                      <a:gd name="connsiteX1" fmla="*/ 628650 w 628650"/>
                      <a:gd name="connsiteY1" fmla="*/ 108585 h 141307"/>
                      <a:gd name="connsiteX2" fmla="*/ 628650 w 628650"/>
                      <a:gd name="connsiteY2" fmla="*/ 108585 h 141307"/>
                      <a:gd name="connsiteX0" fmla="*/ 0 w 628650"/>
                      <a:gd name="connsiteY0" fmla="*/ 0 h 185460"/>
                      <a:gd name="connsiteX1" fmla="*/ 628650 w 628650"/>
                      <a:gd name="connsiteY1" fmla="*/ 108585 h 185460"/>
                      <a:gd name="connsiteX2" fmla="*/ 628650 w 628650"/>
                      <a:gd name="connsiteY2" fmla="*/ 108585 h 185460"/>
                      <a:gd name="connsiteX0" fmla="*/ 0 w 655561"/>
                      <a:gd name="connsiteY0" fmla="*/ 22860 h 168728"/>
                      <a:gd name="connsiteX1" fmla="*/ 628650 w 655561"/>
                      <a:gd name="connsiteY1" fmla="*/ 131445 h 168728"/>
                      <a:gd name="connsiteX2" fmla="*/ 529590 w 655561"/>
                      <a:gd name="connsiteY2" fmla="*/ 0 h 168728"/>
                      <a:gd name="connsiteX0" fmla="*/ 0 w 645794"/>
                      <a:gd name="connsiteY0" fmla="*/ 139065 h 292060"/>
                      <a:gd name="connsiteX1" fmla="*/ 628650 w 645794"/>
                      <a:gd name="connsiteY1" fmla="*/ 247650 h 292060"/>
                      <a:gd name="connsiteX2" fmla="*/ 464820 w 645794"/>
                      <a:gd name="connsiteY2" fmla="*/ 0 h 292060"/>
                      <a:gd name="connsiteX0" fmla="*/ 0 w 628650"/>
                      <a:gd name="connsiteY0" fmla="*/ 0 h 152995"/>
                      <a:gd name="connsiteX1" fmla="*/ 628650 w 628650"/>
                      <a:gd name="connsiteY1" fmla="*/ 108585 h 152995"/>
                      <a:gd name="connsiteX0" fmla="*/ 0 w 466725"/>
                      <a:gd name="connsiteY0" fmla="*/ 171450 h 249465"/>
                      <a:gd name="connsiteX1" fmla="*/ 466725 w 466725"/>
                      <a:gd name="connsiteY1" fmla="*/ 0 h 249465"/>
                      <a:gd name="connsiteX0" fmla="*/ 0 w 129540"/>
                      <a:gd name="connsiteY0" fmla="*/ 449580 h 501647"/>
                      <a:gd name="connsiteX1" fmla="*/ 129540 w 129540"/>
                      <a:gd name="connsiteY1" fmla="*/ 0 h 501647"/>
                      <a:gd name="connsiteX0" fmla="*/ 0 w 129762"/>
                      <a:gd name="connsiteY0" fmla="*/ 449580 h 449580"/>
                      <a:gd name="connsiteX1" fmla="*/ 129540 w 129762"/>
                      <a:gd name="connsiteY1" fmla="*/ 0 h 449580"/>
                      <a:gd name="connsiteX0" fmla="*/ 0 w 231608"/>
                      <a:gd name="connsiteY0" fmla="*/ 449580 h 449580"/>
                      <a:gd name="connsiteX1" fmla="*/ 129540 w 231608"/>
                      <a:gd name="connsiteY1" fmla="*/ 0 h 449580"/>
                      <a:gd name="connsiteX0" fmla="*/ 0 w 217881"/>
                      <a:gd name="connsiteY0" fmla="*/ 449580 h 449580"/>
                      <a:gd name="connsiteX1" fmla="*/ 129540 w 217881"/>
                      <a:gd name="connsiteY1" fmla="*/ 0 h 4495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217881" h="449580">
                        <a:moveTo>
                          <a:pt x="0" y="449580"/>
                        </a:moveTo>
                        <a:cubicBezTo>
                          <a:pt x="192405" y="346710"/>
                          <a:pt x="307340" y="234632"/>
                          <a:pt x="129540" y="0"/>
                        </a:cubicBezTo>
                      </a:path>
                    </a:pathLst>
                  </a:custGeom>
                  <a:noFill/>
                  <a:ln w="9525">
                    <a:solidFill>
                      <a:srgbClr val="4A7EBB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66" name="Straight Arrow Connector 165">
                    <a:extLst>
                      <a:ext uri="{FF2B5EF4-FFF2-40B4-BE49-F238E27FC236}">
                        <a16:creationId xmlns:a16="http://schemas.microsoft.com/office/drawing/2014/main" id="{CFDBFB76-0D34-428B-BB79-C086F8FD7C2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4500000">
                    <a:off x="5287845" y="3808271"/>
                    <a:ext cx="51603" cy="2146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67" name="Freeform: Shape 166">
                  <a:extLst>
                    <a:ext uri="{FF2B5EF4-FFF2-40B4-BE49-F238E27FC236}">
                      <a16:creationId xmlns:a16="http://schemas.microsoft.com/office/drawing/2014/main" id="{E80F6DB3-A5BF-4972-BA80-E4C8D3BBF363}"/>
                    </a:ext>
                  </a:extLst>
                </p:cNvPr>
                <p:cNvSpPr/>
                <p:nvPr/>
              </p:nvSpPr>
              <p:spPr>
                <a:xfrm rot="10800000">
                  <a:off x="5741513" y="3699213"/>
                  <a:ext cx="234710" cy="480060"/>
                </a:xfrm>
                <a:custGeom>
                  <a:avLst/>
                  <a:gdLst>
                    <a:gd name="connsiteX0" fmla="*/ 0 w 628650"/>
                    <a:gd name="connsiteY0" fmla="*/ 0 h 108585"/>
                    <a:gd name="connsiteX1" fmla="*/ 628650 w 628650"/>
                    <a:gd name="connsiteY1" fmla="*/ 108585 h 108585"/>
                    <a:gd name="connsiteX2" fmla="*/ 628650 w 628650"/>
                    <a:gd name="connsiteY2" fmla="*/ 108585 h 108585"/>
                    <a:gd name="connsiteX0" fmla="*/ 0 w 628650"/>
                    <a:gd name="connsiteY0" fmla="*/ 0 h 141307"/>
                    <a:gd name="connsiteX1" fmla="*/ 628650 w 628650"/>
                    <a:gd name="connsiteY1" fmla="*/ 108585 h 141307"/>
                    <a:gd name="connsiteX2" fmla="*/ 628650 w 628650"/>
                    <a:gd name="connsiteY2" fmla="*/ 108585 h 141307"/>
                    <a:gd name="connsiteX0" fmla="*/ 0 w 628650"/>
                    <a:gd name="connsiteY0" fmla="*/ 0 h 185460"/>
                    <a:gd name="connsiteX1" fmla="*/ 628650 w 628650"/>
                    <a:gd name="connsiteY1" fmla="*/ 108585 h 185460"/>
                    <a:gd name="connsiteX2" fmla="*/ 628650 w 628650"/>
                    <a:gd name="connsiteY2" fmla="*/ 108585 h 185460"/>
                    <a:gd name="connsiteX0" fmla="*/ 0 w 655561"/>
                    <a:gd name="connsiteY0" fmla="*/ 22860 h 168728"/>
                    <a:gd name="connsiteX1" fmla="*/ 628650 w 655561"/>
                    <a:gd name="connsiteY1" fmla="*/ 131445 h 168728"/>
                    <a:gd name="connsiteX2" fmla="*/ 529590 w 655561"/>
                    <a:gd name="connsiteY2" fmla="*/ 0 h 168728"/>
                    <a:gd name="connsiteX0" fmla="*/ 0 w 645794"/>
                    <a:gd name="connsiteY0" fmla="*/ 139065 h 292060"/>
                    <a:gd name="connsiteX1" fmla="*/ 628650 w 645794"/>
                    <a:gd name="connsiteY1" fmla="*/ 247650 h 292060"/>
                    <a:gd name="connsiteX2" fmla="*/ 464820 w 645794"/>
                    <a:gd name="connsiteY2" fmla="*/ 0 h 292060"/>
                    <a:gd name="connsiteX0" fmla="*/ 0 w 628650"/>
                    <a:gd name="connsiteY0" fmla="*/ 0 h 152995"/>
                    <a:gd name="connsiteX1" fmla="*/ 628650 w 628650"/>
                    <a:gd name="connsiteY1" fmla="*/ 108585 h 152995"/>
                    <a:gd name="connsiteX0" fmla="*/ 0 w 466725"/>
                    <a:gd name="connsiteY0" fmla="*/ 171450 h 249465"/>
                    <a:gd name="connsiteX1" fmla="*/ 466725 w 466725"/>
                    <a:gd name="connsiteY1" fmla="*/ 0 h 249465"/>
                    <a:gd name="connsiteX0" fmla="*/ 0 w 129540"/>
                    <a:gd name="connsiteY0" fmla="*/ 449580 h 501647"/>
                    <a:gd name="connsiteX1" fmla="*/ 129540 w 129540"/>
                    <a:gd name="connsiteY1" fmla="*/ 0 h 501647"/>
                    <a:gd name="connsiteX0" fmla="*/ 0 w 129762"/>
                    <a:gd name="connsiteY0" fmla="*/ 449580 h 449580"/>
                    <a:gd name="connsiteX1" fmla="*/ 129540 w 129762"/>
                    <a:gd name="connsiteY1" fmla="*/ 0 h 449580"/>
                    <a:gd name="connsiteX0" fmla="*/ 0 w 231608"/>
                    <a:gd name="connsiteY0" fmla="*/ 449580 h 449580"/>
                    <a:gd name="connsiteX1" fmla="*/ 129540 w 231608"/>
                    <a:gd name="connsiteY1" fmla="*/ 0 h 449580"/>
                    <a:gd name="connsiteX0" fmla="*/ 0 w 217881"/>
                    <a:gd name="connsiteY0" fmla="*/ 449580 h 449580"/>
                    <a:gd name="connsiteX1" fmla="*/ 129540 w 217881"/>
                    <a:gd name="connsiteY1" fmla="*/ 0 h 449580"/>
                    <a:gd name="connsiteX0" fmla="*/ 0 w 229023"/>
                    <a:gd name="connsiteY0" fmla="*/ 462915 h 462915"/>
                    <a:gd name="connsiteX1" fmla="*/ 144780 w 229023"/>
                    <a:gd name="connsiteY1" fmla="*/ 0 h 462915"/>
                    <a:gd name="connsiteX0" fmla="*/ 0 w 234710"/>
                    <a:gd name="connsiteY0" fmla="*/ 480060 h 480060"/>
                    <a:gd name="connsiteX1" fmla="*/ 152400 w 234710"/>
                    <a:gd name="connsiteY1" fmla="*/ 0 h 4800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34710" h="480060">
                      <a:moveTo>
                        <a:pt x="0" y="480060"/>
                      </a:moveTo>
                      <a:cubicBezTo>
                        <a:pt x="192405" y="377190"/>
                        <a:pt x="330200" y="234632"/>
                        <a:pt x="152400" y="0"/>
                      </a:cubicBezTo>
                    </a:path>
                  </a:pathLst>
                </a:custGeom>
                <a:noFill/>
                <a:ln w="9525">
                  <a:solidFill>
                    <a:srgbClr val="4A7EB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68" name="Straight Arrow Connector 167">
                  <a:extLst>
                    <a:ext uri="{FF2B5EF4-FFF2-40B4-BE49-F238E27FC236}">
                      <a16:creationId xmlns:a16="http://schemas.microsoft.com/office/drawing/2014/main" id="{FC8BD242-D895-4098-82C7-E360DCEDBC7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5300000">
                  <a:off x="5723199" y="3914183"/>
                  <a:ext cx="51603" cy="2146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2AECF179-36F0-439A-959B-14FABEB64288}"/>
                </a:ext>
              </a:extLst>
            </p:cNvPr>
            <p:cNvSpPr/>
            <p:nvPr/>
          </p:nvSpPr>
          <p:spPr>
            <a:xfrm>
              <a:off x="5755901" y="3532163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71997AB0-3AEA-4024-B785-4D1C94379BEB}"/>
              </a:ext>
            </a:extLst>
          </p:cNvPr>
          <p:cNvSpPr txBox="1"/>
          <p:nvPr/>
        </p:nvSpPr>
        <p:spPr>
          <a:xfrm>
            <a:off x="227924" y="3203101"/>
            <a:ext cx="45057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EE6C"/>
                </a:solidFill>
              </a:rPr>
              <a:t>Stable and unstable regions do not conserve phase space area</a:t>
            </a:r>
          </a:p>
        </p:txBody>
      </p:sp>
    </p:spTree>
    <p:extLst>
      <p:ext uri="{BB962C8B-B14F-4D97-AF65-F5344CB8AC3E}">
        <p14:creationId xmlns:p14="http://schemas.microsoft.com/office/powerpoint/2010/main" val="1479010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1672D0E-C03B-4975-AF2A-B3C0C2790A5D}"/>
                  </a:ext>
                </a:extLst>
              </p:cNvPr>
              <p:cNvSpPr txBox="1"/>
              <p:nvPr/>
            </p:nvSpPr>
            <p:spPr>
              <a:xfrm>
                <a:off x="8534400" y="2647950"/>
                <a:ext cx="3679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1672D0E-C03B-4975-AF2A-B3C0C2790A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4400" y="2647950"/>
                <a:ext cx="36798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DE73045-C80A-4461-8484-0CD998E8F246}"/>
              </a:ext>
            </a:extLst>
          </p:cNvPr>
          <p:cNvCxnSpPr>
            <a:cxnSpLocks/>
          </p:cNvCxnSpPr>
          <p:nvPr/>
        </p:nvCxnSpPr>
        <p:spPr>
          <a:xfrm>
            <a:off x="4572000" y="285750"/>
            <a:ext cx="0" cy="4572000"/>
          </a:xfrm>
          <a:prstGeom prst="line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4821C31-A572-4459-AD5F-EE91989BE704}"/>
                  </a:ext>
                </a:extLst>
              </p:cNvPr>
              <p:cNvSpPr txBox="1"/>
              <p:nvPr/>
            </p:nvSpPr>
            <p:spPr>
              <a:xfrm>
                <a:off x="4252990" y="195374"/>
                <a:ext cx="368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4821C31-A572-4459-AD5F-EE91989BE7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2990" y="195374"/>
                <a:ext cx="368626" cy="369332"/>
              </a:xfrm>
              <a:prstGeom prst="rect">
                <a:avLst/>
              </a:prstGeom>
              <a:blipFill>
                <a:blip r:embed="rId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8CBD3D4-208E-430E-9E29-65247C4A9C02}"/>
              </a:ext>
            </a:extLst>
          </p:cNvPr>
          <p:cNvCxnSpPr/>
          <p:nvPr/>
        </p:nvCxnSpPr>
        <p:spPr>
          <a:xfrm>
            <a:off x="304800" y="2647950"/>
            <a:ext cx="8534400" cy="0"/>
          </a:xfrm>
          <a:prstGeom prst="line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AF19EF0-7954-4F3F-AE41-903169B01A8A}"/>
              </a:ext>
            </a:extLst>
          </p:cNvPr>
          <p:cNvSpPr txBox="1"/>
          <p:nvPr/>
        </p:nvSpPr>
        <p:spPr>
          <a:xfrm>
            <a:off x="179809" y="462975"/>
            <a:ext cx="34884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EE6C"/>
                </a:solidFill>
              </a:rPr>
              <a:t>harmonic oscillator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CBF473A-73A8-4C60-988C-2DFA86A37362}"/>
                  </a:ext>
                </a:extLst>
              </p:cNvPr>
              <p:cNvSpPr txBox="1"/>
              <p:nvPr/>
            </p:nvSpPr>
            <p:spPr>
              <a:xfrm>
                <a:off x="6017143" y="257339"/>
                <a:ext cx="2419252" cy="833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sSup>
                        <m:sSup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CBF473A-73A8-4C60-988C-2DFA86A373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7143" y="257339"/>
                <a:ext cx="2419252" cy="8334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AFE6CE43-9E3E-4DEF-9934-B3A4ADC99C9C}"/>
              </a:ext>
            </a:extLst>
          </p:cNvPr>
          <p:cNvSpPr/>
          <p:nvPr/>
        </p:nvSpPr>
        <p:spPr>
          <a:xfrm>
            <a:off x="3352824" y="2114550"/>
            <a:ext cx="2438352" cy="10573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D042A5E7-B534-444B-A92E-4EE251ECD551}"/>
              </a:ext>
            </a:extLst>
          </p:cNvPr>
          <p:cNvSpPr/>
          <p:nvPr/>
        </p:nvSpPr>
        <p:spPr>
          <a:xfrm>
            <a:off x="3962352" y="2378869"/>
            <a:ext cx="1219248" cy="5287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7770804A-0DA4-4847-A5B7-3BD69B443288}"/>
              </a:ext>
            </a:extLst>
          </p:cNvPr>
          <p:cNvSpPr/>
          <p:nvPr/>
        </p:nvSpPr>
        <p:spPr>
          <a:xfrm>
            <a:off x="2681745" y="1823561"/>
            <a:ext cx="3780462" cy="16393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4EB4712E-5AEF-4FDF-83D8-43A543B3E7B0}"/>
              </a:ext>
            </a:extLst>
          </p:cNvPr>
          <p:cNvSpPr/>
          <p:nvPr/>
        </p:nvSpPr>
        <p:spPr>
          <a:xfrm>
            <a:off x="1969558" y="1514736"/>
            <a:ext cx="5204836" cy="225696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25AB4BB-A607-4A53-8C0C-2CA1A5D0F1E5}"/>
              </a:ext>
            </a:extLst>
          </p:cNvPr>
          <p:cNvSpPr/>
          <p:nvPr/>
        </p:nvSpPr>
        <p:spPr>
          <a:xfrm>
            <a:off x="1203385" y="1182501"/>
            <a:ext cx="6737182" cy="292143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783D3CCD-F3B4-45B7-8895-E20267268323}"/>
              </a:ext>
            </a:extLst>
          </p:cNvPr>
          <p:cNvSpPr/>
          <p:nvPr/>
        </p:nvSpPr>
        <p:spPr>
          <a:xfrm rot="4668136">
            <a:off x="2917308" y="1286497"/>
            <a:ext cx="152400" cy="136772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Isosceles Triangle 49">
            <a:extLst>
              <a:ext uri="{FF2B5EF4-FFF2-40B4-BE49-F238E27FC236}">
                <a16:creationId xmlns:a16="http://schemas.microsoft.com/office/drawing/2014/main" id="{B65CF83D-717E-46C4-A52A-120FF690C4BC}"/>
              </a:ext>
            </a:extLst>
          </p:cNvPr>
          <p:cNvSpPr/>
          <p:nvPr/>
        </p:nvSpPr>
        <p:spPr>
          <a:xfrm rot="4668136">
            <a:off x="3280432" y="1579198"/>
            <a:ext cx="152400" cy="136772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Isosceles Triangle 53">
            <a:extLst>
              <a:ext uri="{FF2B5EF4-FFF2-40B4-BE49-F238E27FC236}">
                <a16:creationId xmlns:a16="http://schemas.microsoft.com/office/drawing/2014/main" id="{C31DC729-AC0C-4501-87FC-F39A1D331F09}"/>
              </a:ext>
            </a:extLst>
          </p:cNvPr>
          <p:cNvSpPr/>
          <p:nvPr/>
        </p:nvSpPr>
        <p:spPr>
          <a:xfrm rot="4668136">
            <a:off x="3621427" y="1849708"/>
            <a:ext cx="152400" cy="136772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Isosceles Triangle 54">
            <a:extLst>
              <a:ext uri="{FF2B5EF4-FFF2-40B4-BE49-F238E27FC236}">
                <a16:creationId xmlns:a16="http://schemas.microsoft.com/office/drawing/2014/main" id="{9B2C883F-52E7-4A4F-81EF-69EC60257EF6}"/>
              </a:ext>
            </a:extLst>
          </p:cNvPr>
          <p:cNvSpPr/>
          <p:nvPr/>
        </p:nvSpPr>
        <p:spPr>
          <a:xfrm rot="4668136">
            <a:off x="3939562" y="2104978"/>
            <a:ext cx="152400" cy="136772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Isosceles Triangle 55">
            <a:extLst>
              <a:ext uri="{FF2B5EF4-FFF2-40B4-BE49-F238E27FC236}">
                <a16:creationId xmlns:a16="http://schemas.microsoft.com/office/drawing/2014/main" id="{7FEE1874-7982-4AA6-9632-A42DB741D7D1}"/>
              </a:ext>
            </a:extLst>
          </p:cNvPr>
          <p:cNvSpPr/>
          <p:nvPr/>
        </p:nvSpPr>
        <p:spPr>
          <a:xfrm rot="4668136">
            <a:off x="4227217" y="2341198"/>
            <a:ext cx="152400" cy="136772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56A8D80-1B41-4DF9-B2DC-04CE435F498F}"/>
                  </a:ext>
                </a:extLst>
              </p:cNvPr>
              <p:cNvSpPr txBox="1"/>
              <p:nvPr/>
            </p:nvSpPr>
            <p:spPr>
              <a:xfrm>
                <a:off x="177401" y="4157361"/>
                <a:ext cx="1588575" cy="7935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𝑑𝑝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𝑘𝑥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56A8D80-1B41-4DF9-B2DC-04CE435F49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401" y="4157361"/>
                <a:ext cx="1588575" cy="79355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4D09A5A-EB51-46BB-BB94-B309D5622650}"/>
                  </a:ext>
                </a:extLst>
              </p:cNvPr>
              <p:cNvSpPr/>
              <p:nvPr/>
            </p:nvSpPr>
            <p:spPr>
              <a:xfrm>
                <a:off x="185104" y="3160548"/>
                <a:ext cx="1504066" cy="7936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4D09A5A-EB51-46BB-BB94-B309D56226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104" y="3160548"/>
                <a:ext cx="1504066" cy="79361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0D4BD066-9DB9-46DC-B438-4C9F27A2AF88}"/>
              </a:ext>
            </a:extLst>
          </p:cNvPr>
          <p:cNvSpPr txBox="1"/>
          <p:nvPr/>
        </p:nvSpPr>
        <p:spPr>
          <a:xfrm>
            <a:off x="4529166" y="4357493"/>
            <a:ext cx="44374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EE6C"/>
                </a:solidFill>
              </a:rPr>
              <a:t>all cycles are semi-stable</a:t>
            </a:r>
          </a:p>
        </p:txBody>
      </p:sp>
    </p:spTree>
    <p:extLst>
      <p:ext uri="{BB962C8B-B14F-4D97-AF65-F5344CB8AC3E}">
        <p14:creationId xmlns:p14="http://schemas.microsoft.com/office/powerpoint/2010/main" val="3585166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1672D0E-C03B-4975-AF2A-B3C0C2790A5D}"/>
                  </a:ext>
                </a:extLst>
              </p:cNvPr>
              <p:cNvSpPr txBox="1"/>
              <p:nvPr/>
            </p:nvSpPr>
            <p:spPr>
              <a:xfrm>
                <a:off x="8534400" y="2647950"/>
                <a:ext cx="3679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1672D0E-C03B-4975-AF2A-B3C0C2790A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4400" y="2647950"/>
                <a:ext cx="36798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DE73045-C80A-4461-8484-0CD998E8F246}"/>
              </a:ext>
            </a:extLst>
          </p:cNvPr>
          <p:cNvCxnSpPr>
            <a:cxnSpLocks/>
          </p:cNvCxnSpPr>
          <p:nvPr/>
        </p:nvCxnSpPr>
        <p:spPr>
          <a:xfrm>
            <a:off x="4572000" y="285750"/>
            <a:ext cx="0" cy="4572000"/>
          </a:xfrm>
          <a:prstGeom prst="line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4821C31-A572-4459-AD5F-EE91989BE704}"/>
                  </a:ext>
                </a:extLst>
              </p:cNvPr>
              <p:cNvSpPr txBox="1"/>
              <p:nvPr/>
            </p:nvSpPr>
            <p:spPr>
              <a:xfrm>
                <a:off x="4252990" y="195374"/>
                <a:ext cx="368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4821C31-A572-4459-AD5F-EE91989BE7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2990" y="195374"/>
                <a:ext cx="368626" cy="369332"/>
              </a:xfrm>
              <a:prstGeom prst="rect">
                <a:avLst/>
              </a:prstGeom>
              <a:blipFill>
                <a:blip r:embed="rId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8CBD3D4-208E-430E-9E29-65247C4A9C02}"/>
              </a:ext>
            </a:extLst>
          </p:cNvPr>
          <p:cNvCxnSpPr/>
          <p:nvPr/>
        </p:nvCxnSpPr>
        <p:spPr>
          <a:xfrm>
            <a:off x="304800" y="2647950"/>
            <a:ext cx="8534400" cy="0"/>
          </a:xfrm>
          <a:prstGeom prst="line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AF19EF0-7954-4F3F-AE41-903169B01A8A}"/>
              </a:ext>
            </a:extLst>
          </p:cNvPr>
          <p:cNvSpPr txBox="1"/>
          <p:nvPr/>
        </p:nvSpPr>
        <p:spPr>
          <a:xfrm>
            <a:off x="185104" y="462975"/>
            <a:ext cx="49295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EE6C"/>
                </a:solidFill>
              </a:rPr>
              <a:t>damped harmonic oscillator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FE6CE43-9E3E-4DEF-9934-B3A4ADC99C9C}"/>
              </a:ext>
            </a:extLst>
          </p:cNvPr>
          <p:cNvSpPr/>
          <p:nvPr/>
        </p:nvSpPr>
        <p:spPr>
          <a:xfrm>
            <a:off x="3352824" y="2114550"/>
            <a:ext cx="2438352" cy="1057340"/>
          </a:xfrm>
          <a:prstGeom prst="ellipse">
            <a:avLst/>
          </a:prstGeom>
          <a:noFill/>
          <a:ln w="31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D042A5E7-B534-444B-A92E-4EE251ECD551}"/>
              </a:ext>
            </a:extLst>
          </p:cNvPr>
          <p:cNvSpPr/>
          <p:nvPr/>
        </p:nvSpPr>
        <p:spPr>
          <a:xfrm>
            <a:off x="3962352" y="2378869"/>
            <a:ext cx="1219248" cy="528702"/>
          </a:xfrm>
          <a:prstGeom prst="ellipse">
            <a:avLst/>
          </a:prstGeom>
          <a:noFill/>
          <a:ln w="31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7770804A-0DA4-4847-A5B7-3BD69B443288}"/>
              </a:ext>
            </a:extLst>
          </p:cNvPr>
          <p:cNvSpPr/>
          <p:nvPr/>
        </p:nvSpPr>
        <p:spPr>
          <a:xfrm>
            <a:off x="2681745" y="1823561"/>
            <a:ext cx="3780462" cy="1639318"/>
          </a:xfrm>
          <a:prstGeom prst="ellipse">
            <a:avLst/>
          </a:prstGeom>
          <a:noFill/>
          <a:ln w="31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4EB4712E-5AEF-4FDF-83D8-43A543B3E7B0}"/>
              </a:ext>
            </a:extLst>
          </p:cNvPr>
          <p:cNvSpPr/>
          <p:nvPr/>
        </p:nvSpPr>
        <p:spPr>
          <a:xfrm>
            <a:off x="1969558" y="1514736"/>
            <a:ext cx="5204836" cy="2256968"/>
          </a:xfrm>
          <a:prstGeom prst="ellipse">
            <a:avLst/>
          </a:prstGeom>
          <a:noFill/>
          <a:ln w="31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25AB4BB-A607-4A53-8C0C-2CA1A5D0F1E5}"/>
              </a:ext>
            </a:extLst>
          </p:cNvPr>
          <p:cNvSpPr/>
          <p:nvPr/>
        </p:nvSpPr>
        <p:spPr>
          <a:xfrm>
            <a:off x="1203385" y="1182501"/>
            <a:ext cx="6737182" cy="2921438"/>
          </a:xfrm>
          <a:prstGeom prst="ellipse">
            <a:avLst/>
          </a:prstGeom>
          <a:noFill/>
          <a:ln w="31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56A8D80-1B41-4DF9-B2DC-04CE435F498F}"/>
                  </a:ext>
                </a:extLst>
              </p:cNvPr>
              <p:cNvSpPr txBox="1"/>
              <p:nvPr/>
            </p:nvSpPr>
            <p:spPr>
              <a:xfrm>
                <a:off x="177401" y="4157361"/>
                <a:ext cx="2444580" cy="7936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𝑑𝑝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𝑘𝑥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56A8D80-1B41-4DF9-B2DC-04CE435F49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401" y="4157361"/>
                <a:ext cx="2444580" cy="79361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4D09A5A-EB51-46BB-BB94-B309D5622650}"/>
                  </a:ext>
                </a:extLst>
              </p:cNvPr>
              <p:cNvSpPr/>
              <p:nvPr/>
            </p:nvSpPr>
            <p:spPr>
              <a:xfrm>
                <a:off x="185104" y="3160548"/>
                <a:ext cx="1504066" cy="7936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4D09A5A-EB51-46BB-BB94-B309D56226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104" y="3160548"/>
                <a:ext cx="1504066" cy="79361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D990AFBF-1006-468A-B8B6-056D8E8ED6D0}"/>
              </a:ext>
            </a:extLst>
          </p:cNvPr>
          <p:cNvGrpSpPr/>
          <p:nvPr/>
        </p:nvGrpSpPr>
        <p:grpSpPr>
          <a:xfrm>
            <a:off x="1203385" y="1308136"/>
            <a:ext cx="5655191" cy="2205538"/>
            <a:chOff x="1203385" y="1185463"/>
            <a:chExt cx="5655191" cy="2450883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FE203D45-7B00-4623-9E4A-A18C5D6316E2}"/>
                </a:ext>
              </a:extLst>
            </p:cNvPr>
            <p:cNvSpPr/>
            <p:nvPr/>
          </p:nvSpPr>
          <p:spPr>
            <a:xfrm>
              <a:off x="4190952" y="2477998"/>
              <a:ext cx="610224" cy="166991"/>
            </a:xfrm>
            <a:custGeom>
              <a:avLst/>
              <a:gdLst>
                <a:gd name="connsiteX0" fmla="*/ 381024 w 762048"/>
                <a:gd name="connsiteY0" fmla="*/ 0 h 166991"/>
                <a:gd name="connsiteX1" fmla="*/ 762048 w 762048"/>
                <a:gd name="connsiteY1" fmla="*/ 165223 h 166991"/>
                <a:gd name="connsiteX2" fmla="*/ 761225 w 762048"/>
                <a:gd name="connsiteY2" fmla="*/ 166991 h 166991"/>
                <a:gd name="connsiteX3" fmla="*/ 823 w 762048"/>
                <a:gd name="connsiteY3" fmla="*/ 166991 h 166991"/>
                <a:gd name="connsiteX4" fmla="*/ 0 w 762048"/>
                <a:gd name="connsiteY4" fmla="*/ 165223 h 166991"/>
                <a:gd name="connsiteX5" fmla="*/ 381024 w 762048"/>
                <a:gd name="connsiteY5" fmla="*/ 0 h 166991"/>
                <a:gd name="connsiteX0" fmla="*/ 823 w 852665"/>
                <a:gd name="connsiteY0" fmla="*/ 166991 h 258431"/>
                <a:gd name="connsiteX1" fmla="*/ 0 w 852665"/>
                <a:gd name="connsiteY1" fmla="*/ 165223 h 258431"/>
                <a:gd name="connsiteX2" fmla="*/ 381024 w 852665"/>
                <a:gd name="connsiteY2" fmla="*/ 0 h 258431"/>
                <a:gd name="connsiteX3" fmla="*/ 762048 w 852665"/>
                <a:gd name="connsiteY3" fmla="*/ 165223 h 258431"/>
                <a:gd name="connsiteX4" fmla="*/ 852665 w 852665"/>
                <a:gd name="connsiteY4" fmla="*/ 258431 h 258431"/>
                <a:gd name="connsiteX0" fmla="*/ 823 w 762048"/>
                <a:gd name="connsiteY0" fmla="*/ 166991 h 166991"/>
                <a:gd name="connsiteX1" fmla="*/ 0 w 762048"/>
                <a:gd name="connsiteY1" fmla="*/ 165223 h 166991"/>
                <a:gd name="connsiteX2" fmla="*/ 381024 w 762048"/>
                <a:gd name="connsiteY2" fmla="*/ 0 h 166991"/>
                <a:gd name="connsiteX3" fmla="*/ 762048 w 762048"/>
                <a:gd name="connsiteY3" fmla="*/ 165223 h 166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48" h="166991">
                  <a:moveTo>
                    <a:pt x="823" y="166991"/>
                  </a:moveTo>
                  <a:lnTo>
                    <a:pt x="0" y="165223"/>
                  </a:lnTo>
                  <a:cubicBezTo>
                    <a:pt x="0" y="73973"/>
                    <a:pt x="170590" y="0"/>
                    <a:pt x="381024" y="0"/>
                  </a:cubicBezTo>
                  <a:cubicBezTo>
                    <a:pt x="591458" y="0"/>
                    <a:pt x="762048" y="73973"/>
                    <a:pt x="762048" y="165223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A113B15F-00E1-4116-A09B-45C6A2258E0D}"/>
                </a:ext>
              </a:extLst>
            </p:cNvPr>
            <p:cNvSpPr/>
            <p:nvPr/>
          </p:nvSpPr>
          <p:spPr>
            <a:xfrm>
              <a:off x="2895552" y="1916274"/>
              <a:ext cx="2896152" cy="728715"/>
            </a:xfrm>
            <a:custGeom>
              <a:avLst/>
              <a:gdLst>
                <a:gd name="connsiteX0" fmla="*/ 1676424 w 3352848"/>
                <a:gd name="connsiteY0" fmla="*/ 0 h 728715"/>
                <a:gd name="connsiteX1" fmla="*/ 3352848 w 3352848"/>
                <a:gd name="connsiteY1" fmla="*/ 726947 h 728715"/>
                <a:gd name="connsiteX2" fmla="*/ 3352437 w 3352848"/>
                <a:gd name="connsiteY2" fmla="*/ 728715 h 728715"/>
                <a:gd name="connsiteX3" fmla="*/ 411 w 3352848"/>
                <a:gd name="connsiteY3" fmla="*/ 728715 h 728715"/>
                <a:gd name="connsiteX4" fmla="*/ 0 w 3352848"/>
                <a:gd name="connsiteY4" fmla="*/ 726947 h 728715"/>
                <a:gd name="connsiteX5" fmla="*/ 1676424 w 3352848"/>
                <a:gd name="connsiteY5" fmla="*/ 0 h 728715"/>
                <a:gd name="connsiteX0" fmla="*/ 411 w 3443877"/>
                <a:gd name="connsiteY0" fmla="*/ 728715 h 820155"/>
                <a:gd name="connsiteX1" fmla="*/ 0 w 3443877"/>
                <a:gd name="connsiteY1" fmla="*/ 726947 h 820155"/>
                <a:gd name="connsiteX2" fmla="*/ 1676424 w 3443877"/>
                <a:gd name="connsiteY2" fmla="*/ 0 h 820155"/>
                <a:gd name="connsiteX3" fmla="*/ 3352848 w 3443877"/>
                <a:gd name="connsiteY3" fmla="*/ 726947 h 820155"/>
                <a:gd name="connsiteX4" fmla="*/ 3443877 w 3443877"/>
                <a:gd name="connsiteY4" fmla="*/ 820155 h 820155"/>
                <a:gd name="connsiteX0" fmla="*/ 411 w 3352848"/>
                <a:gd name="connsiteY0" fmla="*/ 728715 h 728715"/>
                <a:gd name="connsiteX1" fmla="*/ 0 w 3352848"/>
                <a:gd name="connsiteY1" fmla="*/ 726947 h 728715"/>
                <a:gd name="connsiteX2" fmla="*/ 1676424 w 3352848"/>
                <a:gd name="connsiteY2" fmla="*/ 0 h 728715"/>
                <a:gd name="connsiteX3" fmla="*/ 3352848 w 3352848"/>
                <a:gd name="connsiteY3" fmla="*/ 726947 h 728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52848" h="728715">
                  <a:moveTo>
                    <a:pt x="411" y="728715"/>
                  </a:moveTo>
                  <a:lnTo>
                    <a:pt x="0" y="726947"/>
                  </a:lnTo>
                  <a:cubicBezTo>
                    <a:pt x="0" y="325465"/>
                    <a:pt x="750561" y="0"/>
                    <a:pt x="1676424" y="0"/>
                  </a:cubicBezTo>
                  <a:cubicBezTo>
                    <a:pt x="2602287" y="0"/>
                    <a:pt x="3352848" y="325465"/>
                    <a:pt x="3352848" y="72694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2955D7C-4F1D-4975-978B-3659C226584D}"/>
                </a:ext>
              </a:extLst>
            </p:cNvPr>
            <p:cNvSpPr/>
            <p:nvPr/>
          </p:nvSpPr>
          <p:spPr>
            <a:xfrm>
              <a:off x="1203385" y="1185463"/>
              <a:ext cx="5655191" cy="1462487"/>
            </a:xfrm>
            <a:custGeom>
              <a:avLst/>
              <a:gdLst>
                <a:gd name="connsiteX0" fmla="*/ 3368591 w 6737182"/>
                <a:gd name="connsiteY0" fmla="*/ 0 h 1462487"/>
                <a:gd name="connsiteX1" fmla="*/ 6737182 w 6737182"/>
                <a:gd name="connsiteY1" fmla="*/ 1460719 h 1462487"/>
                <a:gd name="connsiteX2" fmla="*/ 6736976 w 6737182"/>
                <a:gd name="connsiteY2" fmla="*/ 1462487 h 1462487"/>
                <a:gd name="connsiteX3" fmla="*/ 206 w 6737182"/>
                <a:gd name="connsiteY3" fmla="*/ 1462487 h 1462487"/>
                <a:gd name="connsiteX4" fmla="*/ 0 w 6737182"/>
                <a:gd name="connsiteY4" fmla="*/ 1460719 h 1462487"/>
                <a:gd name="connsiteX5" fmla="*/ 3368591 w 6737182"/>
                <a:gd name="connsiteY5" fmla="*/ 0 h 1462487"/>
                <a:gd name="connsiteX0" fmla="*/ 206 w 6828416"/>
                <a:gd name="connsiteY0" fmla="*/ 1462487 h 1553927"/>
                <a:gd name="connsiteX1" fmla="*/ 0 w 6828416"/>
                <a:gd name="connsiteY1" fmla="*/ 1460719 h 1553927"/>
                <a:gd name="connsiteX2" fmla="*/ 3368591 w 6828416"/>
                <a:gd name="connsiteY2" fmla="*/ 0 h 1553927"/>
                <a:gd name="connsiteX3" fmla="*/ 6737182 w 6828416"/>
                <a:gd name="connsiteY3" fmla="*/ 1460719 h 1553927"/>
                <a:gd name="connsiteX4" fmla="*/ 6828416 w 6828416"/>
                <a:gd name="connsiteY4" fmla="*/ 1553927 h 1553927"/>
                <a:gd name="connsiteX0" fmla="*/ 206 w 6737182"/>
                <a:gd name="connsiteY0" fmla="*/ 1462487 h 1462487"/>
                <a:gd name="connsiteX1" fmla="*/ 0 w 6737182"/>
                <a:gd name="connsiteY1" fmla="*/ 1460719 h 1462487"/>
                <a:gd name="connsiteX2" fmla="*/ 3368591 w 6737182"/>
                <a:gd name="connsiteY2" fmla="*/ 0 h 1462487"/>
                <a:gd name="connsiteX3" fmla="*/ 6737182 w 6737182"/>
                <a:gd name="connsiteY3" fmla="*/ 1460719 h 1462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37182" h="1462487">
                  <a:moveTo>
                    <a:pt x="206" y="1462487"/>
                  </a:moveTo>
                  <a:cubicBezTo>
                    <a:pt x="137" y="1461898"/>
                    <a:pt x="69" y="1461308"/>
                    <a:pt x="0" y="1460719"/>
                  </a:cubicBezTo>
                  <a:cubicBezTo>
                    <a:pt x="0" y="653986"/>
                    <a:pt x="1508170" y="0"/>
                    <a:pt x="3368591" y="0"/>
                  </a:cubicBezTo>
                  <a:cubicBezTo>
                    <a:pt x="5229012" y="0"/>
                    <a:pt x="6737182" y="653986"/>
                    <a:pt x="6737182" y="1460719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F84734F-BBC1-488E-A65E-353E31E6075C}"/>
                </a:ext>
              </a:extLst>
            </p:cNvPr>
            <p:cNvSpPr/>
            <p:nvPr/>
          </p:nvSpPr>
          <p:spPr>
            <a:xfrm flipV="1">
              <a:off x="4419552" y="2577125"/>
              <a:ext cx="228648" cy="67863"/>
            </a:xfrm>
            <a:custGeom>
              <a:avLst/>
              <a:gdLst>
                <a:gd name="connsiteX0" fmla="*/ 152424 w 304848"/>
                <a:gd name="connsiteY0" fmla="*/ 67863 h 67863"/>
                <a:gd name="connsiteX1" fmla="*/ 304848 w 304848"/>
                <a:gd name="connsiteY1" fmla="*/ 1768 h 67863"/>
                <a:gd name="connsiteX2" fmla="*/ 303159 w 304848"/>
                <a:gd name="connsiteY2" fmla="*/ 0 h 67863"/>
                <a:gd name="connsiteX3" fmla="*/ 1689 w 304848"/>
                <a:gd name="connsiteY3" fmla="*/ 0 h 67863"/>
                <a:gd name="connsiteX4" fmla="*/ 0 w 304848"/>
                <a:gd name="connsiteY4" fmla="*/ 1768 h 67863"/>
                <a:gd name="connsiteX5" fmla="*/ 152424 w 304848"/>
                <a:gd name="connsiteY5" fmla="*/ 67863 h 67863"/>
                <a:gd name="connsiteX0" fmla="*/ 1689 w 394599"/>
                <a:gd name="connsiteY0" fmla="*/ 0 h 91440"/>
                <a:gd name="connsiteX1" fmla="*/ 0 w 394599"/>
                <a:gd name="connsiteY1" fmla="*/ 1768 h 91440"/>
                <a:gd name="connsiteX2" fmla="*/ 152424 w 394599"/>
                <a:gd name="connsiteY2" fmla="*/ 67863 h 91440"/>
                <a:gd name="connsiteX3" fmla="*/ 304848 w 394599"/>
                <a:gd name="connsiteY3" fmla="*/ 1768 h 91440"/>
                <a:gd name="connsiteX4" fmla="*/ 394599 w 394599"/>
                <a:gd name="connsiteY4" fmla="*/ 91440 h 91440"/>
                <a:gd name="connsiteX0" fmla="*/ 1689 w 304848"/>
                <a:gd name="connsiteY0" fmla="*/ 0 h 67863"/>
                <a:gd name="connsiteX1" fmla="*/ 0 w 304848"/>
                <a:gd name="connsiteY1" fmla="*/ 1768 h 67863"/>
                <a:gd name="connsiteX2" fmla="*/ 152424 w 304848"/>
                <a:gd name="connsiteY2" fmla="*/ 67863 h 67863"/>
                <a:gd name="connsiteX3" fmla="*/ 304848 w 304848"/>
                <a:gd name="connsiteY3" fmla="*/ 1768 h 67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4848" h="67863">
                  <a:moveTo>
                    <a:pt x="1689" y="0"/>
                  </a:moveTo>
                  <a:lnTo>
                    <a:pt x="0" y="1768"/>
                  </a:lnTo>
                  <a:cubicBezTo>
                    <a:pt x="0" y="38271"/>
                    <a:pt x="68243" y="67863"/>
                    <a:pt x="152424" y="67863"/>
                  </a:cubicBezTo>
                  <a:cubicBezTo>
                    <a:pt x="236605" y="67863"/>
                    <a:pt x="304848" y="38271"/>
                    <a:pt x="304848" y="1768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EF16E82-A301-4009-B68B-72DB73361D89}"/>
                </a:ext>
              </a:extLst>
            </p:cNvPr>
            <p:cNvSpPr/>
            <p:nvPr/>
          </p:nvSpPr>
          <p:spPr>
            <a:xfrm>
              <a:off x="3657552" y="2246700"/>
              <a:ext cx="1524624" cy="398289"/>
            </a:xfrm>
            <a:custGeom>
              <a:avLst/>
              <a:gdLst>
                <a:gd name="connsiteX0" fmla="*/ 914424 w 1828848"/>
                <a:gd name="connsiteY0" fmla="*/ 0 h 398289"/>
                <a:gd name="connsiteX1" fmla="*/ 1828848 w 1828848"/>
                <a:gd name="connsiteY1" fmla="*/ 396521 h 398289"/>
                <a:gd name="connsiteX2" fmla="*/ 1828437 w 1828848"/>
                <a:gd name="connsiteY2" fmla="*/ 398289 h 398289"/>
                <a:gd name="connsiteX3" fmla="*/ 411 w 1828848"/>
                <a:gd name="connsiteY3" fmla="*/ 398289 h 398289"/>
                <a:gd name="connsiteX4" fmla="*/ 0 w 1828848"/>
                <a:gd name="connsiteY4" fmla="*/ 396521 h 398289"/>
                <a:gd name="connsiteX5" fmla="*/ 914424 w 1828848"/>
                <a:gd name="connsiteY5" fmla="*/ 0 h 398289"/>
                <a:gd name="connsiteX0" fmla="*/ 411 w 1919877"/>
                <a:gd name="connsiteY0" fmla="*/ 398289 h 489729"/>
                <a:gd name="connsiteX1" fmla="*/ 0 w 1919877"/>
                <a:gd name="connsiteY1" fmla="*/ 396521 h 489729"/>
                <a:gd name="connsiteX2" fmla="*/ 914424 w 1919877"/>
                <a:gd name="connsiteY2" fmla="*/ 0 h 489729"/>
                <a:gd name="connsiteX3" fmla="*/ 1828848 w 1919877"/>
                <a:gd name="connsiteY3" fmla="*/ 396521 h 489729"/>
                <a:gd name="connsiteX4" fmla="*/ 1919877 w 1919877"/>
                <a:gd name="connsiteY4" fmla="*/ 489729 h 489729"/>
                <a:gd name="connsiteX0" fmla="*/ 411 w 1828848"/>
                <a:gd name="connsiteY0" fmla="*/ 398289 h 398289"/>
                <a:gd name="connsiteX1" fmla="*/ 0 w 1828848"/>
                <a:gd name="connsiteY1" fmla="*/ 396521 h 398289"/>
                <a:gd name="connsiteX2" fmla="*/ 914424 w 1828848"/>
                <a:gd name="connsiteY2" fmla="*/ 0 h 398289"/>
                <a:gd name="connsiteX3" fmla="*/ 1828848 w 1828848"/>
                <a:gd name="connsiteY3" fmla="*/ 396521 h 398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48" h="398289">
                  <a:moveTo>
                    <a:pt x="411" y="398289"/>
                  </a:moveTo>
                  <a:lnTo>
                    <a:pt x="0" y="396521"/>
                  </a:lnTo>
                  <a:cubicBezTo>
                    <a:pt x="0" y="177528"/>
                    <a:pt x="409402" y="0"/>
                    <a:pt x="914424" y="0"/>
                  </a:cubicBezTo>
                  <a:cubicBezTo>
                    <a:pt x="1419446" y="0"/>
                    <a:pt x="1828848" y="177528"/>
                    <a:pt x="1828848" y="396521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CC8321BB-6E98-4090-9063-F019218B89C6}"/>
                </a:ext>
              </a:extLst>
            </p:cNvPr>
            <p:cNvSpPr/>
            <p:nvPr/>
          </p:nvSpPr>
          <p:spPr>
            <a:xfrm rot="10800000">
              <a:off x="3657552" y="2643292"/>
              <a:ext cx="2134152" cy="530438"/>
            </a:xfrm>
            <a:custGeom>
              <a:avLst/>
              <a:gdLst>
                <a:gd name="connsiteX0" fmla="*/ 1219176 w 2438352"/>
                <a:gd name="connsiteY0" fmla="*/ 0 h 530438"/>
                <a:gd name="connsiteX1" fmla="*/ 2438352 w 2438352"/>
                <a:gd name="connsiteY1" fmla="*/ 528670 h 530438"/>
                <a:gd name="connsiteX2" fmla="*/ 2437941 w 2438352"/>
                <a:gd name="connsiteY2" fmla="*/ 530438 h 530438"/>
                <a:gd name="connsiteX3" fmla="*/ 411 w 2438352"/>
                <a:gd name="connsiteY3" fmla="*/ 530438 h 530438"/>
                <a:gd name="connsiteX4" fmla="*/ 0 w 2438352"/>
                <a:gd name="connsiteY4" fmla="*/ 528670 h 530438"/>
                <a:gd name="connsiteX5" fmla="*/ 1219176 w 2438352"/>
                <a:gd name="connsiteY5" fmla="*/ 0 h 530438"/>
                <a:gd name="connsiteX0" fmla="*/ 411 w 2529381"/>
                <a:gd name="connsiteY0" fmla="*/ 530438 h 621878"/>
                <a:gd name="connsiteX1" fmla="*/ 0 w 2529381"/>
                <a:gd name="connsiteY1" fmla="*/ 528670 h 621878"/>
                <a:gd name="connsiteX2" fmla="*/ 1219176 w 2529381"/>
                <a:gd name="connsiteY2" fmla="*/ 0 h 621878"/>
                <a:gd name="connsiteX3" fmla="*/ 2438352 w 2529381"/>
                <a:gd name="connsiteY3" fmla="*/ 528670 h 621878"/>
                <a:gd name="connsiteX4" fmla="*/ 2529381 w 2529381"/>
                <a:gd name="connsiteY4" fmla="*/ 621878 h 621878"/>
                <a:gd name="connsiteX0" fmla="*/ 411 w 2438352"/>
                <a:gd name="connsiteY0" fmla="*/ 530438 h 530438"/>
                <a:gd name="connsiteX1" fmla="*/ 0 w 2438352"/>
                <a:gd name="connsiteY1" fmla="*/ 528670 h 530438"/>
                <a:gd name="connsiteX2" fmla="*/ 1219176 w 2438352"/>
                <a:gd name="connsiteY2" fmla="*/ 0 h 530438"/>
                <a:gd name="connsiteX3" fmla="*/ 2438352 w 2438352"/>
                <a:gd name="connsiteY3" fmla="*/ 528670 h 530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38352" h="530438">
                  <a:moveTo>
                    <a:pt x="411" y="530438"/>
                  </a:moveTo>
                  <a:lnTo>
                    <a:pt x="0" y="528670"/>
                  </a:lnTo>
                  <a:cubicBezTo>
                    <a:pt x="0" y="236694"/>
                    <a:pt x="545844" y="0"/>
                    <a:pt x="1219176" y="0"/>
                  </a:cubicBezTo>
                  <a:cubicBezTo>
                    <a:pt x="1892508" y="0"/>
                    <a:pt x="2438352" y="236694"/>
                    <a:pt x="2438352" y="52867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15190B6B-CF82-4185-82D4-A0DF73183381}"/>
                </a:ext>
              </a:extLst>
            </p:cNvPr>
            <p:cNvSpPr/>
            <p:nvPr/>
          </p:nvSpPr>
          <p:spPr>
            <a:xfrm rot="10800000">
              <a:off x="4186442" y="2643290"/>
              <a:ext cx="995734" cy="266119"/>
            </a:xfrm>
            <a:custGeom>
              <a:avLst/>
              <a:gdLst>
                <a:gd name="connsiteX0" fmla="*/ 609624 w 1219248"/>
                <a:gd name="connsiteY0" fmla="*/ 0 h 266119"/>
                <a:gd name="connsiteX1" fmla="*/ 1219248 w 1219248"/>
                <a:gd name="connsiteY1" fmla="*/ 264351 h 266119"/>
                <a:gd name="connsiteX2" fmla="*/ 1218425 w 1219248"/>
                <a:gd name="connsiteY2" fmla="*/ 266119 h 266119"/>
                <a:gd name="connsiteX3" fmla="*/ 823 w 1219248"/>
                <a:gd name="connsiteY3" fmla="*/ 266119 h 266119"/>
                <a:gd name="connsiteX4" fmla="*/ 0 w 1219248"/>
                <a:gd name="connsiteY4" fmla="*/ 264351 h 266119"/>
                <a:gd name="connsiteX5" fmla="*/ 609624 w 1219248"/>
                <a:gd name="connsiteY5" fmla="*/ 0 h 266119"/>
                <a:gd name="connsiteX0" fmla="*/ 823 w 1309865"/>
                <a:gd name="connsiteY0" fmla="*/ 266119 h 357559"/>
                <a:gd name="connsiteX1" fmla="*/ 0 w 1309865"/>
                <a:gd name="connsiteY1" fmla="*/ 264351 h 357559"/>
                <a:gd name="connsiteX2" fmla="*/ 609624 w 1309865"/>
                <a:gd name="connsiteY2" fmla="*/ 0 h 357559"/>
                <a:gd name="connsiteX3" fmla="*/ 1219248 w 1309865"/>
                <a:gd name="connsiteY3" fmla="*/ 264351 h 357559"/>
                <a:gd name="connsiteX4" fmla="*/ 1309865 w 1309865"/>
                <a:gd name="connsiteY4" fmla="*/ 357559 h 357559"/>
                <a:gd name="connsiteX0" fmla="*/ 823 w 1219248"/>
                <a:gd name="connsiteY0" fmla="*/ 266119 h 266119"/>
                <a:gd name="connsiteX1" fmla="*/ 0 w 1219248"/>
                <a:gd name="connsiteY1" fmla="*/ 264351 h 266119"/>
                <a:gd name="connsiteX2" fmla="*/ 609624 w 1219248"/>
                <a:gd name="connsiteY2" fmla="*/ 0 h 266119"/>
                <a:gd name="connsiteX3" fmla="*/ 1219248 w 1219248"/>
                <a:gd name="connsiteY3" fmla="*/ 264351 h 266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248" h="266119">
                  <a:moveTo>
                    <a:pt x="823" y="266119"/>
                  </a:moveTo>
                  <a:lnTo>
                    <a:pt x="0" y="264351"/>
                  </a:lnTo>
                  <a:cubicBezTo>
                    <a:pt x="0" y="118354"/>
                    <a:pt x="272938" y="0"/>
                    <a:pt x="609624" y="0"/>
                  </a:cubicBezTo>
                  <a:cubicBezTo>
                    <a:pt x="946310" y="0"/>
                    <a:pt x="1219248" y="118354"/>
                    <a:pt x="1219248" y="264351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04E46878-2861-4F35-A3D6-810701B37164}"/>
                </a:ext>
              </a:extLst>
            </p:cNvPr>
            <p:cNvSpPr/>
            <p:nvPr/>
          </p:nvSpPr>
          <p:spPr>
            <a:xfrm rot="10800000" flipV="1">
              <a:off x="4419552" y="2643292"/>
              <a:ext cx="381624" cy="100906"/>
            </a:xfrm>
            <a:custGeom>
              <a:avLst/>
              <a:gdLst>
                <a:gd name="connsiteX0" fmla="*/ 228624 w 457248"/>
                <a:gd name="connsiteY0" fmla="*/ 100906 h 100906"/>
                <a:gd name="connsiteX1" fmla="*/ 457248 w 457248"/>
                <a:gd name="connsiteY1" fmla="*/ 1768 h 100906"/>
                <a:gd name="connsiteX2" fmla="*/ 456425 w 457248"/>
                <a:gd name="connsiteY2" fmla="*/ 0 h 100906"/>
                <a:gd name="connsiteX3" fmla="*/ 823 w 457248"/>
                <a:gd name="connsiteY3" fmla="*/ 0 h 100906"/>
                <a:gd name="connsiteX4" fmla="*/ 0 w 457248"/>
                <a:gd name="connsiteY4" fmla="*/ 1768 h 100906"/>
                <a:gd name="connsiteX5" fmla="*/ 228624 w 457248"/>
                <a:gd name="connsiteY5" fmla="*/ 100906 h 100906"/>
                <a:gd name="connsiteX0" fmla="*/ 823 w 547865"/>
                <a:gd name="connsiteY0" fmla="*/ 0 h 100906"/>
                <a:gd name="connsiteX1" fmla="*/ 0 w 547865"/>
                <a:gd name="connsiteY1" fmla="*/ 1768 h 100906"/>
                <a:gd name="connsiteX2" fmla="*/ 228624 w 547865"/>
                <a:gd name="connsiteY2" fmla="*/ 100906 h 100906"/>
                <a:gd name="connsiteX3" fmla="*/ 457248 w 547865"/>
                <a:gd name="connsiteY3" fmla="*/ 1768 h 100906"/>
                <a:gd name="connsiteX4" fmla="*/ 547865 w 547865"/>
                <a:gd name="connsiteY4" fmla="*/ 91440 h 100906"/>
                <a:gd name="connsiteX0" fmla="*/ 823 w 457248"/>
                <a:gd name="connsiteY0" fmla="*/ 0 h 100906"/>
                <a:gd name="connsiteX1" fmla="*/ 0 w 457248"/>
                <a:gd name="connsiteY1" fmla="*/ 1768 h 100906"/>
                <a:gd name="connsiteX2" fmla="*/ 228624 w 457248"/>
                <a:gd name="connsiteY2" fmla="*/ 100906 h 100906"/>
                <a:gd name="connsiteX3" fmla="*/ 457248 w 457248"/>
                <a:gd name="connsiteY3" fmla="*/ 1768 h 100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48" h="100906">
                  <a:moveTo>
                    <a:pt x="823" y="0"/>
                  </a:moveTo>
                  <a:lnTo>
                    <a:pt x="0" y="1768"/>
                  </a:lnTo>
                  <a:cubicBezTo>
                    <a:pt x="0" y="56520"/>
                    <a:pt x="102358" y="100906"/>
                    <a:pt x="228624" y="100906"/>
                  </a:cubicBezTo>
                  <a:cubicBezTo>
                    <a:pt x="354890" y="100906"/>
                    <a:pt x="457248" y="56520"/>
                    <a:pt x="457248" y="1768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206523F5-9CBA-4956-9394-CD55F0C559AD}"/>
                </a:ext>
              </a:extLst>
            </p:cNvPr>
            <p:cNvSpPr/>
            <p:nvPr/>
          </p:nvSpPr>
          <p:spPr>
            <a:xfrm rot="10800000">
              <a:off x="2895552" y="2643292"/>
              <a:ext cx="3963024" cy="993054"/>
            </a:xfrm>
            <a:custGeom>
              <a:avLst/>
              <a:gdLst>
                <a:gd name="connsiteX0" fmla="*/ 2286024 w 4572048"/>
                <a:gd name="connsiteY0" fmla="*/ 0 h 993054"/>
                <a:gd name="connsiteX1" fmla="*/ 4572048 w 4572048"/>
                <a:gd name="connsiteY1" fmla="*/ 991286 h 993054"/>
                <a:gd name="connsiteX2" fmla="*/ 4571842 w 4572048"/>
                <a:gd name="connsiteY2" fmla="*/ 993054 h 993054"/>
                <a:gd name="connsiteX3" fmla="*/ 206 w 4572048"/>
                <a:gd name="connsiteY3" fmla="*/ 993054 h 993054"/>
                <a:gd name="connsiteX4" fmla="*/ 0 w 4572048"/>
                <a:gd name="connsiteY4" fmla="*/ 991286 h 993054"/>
                <a:gd name="connsiteX5" fmla="*/ 2286024 w 4572048"/>
                <a:gd name="connsiteY5" fmla="*/ 0 h 993054"/>
                <a:gd name="connsiteX0" fmla="*/ 206 w 4663282"/>
                <a:gd name="connsiteY0" fmla="*/ 993054 h 1084494"/>
                <a:gd name="connsiteX1" fmla="*/ 0 w 4663282"/>
                <a:gd name="connsiteY1" fmla="*/ 991286 h 1084494"/>
                <a:gd name="connsiteX2" fmla="*/ 2286024 w 4663282"/>
                <a:gd name="connsiteY2" fmla="*/ 0 h 1084494"/>
                <a:gd name="connsiteX3" fmla="*/ 4572048 w 4663282"/>
                <a:gd name="connsiteY3" fmla="*/ 991286 h 1084494"/>
                <a:gd name="connsiteX4" fmla="*/ 4663282 w 4663282"/>
                <a:gd name="connsiteY4" fmla="*/ 1084494 h 1084494"/>
                <a:gd name="connsiteX0" fmla="*/ 206 w 4572048"/>
                <a:gd name="connsiteY0" fmla="*/ 993054 h 993054"/>
                <a:gd name="connsiteX1" fmla="*/ 0 w 4572048"/>
                <a:gd name="connsiteY1" fmla="*/ 991286 h 993054"/>
                <a:gd name="connsiteX2" fmla="*/ 2286024 w 4572048"/>
                <a:gd name="connsiteY2" fmla="*/ 0 h 993054"/>
                <a:gd name="connsiteX3" fmla="*/ 4572048 w 4572048"/>
                <a:gd name="connsiteY3" fmla="*/ 991286 h 993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48" h="993054">
                  <a:moveTo>
                    <a:pt x="206" y="993054"/>
                  </a:moveTo>
                  <a:cubicBezTo>
                    <a:pt x="137" y="992465"/>
                    <a:pt x="69" y="991875"/>
                    <a:pt x="0" y="991286"/>
                  </a:cubicBezTo>
                  <a:cubicBezTo>
                    <a:pt x="0" y="443814"/>
                    <a:pt x="1023488" y="0"/>
                    <a:pt x="2286024" y="0"/>
                  </a:cubicBezTo>
                  <a:cubicBezTo>
                    <a:pt x="3548560" y="0"/>
                    <a:pt x="4572048" y="443814"/>
                    <a:pt x="4572048" y="991286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783D3CCD-F3B4-45B7-8895-E20267268323}"/>
              </a:ext>
            </a:extLst>
          </p:cNvPr>
          <p:cNvSpPr/>
          <p:nvPr/>
        </p:nvSpPr>
        <p:spPr>
          <a:xfrm rot="4785002">
            <a:off x="2988017" y="1324975"/>
            <a:ext cx="152400" cy="136772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Isosceles Triangle 53">
            <a:extLst>
              <a:ext uri="{FF2B5EF4-FFF2-40B4-BE49-F238E27FC236}">
                <a16:creationId xmlns:a16="http://schemas.microsoft.com/office/drawing/2014/main" id="{C31DC729-AC0C-4501-87FC-F39A1D331F09}"/>
              </a:ext>
            </a:extLst>
          </p:cNvPr>
          <p:cNvSpPr/>
          <p:nvPr/>
        </p:nvSpPr>
        <p:spPr>
          <a:xfrm rot="4805509">
            <a:off x="3742355" y="1945259"/>
            <a:ext cx="152400" cy="136772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Isosceles Triangle 54">
            <a:extLst>
              <a:ext uri="{FF2B5EF4-FFF2-40B4-BE49-F238E27FC236}">
                <a16:creationId xmlns:a16="http://schemas.microsoft.com/office/drawing/2014/main" id="{9B2C883F-52E7-4A4F-81EF-69EC60257EF6}"/>
              </a:ext>
            </a:extLst>
          </p:cNvPr>
          <p:cNvSpPr/>
          <p:nvPr/>
        </p:nvSpPr>
        <p:spPr>
          <a:xfrm rot="4777940">
            <a:off x="4082437" y="2217374"/>
            <a:ext cx="152400" cy="136772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Isosceles Triangle 55">
            <a:extLst>
              <a:ext uri="{FF2B5EF4-FFF2-40B4-BE49-F238E27FC236}">
                <a16:creationId xmlns:a16="http://schemas.microsoft.com/office/drawing/2014/main" id="{7FEE1874-7982-4AA6-9632-A42DB741D7D1}"/>
              </a:ext>
            </a:extLst>
          </p:cNvPr>
          <p:cNvSpPr/>
          <p:nvPr/>
        </p:nvSpPr>
        <p:spPr>
          <a:xfrm rot="4767309">
            <a:off x="4312941" y="2413589"/>
            <a:ext cx="152400" cy="136772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D0D1B3D-0ED7-452F-92A1-C80CEE72EDC3}"/>
              </a:ext>
            </a:extLst>
          </p:cNvPr>
          <p:cNvSpPr txBox="1"/>
          <p:nvPr/>
        </p:nvSpPr>
        <p:spPr>
          <a:xfrm>
            <a:off x="5975893" y="297727"/>
            <a:ext cx="29738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no Hamiltonian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2C14FAE-85A7-440C-95B9-5675E58C1F2B}"/>
              </a:ext>
            </a:extLst>
          </p:cNvPr>
          <p:cNvSpPr txBox="1"/>
          <p:nvPr/>
        </p:nvSpPr>
        <p:spPr>
          <a:xfrm>
            <a:off x="3617058" y="4367155"/>
            <a:ext cx="53495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EE6C"/>
                </a:solidFill>
              </a:rPr>
              <a:t>areas shrink during evolution</a:t>
            </a:r>
          </a:p>
        </p:txBody>
      </p:sp>
    </p:spTree>
    <p:extLst>
      <p:ext uri="{BB962C8B-B14F-4D97-AF65-F5344CB8AC3E}">
        <p14:creationId xmlns:p14="http://schemas.microsoft.com/office/powerpoint/2010/main" val="1423746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BC631-913F-4D7A-80C2-B9054DDA0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CC5CC-BAE1-4A7A-93BE-BD9141829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Attractors, stable points or stable cycles, are regions around which trajectories concentrate</a:t>
            </a:r>
          </a:p>
          <a:p>
            <a:pPr lvl="1"/>
            <a:r>
              <a:rPr lang="en-US" dirty="0"/>
              <a:t>Dissipative forces are associated with attractors</a:t>
            </a:r>
          </a:p>
          <a:p>
            <a:pPr marL="0" indent="0">
              <a:buNone/>
            </a:pPr>
            <a:r>
              <a:rPr lang="en-US" dirty="0"/>
              <a:t>Areas of phase space cannot shrink during Hamiltonian evolution</a:t>
            </a:r>
          </a:p>
          <a:p>
            <a:pPr marL="0" indent="0">
              <a:buNone/>
            </a:pPr>
            <a:r>
              <a:rPr lang="en-US" dirty="0">
                <a:solidFill>
                  <a:srgbClr val="00EE6C"/>
                </a:solidFill>
              </a:rPr>
              <a:t>Hamiltonian evolution does not allow attractors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952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BC631-913F-4D7A-80C2-B9054DDA0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CC5CC-BAE1-4A7A-93BE-BD9141829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638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radley Hand ITC">
      <a:majorFont>
        <a:latin typeface="Bradley Hand ITC"/>
        <a:ea typeface=""/>
        <a:cs typeface=""/>
      </a:majorFont>
      <a:minorFont>
        <a:latin typeface="Bradley Hand IT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41070</TotalTime>
  <Words>206</Words>
  <Application>Microsoft Office PowerPoint</Application>
  <PresentationFormat>On-screen Show (16:9)</PresentationFormat>
  <Paragraphs>45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Alice</vt:lpstr>
      <vt:lpstr>Arial</vt:lpstr>
      <vt:lpstr>Bradley Hand ITC</vt:lpstr>
      <vt:lpstr>Calibri</vt:lpstr>
      <vt:lpstr>Cambria Math</vt:lpstr>
      <vt:lpstr>Office Theme</vt:lpstr>
      <vt:lpstr>No attractors in Hamiltonian mechanics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Takeaway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classical Hamiltonian mechanics</dc:title>
  <dc:creator>carcassi</dc:creator>
  <cp:lastModifiedBy>Gabriele Carcassi</cp:lastModifiedBy>
  <cp:revision>339</cp:revision>
  <dcterms:created xsi:type="dcterms:W3CDTF">2013-05-30T18:30:29Z</dcterms:created>
  <dcterms:modified xsi:type="dcterms:W3CDTF">2024-01-12T19:24:20Z</dcterms:modified>
</cp:coreProperties>
</file>