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57" r:id="rId2"/>
    <p:sldId id="390" r:id="rId3"/>
    <p:sldId id="389" r:id="rId4"/>
    <p:sldId id="391" r:id="rId5"/>
    <p:sldId id="392" r:id="rId6"/>
    <p:sldId id="393" r:id="rId7"/>
    <p:sldId id="395" r:id="rId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FFCC"/>
    <a:srgbClr val="99CC00"/>
    <a:srgbClr val="996600"/>
    <a:srgbClr val="663300"/>
    <a:srgbClr val="993300"/>
    <a:srgbClr val="CCFF66"/>
    <a:srgbClr val="CCFF99"/>
    <a:srgbClr val="4D4D4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94660"/>
  </p:normalViewPr>
  <p:slideViewPr>
    <p:cSldViewPr>
      <p:cViewPr varScale="1">
        <p:scale>
          <a:sx n="124" d="100"/>
          <a:sy n="124" d="100"/>
        </p:scale>
        <p:origin x="17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BAA77A-4EF6-4CF9-A5F5-DC742F5AA42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34383C"/>
              </a:gs>
              <a:gs pos="23000">
                <a:srgbClr val="333333"/>
              </a:gs>
              <a:gs pos="69000">
                <a:srgbClr val="1C1C1C"/>
              </a:gs>
              <a:gs pos="97000">
                <a:srgbClr val="080808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1927689" y="171834"/>
            <a:ext cx="52886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Quantum Essentials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C43FEA-B826-4559-B2A2-33704832B929}"/>
              </a:ext>
            </a:extLst>
          </p:cNvPr>
          <p:cNvSpPr/>
          <p:nvPr/>
        </p:nvSpPr>
        <p:spPr>
          <a:xfrm>
            <a:off x="7214420" y="4299546"/>
            <a:ext cx="1929580" cy="84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0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511987" y="171834"/>
            <a:ext cx="4120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Classical failure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117B1-74DB-4EA0-91D7-908F91F5FF4B}"/>
              </a:ext>
            </a:extLst>
          </p:cNvPr>
          <p:cNvGrpSpPr/>
          <p:nvPr/>
        </p:nvGrpSpPr>
        <p:grpSpPr>
          <a:xfrm>
            <a:off x="1003623" y="1483915"/>
            <a:ext cx="7201863" cy="1812485"/>
            <a:chOff x="1378067" y="1772615"/>
            <a:chExt cx="7201863" cy="1812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5F8F4B-F04E-41A0-A9A4-134A55195B85}"/>
                    </a:ext>
                  </a:extLst>
                </p:cNvPr>
                <p:cNvSpPr txBox="1"/>
                <p:nvPr/>
              </p:nvSpPr>
              <p:spPr>
                <a:xfrm>
                  <a:off x="1378067" y="1772615"/>
                  <a:ext cx="3069623" cy="1812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540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5400" b="0" i="1" smtClean="0">
                            <a:ln w="3175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540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5400" dirty="0">
                    <a:ln w="3175">
                      <a:solidFill>
                        <a:schemeClr val="bg1"/>
                      </a:solidFill>
                    </a:ln>
                    <a:latin typeface="Segoe Print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B5F8F4B-F04E-41A0-A9A4-134A55195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8067" y="1772615"/>
                  <a:ext cx="3069623" cy="1812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43A5913-949A-49B0-9A41-31D23D01461C}"/>
                    </a:ext>
                  </a:extLst>
                </p:cNvPr>
                <p:cNvSpPr txBox="1"/>
                <p:nvPr/>
              </p:nvSpPr>
              <p:spPr>
                <a:xfrm>
                  <a:off x="4876800" y="1772616"/>
                  <a:ext cx="3703130" cy="18124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540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5400" b="0" i="1" smtClean="0">
                            <a:ln w="3175">
                              <a:solidFill>
                                <a:schemeClr val="bg1"/>
                              </a:solidFill>
                            </a:ln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540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5400" b="0" i="1" smtClean="0">
                                <a:ln w="3175">
                                  <a:solidFill>
                                    <a:schemeClr val="bg1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5400" dirty="0">
                    <a:ln w="3175">
                      <a:solidFill>
                        <a:schemeClr val="bg1"/>
                      </a:solidFill>
                    </a:ln>
                    <a:latin typeface="Segoe Print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43A5913-949A-49B0-9A41-31D23D014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772616"/>
                  <a:ext cx="3703130" cy="1812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91DCA1-ADC7-455F-90D5-C724BC1EAFCB}"/>
              </a:ext>
            </a:extLst>
          </p:cNvPr>
          <p:cNvSpPr/>
          <p:nvPr/>
        </p:nvSpPr>
        <p:spPr>
          <a:xfrm rot="20254281">
            <a:off x="1869292" y="1779642"/>
            <a:ext cx="5553352" cy="1481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UNTENABLE</a:t>
            </a:r>
            <a:b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rgbClr val="FF0000"/>
                </a:solidFill>
                <a:latin typeface="Arial Black" panose="020B0A04020102020204" pitchFamily="34" charset="0"/>
              </a:rPr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1824283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1437972" y="171834"/>
            <a:ext cx="62680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Misleading comparisons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89187-50AD-4174-8213-E111088108E7}"/>
              </a:ext>
            </a:extLst>
          </p:cNvPr>
          <p:cNvSpPr txBox="1"/>
          <p:nvPr/>
        </p:nvSpPr>
        <p:spPr>
          <a:xfrm>
            <a:off x="4017687" y="1862527"/>
            <a:ext cx="10390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=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CF80EC-5336-4A2C-A7C5-C86A6B27B6BA}"/>
              </a:ext>
            </a:extLst>
          </p:cNvPr>
          <p:cNvSpPr txBox="1"/>
          <p:nvPr/>
        </p:nvSpPr>
        <p:spPr>
          <a:xfrm>
            <a:off x="4238199" y="1200150"/>
            <a:ext cx="7136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Segoe Print" panose="02000600000000000000" pitchFamily="2" charset="0"/>
              </a:rPr>
              <a:t>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5F8F4B-F04E-41A0-A9A4-134A55195B85}"/>
              </a:ext>
            </a:extLst>
          </p:cNvPr>
          <p:cNvSpPr txBox="1"/>
          <p:nvPr/>
        </p:nvSpPr>
        <p:spPr>
          <a:xfrm>
            <a:off x="4951856" y="3836618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3175">
                  <a:noFill/>
                </a:ln>
                <a:latin typeface="Segoe Print" panose="02000600000000000000" pitchFamily="2" charset="0"/>
              </a:rPr>
              <a:t>Quantum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B11C7-185D-446C-AAF7-6EB9E5597765}"/>
              </a:ext>
            </a:extLst>
          </p:cNvPr>
          <p:cNvSpPr txBox="1"/>
          <p:nvPr/>
        </p:nvSpPr>
        <p:spPr>
          <a:xfrm>
            <a:off x="1897412" y="3853128"/>
            <a:ext cx="2064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n w="3175">
                  <a:noFill/>
                </a:ln>
                <a:latin typeface="Segoe Print" panose="02000600000000000000" pitchFamily="2" charset="0"/>
              </a:rPr>
              <a:t>Classical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29675A-26F2-4F8D-9859-812B15300C6B}"/>
              </a:ext>
            </a:extLst>
          </p:cNvPr>
          <p:cNvGrpSpPr/>
          <p:nvPr/>
        </p:nvGrpSpPr>
        <p:grpSpPr>
          <a:xfrm>
            <a:off x="5715000" y="1329127"/>
            <a:ext cx="2133600" cy="2133600"/>
            <a:chOff x="5715000" y="1637402"/>
            <a:chExt cx="2133600" cy="21336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8AA724-7B8A-4A45-8FE1-AD5F00D459AF}"/>
                </a:ext>
              </a:extLst>
            </p:cNvPr>
            <p:cNvGrpSpPr/>
            <p:nvPr/>
          </p:nvGrpSpPr>
          <p:grpSpPr>
            <a:xfrm>
              <a:off x="5715000" y="1637402"/>
              <a:ext cx="2133600" cy="2133600"/>
              <a:chOff x="5410200" y="1657350"/>
              <a:chExt cx="2133600" cy="213360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BFC1E581-F947-47FA-898F-2C4FD0D32F2B}"/>
                  </a:ext>
                </a:extLst>
              </p:cNvPr>
              <p:cNvSpPr/>
              <p:nvPr/>
            </p:nvSpPr>
            <p:spPr>
              <a:xfrm>
                <a:off x="5410200" y="1657350"/>
                <a:ext cx="2133600" cy="2133600"/>
              </a:xfrm>
              <a:prstGeom prst="ellipse">
                <a:avLst/>
              </a:prstGeom>
              <a:gradFill flip="none" rotWithShape="1">
                <a:gsLst>
                  <a:gs pos="14000">
                    <a:srgbClr val="FFCC66"/>
                  </a:gs>
                  <a:gs pos="100000">
                    <a:srgbClr val="FF99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8100">
                <a:solidFill>
                  <a:srgbClr val="FF99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b="1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6C3372B-C7DC-4117-9BE9-85B231A54916}"/>
                  </a:ext>
                </a:extLst>
              </p:cNvPr>
              <p:cNvSpPr/>
              <p:nvPr/>
            </p:nvSpPr>
            <p:spPr>
              <a:xfrm>
                <a:off x="6438900" y="1809750"/>
                <a:ext cx="76200" cy="45719"/>
              </a:xfrm>
              <a:prstGeom prst="ellipse">
                <a:avLst/>
              </a:prstGeom>
              <a:gradFill>
                <a:gsLst>
                  <a:gs pos="0">
                    <a:srgbClr val="34383C"/>
                  </a:gs>
                  <a:gs pos="97000">
                    <a:srgbClr val="4D4D4D">
                      <a:alpha val="70980"/>
                    </a:srgb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9D2D7-582C-41AC-BD73-8B572B10231B}"/>
                    </a:ext>
                  </a:extLst>
                </p:cNvPr>
                <p:cNvSpPr txBox="1"/>
                <p:nvPr/>
              </p:nvSpPr>
              <p:spPr>
                <a:xfrm>
                  <a:off x="5909294" y="2241318"/>
                  <a:ext cx="192296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5400" i="1" dirty="0">
                    <a:ln w="3175">
                      <a:noFill/>
                    </a:ln>
                    <a:latin typeface="Segoe Print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1B9D2D7-582C-41AC-BD73-8B572B102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294" y="2241318"/>
                  <a:ext cx="1922962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42B596-005D-4390-BEEB-0B644179FD09}"/>
              </a:ext>
            </a:extLst>
          </p:cNvPr>
          <p:cNvGrpSpPr/>
          <p:nvPr/>
        </p:nvGrpSpPr>
        <p:grpSpPr>
          <a:xfrm>
            <a:off x="1388608" y="1184099"/>
            <a:ext cx="2192793" cy="2298576"/>
            <a:chOff x="1388608" y="1492374"/>
            <a:chExt cx="2192793" cy="2298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C034903-EE40-4CF3-B6A2-F6C8662F72C3}"/>
                </a:ext>
              </a:extLst>
            </p:cNvPr>
            <p:cNvGrpSpPr/>
            <p:nvPr/>
          </p:nvGrpSpPr>
          <p:grpSpPr>
            <a:xfrm>
              <a:off x="1388608" y="1492374"/>
              <a:ext cx="2192793" cy="2298576"/>
              <a:chOff x="1905000" y="1403689"/>
              <a:chExt cx="2192793" cy="2298576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E54430C-26CA-48AC-BF2A-089FFAB18EA2}"/>
                  </a:ext>
                </a:extLst>
              </p:cNvPr>
              <p:cNvSpPr/>
              <p:nvPr/>
            </p:nvSpPr>
            <p:spPr>
              <a:xfrm>
                <a:off x="1905000" y="1657350"/>
                <a:ext cx="2192793" cy="2044915"/>
              </a:xfrm>
              <a:custGeom>
                <a:avLst/>
                <a:gdLst>
                  <a:gd name="connsiteX0" fmla="*/ 1087961 w 2206502"/>
                  <a:gd name="connsiteY0" fmla="*/ 111696 h 2084503"/>
                  <a:gd name="connsiteX1" fmla="*/ 1581947 w 2206502"/>
                  <a:gd name="connsiteY1" fmla="*/ 27613 h 2084503"/>
                  <a:gd name="connsiteX2" fmla="*/ 2196802 w 2206502"/>
                  <a:gd name="connsiteY2" fmla="*/ 663489 h 2084503"/>
                  <a:gd name="connsiteX3" fmla="*/ 1902513 w 2206502"/>
                  <a:gd name="connsiteY3" fmla="*/ 1782841 h 2084503"/>
                  <a:gd name="connsiteX4" fmla="*/ 1172044 w 2206502"/>
                  <a:gd name="connsiteY4" fmla="*/ 2082385 h 2084503"/>
                  <a:gd name="connsiteX5" fmla="*/ 289175 w 2206502"/>
                  <a:gd name="connsiteY5" fmla="*/ 1682992 h 2084503"/>
                  <a:gd name="connsiteX6" fmla="*/ 140 w 2206502"/>
                  <a:gd name="connsiteY6" fmla="*/ 910482 h 2084503"/>
                  <a:gd name="connsiteX7" fmla="*/ 315451 w 2206502"/>
                  <a:gd name="connsiteY7" fmla="*/ 206289 h 2084503"/>
                  <a:gd name="connsiteX8" fmla="*/ 777906 w 2206502"/>
                  <a:gd name="connsiteY8" fmla="*/ 85420 h 2084503"/>
                  <a:gd name="connsiteX9" fmla="*/ 1087961 w 2206502"/>
                  <a:gd name="connsiteY9" fmla="*/ 111696 h 2084503"/>
                  <a:gd name="connsiteX0" fmla="*/ 1087961 w 2201299"/>
                  <a:gd name="connsiteY0" fmla="*/ 70175 h 2042982"/>
                  <a:gd name="connsiteX1" fmla="*/ 1702816 w 2201299"/>
                  <a:gd name="connsiteY1" fmla="*/ 33388 h 2042982"/>
                  <a:gd name="connsiteX2" fmla="*/ 2196802 w 2201299"/>
                  <a:gd name="connsiteY2" fmla="*/ 621968 h 2042982"/>
                  <a:gd name="connsiteX3" fmla="*/ 1902513 w 2201299"/>
                  <a:gd name="connsiteY3" fmla="*/ 1741320 h 2042982"/>
                  <a:gd name="connsiteX4" fmla="*/ 1172044 w 2201299"/>
                  <a:gd name="connsiteY4" fmla="*/ 2040864 h 2042982"/>
                  <a:gd name="connsiteX5" fmla="*/ 289175 w 2201299"/>
                  <a:gd name="connsiteY5" fmla="*/ 1641471 h 2042982"/>
                  <a:gd name="connsiteX6" fmla="*/ 140 w 2201299"/>
                  <a:gd name="connsiteY6" fmla="*/ 868961 h 2042982"/>
                  <a:gd name="connsiteX7" fmla="*/ 315451 w 2201299"/>
                  <a:gd name="connsiteY7" fmla="*/ 164768 h 2042982"/>
                  <a:gd name="connsiteX8" fmla="*/ 777906 w 2201299"/>
                  <a:gd name="connsiteY8" fmla="*/ 43899 h 2042982"/>
                  <a:gd name="connsiteX9" fmla="*/ 1087961 w 2201299"/>
                  <a:gd name="connsiteY9" fmla="*/ 70175 h 2042982"/>
                  <a:gd name="connsiteX0" fmla="*/ 1087961 w 2201299"/>
                  <a:gd name="connsiteY0" fmla="*/ 70175 h 2042982"/>
                  <a:gd name="connsiteX1" fmla="*/ 1702816 w 2201299"/>
                  <a:gd name="connsiteY1" fmla="*/ 33388 h 2042982"/>
                  <a:gd name="connsiteX2" fmla="*/ 2196802 w 2201299"/>
                  <a:gd name="connsiteY2" fmla="*/ 621968 h 2042982"/>
                  <a:gd name="connsiteX3" fmla="*/ 1902513 w 2201299"/>
                  <a:gd name="connsiteY3" fmla="*/ 1741320 h 2042982"/>
                  <a:gd name="connsiteX4" fmla="*/ 1172044 w 2201299"/>
                  <a:gd name="connsiteY4" fmla="*/ 2040864 h 2042982"/>
                  <a:gd name="connsiteX5" fmla="*/ 289175 w 2201299"/>
                  <a:gd name="connsiteY5" fmla="*/ 1641471 h 2042982"/>
                  <a:gd name="connsiteX6" fmla="*/ 140 w 2201299"/>
                  <a:gd name="connsiteY6" fmla="*/ 868961 h 2042982"/>
                  <a:gd name="connsiteX7" fmla="*/ 315451 w 2201299"/>
                  <a:gd name="connsiteY7" fmla="*/ 164768 h 2042982"/>
                  <a:gd name="connsiteX8" fmla="*/ 777906 w 2201299"/>
                  <a:gd name="connsiteY8" fmla="*/ 43899 h 2042982"/>
                  <a:gd name="connsiteX9" fmla="*/ 1087961 w 2201299"/>
                  <a:gd name="connsiteY9" fmla="*/ 70175 h 2042982"/>
                  <a:gd name="connsiteX0" fmla="*/ 1087961 w 2227871"/>
                  <a:gd name="connsiteY0" fmla="*/ 70175 h 2042982"/>
                  <a:gd name="connsiteX1" fmla="*/ 1702816 w 2227871"/>
                  <a:gd name="connsiteY1" fmla="*/ 33388 h 2042982"/>
                  <a:gd name="connsiteX2" fmla="*/ 2196802 w 2227871"/>
                  <a:gd name="connsiteY2" fmla="*/ 621968 h 2042982"/>
                  <a:gd name="connsiteX3" fmla="*/ 1902513 w 2227871"/>
                  <a:gd name="connsiteY3" fmla="*/ 1741320 h 2042982"/>
                  <a:gd name="connsiteX4" fmla="*/ 1172044 w 2227871"/>
                  <a:gd name="connsiteY4" fmla="*/ 2040864 h 2042982"/>
                  <a:gd name="connsiteX5" fmla="*/ 289175 w 2227871"/>
                  <a:gd name="connsiteY5" fmla="*/ 1641471 h 2042982"/>
                  <a:gd name="connsiteX6" fmla="*/ 140 w 2227871"/>
                  <a:gd name="connsiteY6" fmla="*/ 868961 h 2042982"/>
                  <a:gd name="connsiteX7" fmla="*/ 315451 w 2227871"/>
                  <a:gd name="connsiteY7" fmla="*/ 164768 h 2042982"/>
                  <a:gd name="connsiteX8" fmla="*/ 777906 w 2227871"/>
                  <a:gd name="connsiteY8" fmla="*/ 43899 h 2042982"/>
                  <a:gd name="connsiteX9" fmla="*/ 1087961 w 2227871"/>
                  <a:gd name="connsiteY9" fmla="*/ 70175 h 2042982"/>
                  <a:gd name="connsiteX0" fmla="*/ 1087961 w 2232735"/>
                  <a:gd name="connsiteY0" fmla="*/ 73568 h 2046231"/>
                  <a:gd name="connsiteX1" fmla="*/ 1702816 w 2232735"/>
                  <a:gd name="connsiteY1" fmla="*/ 36781 h 2046231"/>
                  <a:gd name="connsiteX2" fmla="*/ 2202057 w 2232735"/>
                  <a:gd name="connsiteY2" fmla="*/ 672658 h 2046231"/>
                  <a:gd name="connsiteX3" fmla="*/ 1902513 w 2232735"/>
                  <a:gd name="connsiteY3" fmla="*/ 1744713 h 2046231"/>
                  <a:gd name="connsiteX4" fmla="*/ 1172044 w 2232735"/>
                  <a:gd name="connsiteY4" fmla="*/ 2044257 h 2046231"/>
                  <a:gd name="connsiteX5" fmla="*/ 289175 w 2232735"/>
                  <a:gd name="connsiteY5" fmla="*/ 1644864 h 2046231"/>
                  <a:gd name="connsiteX6" fmla="*/ 140 w 2232735"/>
                  <a:gd name="connsiteY6" fmla="*/ 872354 h 2046231"/>
                  <a:gd name="connsiteX7" fmla="*/ 315451 w 2232735"/>
                  <a:gd name="connsiteY7" fmla="*/ 168161 h 2046231"/>
                  <a:gd name="connsiteX8" fmla="*/ 777906 w 2232735"/>
                  <a:gd name="connsiteY8" fmla="*/ 47292 h 2046231"/>
                  <a:gd name="connsiteX9" fmla="*/ 1087961 w 2232735"/>
                  <a:gd name="connsiteY9" fmla="*/ 73568 h 2046231"/>
                  <a:gd name="connsiteX0" fmla="*/ 1087961 w 2202804"/>
                  <a:gd name="connsiteY0" fmla="*/ 73568 h 2046231"/>
                  <a:gd name="connsiteX1" fmla="*/ 1702816 w 2202804"/>
                  <a:gd name="connsiteY1" fmla="*/ 36781 h 2046231"/>
                  <a:gd name="connsiteX2" fmla="*/ 2202057 w 2202804"/>
                  <a:gd name="connsiteY2" fmla="*/ 672658 h 2046231"/>
                  <a:gd name="connsiteX3" fmla="*/ 1902513 w 2202804"/>
                  <a:gd name="connsiteY3" fmla="*/ 1744713 h 2046231"/>
                  <a:gd name="connsiteX4" fmla="*/ 1172044 w 2202804"/>
                  <a:gd name="connsiteY4" fmla="*/ 2044257 h 2046231"/>
                  <a:gd name="connsiteX5" fmla="*/ 289175 w 2202804"/>
                  <a:gd name="connsiteY5" fmla="*/ 1644864 h 2046231"/>
                  <a:gd name="connsiteX6" fmla="*/ 140 w 2202804"/>
                  <a:gd name="connsiteY6" fmla="*/ 872354 h 2046231"/>
                  <a:gd name="connsiteX7" fmla="*/ 315451 w 2202804"/>
                  <a:gd name="connsiteY7" fmla="*/ 168161 h 2046231"/>
                  <a:gd name="connsiteX8" fmla="*/ 777906 w 2202804"/>
                  <a:gd name="connsiteY8" fmla="*/ 47292 h 2046231"/>
                  <a:gd name="connsiteX9" fmla="*/ 1087961 w 2202804"/>
                  <a:gd name="connsiteY9" fmla="*/ 73568 h 2046231"/>
                  <a:gd name="connsiteX0" fmla="*/ 1087963 w 2202798"/>
                  <a:gd name="connsiteY0" fmla="*/ 73568 h 2041057"/>
                  <a:gd name="connsiteX1" fmla="*/ 1702818 w 2202798"/>
                  <a:gd name="connsiteY1" fmla="*/ 36781 h 2041057"/>
                  <a:gd name="connsiteX2" fmla="*/ 2202059 w 2202798"/>
                  <a:gd name="connsiteY2" fmla="*/ 672658 h 2041057"/>
                  <a:gd name="connsiteX3" fmla="*/ 1902515 w 2202798"/>
                  <a:gd name="connsiteY3" fmla="*/ 1744713 h 2041057"/>
                  <a:gd name="connsiteX4" fmla="*/ 1182556 w 2202798"/>
                  <a:gd name="connsiteY4" fmla="*/ 2039002 h 2041057"/>
                  <a:gd name="connsiteX5" fmla="*/ 289177 w 2202798"/>
                  <a:gd name="connsiteY5" fmla="*/ 1644864 h 2041057"/>
                  <a:gd name="connsiteX6" fmla="*/ 142 w 2202798"/>
                  <a:gd name="connsiteY6" fmla="*/ 872354 h 2041057"/>
                  <a:gd name="connsiteX7" fmla="*/ 315453 w 2202798"/>
                  <a:gd name="connsiteY7" fmla="*/ 168161 h 2041057"/>
                  <a:gd name="connsiteX8" fmla="*/ 777908 w 2202798"/>
                  <a:gd name="connsiteY8" fmla="*/ 47292 h 2041057"/>
                  <a:gd name="connsiteX9" fmla="*/ 1087963 w 2202798"/>
                  <a:gd name="connsiteY9" fmla="*/ 73568 h 2041057"/>
                  <a:gd name="connsiteX0" fmla="*/ 1087963 w 2202798"/>
                  <a:gd name="connsiteY0" fmla="*/ 73568 h 2046231"/>
                  <a:gd name="connsiteX1" fmla="*/ 1702818 w 2202798"/>
                  <a:gd name="connsiteY1" fmla="*/ 36781 h 2046231"/>
                  <a:gd name="connsiteX2" fmla="*/ 2202059 w 2202798"/>
                  <a:gd name="connsiteY2" fmla="*/ 672658 h 2046231"/>
                  <a:gd name="connsiteX3" fmla="*/ 1902515 w 2202798"/>
                  <a:gd name="connsiteY3" fmla="*/ 1744713 h 2046231"/>
                  <a:gd name="connsiteX4" fmla="*/ 1182556 w 2202798"/>
                  <a:gd name="connsiteY4" fmla="*/ 2044257 h 2046231"/>
                  <a:gd name="connsiteX5" fmla="*/ 289177 w 2202798"/>
                  <a:gd name="connsiteY5" fmla="*/ 1644864 h 2046231"/>
                  <a:gd name="connsiteX6" fmla="*/ 142 w 2202798"/>
                  <a:gd name="connsiteY6" fmla="*/ 872354 h 2046231"/>
                  <a:gd name="connsiteX7" fmla="*/ 315453 w 2202798"/>
                  <a:gd name="connsiteY7" fmla="*/ 168161 h 2046231"/>
                  <a:gd name="connsiteX8" fmla="*/ 777908 w 2202798"/>
                  <a:gd name="connsiteY8" fmla="*/ 47292 h 2046231"/>
                  <a:gd name="connsiteX9" fmla="*/ 1087963 w 2202798"/>
                  <a:gd name="connsiteY9" fmla="*/ 73568 h 2046231"/>
                  <a:gd name="connsiteX0" fmla="*/ 1087963 w 2202798"/>
                  <a:gd name="connsiteY0" fmla="*/ 73568 h 2045522"/>
                  <a:gd name="connsiteX1" fmla="*/ 1702818 w 2202798"/>
                  <a:gd name="connsiteY1" fmla="*/ 36781 h 2045522"/>
                  <a:gd name="connsiteX2" fmla="*/ 2202059 w 2202798"/>
                  <a:gd name="connsiteY2" fmla="*/ 672658 h 2045522"/>
                  <a:gd name="connsiteX3" fmla="*/ 1902515 w 2202798"/>
                  <a:gd name="connsiteY3" fmla="*/ 1744713 h 2045522"/>
                  <a:gd name="connsiteX4" fmla="*/ 1182556 w 2202798"/>
                  <a:gd name="connsiteY4" fmla="*/ 2044257 h 2045522"/>
                  <a:gd name="connsiteX5" fmla="*/ 289177 w 2202798"/>
                  <a:gd name="connsiteY5" fmla="*/ 1644864 h 2045522"/>
                  <a:gd name="connsiteX6" fmla="*/ 142 w 2202798"/>
                  <a:gd name="connsiteY6" fmla="*/ 872354 h 2045522"/>
                  <a:gd name="connsiteX7" fmla="*/ 315453 w 2202798"/>
                  <a:gd name="connsiteY7" fmla="*/ 168161 h 2045522"/>
                  <a:gd name="connsiteX8" fmla="*/ 777908 w 2202798"/>
                  <a:gd name="connsiteY8" fmla="*/ 47292 h 2045522"/>
                  <a:gd name="connsiteX9" fmla="*/ 1087963 w 2202798"/>
                  <a:gd name="connsiteY9" fmla="*/ 73568 h 2045522"/>
                  <a:gd name="connsiteX0" fmla="*/ 1088054 w 2202889"/>
                  <a:gd name="connsiteY0" fmla="*/ 73568 h 2044592"/>
                  <a:gd name="connsiteX1" fmla="*/ 1702909 w 2202889"/>
                  <a:gd name="connsiteY1" fmla="*/ 36781 h 2044592"/>
                  <a:gd name="connsiteX2" fmla="*/ 2202150 w 2202889"/>
                  <a:gd name="connsiteY2" fmla="*/ 672658 h 2044592"/>
                  <a:gd name="connsiteX3" fmla="*/ 1902606 w 2202889"/>
                  <a:gd name="connsiteY3" fmla="*/ 1744713 h 2044592"/>
                  <a:gd name="connsiteX4" fmla="*/ 1182647 w 2202889"/>
                  <a:gd name="connsiteY4" fmla="*/ 2044257 h 2044592"/>
                  <a:gd name="connsiteX5" fmla="*/ 362840 w 2202889"/>
                  <a:gd name="connsiteY5" fmla="*/ 1707926 h 2044592"/>
                  <a:gd name="connsiteX6" fmla="*/ 233 w 2202889"/>
                  <a:gd name="connsiteY6" fmla="*/ 872354 h 2044592"/>
                  <a:gd name="connsiteX7" fmla="*/ 315544 w 2202889"/>
                  <a:gd name="connsiteY7" fmla="*/ 168161 h 2044592"/>
                  <a:gd name="connsiteX8" fmla="*/ 777999 w 2202889"/>
                  <a:gd name="connsiteY8" fmla="*/ 47292 h 2044592"/>
                  <a:gd name="connsiteX9" fmla="*/ 1088054 w 2202889"/>
                  <a:gd name="connsiteY9" fmla="*/ 73568 h 2044592"/>
                  <a:gd name="connsiteX0" fmla="*/ 1088054 w 2202889"/>
                  <a:gd name="connsiteY0" fmla="*/ 73568 h 2044592"/>
                  <a:gd name="connsiteX1" fmla="*/ 1702909 w 2202889"/>
                  <a:gd name="connsiteY1" fmla="*/ 36781 h 2044592"/>
                  <a:gd name="connsiteX2" fmla="*/ 2202150 w 2202889"/>
                  <a:gd name="connsiteY2" fmla="*/ 672658 h 2044592"/>
                  <a:gd name="connsiteX3" fmla="*/ 1902606 w 2202889"/>
                  <a:gd name="connsiteY3" fmla="*/ 1744713 h 2044592"/>
                  <a:gd name="connsiteX4" fmla="*/ 1182647 w 2202889"/>
                  <a:gd name="connsiteY4" fmla="*/ 2044257 h 2044592"/>
                  <a:gd name="connsiteX5" fmla="*/ 362840 w 2202889"/>
                  <a:gd name="connsiteY5" fmla="*/ 1707926 h 2044592"/>
                  <a:gd name="connsiteX6" fmla="*/ 233 w 2202889"/>
                  <a:gd name="connsiteY6" fmla="*/ 872354 h 2044592"/>
                  <a:gd name="connsiteX7" fmla="*/ 315544 w 2202889"/>
                  <a:gd name="connsiteY7" fmla="*/ 168161 h 2044592"/>
                  <a:gd name="connsiteX8" fmla="*/ 777999 w 2202889"/>
                  <a:gd name="connsiteY8" fmla="*/ 47292 h 2044592"/>
                  <a:gd name="connsiteX9" fmla="*/ 1088054 w 2202889"/>
                  <a:gd name="connsiteY9" fmla="*/ 73568 h 2044592"/>
                  <a:gd name="connsiteX0" fmla="*/ 1088054 w 2202889"/>
                  <a:gd name="connsiteY0" fmla="*/ 73568 h 2044592"/>
                  <a:gd name="connsiteX1" fmla="*/ 1702909 w 2202889"/>
                  <a:gd name="connsiteY1" fmla="*/ 36781 h 2044592"/>
                  <a:gd name="connsiteX2" fmla="*/ 2202150 w 2202889"/>
                  <a:gd name="connsiteY2" fmla="*/ 672658 h 2044592"/>
                  <a:gd name="connsiteX3" fmla="*/ 1902606 w 2202889"/>
                  <a:gd name="connsiteY3" fmla="*/ 1744713 h 2044592"/>
                  <a:gd name="connsiteX4" fmla="*/ 1182647 w 2202889"/>
                  <a:gd name="connsiteY4" fmla="*/ 2044257 h 2044592"/>
                  <a:gd name="connsiteX5" fmla="*/ 362840 w 2202889"/>
                  <a:gd name="connsiteY5" fmla="*/ 1707926 h 2044592"/>
                  <a:gd name="connsiteX6" fmla="*/ 233 w 2202889"/>
                  <a:gd name="connsiteY6" fmla="*/ 872354 h 2044592"/>
                  <a:gd name="connsiteX7" fmla="*/ 315544 w 2202889"/>
                  <a:gd name="connsiteY7" fmla="*/ 168161 h 2044592"/>
                  <a:gd name="connsiteX8" fmla="*/ 777999 w 2202889"/>
                  <a:gd name="connsiteY8" fmla="*/ 47292 h 2044592"/>
                  <a:gd name="connsiteX9" fmla="*/ 1088054 w 2202889"/>
                  <a:gd name="connsiteY9" fmla="*/ 73568 h 2044592"/>
                  <a:gd name="connsiteX0" fmla="*/ 1088054 w 2202889"/>
                  <a:gd name="connsiteY0" fmla="*/ 77021 h 2048045"/>
                  <a:gd name="connsiteX1" fmla="*/ 1702909 w 2202889"/>
                  <a:gd name="connsiteY1" fmla="*/ 40234 h 2048045"/>
                  <a:gd name="connsiteX2" fmla="*/ 2202150 w 2202889"/>
                  <a:gd name="connsiteY2" fmla="*/ 676111 h 2048045"/>
                  <a:gd name="connsiteX3" fmla="*/ 1902606 w 2202889"/>
                  <a:gd name="connsiteY3" fmla="*/ 1748166 h 2048045"/>
                  <a:gd name="connsiteX4" fmla="*/ 1182647 w 2202889"/>
                  <a:gd name="connsiteY4" fmla="*/ 2047710 h 2048045"/>
                  <a:gd name="connsiteX5" fmla="*/ 362840 w 2202889"/>
                  <a:gd name="connsiteY5" fmla="*/ 1711379 h 2048045"/>
                  <a:gd name="connsiteX6" fmla="*/ 233 w 2202889"/>
                  <a:gd name="connsiteY6" fmla="*/ 875807 h 2048045"/>
                  <a:gd name="connsiteX7" fmla="*/ 315544 w 2202889"/>
                  <a:gd name="connsiteY7" fmla="*/ 171614 h 2048045"/>
                  <a:gd name="connsiteX8" fmla="*/ 1088054 w 2202889"/>
                  <a:gd name="connsiteY8" fmla="*/ 77021 h 2048045"/>
                  <a:gd name="connsiteX0" fmla="*/ 1088256 w 2203091"/>
                  <a:gd name="connsiteY0" fmla="*/ 75159 h 2046183"/>
                  <a:gd name="connsiteX1" fmla="*/ 1703111 w 2203091"/>
                  <a:gd name="connsiteY1" fmla="*/ 38372 h 2046183"/>
                  <a:gd name="connsiteX2" fmla="*/ 2202352 w 2203091"/>
                  <a:gd name="connsiteY2" fmla="*/ 674249 h 2046183"/>
                  <a:gd name="connsiteX3" fmla="*/ 1902808 w 2203091"/>
                  <a:gd name="connsiteY3" fmla="*/ 1746304 h 2046183"/>
                  <a:gd name="connsiteX4" fmla="*/ 1182849 w 2203091"/>
                  <a:gd name="connsiteY4" fmla="*/ 2045848 h 2046183"/>
                  <a:gd name="connsiteX5" fmla="*/ 363042 w 2203091"/>
                  <a:gd name="connsiteY5" fmla="*/ 1709517 h 2046183"/>
                  <a:gd name="connsiteX6" fmla="*/ 435 w 2203091"/>
                  <a:gd name="connsiteY6" fmla="*/ 873945 h 2046183"/>
                  <a:gd name="connsiteX7" fmla="*/ 426104 w 2203091"/>
                  <a:gd name="connsiteY7" fmla="*/ 106690 h 2046183"/>
                  <a:gd name="connsiteX8" fmla="*/ 1088256 w 2203091"/>
                  <a:gd name="connsiteY8" fmla="*/ 75159 h 2046183"/>
                  <a:gd name="connsiteX0" fmla="*/ 1088256 w 2203091"/>
                  <a:gd name="connsiteY0" fmla="*/ 75159 h 2046183"/>
                  <a:gd name="connsiteX1" fmla="*/ 1703111 w 2203091"/>
                  <a:gd name="connsiteY1" fmla="*/ 38372 h 2046183"/>
                  <a:gd name="connsiteX2" fmla="*/ 2202352 w 2203091"/>
                  <a:gd name="connsiteY2" fmla="*/ 674249 h 2046183"/>
                  <a:gd name="connsiteX3" fmla="*/ 1902808 w 2203091"/>
                  <a:gd name="connsiteY3" fmla="*/ 1746304 h 2046183"/>
                  <a:gd name="connsiteX4" fmla="*/ 1182849 w 2203091"/>
                  <a:gd name="connsiteY4" fmla="*/ 2045848 h 2046183"/>
                  <a:gd name="connsiteX5" fmla="*/ 363042 w 2203091"/>
                  <a:gd name="connsiteY5" fmla="*/ 1709517 h 2046183"/>
                  <a:gd name="connsiteX6" fmla="*/ 435 w 2203091"/>
                  <a:gd name="connsiteY6" fmla="*/ 873945 h 2046183"/>
                  <a:gd name="connsiteX7" fmla="*/ 426104 w 2203091"/>
                  <a:gd name="connsiteY7" fmla="*/ 106690 h 2046183"/>
                  <a:gd name="connsiteX8" fmla="*/ 1088256 w 2203091"/>
                  <a:gd name="connsiteY8" fmla="*/ 75159 h 2046183"/>
                  <a:gd name="connsiteX0" fmla="*/ 1088256 w 2203091"/>
                  <a:gd name="connsiteY0" fmla="*/ 75159 h 2046183"/>
                  <a:gd name="connsiteX1" fmla="*/ 1703111 w 2203091"/>
                  <a:gd name="connsiteY1" fmla="*/ 38372 h 2046183"/>
                  <a:gd name="connsiteX2" fmla="*/ 2202352 w 2203091"/>
                  <a:gd name="connsiteY2" fmla="*/ 674249 h 2046183"/>
                  <a:gd name="connsiteX3" fmla="*/ 1902808 w 2203091"/>
                  <a:gd name="connsiteY3" fmla="*/ 1746304 h 2046183"/>
                  <a:gd name="connsiteX4" fmla="*/ 1182849 w 2203091"/>
                  <a:gd name="connsiteY4" fmla="*/ 2045848 h 2046183"/>
                  <a:gd name="connsiteX5" fmla="*/ 363042 w 2203091"/>
                  <a:gd name="connsiteY5" fmla="*/ 1709517 h 2046183"/>
                  <a:gd name="connsiteX6" fmla="*/ 435 w 2203091"/>
                  <a:gd name="connsiteY6" fmla="*/ 873945 h 2046183"/>
                  <a:gd name="connsiteX7" fmla="*/ 426104 w 2203091"/>
                  <a:gd name="connsiteY7" fmla="*/ 106690 h 2046183"/>
                  <a:gd name="connsiteX8" fmla="*/ 1088256 w 2203091"/>
                  <a:gd name="connsiteY8" fmla="*/ 75159 h 2046183"/>
                  <a:gd name="connsiteX0" fmla="*/ 1088256 w 2203091"/>
                  <a:gd name="connsiteY0" fmla="*/ 75159 h 2046183"/>
                  <a:gd name="connsiteX1" fmla="*/ 1703111 w 2203091"/>
                  <a:gd name="connsiteY1" fmla="*/ 38372 h 2046183"/>
                  <a:gd name="connsiteX2" fmla="*/ 2202352 w 2203091"/>
                  <a:gd name="connsiteY2" fmla="*/ 674249 h 2046183"/>
                  <a:gd name="connsiteX3" fmla="*/ 1902808 w 2203091"/>
                  <a:gd name="connsiteY3" fmla="*/ 1746304 h 2046183"/>
                  <a:gd name="connsiteX4" fmla="*/ 1182849 w 2203091"/>
                  <a:gd name="connsiteY4" fmla="*/ 2045848 h 2046183"/>
                  <a:gd name="connsiteX5" fmla="*/ 363042 w 2203091"/>
                  <a:gd name="connsiteY5" fmla="*/ 1709517 h 2046183"/>
                  <a:gd name="connsiteX6" fmla="*/ 435 w 2203091"/>
                  <a:gd name="connsiteY6" fmla="*/ 873945 h 2046183"/>
                  <a:gd name="connsiteX7" fmla="*/ 426104 w 2203091"/>
                  <a:gd name="connsiteY7" fmla="*/ 106690 h 2046183"/>
                  <a:gd name="connsiteX8" fmla="*/ 1088256 w 2203091"/>
                  <a:gd name="connsiteY8" fmla="*/ 75159 h 2046183"/>
                  <a:gd name="connsiteX0" fmla="*/ 1088256 w 2206142"/>
                  <a:gd name="connsiteY0" fmla="*/ 79567 h 2050591"/>
                  <a:gd name="connsiteX1" fmla="*/ 1718876 w 2206142"/>
                  <a:gd name="connsiteY1" fmla="*/ 37525 h 2050591"/>
                  <a:gd name="connsiteX2" fmla="*/ 2202352 w 2206142"/>
                  <a:gd name="connsiteY2" fmla="*/ 678657 h 2050591"/>
                  <a:gd name="connsiteX3" fmla="*/ 1902808 w 2206142"/>
                  <a:gd name="connsiteY3" fmla="*/ 1750712 h 2050591"/>
                  <a:gd name="connsiteX4" fmla="*/ 1182849 w 2206142"/>
                  <a:gd name="connsiteY4" fmla="*/ 2050256 h 2050591"/>
                  <a:gd name="connsiteX5" fmla="*/ 363042 w 2206142"/>
                  <a:gd name="connsiteY5" fmla="*/ 1713925 h 2050591"/>
                  <a:gd name="connsiteX6" fmla="*/ 435 w 2206142"/>
                  <a:gd name="connsiteY6" fmla="*/ 878353 h 2050591"/>
                  <a:gd name="connsiteX7" fmla="*/ 426104 w 2206142"/>
                  <a:gd name="connsiteY7" fmla="*/ 111098 h 2050591"/>
                  <a:gd name="connsiteX8" fmla="*/ 1088256 w 2206142"/>
                  <a:gd name="connsiteY8" fmla="*/ 79567 h 2050591"/>
                  <a:gd name="connsiteX0" fmla="*/ 1088256 w 2206142"/>
                  <a:gd name="connsiteY0" fmla="*/ 97910 h 2068934"/>
                  <a:gd name="connsiteX1" fmla="*/ 1718876 w 2206142"/>
                  <a:gd name="connsiteY1" fmla="*/ 55868 h 2068934"/>
                  <a:gd name="connsiteX2" fmla="*/ 2202352 w 2206142"/>
                  <a:gd name="connsiteY2" fmla="*/ 697000 h 2068934"/>
                  <a:gd name="connsiteX3" fmla="*/ 1902808 w 2206142"/>
                  <a:gd name="connsiteY3" fmla="*/ 1769055 h 2068934"/>
                  <a:gd name="connsiteX4" fmla="*/ 1182849 w 2206142"/>
                  <a:gd name="connsiteY4" fmla="*/ 2068599 h 2068934"/>
                  <a:gd name="connsiteX5" fmla="*/ 363042 w 2206142"/>
                  <a:gd name="connsiteY5" fmla="*/ 1732268 h 2068934"/>
                  <a:gd name="connsiteX6" fmla="*/ 435 w 2206142"/>
                  <a:gd name="connsiteY6" fmla="*/ 896696 h 2068934"/>
                  <a:gd name="connsiteX7" fmla="*/ 426104 w 2206142"/>
                  <a:gd name="connsiteY7" fmla="*/ 129441 h 2068934"/>
                  <a:gd name="connsiteX8" fmla="*/ 1088256 w 2206142"/>
                  <a:gd name="connsiteY8" fmla="*/ 97910 h 2068934"/>
                  <a:gd name="connsiteX0" fmla="*/ 1088256 w 2212795"/>
                  <a:gd name="connsiteY0" fmla="*/ 97910 h 2068934"/>
                  <a:gd name="connsiteX1" fmla="*/ 1718876 w 2212795"/>
                  <a:gd name="connsiteY1" fmla="*/ 55868 h 2068934"/>
                  <a:gd name="connsiteX2" fmla="*/ 2202352 w 2212795"/>
                  <a:gd name="connsiteY2" fmla="*/ 697000 h 2068934"/>
                  <a:gd name="connsiteX3" fmla="*/ 1902808 w 2212795"/>
                  <a:gd name="connsiteY3" fmla="*/ 1769055 h 2068934"/>
                  <a:gd name="connsiteX4" fmla="*/ 1182849 w 2212795"/>
                  <a:gd name="connsiteY4" fmla="*/ 2068599 h 2068934"/>
                  <a:gd name="connsiteX5" fmla="*/ 363042 w 2212795"/>
                  <a:gd name="connsiteY5" fmla="*/ 1732268 h 2068934"/>
                  <a:gd name="connsiteX6" fmla="*/ 435 w 2212795"/>
                  <a:gd name="connsiteY6" fmla="*/ 896696 h 2068934"/>
                  <a:gd name="connsiteX7" fmla="*/ 426104 w 2212795"/>
                  <a:gd name="connsiteY7" fmla="*/ 129441 h 2068934"/>
                  <a:gd name="connsiteX8" fmla="*/ 1088256 w 2212795"/>
                  <a:gd name="connsiteY8" fmla="*/ 97910 h 2068934"/>
                  <a:gd name="connsiteX0" fmla="*/ 1088256 w 2214335"/>
                  <a:gd name="connsiteY0" fmla="*/ 97910 h 2068934"/>
                  <a:gd name="connsiteX1" fmla="*/ 1718876 w 2214335"/>
                  <a:gd name="connsiteY1" fmla="*/ 55868 h 2068934"/>
                  <a:gd name="connsiteX2" fmla="*/ 2202352 w 2214335"/>
                  <a:gd name="connsiteY2" fmla="*/ 697000 h 2068934"/>
                  <a:gd name="connsiteX3" fmla="*/ 1902808 w 2214335"/>
                  <a:gd name="connsiteY3" fmla="*/ 1769055 h 2068934"/>
                  <a:gd name="connsiteX4" fmla="*/ 1182849 w 2214335"/>
                  <a:gd name="connsiteY4" fmla="*/ 2068599 h 2068934"/>
                  <a:gd name="connsiteX5" fmla="*/ 363042 w 2214335"/>
                  <a:gd name="connsiteY5" fmla="*/ 1732268 h 2068934"/>
                  <a:gd name="connsiteX6" fmla="*/ 435 w 2214335"/>
                  <a:gd name="connsiteY6" fmla="*/ 896696 h 2068934"/>
                  <a:gd name="connsiteX7" fmla="*/ 426104 w 2214335"/>
                  <a:gd name="connsiteY7" fmla="*/ 129441 h 2068934"/>
                  <a:gd name="connsiteX8" fmla="*/ 1088256 w 2214335"/>
                  <a:gd name="connsiteY8" fmla="*/ 97910 h 2068934"/>
                  <a:gd name="connsiteX0" fmla="*/ 1088256 w 2169270"/>
                  <a:gd name="connsiteY0" fmla="*/ 119482 h 2090333"/>
                  <a:gd name="connsiteX1" fmla="*/ 1718876 w 2169270"/>
                  <a:gd name="connsiteY1" fmla="*/ 77440 h 2090333"/>
                  <a:gd name="connsiteX2" fmla="*/ 2155056 w 2169270"/>
                  <a:gd name="connsiteY2" fmla="*/ 1265110 h 2090333"/>
                  <a:gd name="connsiteX3" fmla="*/ 1902808 w 2169270"/>
                  <a:gd name="connsiteY3" fmla="*/ 1790627 h 2090333"/>
                  <a:gd name="connsiteX4" fmla="*/ 1182849 w 2169270"/>
                  <a:gd name="connsiteY4" fmla="*/ 2090171 h 2090333"/>
                  <a:gd name="connsiteX5" fmla="*/ 363042 w 2169270"/>
                  <a:gd name="connsiteY5" fmla="*/ 1753840 h 2090333"/>
                  <a:gd name="connsiteX6" fmla="*/ 435 w 2169270"/>
                  <a:gd name="connsiteY6" fmla="*/ 918268 h 2090333"/>
                  <a:gd name="connsiteX7" fmla="*/ 426104 w 2169270"/>
                  <a:gd name="connsiteY7" fmla="*/ 151013 h 2090333"/>
                  <a:gd name="connsiteX8" fmla="*/ 1088256 w 2169270"/>
                  <a:gd name="connsiteY8" fmla="*/ 119482 h 2090333"/>
                  <a:gd name="connsiteX0" fmla="*/ 1088256 w 2214303"/>
                  <a:gd name="connsiteY0" fmla="*/ 119482 h 2090333"/>
                  <a:gd name="connsiteX1" fmla="*/ 1718876 w 2214303"/>
                  <a:gd name="connsiteY1" fmla="*/ 77440 h 2090333"/>
                  <a:gd name="connsiteX2" fmla="*/ 2155056 w 2214303"/>
                  <a:gd name="connsiteY2" fmla="*/ 1265110 h 2090333"/>
                  <a:gd name="connsiteX3" fmla="*/ 1902808 w 2214303"/>
                  <a:gd name="connsiteY3" fmla="*/ 1790627 h 2090333"/>
                  <a:gd name="connsiteX4" fmla="*/ 1182849 w 2214303"/>
                  <a:gd name="connsiteY4" fmla="*/ 2090171 h 2090333"/>
                  <a:gd name="connsiteX5" fmla="*/ 363042 w 2214303"/>
                  <a:gd name="connsiteY5" fmla="*/ 1753840 h 2090333"/>
                  <a:gd name="connsiteX6" fmla="*/ 435 w 2214303"/>
                  <a:gd name="connsiteY6" fmla="*/ 918268 h 2090333"/>
                  <a:gd name="connsiteX7" fmla="*/ 426104 w 2214303"/>
                  <a:gd name="connsiteY7" fmla="*/ 151013 h 2090333"/>
                  <a:gd name="connsiteX8" fmla="*/ 1088256 w 2214303"/>
                  <a:gd name="connsiteY8" fmla="*/ 119482 h 2090333"/>
                  <a:gd name="connsiteX0" fmla="*/ 1088256 w 2159392"/>
                  <a:gd name="connsiteY0" fmla="*/ 106730 h 2077581"/>
                  <a:gd name="connsiteX1" fmla="*/ 1729386 w 2159392"/>
                  <a:gd name="connsiteY1" fmla="*/ 80454 h 2077581"/>
                  <a:gd name="connsiteX2" fmla="*/ 2155056 w 2159392"/>
                  <a:gd name="connsiteY2" fmla="*/ 1252358 h 2077581"/>
                  <a:gd name="connsiteX3" fmla="*/ 1902808 w 2159392"/>
                  <a:gd name="connsiteY3" fmla="*/ 1777875 h 2077581"/>
                  <a:gd name="connsiteX4" fmla="*/ 1182849 w 2159392"/>
                  <a:gd name="connsiteY4" fmla="*/ 2077419 h 2077581"/>
                  <a:gd name="connsiteX5" fmla="*/ 363042 w 2159392"/>
                  <a:gd name="connsiteY5" fmla="*/ 1741088 h 2077581"/>
                  <a:gd name="connsiteX6" fmla="*/ 435 w 2159392"/>
                  <a:gd name="connsiteY6" fmla="*/ 905516 h 2077581"/>
                  <a:gd name="connsiteX7" fmla="*/ 426104 w 2159392"/>
                  <a:gd name="connsiteY7" fmla="*/ 138261 h 2077581"/>
                  <a:gd name="connsiteX8" fmla="*/ 1088256 w 2159392"/>
                  <a:gd name="connsiteY8" fmla="*/ 106730 h 2077581"/>
                  <a:gd name="connsiteX0" fmla="*/ 1088256 w 2159392"/>
                  <a:gd name="connsiteY0" fmla="*/ 48820 h 2019671"/>
                  <a:gd name="connsiteX1" fmla="*/ 1729386 w 2159392"/>
                  <a:gd name="connsiteY1" fmla="*/ 22544 h 2019671"/>
                  <a:gd name="connsiteX2" fmla="*/ 2155056 w 2159392"/>
                  <a:gd name="connsiteY2" fmla="*/ 1194448 h 2019671"/>
                  <a:gd name="connsiteX3" fmla="*/ 1902808 w 2159392"/>
                  <a:gd name="connsiteY3" fmla="*/ 1719965 h 2019671"/>
                  <a:gd name="connsiteX4" fmla="*/ 1182849 w 2159392"/>
                  <a:gd name="connsiteY4" fmla="*/ 2019509 h 2019671"/>
                  <a:gd name="connsiteX5" fmla="*/ 363042 w 2159392"/>
                  <a:gd name="connsiteY5" fmla="*/ 1683178 h 2019671"/>
                  <a:gd name="connsiteX6" fmla="*/ 435 w 2159392"/>
                  <a:gd name="connsiteY6" fmla="*/ 847606 h 2019671"/>
                  <a:gd name="connsiteX7" fmla="*/ 426104 w 2159392"/>
                  <a:gd name="connsiteY7" fmla="*/ 80351 h 2019671"/>
                  <a:gd name="connsiteX8" fmla="*/ 1088256 w 2159392"/>
                  <a:gd name="connsiteY8" fmla="*/ 48820 h 2019671"/>
                  <a:gd name="connsiteX0" fmla="*/ 1088256 w 2224638"/>
                  <a:gd name="connsiteY0" fmla="*/ 48820 h 2019671"/>
                  <a:gd name="connsiteX1" fmla="*/ 1729386 w 2224638"/>
                  <a:gd name="connsiteY1" fmla="*/ 22544 h 2019671"/>
                  <a:gd name="connsiteX2" fmla="*/ 2155056 w 2224638"/>
                  <a:gd name="connsiteY2" fmla="*/ 1194448 h 2019671"/>
                  <a:gd name="connsiteX3" fmla="*/ 1902808 w 2224638"/>
                  <a:gd name="connsiteY3" fmla="*/ 1719965 h 2019671"/>
                  <a:gd name="connsiteX4" fmla="*/ 1182849 w 2224638"/>
                  <a:gd name="connsiteY4" fmla="*/ 2019509 h 2019671"/>
                  <a:gd name="connsiteX5" fmla="*/ 363042 w 2224638"/>
                  <a:gd name="connsiteY5" fmla="*/ 1683178 h 2019671"/>
                  <a:gd name="connsiteX6" fmla="*/ 435 w 2224638"/>
                  <a:gd name="connsiteY6" fmla="*/ 847606 h 2019671"/>
                  <a:gd name="connsiteX7" fmla="*/ 426104 w 2224638"/>
                  <a:gd name="connsiteY7" fmla="*/ 80351 h 2019671"/>
                  <a:gd name="connsiteX8" fmla="*/ 1088256 w 2224638"/>
                  <a:gd name="connsiteY8" fmla="*/ 48820 h 2019671"/>
                  <a:gd name="connsiteX0" fmla="*/ 1088256 w 2175347"/>
                  <a:gd name="connsiteY0" fmla="*/ 48820 h 2042210"/>
                  <a:gd name="connsiteX1" fmla="*/ 1729386 w 2175347"/>
                  <a:gd name="connsiteY1" fmla="*/ 22544 h 2042210"/>
                  <a:gd name="connsiteX2" fmla="*/ 2155056 w 2175347"/>
                  <a:gd name="connsiteY2" fmla="*/ 1194448 h 2042210"/>
                  <a:gd name="connsiteX3" fmla="*/ 1182849 w 2175347"/>
                  <a:gd name="connsiteY3" fmla="*/ 2019509 h 2042210"/>
                  <a:gd name="connsiteX4" fmla="*/ 363042 w 2175347"/>
                  <a:gd name="connsiteY4" fmla="*/ 1683178 h 2042210"/>
                  <a:gd name="connsiteX5" fmla="*/ 435 w 2175347"/>
                  <a:gd name="connsiteY5" fmla="*/ 847606 h 2042210"/>
                  <a:gd name="connsiteX6" fmla="*/ 426104 w 2175347"/>
                  <a:gd name="connsiteY6" fmla="*/ 80351 h 2042210"/>
                  <a:gd name="connsiteX7" fmla="*/ 1088256 w 2175347"/>
                  <a:gd name="connsiteY7" fmla="*/ 48820 h 2042210"/>
                  <a:gd name="connsiteX0" fmla="*/ 1088256 w 2165227"/>
                  <a:gd name="connsiteY0" fmla="*/ 113329 h 2101287"/>
                  <a:gd name="connsiteX1" fmla="*/ 1729386 w 2165227"/>
                  <a:gd name="connsiteY1" fmla="*/ 87053 h 2101287"/>
                  <a:gd name="connsiteX2" fmla="*/ 2149801 w 2165227"/>
                  <a:gd name="connsiteY2" fmla="*/ 1348295 h 2101287"/>
                  <a:gd name="connsiteX3" fmla="*/ 1182849 w 2165227"/>
                  <a:gd name="connsiteY3" fmla="*/ 2084018 h 2101287"/>
                  <a:gd name="connsiteX4" fmla="*/ 363042 w 2165227"/>
                  <a:gd name="connsiteY4" fmla="*/ 1747687 h 2101287"/>
                  <a:gd name="connsiteX5" fmla="*/ 435 w 2165227"/>
                  <a:gd name="connsiteY5" fmla="*/ 912115 h 2101287"/>
                  <a:gd name="connsiteX6" fmla="*/ 426104 w 2165227"/>
                  <a:gd name="connsiteY6" fmla="*/ 144860 h 2101287"/>
                  <a:gd name="connsiteX7" fmla="*/ 1088256 w 2165227"/>
                  <a:gd name="connsiteY7" fmla="*/ 113329 h 2101287"/>
                  <a:gd name="connsiteX0" fmla="*/ 1088256 w 2238923"/>
                  <a:gd name="connsiteY0" fmla="*/ 113329 h 2101287"/>
                  <a:gd name="connsiteX1" fmla="*/ 1729386 w 2238923"/>
                  <a:gd name="connsiteY1" fmla="*/ 87053 h 2101287"/>
                  <a:gd name="connsiteX2" fmla="*/ 2149801 w 2238923"/>
                  <a:gd name="connsiteY2" fmla="*/ 1348295 h 2101287"/>
                  <a:gd name="connsiteX3" fmla="*/ 1182849 w 2238923"/>
                  <a:gd name="connsiteY3" fmla="*/ 2084018 h 2101287"/>
                  <a:gd name="connsiteX4" fmla="*/ 363042 w 2238923"/>
                  <a:gd name="connsiteY4" fmla="*/ 1747687 h 2101287"/>
                  <a:gd name="connsiteX5" fmla="*/ 435 w 2238923"/>
                  <a:gd name="connsiteY5" fmla="*/ 912115 h 2101287"/>
                  <a:gd name="connsiteX6" fmla="*/ 426104 w 2238923"/>
                  <a:gd name="connsiteY6" fmla="*/ 144860 h 2101287"/>
                  <a:gd name="connsiteX7" fmla="*/ 1088256 w 2238923"/>
                  <a:gd name="connsiteY7" fmla="*/ 113329 h 2101287"/>
                  <a:gd name="connsiteX0" fmla="*/ 1088256 w 2247824"/>
                  <a:gd name="connsiteY0" fmla="*/ 53015 h 2040973"/>
                  <a:gd name="connsiteX1" fmla="*/ 1729386 w 2247824"/>
                  <a:gd name="connsiteY1" fmla="*/ 26739 h 2040973"/>
                  <a:gd name="connsiteX2" fmla="*/ 2149801 w 2247824"/>
                  <a:gd name="connsiteY2" fmla="*/ 1287981 h 2040973"/>
                  <a:gd name="connsiteX3" fmla="*/ 1182849 w 2247824"/>
                  <a:gd name="connsiteY3" fmla="*/ 2023704 h 2040973"/>
                  <a:gd name="connsiteX4" fmla="*/ 363042 w 2247824"/>
                  <a:gd name="connsiteY4" fmla="*/ 1687373 h 2040973"/>
                  <a:gd name="connsiteX5" fmla="*/ 435 w 2247824"/>
                  <a:gd name="connsiteY5" fmla="*/ 851801 h 2040973"/>
                  <a:gd name="connsiteX6" fmla="*/ 426104 w 2247824"/>
                  <a:gd name="connsiteY6" fmla="*/ 84546 h 2040973"/>
                  <a:gd name="connsiteX7" fmla="*/ 1088256 w 2247824"/>
                  <a:gd name="connsiteY7" fmla="*/ 53015 h 2040973"/>
                  <a:gd name="connsiteX0" fmla="*/ 1088256 w 2247824"/>
                  <a:gd name="connsiteY0" fmla="*/ 66844 h 2054802"/>
                  <a:gd name="connsiteX1" fmla="*/ 1729386 w 2247824"/>
                  <a:gd name="connsiteY1" fmla="*/ 40568 h 2054802"/>
                  <a:gd name="connsiteX2" fmla="*/ 2149801 w 2247824"/>
                  <a:gd name="connsiteY2" fmla="*/ 1301810 h 2054802"/>
                  <a:gd name="connsiteX3" fmla="*/ 1182849 w 2247824"/>
                  <a:gd name="connsiteY3" fmla="*/ 2037533 h 2054802"/>
                  <a:gd name="connsiteX4" fmla="*/ 363042 w 2247824"/>
                  <a:gd name="connsiteY4" fmla="*/ 1701202 h 2054802"/>
                  <a:gd name="connsiteX5" fmla="*/ 435 w 2247824"/>
                  <a:gd name="connsiteY5" fmla="*/ 865630 h 2054802"/>
                  <a:gd name="connsiteX6" fmla="*/ 426104 w 2247824"/>
                  <a:gd name="connsiteY6" fmla="*/ 98375 h 2054802"/>
                  <a:gd name="connsiteX7" fmla="*/ 1088256 w 2247824"/>
                  <a:gd name="connsiteY7" fmla="*/ 66844 h 2054802"/>
                  <a:gd name="connsiteX0" fmla="*/ 1088256 w 2249783"/>
                  <a:gd name="connsiteY0" fmla="*/ 94703 h 2082661"/>
                  <a:gd name="connsiteX1" fmla="*/ 1729386 w 2249783"/>
                  <a:gd name="connsiteY1" fmla="*/ 68427 h 2082661"/>
                  <a:gd name="connsiteX2" fmla="*/ 2149801 w 2249783"/>
                  <a:gd name="connsiteY2" fmla="*/ 1329669 h 2082661"/>
                  <a:gd name="connsiteX3" fmla="*/ 1182849 w 2249783"/>
                  <a:gd name="connsiteY3" fmla="*/ 2065392 h 2082661"/>
                  <a:gd name="connsiteX4" fmla="*/ 363042 w 2249783"/>
                  <a:gd name="connsiteY4" fmla="*/ 1729061 h 2082661"/>
                  <a:gd name="connsiteX5" fmla="*/ 435 w 2249783"/>
                  <a:gd name="connsiteY5" fmla="*/ 893489 h 2082661"/>
                  <a:gd name="connsiteX6" fmla="*/ 426104 w 2249783"/>
                  <a:gd name="connsiteY6" fmla="*/ 126234 h 2082661"/>
                  <a:gd name="connsiteX7" fmla="*/ 1088256 w 2249783"/>
                  <a:gd name="connsiteY7" fmla="*/ 94703 h 2082661"/>
                  <a:gd name="connsiteX0" fmla="*/ 1088256 w 2226232"/>
                  <a:gd name="connsiteY0" fmla="*/ 94703 h 2082661"/>
                  <a:gd name="connsiteX1" fmla="*/ 1729386 w 2226232"/>
                  <a:gd name="connsiteY1" fmla="*/ 68427 h 2082661"/>
                  <a:gd name="connsiteX2" fmla="*/ 2149801 w 2226232"/>
                  <a:gd name="connsiteY2" fmla="*/ 1329669 h 2082661"/>
                  <a:gd name="connsiteX3" fmla="*/ 1182849 w 2226232"/>
                  <a:gd name="connsiteY3" fmla="*/ 2065392 h 2082661"/>
                  <a:gd name="connsiteX4" fmla="*/ 363042 w 2226232"/>
                  <a:gd name="connsiteY4" fmla="*/ 1729061 h 2082661"/>
                  <a:gd name="connsiteX5" fmla="*/ 435 w 2226232"/>
                  <a:gd name="connsiteY5" fmla="*/ 893489 h 2082661"/>
                  <a:gd name="connsiteX6" fmla="*/ 426104 w 2226232"/>
                  <a:gd name="connsiteY6" fmla="*/ 126234 h 2082661"/>
                  <a:gd name="connsiteX7" fmla="*/ 1088256 w 2226232"/>
                  <a:gd name="connsiteY7" fmla="*/ 94703 h 2082661"/>
                  <a:gd name="connsiteX0" fmla="*/ 1088256 w 2231928"/>
                  <a:gd name="connsiteY0" fmla="*/ 69160 h 2057118"/>
                  <a:gd name="connsiteX1" fmla="*/ 1729386 w 2231928"/>
                  <a:gd name="connsiteY1" fmla="*/ 42884 h 2057118"/>
                  <a:gd name="connsiteX2" fmla="*/ 2149801 w 2231928"/>
                  <a:gd name="connsiteY2" fmla="*/ 1304126 h 2057118"/>
                  <a:gd name="connsiteX3" fmla="*/ 1182849 w 2231928"/>
                  <a:gd name="connsiteY3" fmla="*/ 2039849 h 2057118"/>
                  <a:gd name="connsiteX4" fmla="*/ 363042 w 2231928"/>
                  <a:gd name="connsiteY4" fmla="*/ 1703518 h 2057118"/>
                  <a:gd name="connsiteX5" fmla="*/ 435 w 2231928"/>
                  <a:gd name="connsiteY5" fmla="*/ 867946 h 2057118"/>
                  <a:gd name="connsiteX6" fmla="*/ 426104 w 2231928"/>
                  <a:gd name="connsiteY6" fmla="*/ 100691 h 2057118"/>
                  <a:gd name="connsiteX7" fmla="*/ 1088256 w 2231928"/>
                  <a:gd name="connsiteY7" fmla="*/ 69160 h 2057118"/>
                  <a:gd name="connsiteX0" fmla="*/ 1088256 w 2231928"/>
                  <a:gd name="connsiteY0" fmla="*/ 71475 h 2059433"/>
                  <a:gd name="connsiteX1" fmla="*/ 1729386 w 2231928"/>
                  <a:gd name="connsiteY1" fmla="*/ 45199 h 2059433"/>
                  <a:gd name="connsiteX2" fmla="*/ 2149801 w 2231928"/>
                  <a:gd name="connsiteY2" fmla="*/ 1306441 h 2059433"/>
                  <a:gd name="connsiteX3" fmla="*/ 1182849 w 2231928"/>
                  <a:gd name="connsiteY3" fmla="*/ 2042164 h 2059433"/>
                  <a:gd name="connsiteX4" fmla="*/ 363042 w 2231928"/>
                  <a:gd name="connsiteY4" fmla="*/ 1705833 h 2059433"/>
                  <a:gd name="connsiteX5" fmla="*/ 435 w 2231928"/>
                  <a:gd name="connsiteY5" fmla="*/ 870261 h 2059433"/>
                  <a:gd name="connsiteX6" fmla="*/ 426104 w 2231928"/>
                  <a:gd name="connsiteY6" fmla="*/ 103006 h 2059433"/>
                  <a:gd name="connsiteX7" fmla="*/ 1088256 w 2231928"/>
                  <a:gd name="connsiteY7" fmla="*/ 71475 h 2059433"/>
                  <a:gd name="connsiteX0" fmla="*/ 792557 w 1936229"/>
                  <a:gd name="connsiteY0" fmla="*/ 95907 h 2088283"/>
                  <a:gd name="connsiteX1" fmla="*/ 1433687 w 1936229"/>
                  <a:gd name="connsiteY1" fmla="*/ 69631 h 2088283"/>
                  <a:gd name="connsiteX2" fmla="*/ 1854102 w 1936229"/>
                  <a:gd name="connsiteY2" fmla="*/ 1330873 h 2088283"/>
                  <a:gd name="connsiteX3" fmla="*/ 887150 w 1936229"/>
                  <a:gd name="connsiteY3" fmla="*/ 2066596 h 2088283"/>
                  <a:gd name="connsiteX4" fmla="*/ 67343 w 1936229"/>
                  <a:gd name="connsiteY4" fmla="*/ 1730265 h 2088283"/>
                  <a:gd name="connsiteX5" fmla="*/ 130405 w 1936229"/>
                  <a:gd name="connsiteY5" fmla="*/ 127438 h 2088283"/>
                  <a:gd name="connsiteX6" fmla="*/ 792557 w 1936229"/>
                  <a:gd name="connsiteY6" fmla="*/ 95907 h 2088283"/>
                  <a:gd name="connsiteX0" fmla="*/ 956022 w 2099694"/>
                  <a:gd name="connsiteY0" fmla="*/ 76903 h 2048926"/>
                  <a:gd name="connsiteX1" fmla="*/ 1597152 w 2099694"/>
                  <a:gd name="connsiteY1" fmla="*/ 50627 h 2048926"/>
                  <a:gd name="connsiteX2" fmla="*/ 2017567 w 2099694"/>
                  <a:gd name="connsiteY2" fmla="*/ 1311869 h 2048926"/>
                  <a:gd name="connsiteX3" fmla="*/ 1050615 w 2099694"/>
                  <a:gd name="connsiteY3" fmla="*/ 2047592 h 2048926"/>
                  <a:gd name="connsiteX4" fmla="*/ 36367 w 2099694"/>
                  <a:gd name="connsiteY4" fmla="*/ 1453758 h 2048926"/>
                  <a:gd name="connsiteX5" fmla="*/ 293870 w 2099694"/>
                  <a:gd name="connsiteY5" fmla="*/ 108434 h 2048926"/>
                  <a:gd name="connsiteX6" fmla="*/ 956022 w 2099694"/>
                  <a:gd name="connsiteY6" fmla="*/ 76903 h 2048926"/>
                  <a:gd name="connsiteX0" fmla="*/ 982099 w 2125771"/>
                  <a:gd name="connsiteY0" fmla="*/ 74065 h 2046036"/>
                  <a:gd name="connsiteX1" fmla="*/ 1623229 w 2125771"/>
                  <a:gd name="connsiteY1" fmla="*/ 47789 h 2046036"/>
                  <a:gd name="connsiteX2" fmla="*/ 2043644 w 2125771"/>
                  <a:gd name="connsiteY2" fmla="*/ 1309031 h 2046036"/>
                  <a:gd name="connsiteX3" fmla="*/ 1076692 w 2125771"/>
                  <a:gd name="connsiteY3" fmla="*/ 2044754 h 2046036"/>
                  <a:gd name="connsiteX4" fmla="*/ 62444 w 2125771"/>
                  <a:gd name="connsiteY4" fmla="*/ 1450920 h 2046036"/>
                  <a:gd name="connsiteX5" fmla="*/ 204334 w 2125771"/>
                  <a:gd name="connsiteY5" fmla="*/ 184424 h 2046036"/>
                  <a:gd name="connsiteX6" fmla="*/ 982099 w 2125771"/>
                  <a:gd name="connsiteY6" fmla="*/ 74065 h 2046036"/>
                  <a:gd name="connsiteX0" fmla="*/ 1038520 w 2182192"/>
                  <a:gd name="connsiteY0" fmla="*/ 74065 h 2046036"/>
                  <a:gd name="connsiteX1" fmla="*/ 1679650 w 2182192"/>
                  <a:gd name="connsiteY1" fmla="*/ 47789 h 2046036"/>
                  <a:gd name="connsiteX2" fmla="*/ 2100065 w 2182192"/>
                  <a:gd name="connsiteY2" fmla="*/ 1309031 h 2046036"/>
                  <a:gd name="connsiteX3" fmla="*/ 1133113 w 2182192"/>
                  <a:gd name="connsiteY3" fmla="*/ 2044754 h 2046036"/>
                  <a:gd name="connsiteX4" fmla="*/ 118865 w 2182192"/>
                  <a:gd name="connsiteY4" fmla="*/ 1450920 h 2046036"/>
                  <a:gd name="connsiteX5" fmla="*/ 260755 w 2182192"/>
                  <a:gd name="connsiteY5" fmla="*/ 184424 h 2046036"/>
                  <a:gd name="connsiteX6" fmla="*/ 1038520 w 2182192"/>
                  <a:gd name="connsiteY6" fmla="*/ 74065 h 2046036"/>
                  <a:gd name="connsiteX0" fmla="*/ 1049121 w 2192793"/>
                  <a:gd name="connsiteY0" fmla="*/ 74065 h 2046077"/>
                  <a:gd name="connsiteX1" fmla="*/ 1690251 w 2192793"/>
                  <a:gd name="connsiteY1" fmla="*/ 47789 h 2046077"/>
                  <a:gd name="connsiteX2" fmla="*/ 2110666 w 2192793"/>
                  <a:gd name="connsiteY2" fmla="*/ 1309031 h 2046077"/>
                  <a:gd name="connsiteX3" fmla="*/ 1143714 w 2192793"/>
                  <a:gd name="connsiteY3" fmla="*/ 2044754 h 2046077"/>
                  <a:gd name="connsiteX4" fmla="*/ 129466 w 2192793"/>
                  <a:gd name="connsiteY4" fmla="*/ 1450920 h 2046077"/>
                  <a:gd name="connsiteX5" fmla="*/ 271356 w 2192793"/>
                  <a:gd name="connsiteY5" fmla="*/ 184424 h 2046077"/>
                  <a:gd name="connsiteX6" fmla="*/ 1049121 w 2192793"/>
                  <a:gd name="connsiteY6" fmla="*/ 74065 h 2046077"/>
                  <a:gd name="connsiteX0" fmla="*/ 1049121 w 2192793"/>
                  <a:gd name="connsiteY0" fmla="*/ 74065 h 2044772"/>
                  <a:gd name="connsiteX1" fmla="*/ 1690251 w 2192793"/>
                  <a:gd name="connsiteY1" fmla="*/ 47789 h 2044772"/>
                  <a:gd name="connsiteX2" fmla="*/ 2110666 w 2192793"/>
                  <a:gd name="connsiteY2" fmla="*/ 1309031 h 2044772"/>
                  <a:gd name="connsiteX3" fmla="*/ 1143714 w 2192793"/>
                  <a:gd name="connsiteY3" fmla="*/ 2044754 h 2044772"/>
                  <a:gd name="connsiteX4" fmla="*/ 129466 w 2192793"/>
                  <a:gd name="connsiteY4" fmla="*/ 1450920 h 2044772"/>
                  <a:gd name="connsiteX5" fmla="*/ 271356 w 2192793"/>
                  <a:gd name="connsiteY5" fmla="*/ 184424 h 2044772"/>
                  <a:gd name="connsiteX6" fmla="*/ 1049121 w 2192793"/>
                  <a:gd name="connsiteY6" fmla="*/ 74065 h 2044772"/>
                  <a:gd name="connsiteX0" fmla="*/ 1049121 w 2192793"/>
                  <a:gd name="connsiteY0" fmla="*/ 74065 h 2044915"/>
                  <a:gd name="connsiteX1" fmla="*/ 1690251 w 2192793"/>
                  <a:gd name="connsiteY1" fmla="*/ 47789 h 2044915"/>
                  <a:gd name="connsiteX2" fmla="*/ 2110666 w 2192793"/>
                  <a:gd name="connsiteY2" fmla="*/ 1309031 h 2044915"/>
                  <a:gd name="connsiteX3" fmla="*/ 1143714 w 2192793"/>
                  <a:gd name="connsiteY3" fmla="*/ 2044754 h 2044915"/>
                  <a:gd name="connsiteX4" fmla="*/ 129466 w 2192793"/>
                  <a:gd name="connsiteY4" fmla="*/ 1450920 h 2044915"/>
                  <a:gd name="connsiteX5" fmla="*/ 271356 w 2192793"/>
                  <a:gd name="connsiteY5" fmla="*/ 184424 h 2044915"/>
                  <a:gd name="connsiteX6" fmla="*/ 1049121 w 2192793"/>
                  <a:gd name="connsiteY6" fmla="*/ 74065 h 20449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92793" h="2044915">
                    <a:moveTo>
                      <a:pt x="1049121" y="74065"/>
                    </a:moveTo>
                    <a:cubicBezTo>
                      <a:pt x="1285603" y="51293"/>
                      <a:pt x="1371437" y="-63446"/>
                      <a:pt x="1690251" y="47789"/>
                    </a:cubicBezTo>
                    <a:cubicBezTo>
                      <a:pt x="2009065" y="159024"/>
                      <a:pt x="2354155" y="713445"/>
                      <a:pt x="2110666" y="1309031"/>
                    </a:cubicBezTo>
                    <a:cubicBezTo>
                      <a:pt x="1867177" y="1904617"/>
                      <a:pt x="1521211" y="2036871"/>
                      <a:pt x="1143714" y="2044754"/>
                    </a:cubicBezTo>
                    <a:cubicBezTo>
                      <a:pt x="766217" y="2052637"/>
                      <a:pt x="301135" y="1771486"/>
                      <a:pt x="129466" y="1450920"/>
                    </a:cubicBezTo>
                    <a:cubicBezTo>
                      <a:pt x="-42203" y="1130354"/>
                      <a:pt x="-86872" y="471707"/>
                      <a:pt x="271356" y="184424"/>
                    </a:cubicBezTo>
                    <a:cubicBezTo>
                      <a:pt x="629584" y="-102859"/>
                      <a:pt x="812639" y="96837"/>
                      <a:pt x="1049121" y="74065"/>
                    </a:cubicBezTo>
                    <a:close/>
                  </a:path>
                </a:pathLst>
              </a:custGeom>
              <a:gradFill flip="none" rotWithShape="1">
                <a:gsLst>
                  <a:gs pos="14000">
                    <a:srgbClr val="CCFF66"/>
                  </a:gs>
                  <a:gs pos="100000">
                    <a:srgbClr val="99CC00"/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38100">
                <a:solidFill>
                  <a:srgbClr val="99CC00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4E9C747-CA48-4E66-94ED-AFCA0860980A}"/>
                  </a:ext>
                </a:extLst>
              </p:cNvPr>
              <p:cNvSpPr/>
              <p:nvPr/>
            </p:nvSpPr>
            <p:spPr>
              <a:xfrm>
                <a:off x="2726193" y="1403689"/>
                <a:ext cx="264294" cy="457313"/>
              </a:xfrm>
              <a:custGeom>
                <a:avLst/>
                <a:gdLst>
                  <a:gd name="connsiteX0" fmla="*/ 175956 w 176970"/>
                  <a:gd name="connsiteY0" fmla="*/ 422197 h 422213"/>
                  <a:gd name="connsiteX1" fmla="*/ 70853 w 176970"/>
                  <a:gd name="connsiteY1" fmla="*/ 38569 h 422213"/>
                  <a:gd name="connsiteX2" fmla="*/ 2536 w 176970"/>
                  <a:gd name="connsiteY2" fmla="*/ 54335 h 422213"/>
                  <a:gd name="connsiteX3" fmla="*/ 175956 w 176970"/>
                  <a:gd name="connsiteY3" fmla="*/ 422197 h 422213"/>
                  <a:gd name="connsiteX0" fmla="*/ 175956 w 176970"/>
                  <a:gd name="connsiteY0" fmla="*/ 422197 h 422213"/>
                  <a:gd name="connsiteX1" fmla="*/ 70853 w 176970"/>
                  <a:gd name="connsiteY1" fmla="*/ 38569 h 422213"/>
                  <a:gd name="connsiteX2" fmla="*/ 2536 w 176970"/>
                  <a:gd name="connsiteY2" fmla="*/ 54335 h 422213"/>
                  <a:gd name="connsiteX3" fmla="*/ 175956 w 176970"/>
                  <a:gd name="connsiteY3" fmla="*/ 422197 h 422213"/>
                  <a:gd name="connsiteX0" fmla="*/ 177380 w 178394"/>
                  <a:gd name="connsiteY0" fmla="*/ 393753 h 393769"/>
                  <a:gd name="connsiteX1" fmla="*/ 72277 w 178394"/>
                  <a:gd name="connsiteY1" fmla="*/ 10125 h 393769"/>
                  <a:gd name="connsiteX2" fmla="*/ 3960 w 178394"/>
                  <a:gd name="connsiteY2" fmla="*/ 25891 h 393769"/>
                  <a:gd name="connsiteX3" fmla="*/ 177380 w 178394"/>
                  <a:gd name="connsiteY3" fmla="*/ 393753 h 393769"/>
                  <a:gd name="connsiteX0" fmla="*/ 173420 w 174434"/>
                  <a:gd name="connsiteY0" fmla="*/ 383628 h 383644"/>
                  <a:gd name="connsiteX1" fmla="*/ 68317 w 174434"/>
                  <a:gd name="connsiteY1" fmla="*/ 0 h 383644"/>
                  <a:gd name="connsiteX2" fmla="*/ 0 w 174434"/>
                  <a:gd name="connsiteY2" fmla="*/ 15766 h 383644"/>
                  <a:gd name="connsiteX3" fmla="*/ 173420 w 174434"/>
                  <a:gd name="connsiteY3" fmla="*/ 383628 h 383644"/>
                  <a:gd name="connsiteX0" fmla="*/ 173420 w 174434"/>
                  <a:gd name="connsiteY0" fmla="*/ 383628 h 383645"/>
                  <a:gd name="connsiteX1" fmla="*/ 68317 w 174434"/>
                  <a:gd name="connsiteY1" fmla="*/ 0 h 383645"/>
                  <a:gd name="connsiteX2" fmla="*/ 0 w 174434"/>
                  <a:gd name="connsiteY2" fmla="*/ 15766 h 383645"/>
                  <a:gd name="connsiteX3" fmla="*/ 173420 w 174434"/>
                  <a:gd name="connsiteY3" fmla="*/ 383628 h 383645"/>
                  <a:gd name="connsiteX0" fmla="*/ 173420 w 174826"/>
                  <a:gd name="connsiteY0" fmla="*/ 383628 h 383645"/>
                  <a:gd name="connsiteX1" fmla="*/ 68317 w 174826"/>
                  <a:gd name="connsiteY1" fmla="*/ 0 h 383645"/>
                  <a:gd name="connsiteX2" fmla="*/ 0 w 174826"/>
                  <a:gd name="connsiteY2" fmla="*/ 15766 h 383645"/>
                  <a:gd name="connsiteX3" fmla="*/ 173420 w 174826"/>
                  <a:gd name="connsiteY3" fmla="*/ 383628 h 3836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826" h="383645">
                    <a:moveTo>
                      <a:pt x="173420" y="383628"/>
                    </a:moveTo>
                    <a:cubicBezTo>
                      <a:pt x="184806" y="381000"/>
                      <a:pt x="125030" y="61310"/>
                      <a:pt x="68317" y="0"/>
                    </a:cubicBezTo>
                    <a:cubicBezTo>
                      <a:pt x="13138" y="22773"/>
                      <a:pt x="37662" y="2629"/>
                      <a:pt x="0" y="15766"/>
                    </a:cubicBezTo>
                    <a:cubicBezTo>
                      <a:pt x="87891" y="98242"/>
                      <a:pt x="162034" y="386256"/>
                      <a:pt x="173420" y="383628"/>
                    </a:cubicBezTo>
                    <a:close/>
                  </a:path>
                </a:pathLst>
              </a:custGeom>
              <a:solidFill>
                <a:srgbClr val="996600"/>
              </a:solidFill>
              <a:ln>
                <a:solidFill>
                  <a:srgbClr val="6633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13F89B-D00B-41EF-8ACE-B008390B9094}"/>
                    </a:ext>
                  </a:extLst>
                </p:cNvPr>
                <p:cNvSpPr txBox="1"/>
                <p:nvPr/>
              </p:nvSpPr>
              <p:spPr>
                <a:xfrm>
                  <a:off x="1755284" y="2179997"/>
                  <a:ext cx="150451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5400" b="0" i="1" smtClean="0">
                            <a:ln w="3175">
                              <a:noFill/>
                            </a:ln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5400" i="1" dirty="0">
                    <a:ln w="3175">
                      <a:noFill/>
                    </a:ln>
                    <a:latin typeface="Segoe Print" panose="02000600000000000000" pitchFamily="2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13F89B-D00B-41EF-8ACE-B008390B9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5284" y="2179997"/>
                  <a:ext cx="1504514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8D62688-EDB2-4105-82E7-0661490FBA79}"/>
              </a:ext>
            </a:extLst>
          </p:cNvPr>
          <p:cNvSpPr/>
          <p:nvPr/>
        </p:nvSpPr>
        <p:spPr>
          <a:xfrm>
            <a:off x="2154620" y="1592317"/>
            <a:ext cx="599089" cy="121220"/>
          </a:xfrm>
          <a:custGeom>
            <a:avLst/>
            <a:gdLst>
              <a:gd name="connsiteX0" fmla="*/ 0 w 567558"/>
              <a:gd name="connsiteY0" fmla="*/ 21020 h 21020"/>
              <a:gd name="connsiteX1" fmla="*/ 567558 w 567558"/>
              <a:gd name="connsiteY1" fmla="*/ 0 h 21020"/>
              <a:gd name="connsiteX0" fmla="*/ 0 w 599089"/>
              <a:gd name="connsiteY0" fmla="*/ 517 h 53587"/>
              <a:gd name="connsiteX1" fmla="*/ 599089 w 599089"/>
              <a:gd name="connsiteY1" fmla="*/ 53070 h 53587"/>
              <a:gd name="connsiteX0" fmla="*/ 0 w 599089"/>
              <a:gd name="connsiteY0" fmla="*/ 0 h 92758"/>
              <a:gd name="connsiteX1" fmla="*/ 599089 w 599089"/>
              <a:gd name="connsiteY1" fmla="*/ 52553 h 92758"/>
              <a:gd name="connsiteX0" fmla="*/ 0 w 599089"/>
              <a:gd name="connsiteY0" fmla="*/ 21020 h 91297"/>
              <a:gd name="connsiteX1" fmla="*/ 599089 w 599089"/>
              <a:gd name="connsiteY1" fmla="*/ 0 h 91297"/>
              <a:gd name="connsiteX0" fmla="*/ 0 w 599089"/>
              <a:gd name="connsiteY0" fmla="*/ 21020 h 121220"/>
              <a:gd name="connsiteX1" fmla="*/ 599089 w 599089"/>
              <a:gd name="connsiteY1" fmla="*/ 0 h 121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089" h="121220">
                <a:moveTo>
                  <a:pt x="0" y="21020"/>
                </a:moveTo>
                <a:cubicBezTo>
                  <a:pt x="252248" y="187433"/>
                  <a:pt x="446689" y="122621"/>
                  <a:pt x="599089" y="0"/>
                </a:cubicBezTo>
              </a:path>
            </a:pathLst>
          </a:custGeom>
          <a:noFill/>
          <a:ln>
            <a:solidFill>
              <a:srgbClr val="99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37327" y="171834"/>
            <a:ext cx="8669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latin typeface="Segoe Print" panose="02000600000000000000" pitchFamily="2" charset="0"/>
              </a:rPr>
              <a:t>What makes a system quantum?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770773-39C8-4A41-A667-82602BA13D1E}"/>
              </a:ext>
            </a:extLst>
          </p:cNvPr>
          <p:cNvGrpSpPr/>
          <p:nvPr/>
        </p:nvGrpSpPr>
        <p:grpSpPr>
          <a:xfrm>
            <a:off x="5934888" y="1027249"/>
            <a:ext cx="2971800" cy="2971800"/>
            <a:chOff x="2714577" y="1276350"/>
            <a:chExt cx="2971800" cy="2971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78A374-441D-4A7D-BC26-C9124E5658B0}"/>
                </a:ext>
              </a:extLst>
            </p:cNvPr>
            <p:cNvSpPr/>
            <p:nvPr/>
          </p:nvSpPr>
          <p:spPr>
            <a:xfrm>
              <a:off x="2714577" y="1276350"/>
              <a:ext cx="2971800" cy="2971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8617F2-150C-46C5-B6E6-939300B00D48}"/>
                </a:ext>
              </a:extLst>
            </p:cNvPr>
            <p:cNvSpPr txBox="1"/>
            <p:nvPr/>
          </p:nvSpPr>
          <p:spPr>
            <a:xfrm>
              <a:off x="3138513" y="1936954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ECBDA4-D609-4640-A87F-127633722A61}"/>
                </a:ext>
              </a:extLst>
            </p:cNvPr>
            <p:cNvSpPr txBox="1"/>
            <p:nvPr/>
          </p:nvSpPr>
          <p:spPr>
            <a:xfrm>
              <a:off x="3700066" y="1858600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1359C5-FB43-4674-A6AF-8E70B6F5793C}"/>
                </a:ext>
              </a:extLst>
            </p:cNvPr>
            <p:cNvSpPr txBox="1"/>
            <p:nvPr/>
          </p:nvSpPr>
          <p:spPr>
            <a:xfrm>
              <a:off x="3568266" y="2404967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DC6427-F0E9-434A-8919-1120FFF377D5}"/>
                </a:ext>
              </a:extLst>
            </p:cNvPr>
            <p:cNvSpPr txBox="1"/>
            <p:nvPr/>
          </p:nvSpPr>
          <p:spPr>
            <a:xfrm>
              <a:off x="4180349" y="2393038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6B453D-8CAC-4552-93BF-BEF6B85EFD5C}"/>
                </a:ext>
              </a:extLst>
            </p:cNvPr>
            <p:cNvSpPr txBox="1"/>
            <p:nvPr/>
          </p:nvSpPr>
          <p:spPr>
            <a:xfrm>
              <a:off x="4397408" y="1597283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C934FF-7319-4917-969F-93DC2EC48DB6}"/>
                </a:ext>
              </a:extLst>
            </p:cNvPr>
            <p:cNvSpPr txBox="1"/>
            <p:nvPr/>
          </p:nvSpPr>
          <p:spPr>
            <a:xfrm>
              <a:off x="4014680" y="3219450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44521D-42E4-4D7A-AA74-7E72777866BF}"/>
                </a:ext>
              </a:extLst>
            </p:cNvPr>
            <p:cNvSpPr txBox="1"/>
            <p:nvPr/>
          </p:nvSpPr>
          <p:spPr>
            <a:xfrm>
              <a:off x="4540468" y="3714149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6D18B0-C106-401F-8AB7-CC8966F52B69}"/>
                </a:ext>
              </a:extLst>
            </p:cNvPr>
            <p:cNvSpPr txBox="1"/>
            <p:nvPr/>
          </p:nvSpPr>
          <p:spPr>
            <a:xfrm>
              <a:off x="5091089" y="2227932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9A0D7-3A22-4F86-8FE2-51E1BB1A62B8}"/>
                </a:ext>
              </a:extLst>
            </p:cNvPr>
            <p:cNvSpPr txBox="1"/>
            <p:nvPr/>
          </p:nvSpPr>
          <p:spPr>
            <a:xfrm>
              <a:off x="3274022" y="3174598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622C54-8824-441F-BE2C-61B5D3FBD6EA}"/>
                </a:ext>
              </a:extLst>
            </p:cNvPr>
            <p:cNvSpPr txBox="1"/>
            <p:nvPr/>
          </p:nvSpPr>
          <p:spPr>
            <a:xfrm>
              <a:off x="4547038" y="2642278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19980B-88A8-463F-857B-A7357D885BE9}"/>
                </a:ext>
              </a:extLst>
            </p:cNvPr>
            <p:cNvSpPr txBox="1"/>
            <p:nvPr/>
          </p:nvSpPr>
          <p:spPr>
            <a:xfrm>
              <a:off x="4991102" y="3053375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7331D6-B443-4883-B62B-BA8616E1E298}"/>
                </a:ext>
              </a:extLst>
            </p:cNvPr>
            <p:cNvSpPr txBox="1"/>
            <p:nvPr/>
          </p:nvSpPr>
          <p:spPr>
            <a:xfrm>
              <a:off x="4927592" y="1801174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8511783-1874-45AA-9B4E-F16F5B55D57C}"/>
                </a:ext>
              </a:extLst>
            </p:cNvPr>
            <p:cNvSpPr txBox="1"/>
            <p:nvPr/>
          </p:nvSpPr>
          <p:spPr>
            <a:xfrm>
              <a:off x="3928665" y="1406705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0D898B-D3D1-407F-BEDB-CA718E3DDD70}"/>
                </a:ext>
              </a:extLst>
            </p:cNvPr>
            <p:cNvSpPr txBox="1"/>
            <p:nvPr/>
          </p:nvSpPr>
          <p:spPr>
            <a:xfrm>
              <a:off x="3655818" y="3714149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3B0125-E7B8-4289-9DD0-A442095364C8}"/>
                </a:ext>
              </a:extLst>
            </p:cNvPr>
            <p:cNvSpPr txBox="1"/>
            <p:nvPr/>
          </p:nvSpPr>
          <p:spPr>
            <a:xfrm>
              <a:off x="2909914" y="2577584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050F67-2C50-4788-A9A2-E99257EAF7BF}"/>
                </a:ext>
              </a:extLst>
            </p:cNvPr>
            <p:cNvSpPr txBox="1"/>
            <p:nvPr/>
          </p:nvSpPr>
          <p:spPr>
            <a:xfrm>
              <a:off x="3870857" y="2810125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29CF8F-00BA-42C0-934C-4EEA46528B0D}"/>
                </a:ext>
              </a:extLst>
            </p:cNvPr>
            <p:cNvSpPr txBox="1"/>
            <p:nvPr/>
          </p:nvSpPr>
          <p:spPr>
            <a:xfrm>
              <a:off x="5297211" y="2600263"/>
              <a:ext cx="2285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egoe Print" panose="02000600000000000000" pitchFamily="2" charset="0"/>
                </a:rPr>
                <a:t>?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68F1B-B407-4949-AA6F-8717C3EBAB60}"/>
              </a:ext>
            </a:extLst>
          </p:cNvPr>
          <p:cNvSpPr/>
          <p:nvPr/>
        </p:nvSpPr>
        <p:spPr>
          <a:xfrm>
            <a:off x="335001" y="1962150"/>
            <a:ext cx="537999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0" dirty="0">
                <a:latin typeface="Segoe Print" panose="02000600000000000000" pitchFamily="2" charset="0"/>
              </a:rPr>
              <a:t>Irreducibility!</a:t>
            </a:r>
          </a:p>
        </p:txBody>
      </p:sp>
    </p:spTree>
    <p:extLst>
      <p:ext uri="{BB962C8B-B14F-4D97-AF65-F5344CB8AC3E}">
        <p14:creationId xmlns:p14="http://schemas.microsoft.com/office/powerpoint/2010/main" val="55630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764717" y="206533"/>
            <a:ext cx="29690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Print" panose="02000600000000000000" pitchFamily="2" charset="0"/>
              </a:rPr>
              <a:t>Divisible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81BC8-FD46-4891-88E3-5287EACA1396}"/>
              </a:ext>
            </a:extLst>
          </p:cNvPr>
          <p:cNvSpPr/>
          <p:nvPr/>
        </p:nvSpPr>
        <p:spPr>
          <a:xfrm>
            <a:off x="5167029" y="206533"/>
            <a:ext cx="34435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Print" panose="02000600000000000000" pitchFamily="2" charset="0"/>
              </a:rPr>
              <a:t>Reducible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1D795-E879-4E2F-B9AC-7E7EE444B4E9}"/>
              </a:ext>
            </a:extLst>
          </p:cNvPr>
          <p:cNvSpPr/>
          <p:nvPr/>
        </p:nvSpPr>
        <p:spPr>
          <a:xfrm>
            <a:off x="1861443" y="4013637"/>
            <a:ext cx="50497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latin typeface="Segoe Print" panose="02000600000000000000" pitchFamily="2" charset="0"/>
              </a:rPr>
              <a:t>Decomposable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F28D4D-1196-42A5-8544-9902D9736F7F}"/>
              </a:ext>
            </a:extLst>
          </p:cNvPr>
          <p:cNvGrpSpPr/>
          <p:nvPr/>
        </p:nvGrpSpPr>
        <p:grpSpPr>
          <a:xfrm>
            <a:off x="1049484" y="1652283"/>
            <a:ext cx="395622" cy="1233179"/>
            <a:chOff x="685800" y="1260430"/>
            <a:chExt cx="395622" cy="1233179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02A08097-52D4-4D1C-9408-4F2B8D1DB2E4}"/>
                </a:ext>
              </a:extLst>
            </p:cNvPr>
            <p:cNvSpPr/>
            <p:nvPr/>
          </p:nvSpPr>
          <p:spPr>
            <a:xfrm>
              <a:off x="685800" y="1260430"/>
              <a:ext cx="395622" cy="1233179"/>
            </a:xfrm>
            <a:custGeom>
              <a:avLst/>
              <a:gdLst>
                <a:gd name="connsiteX0" fmla="*/ 154259 w 330483"/>
                <a:gd name="connsiteY0" fmla="*/ 19 h 1030137"/>
                <a:gd name="connsiteX1" fmla="*/ 327679 w 330483"/>
                <a:gd name="connsiteY1" fmla="*/ 147163 h 1030137"/>
                <a:gd name="connsiteX2" fmla="*/ 264617 w 330483"/>
                <a:gd name="connsiteY2" fmla="*/ 183950 h 1030137"/>
                <a:gd name="connsiteX3" fmla="*/ 306659 w 330483"/>
                <a:gd name="connsiteY3" fmla="*/ 599108 h 1030137"/>
                <a:gd name="connsiteX4" fmla="*/ 217321 w 330483"/>
                <a:gd name="connsiteY4" fmla="*/ 1030032 h 1030137"/>
                <a:gd name="connsiteX5" fmla="*/ 64921 w 330483"/>
                <a:gd name="connsiteY5" fmla="*/ 635894 h 1030137"/>
                <a:gd name="connsiteX6" fmla="*/ 59666 w 330483"/>
                <a:gd name="connsiteY6" fmla="*/ 204970 h 1030137"/>
                <a:gd name="connsiteX7" fmla="*/ 1859 w 330483"/>
                <a:gd name="connsiteY7" fmla="*/ 157674 h 1030137"/>
                <a:gd name="connsiteX8" fmla="*/ 154259 w 330483"/>
                <a:gd name="connsiteY8" fmla="*/ 19 h 1030137"/>
                <a:gd name="connsiteX0" fmla="*/ 154259 w 330483"/>
                <a:gd name="connsiteY0" fmla="*/ 19 h 1030137"/>
                <a:gd name="connsiteX1" fmla="*/ 327679 w 330483"/>
                <a:gd name="connsiteY1" fmla="*/ 147163 h 1030137"/>
                <a:gd name="connsiteX2" fmla="*/ 264617 w 330483"/>
                <a:gd name="connsiteY2" fmla="*/ 183950 h 1030137"/>
                <a:gd name="connsiteX3" fmla="*/ 306659 w 330483"/>
                <a:gd name="connsiteY3" fmla="*/ 599108 h 1030137"/>
                <a:gd name="connsiteX4" fmla="*/ 196300 w 330483"/>
                <a:gd name="connsiteY4" fmla="*/ 1030032 h 1030137"/>
                <a:gd name="connsiteX5" fmla="*/ 64921 w 330483"/>
                <a:gd name="connsiteY5" fmla="*/ 635894 h 1030137"/>
                <a:gd name="connsiteX6" fmla="*/ 59666 w 330483"/>
                <a:gd name="connsiteY6" fmla="*/ 204970 h 1030137"/>
                <a:gd name="connsiteX7" fmla="*/ 1859 w 330483"/>
                <a:gd name="connsiteY7" fmla="*/ 157674 h 1030137"/>
                <a:gd name="connsiteX8" fmla="*/ 154259 w 330483"/>
                <a:gd name="connsiteY8" fmla="*/ 19 h 103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483" h="1030137">
                  <a:moveTo>
                    <a:pt x="154259" y="19"/>
                  </a:moveTo>
                  <a:cubicBezTo>
                    <a:pt x="208562" y="-1733"/>
                    <a:pt x="309286" y="116508"/>
                    <a:pt x="327679" y="147163"/>
                  </a:cubicBezTo>
                  <a:cubicBezTo>
                    <a:pt x="346072" y="177818"/>
                    <a:pt x="268120" y="108626"/>
                    <a:pt x="264617" y="183950"/>
                  </a:cubicBezTo>
                  <a:cubicBezTo>
                    <a:pt x="261114" y="259274"/>
                    <a:pt x="318045" y="458094"/>
                    <a:pt x="306659" y="599108"/>
                  </a:cubicBezTo>
                  <a:cubicBezTo>
                    <a:pt x="295273" y="740122"/>
                    <a:pt x="236590" y="1023901"/>
                    <a:pt x="196300" y="1030032"/>
                  </a:cubicBezTo>
                  <a:cubicBezTo>
                    <a:pt x="156010" y="1036163"/>
                    <a:pt x="87693" y="773404"/>
                    <a:pt x="64921" y="635894"/>
                  </a:cubicBezTo>
                  <a:cubicBezTo>
                    <a:pt x="42149" y="498384"/>
                    <a:pt x="70176" y="284673"/>
                    <a:pt x="59666" y="204970"/>
                  </a:cubicBezTo>
                  <a:cubicBezTo>
                    <a:pt x="49156" y="125267"/>
                    <a:pt x="-11279" y="190081"/>
                    <a:pt x="1859" y="157674"/>
                  </a:cubicBezTo>
                  <a:cubicBezTo>
                    <a:pt x="14997" y="125267"/>
                    <a:pt x="99956" y="1771"/>
                    <a:pt x="154259" y="1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9900">
                    <a:tint val="66000"/>
                    <a:satMod val="160000"/>
                  </a:srgbClr>
                </a:gs>
                <a:gs pos="50000">
                  <a:srgbClr val="CC9900">
                    <a:tint val="44500"/>
                    <a:satMod val="160000"/>
                  </a:srgbClr>
                </a:gs>
                <a:gs pos="100000">
                  <a:srgbClr val="CC99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C2F958A-49B1-4C2D-9780-DAB99F2FCA43}"/>
                </a:ext>
              </a:extLst>
            </p:cNvPr>
            <p:cNvSpPr/>
            <p:nvPr/>
          </p:nvSpPr>
          <p:spPr>
            <a:xfrm>
              <a:off x="813318" y="1357879"/>
              <a:ext cx="45719" cy="923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9EE4644-D50A-463D-AA96-1CA2B43E79C0}"/>
                </a:ext>
              </a:extLst>
            </p:cNvPr>
            <p:cNvSpPr/>
            <p:nvPr/>
          </p:nvSpPr>
          <p:spPr>
            <a:xfrm>
              <a:off x="901651" y="1357879"/>
              <a:ext cx="45719" cy="923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0BBFCC-5AF8-4BEA-92D4-5279BE308035}"/>
              </a:ext>
            </a:extLst>
          </p:cNvPr>
          <p:cNvGrpSpPr/>
          <p:nvPr/>
        </p:nvGrpSpPr>
        <p:grpSpPr>
          <a:xfrm>
            <a:off x="2582994" y="1385867"/>
            <a:ext cx="395622" cy="428296"/>
            <a:chOff x="1785615" y="1152854"/>
            <a:chExt cx="395622" cy="428296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00458C-8819-470F-9E08-E6C6173A9B94}"/>
                </a:ext>
              </a:extLst>
            </p:cNvPr>
            <p:cNvSpPr/>
            <p:nvPr/>
          </p:nvSpPr>
          <p:spPr>
            <a:xfrm>
              <a:off x="1785615" y="1152854"/>
              <a:ext cx="395622" cy="428296"/>
            </a:xfrm>
            <a:custGeom>
              <a:avLst/>
              <a:gdLst>
                <a:gd name="connsiteX0" fmla="*/ 184664 w 395622"/>
                <a:gd name="connsiteY0" fmla="*/ 23 h 428296"/>
                <a:gd name="connsiteX1" fmla="*/ 392265 w 395622"/>
                <a:gd name="connsiteY1" fmla="*/ 176169 h 428296"/>
                <a:gd name="connsiteX2" fmla="*/ 316774 w 395622"/>
                <a:gd name="connsiteY2" fmla="*/ 220207 h 428296"/>
                <a:gd name="connsiteX3" fmla="*/ 334449 w 395622"/>
                <a:gd name="connsiteY3" fmla="*/ 372572 h 428296"/>
                <a:gd name="connsiteX4" fmla="*/ 343671 w 395622"/>
                <a:gd name="connsiteY4" fmla="*/ 428296 h 428296"/>
                <a:gd name="connsiteX5" fmla="*/ 70947 w 395622"/>
                <a:gd name="connsiteY5" fmla="*/ 428296 h 428296"/>
                <a:gd name="connsiteX6" fmla="*/ 71758 w 395622"/>
                <a:gd name="connsiteY6" fmla="*/ 407117 h 428296"/>
                <a:gd name="connsiteX7" fmla="*/ 71426 w 395622"/>
                <a:gd name="connsiteY7" fmla="*/ 245370 h 428296"/>
                <a:gd name="connsiteX8" fmla="*/ 2225 w 395622"/>
                <a:gd name="connsiteY8" fmla="*/ 188752 h 428296"/>
                <a:gd name="connsiteX9" fmla="*/ 184664 w 395622"/>
                <a:gd name="connsiteY9" fmla="*/ 23 h 42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5622" h="428296">
                  <a:moveTo>
                    <a:pt x="184664" y="23"/>
                  </a:moveTo>
                  <a:cubicBezTo>
                    <a:pt x="249670" y="-2075"/>
                    <a:pt x="370247" y="139472"/>
                    <a:pt x="392265" y="176169"/>
                  </a:cubicBezTo>
                  <a:cubicBezTo>
                    <a:pt x="414284" y="212866"/>
                    <a:pt x="320967" y="130036"/>
                    <a:pt x="316774" y="220207"/>
                  </a:cubicBezTo>
                  <a:cubicBezTo>
                    <a:pt x="315201" y="254021"/>
                    <a:pt x="323802" y="308624"/>
                    <a:pt x="334449" y="372572"/>
                  </a:cubicBezTo>
                  <a:lnTo>
                    <a:pt x="343671" y="428296"/>
                  </a:lnTo>
                  <a:lnTo>
                    <a:pt x="70947" y="428296"/>
                  </a:lnTo>
                  <a:lnTo>
                    <a:pt x="71758" y="407117"/>
                  </a:lnTo>
                  <a:cubicBezTo>
                    <a:pt x="74375" y="339489"/>
                    <a:pt x="76144" y="281150"/>
                    <a:pt x="71426" y="245370"/>
                  </a:cubicBezTo>
                  <a:cubicBezTo>
                    <a:pt x="58845" y="149957"/>
                    <a:pt x="-13502" y="227546"/>
                    <a:pt x="2225" y="188752"/>
                  </a:cubicBezTo>
                  <a:cubicBezTo>
                    <a:pt x="17953" y="149957"/>
                    <a:pt x="119658" y="2120"/>
                    <a:pt x="184664" y="2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C9900">
                    <a:tint val="66000"/>
                    <a:satMod val="160000"/>
                  </a:srgbClr>
                </a:gs>
                <a:gs pos="50000">
                  <a:srgbClr val="CC9900">
                    <a:tint val="44500"/>
                    <a:satMod val="160000"/>
                  </a:srgbClr>
                </a:gs>
                <a:gs pos="100000">
                  <a:srgbClr val="CC99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EB324E-9719-407B-B0FE-487EED2B8AB2}"/>
                </a:ext>
              </a:extLst>
            </p:cNvPr>
            <p:cNvSpPr/>
            <p:nvPr/>
          </p:nvSpPr>
          <p:spPr>
            <a:xfrm>
              <a:off x="1913133" y="1250303"/>
              <a:ext cx="45719" cy="923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EDC0DE-BC75-4980-8088-B69474BCAA68}"/>
                </a:ext>
              </a:extLst>
            </p:cNvPr>
            <p:cNvSpPr/>
            <p:nvPr/>
          </p:nvSpPr>
          <p:spPr>
            <a:xfrm>
              <a:off x="2001466" y="1250303"/>
              <a:ext cx="45719" cy="923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CC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3F50B12-EA8B-4D19-B488-6C3559F0D316}"/>
              </a:ext>
            </a:extLst>
          </p:cNvPr>
          <p:cNvSpPr/>
          <p:nvPr/>
        </p:nvSpPr>
        <p:spPr>
          <a:xfrm>
            <a:off x="2649651" y="2071667"/>
            <a:ext cx="302197" cy="381000"/>
          </a:xfrm>
          <a:custGeom>
            <a:avLst/>
            <a:gdLst>
              <a:gd name="connsiteX0" fmla="*/ 4237 w 302197"/>
              <a:gd name="connsiteY0" fmla="*/ 0 h 381000"/>
              <a:gd name="connsiteX1" fmla="*/ 276961 w 302197"/>
              <a:gd name="connsiteY1" fmla="*/ 0 h 381000"/>
              <a:gd name="connsiteX2" fmla="*/ 278767 w 302197"/>
              <a:gd name="connsiteY2" fmla="*/ 10914 h 381000"/>
              <a:gd name="connsiteX3" fmla="*/ 300392 w 302197"/>
              <a:gd name="connsiteY3" fmla="*/ 288896 h 381000"/>
              <a:gd name="connsiteX4" fmla="*/ 292781 w 302197"/>
              <a:gd name="connsiteY4" fmla="*/ 359228 h 381000"/>
              <a:gd name="connsiteX5" fmla="*/ 289534 w 302197"/>
              <a:gd name="connsiteY5" fmla="*/ 381000 h 381000"/>
              <a:gd name="connsiteX6" fmla="*/ 19940 w 302197"/>
              <a:gd name="connsiteY6" fmla="*/ 381000 h 381000"/>
              <a:gd name="connsiteX7" fmla="*/ 11007 w 302197"/>
              <a:gd name="connsiteY7" fmla="*/ 332933 h 381000"/>
              <a:gd name="connsiteX8" fmla="*/ 2357 w 302197"/>
              <a:gd name="connsiteY8" fmla="*/ 4905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197" h="381000">
                <a:moveTo>
                  <a:pt x="4237" y="0"/>
                </a:moveTo>
                <a:lnTo>
                  <a:pt x="276961" y="0"/>
                </a:lnTo>
                <a:lnTo>
                  <a:pt x="278767" y="10914"/>
                </a:lnTo>
                <a:cubicBezTo>
                  <a:pt x="293577" y="102788"/>
                  <a:pt x="307207" y="204492"/>
                  <a:pt x="300392" y="288896"/>
                </a:cubicBezTo>
                <a:cubicBezTo>
                  <a:pt x="298689" y="309997"/>
                  <a:pt x="296100" y="333769"/>
                  <a:pt x="292781" y="359228"/>
                </a:cubicBezTo>
                <a:lnTo>
                  <a:pt x="289534" y="381000"/>
                </a:lnTo>
                <a:lnTo>
                  <a:pt x="19940" y="381000"/>
                </a:lnTo>
                <a:lnTo>
                  <a:pt x="11007" y="332933"/>
                </a:lnTo>
                <a:cubicBezTo>
                  <a:pt x="-2623" y="250626"/>
                  <a:pt x="-1050" y="145514"/>
                  <a:pt x="2357" y="49053"/>
                </a:cubicBezTo>
                <a:close/>
              </a:path>
            </a:pathLst>
          </a:custGeom>
          <a:gradFill flip="none" rotWithShape="1">
            <a:gsLst>
              <a:gs pos="0">
                <a:srgbClr val="CC9900">
                  <a:tint val="66000"/>
                  <a:satMod val="160000"/>
                </a:srgbClr>
              </a:gs>
              <a:gs pos="50000">
                <a:srgbClr val="CC9900">
                  <a:tint val="44500"/>
                  <a:satMod val="160000"/>
                </a:srgbClr>
              </a:gs>
              <a:gs pos="100000">
                <a:srgbClr val="CC99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99C68C-9604-447F-B4E5-E9E900BD81BF}"/>
              </a:ext>
            </a:extLst>
          </p:cNvPr>
          <p:cNvSpPr/>
          <p:nvPr/>
        </p:nvSpPr>
        <p:spPr>
          <a:xfrm>
            <a:off x="2669994" y="2681267"/>
            <a:ext cx="269595" cy="423883"/>
          </a:xfrm>
          <a:custGeom>
            <a:avLst/>
            <a:gdLst>
              <a:gd name="connsiteX0" fmla="*/ 0 w 269595"/>
              <a:gd name="connsiteY0" fmla="*/ 0 h 423883"/>
              <a:gd name="connsiteX1" fmla="*/ 269595 w 269595"/>
              <a:gd name="connsiteY1" fmla="*/ 0 h 423883"/>
              <a:gd name="connsiteX2" fmla="*/ 260843 w 269595"/>
              <a:gd name="connsiteY2" fmla="*/ 58684 h 423883"/>
              <a:gd name="connsiteX3" fmla="*/ 148342 w 269595"/>
              <a:gd name="connsiteY3" fmla="*/ 423757 h 423883"/>
              <a:gd name="connsiteX4" fmla="*/ 3675 w 269595"/>
              <a:gd name="connsiteY4" fmla="*/ 19771 h 423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9595" h="423883">
                <a:moveTo>
                  <a:pt x="0" y="0"/>
                </a:moveTo>
                <a:lnTo>
                  <a:pt x="269595" y="0"/>
                </a:lnTo>
                <a:lnTo>
                  <a:pt x="260843" y="58684"/>
                </a:lnTo>
                <a:cubicBezTo>
                  <a:pt x="233075" y="225789"/>
                  <a:pt x="184516" y="418253"/>
                  <a:pt x="148342" y="423757"/>
                </a:cubicBezTo>
                <a:cubicBezTo>
                  <a:pt x="106140" y="430179"/>
                  <a:pt x="38250" y="190155"/>
                  <a:pt x="3675" y="19771"/>
                </a:cubicBezTo>
                <a:close/>
              </a:path>
            </a:pathLst>
          </a:custGeom>
          <a:gradFill flip="none" rotWithShape="1">
            <a:gsLst>
              <a:gs pos="0">
                <a:srgbClr val="CC9900">
                  <a:tint val="66000"/>
                  <a:satMod val="160000"/>
                </a:srgbClr>
              </a:gs>
              <a:gs pos="50000">
                <a:srgbClr val="CC9900">
                  <a:tint val="44500"/>
                  <a:satMod val="160000"/>
                </a:srgbClr>
              </a:gs>
              <a:gs pos="100000">
                <a:srgbClr val="CC9900">
                  <a:tint val="23500"/>
                  <a:satMod val="160000"/>
                </a:srgbClr>
              </a:gs>
            </a:gsLst>
            <a:lin ang="2700000" scaled="1"/>
            <a:tileRect/>
          </a:gra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63F14E6-C7E2-4B74-BC93-2466468DE017}"/>
              </a:ext>
            </a:extLst>
          </p:cNvPr>
          <p:cNvSpPr/>
          <p:nvPr/>
        </p:nvSpPr>
        <p:spPr>
          <a:xfrm>
            <a:off x="1835616" y="2071667"/>
            <a:ext cx="457200" cy="3810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8A0A77-DC38-4354-A328-F9D394ECFF2C}"/>
              </a:ext>
            </a:extLst>
          </p:cNvPr>
          <p:cNvGrpSpPr/>
          <p:nvPr/>
        </p:nvGrpSpPr>
        <p:grpSpPr>
          <a:xfrm>
            <a:off x="3581400" y="2114550"/>
            <a:ext cx="1411757" cy="1613439"/>
            <a:chOff x="532638" y="1733550"/>
            <a:chExt cx="1296162" cy="1481330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730C03-A5C2-440D-864E-D15942EE4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1733551"/>
              <a:ext cx="1296162" cy="14813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B5ACD8-4E60-4531-B4A9-C7D721A05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2638" y="3214879"/>
              <a:ext cx="1296162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BE0A4C-F485-4BBB-8AC9-97DEFB713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733550"/>
              <a:ext cx="0" cy="1481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9D591B-9A62-4202-B6E0-9A0BB05325CE}"/>
              </a:ext>
            </a:extLst>
          </p:cNvPr>
          <p:cNvGrpSpPr/>
          <p:nvPr/>
        </p:nvGrpSpPr>
        <p:grpSpPr>
          <a:xfrm>
            <a:off x="6705600" y="1347616"/>
            <a:ext cx="518779" cy="1991068"/>
            <a:chOff x="6948821" y="1276350"/>
            <a:chExt cx="518779" cy="19910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43AD05-E71B-4864-A5CC-814CEBA06B0E}"/>
                </a:ext>
              </a:extLst>
            </p:cNvPr>
            <p:cNvSpPr/>
            <p:nvPr/>
          </p:nvSpPr>
          <p:spPr>
            <a:xfrm>
              <a:off x="6948821" y="1278272"/>
              <a:ext cx="518775" cy="1981200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8A3098E-A768-45C0-8181-27625599E2EA}"/>
                </a:ext>
              </a:extLst>
            </p:cNvPr>
            <p:cNvSpPr/>
            <p:nvPr/>
          </p:nvSpPr>
          <p:spPr>
            <a:xfrm>
              <a:off x="6948822" y="1276350"/>
              <a:ext cx="518778" cy="4282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Print" panose="02000600000000000000" pitchFamily="2" charset="0"/>
                </a:rPr>
                <a:t>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B3A676-D20B-4810-B37F-2D350047964F}"/>
                </a:ext>
              </a:extLst>
            </p:cNvPr>
            <p:cNvSpPr/>
            <p:nvPr/>
          </p:nvSpPr>
          <p:spPr>
            <a:xfrm>
              <a:off x="6948822" y="2839122"/>
              <a:ext cx="518778" cy="4282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Segoe Print" panose="02000600000000000000" pitchFamily="2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493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94123" y="162526"/>
            <a:ext cx="34916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Segoe Print" panose="02000600000000000000" pitchFamily="2" charset="0"/>
              </a:rPr>
              <a:t>Quantum</a:t>
            </a:r>
            <a:br>
              <a:rPr lang="en-US" sz="5400" dirty="0">
                <a:latin typeface="Segoe Print" panose="02000600000000000000" pitchFamily="2" charset="0"/>
              </a:rPr>
            </a:br>
            <a:r>
              <a:rPr lang="en-US" sz="5400" dirty="0">
                <a:latin typeface="Segoe Print" panose="02000600000000000000" pitchFamily="2" charset="0"/>
              </a:rPr>
              <a:t>states…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45816A-9D0E-4A82-A2F9-3518954CDA6E}"/>
              </a:ext>
            </a:extLst>
          </p:cNvPr>
          <p:cNvGrpSpPr/>
          <p:nvPr/>
        </p:nvGrpSpPr>
        <p:grpSpPr>
          <a:xfrm>
            <a:off x="4275831" y="361950"/>
            <a:ext cx="2810769" cy="2533432"/>
            <a:chOff x="3862695" y="546228"/>
            <a:chExt cx="2810769" cy="253343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BE8252F-2362-4AEA-8CED-2AB94D455630}"/>
                </a:ext>
              </a:extLst>
            </p:cNvPr>
            <p:cNvGrpSpPr/>
            <p:nvPr/>
          </p:nvGrpSpPr>
          <p:grpSpPr>
            <a:xfrm>
              <a:off x="4959414" y="2362853"/>
              <a:ext cx="561927" cy="492018"/>
              <a:chOff x="2614365" y="2911218"/>
              <a:chExt cx="1553079" cy="1359858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7100C5C-9BED-46BE-94EC-E139F7F7127C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3" name="Chord 5">
                <a:extLst>
                  <a:ext uri="{FF2B5EF4-FFF2-40B4-BE49-F238E27FC236}">
                    <a16:creationId xmlns:a16="http://schemas.microsoft.com/office/drawing/2014/main" id="{51E20B63-02AF-42DA-9F6A-501B17ACAC84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413A688-E1C2-46CF-99FB-E7435C4CEBA4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237B8755-25B0-4703-BBD6-993022C7956E}"/>
                </a:ext>
              </a:extLst>
            </p:cNvPr>
            <p:cNvGrpSpPr/>
            <p:nvPr/>
          </p:nvGrpSpPr>
          <p:grpSpPr>
            <a:xfrm>
              <a:off x="4268250" y="1691865"/>
              <a:ext cx="561927" cy="492018"/>
              <a:chOff x="2614365" y="2911218"/>
              <a:chExt cx="1553079" cy="1359858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8A262F3-2054-4BE5-AD43-22C6CB42EEC8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Chord 5">
                <a:extLst>
                  <a:ext uri="{FF2B5EF4-FFF2-40B4-BE49-F238E27FC236}">
                    <a16:creationId xmlns:a16="http://schemas.microsoft.com/office/drawing/2014/main" id="{C3C00144-F40B-4992-AA64-1DDEA7D861C5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22AC6300-CEAC-4FCA-9F3C-BCFBA24569EA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638E6F9-B5A4-41B4-88A8-3462D51F4095}"/>
                </a:ext>
              </a:extLst>
            </p:cNvPr>
            <p:cNvGrpSpPr/>
            <p:nvPr/>
          </p:nvGrpSpPr>
          <p:grpSpPr>
            <a:xfrm>
              <a:off x="5616322" y="2087643"/>
              <a:ext cx="561927" cy="492018"/>
              <a:chOff x="2614365" y="2911218"/>
              <a:chExt cx="1553079" cy="1359858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14D50CC-D3AD-472B-97B0-FCDDCBEA0217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Chord 5">
                <a:extLst>
                  <a:ext uri="{FF2B5EF4-FFF2-40B4-BE49-F238E27FC236}">
                    <a16:creationId xmlns:a16="http://schemas.microsoft.com/office/drawing/2014/main" id="{6ADB7B7D-F8FD-47A1-8B49-983D025AC030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CCDE388-2A28-4E48-B639-E774F9481114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5E27D550-FA62-4179-8C4E-59AFD70DA9DE}"/>
                </a:ext>
              </a:extLst>
            </p:cNvPr>
            <p:cNvGrpSpPr/>
            <p:nvPr/>
          </p:nvGrpSpPr>
          <p:grpSpPr>
            <a:xfrm>
              <a:off x="5677541" y="1098688"/>
              <a:ext cx="561927" cy="492018"/>
              <a:chOff x="2614365" y="2911218"/>
              <a:chExt cx="1553079" cy="1359858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864204A8-6BF9-4CC5-9F05-647E6313E1F0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3" name="Chord 5">
                <a:extLst>
                  <a:ext uri="{FF2B5EF4-FFF2-40B4-BE49-F238E27FC236}">
                    <a16:creationId xmlns:a16="http://schemas.microsoft.com/office/drawing/2014/main" id="{D664444C-3D29-44AF-B396-0096AF8F1AAE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C5F865BE-8F0D-45EE-952E-3C78172D2843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ACF33B2-D6AA-40B2-9DED-431AAAEBB88A}"/>
                </a:ext>
              </a:extLst>
            </p:cNvPr>
            <p:cNvGrpSpPr/>
            <p:nvPr/>
          </p:nvGrpSpPr>
          <p:grpSpPr>
            <a:xfrm>
              <a:off x="4783589" y="823993"/>
              <a:ext cx="561927" cy="492018"/>
              <a:chOff x="2614365" y="2911218"/>
              <a:chExt cx="1553079" cy="1359858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B1075F0A-B4CD-42AC-98C1-75C7756F027A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Chord 5">
                <a:extLst>
                  <a:ext uri="{FF2B5EF4-FFF2-40B4-BE49-F238E27FC236}">
                    <a16:creationId xmlns:a16="http://schemas.microsoft.com/office/drawing/2014/main" id="{B3969568-F739-42A2-A73D-A9496AD46AAB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F047D0C-B9A5-4F12-942E-A92DB5677C59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D7D34D-674B-492D-B779-6837715395D7}"/>
                </a:ext>
              </a:extLst>
            </p:cNvPr>
            <p:cNvSpPr/>
            <p:nvPr/>
          </p:nvSpPr>
          <p:spPr>
            <a:xfrm>
              <a:off x="4009237" y="636092"/>
              <a:ext cx="2579322" cy="244356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81FBCCB-0CFF-4CE1-AF2B-C05910A79F9E}"/>
                </a:ext>
              </a:extLst>
            </p:cNvPr>
            <p:cNvGrpSpPr/>
            <p:nvPr/>
          </p:nvGrpSpPr>
          <p:grpSpPr>
            <a:xfrm>
              <a:off x="5677538" y="1397103"/>
              <a:ext cx="561927" cy="492018"/>
              <a:chOff x="2614365" y="2911218"/>
              <a:chExt cx="1553079" cy="1359858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BCC08F9-3518-4A5C-AA8C-EC504320EFA1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Chord 5">
                <a:extLst>
                  <a:ext uri="{FF2B5EF4-FFF2-40B4-BE49-F238E27FC236}">
                    <a16:creationId xmlns:a16="http://schemas.microsoft.com/office/drawing/2014/main" id="{62F4D700-5535-4937-9753-F3B016862FB7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EE5B27B-3EB2-4CC1-8168-863C8627732C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0C061F5-1EC0-4DF7-8B52-FD87BBBFD13B}"/>
                </a:ext>
              </a:extLst>
            </p:cNvPr>
            <p:cNvGrpSpPr/>
            <p:nvPr/>
          </p:nvGrpSpPr>
          <p:grpSpPr>
            <a:xfrm>
              <a:off x="4598492" y="1250333"/>
              <a:ext cx="561927" cy="492018"/>
              <a:chOff x="2614365" y="2911218"/>
              <a:chExt cx="1553079" cy="1359858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F103907-FD55-4374-8ADF-8CE3DBFE5E66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Chord 5">
                <a:extLst>
                  <a:ext uri="{FF2B5EF4-FFF2-40B4-BE49-F238E27FC236}">
                    <a16:creationId xmlns:a16="http://schemas.microsoft.com/office/drawing/2014/main" id="{336ED3C7-A40D-4A63-9ECF-DA18D5D81D8B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01FCAA0-831C-47A7-B819-D7C0426E86FC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D653E0AB-7C50-46B0-8159-904F5D063A66}"/>
                </a:ext>
              </a:extLst>
            </p:cNvPr>
            <p:cNvGrpSpPr/>
            <p:nvPr/>
          </p:nvGrpSpPr>
          <p:grpSpPr>
            <a:xfrm>
              <a:off x="4513894" y="1799014"/>
              <a:ext cx="561927" cy="492018"/>
              <a:chOff x="2614365" y="2911218"/>
              <a:chExt cx="1553079" cy="1359858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0AAAAC4-640D-4441-8403-E316780CBEAA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Chord 5">
                <a:extLst>
                  <a:ext uri="{FF2B5EF4-FFF2-40B4-BE49-F238E27FC236}">
                    <a16:creationId xmlns:a16="http://schemas.microsoft.com/office/drawing/2014/main" id="{CFADEF11-DACA-49EA-9CE1-8463BF24589E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337545B-023C-4936-8C1A-1287F74118F5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472DB9B-E4C6-4AD9-87B3-BBEF8A26E8CE}"/>
                </a:ext>
              </a:extLst>
            </p:cNvPr>
            <p:cNvGrpSpPr/>
            <p:nvPr/>
          </p:nvGrpSpPr>
          <p:grpSpPr>
            <a:xfrm>
              <a:off x="5569704" y="1734918"/>
              <a:ext cx="561927" cy="492018"/>
              <a:chOff x="2614365" y="2911218"/>
              <a:chExt cx="1553079" cy="135985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16AFA144-623A-4394-8AFA-037A220EBD71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Chord 5">
                <a:extLst>
                  <a:ext uri="{FF2B5EF4-FFF2-40B4-BE49-F238E27FC236}">
                    <a16:creationId xmlns:a16="http://schemas.microsoft.com/office/drawing/2014/main" id="{D90F4A12-D10E-45F3-A137-8F7452A42C1E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2EC22D5-BFF5-4392-BE57-868D4780A94D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A893C77-F805-49C2-B0CA-3058F8BE84F1}"/>
                </a:ext>
              </a:extLst>
            </p:cNvPr>
            <p:cNvGrpSpPr/>
            <p:nvPr/>
          </p:nvGrpSpPr>
          <p:grpSpPr>
            <a:xfrm>
              <a:off x="5358640" y="2307366"/>
              <a:ext cx="561927" cy="492018"/>
              <a:chOff x="2614365" y="2911218"/>
              <a:chExt cx="1553079" cy="1359858"/>
            </a:xfrm>
          </p:grpSpPr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D12EC3B4-178D-44E6-AAF2-FEC4753AE9FC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Chord 5">
                <a:extLst>
                  <a:ext uri="{FF2B5EF4-FFF2-40B4-BE49-F238E27FC236}">
                    <a16:creationId xmlns:a16="http://schemas.microsoft.com/office/drawing/2014/main" id="{8A39AF35-ADE9-49EB-BC94-A649C3AF319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47D7F349-7046-4A77-83EA-2A485758483C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CB18C9A0-843F-46A6-BC27-B07E9D7A5176}"/>
                </a:ext>
              </a:extLst>
            </p:cNvPr>
            <p:cNvGrpSpPr/>
            <p:nvPr/>
          </p:nvGrpSpPr>
          <p:grpSpPr>
            <a:xfrm>
              <a:off x="5054395" y="911541"/>
              <a:ext cx="561927" cy="492018"/>
              <a:chOff x="2614365" y="2911218"/>
              <a:chExt cx="1553079" cy="1359858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DFE2506F-3956-4AE6-8E45-69D86F18B5E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Chord 5">
                <a:extLst>
                  <a:ext uri="{FF2B5EF4-FFF2-40B4-BE49-F238E27FC236}">
                    <a16:creationId xmlns:a16="http://schemas.microsoft.com/office/drawing/2014/main" id="{52E1C180-8B1D-4578-B4E0-810329119641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DF225663-1710-41AB-81CA-8140083D3D51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841EEC-2C8C-45D2-9581-386BF920D215}"/>
                </a:ext>
              </a:extLst>
            </p:cNvPr>
            <p:cNvGrpSpPr/>
            <p:nvPr/>
          </p:nvGrpSpPr>
          <p:grpSpPr>
            <a:xfrm>
              <a:off x="4604117" y="2271303"/>
              <a:ext cx="561927" cy="492018"/>
              <a:chOff x="2614365" y="2911218"/>
              <a:chExt cx="1553079" cy="135985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B8436A8-29FF-435D-A148-3FD16EA3B3D7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Chord 5">
                <a:extLst>
                  <a:ext uri="{FF2B5EF4-FFF2-40B4-BE49-F238E27FC236}">
                    <a16:creationId xmlns:a16="http://schemas.microsoft.com/office/drawing/2014/main" id="{72C41D47-9A28-4B95-903B-3F516337966F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990DB05C-DE67-472B-8BD9-DD6B19106D48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0381F08-5B54-490C-95F8-70844C1DA767}"/>
                </a:ext>
              </a:extLst>
            </p:cNvPr>
            <p:cNvGrpSpPr/>
            <p:nvPr/>
          </p:nvGrpSpPr>
          <p:grpSpPr>
            <a:xfrm>
              <a:off x="5271647" y="1175469"/>
              <a:ext cx="561927" cy="492018"/>
              <a:chOff x="2614365" y="2911218"/>
              <a:chExt cx="1553079" cy="1359858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4DDAABB-1052-4C81-AEB8-394BF47CF460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Chord 5">
                <a:extLst>
                  <a:ext uri="{FF2B5EF4-FFF2-40B4-BE49-F238E27FC236}">
                    <a16:creationId xmlns:a16="http://schemas.microsoft.com/office/drawing/2014/main" id="{3BE3B38E-3374-4ADE-9256-ECEB24C99003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E2217F9-5975-4E58-A7C3-D3ABA0136A21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24F8BBB-50C6-4485-ABA0-568C731E73D5}"/>
                </a:ext>
              </a:extLst>
            </p:cNvPr>
            <p:cNvGrpSpPr/>
            <p:nvPr/>
          </p:nvGrpSpPr>
          <p:grpSpPr>
            <a:xfrm>
              <a:off x="4601886" y="1590706"/>
              <a:ext cx="561927" cy="492018"/>
              <a:chOff x="2614365" y="2911218"/>
              <a:chExt cx="1553079" cy="1359858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001C59D-D0E9-456C-AD9D-B3A75D9EAF63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Chord 5">
                <a:extLst>
                  <a:ext uri="{FF2B5EF4-FFF2-40B4-BE49-F238E27FC236}">
                    <a16:creationId xmlns:a16="http://schemas.microsoft.com/office/drawing/2014/main" id="{509F91CD-3049-4BF5-8924-0036FBB685E7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F94B8D23-6683-4089-BDAE-E4BB2ACE2D1A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6E59A1-43BC-4949-9F7B-3D6C50E72166}"/>
                </a:ext>
              </a:extLst>
            </p:cNvPr>
            <p:cNvGrpSpPr/>
            <p:nvPr/>
          </p:nvGrpSpPr>
          <p:grpSpPr>
            <a:xfrm>
              <a:off x="5401789" y="1530271"/>
              <a:ext cx="561927" cy="492018"/>
              <a:chOff x="2614365" y="2911218"/>
              <a:chExt cx="1553079" cy="1359858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B7B86FAD-CBD5-4583-AF0E-20825F883E67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Chord 5">
                <a:extLst>
                  <a:ext uri="{FF2B5EF4-FFF2-40B4-BE49-F238E27FC236}">
                    <a16:creationId xmlns:a16="http://schemas.microsoft.com/office/drawing/2014/main" id="{FC92D86B-9BD2-4B0B-BEA6-9210B0911383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091CEFE-5597-455B-9BCA-396463885D9D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1E9D3E48-5679-42A6-B64C-17254444FBE5}"/>
                </a:ext>
              </a:extLst>
            </p:cNvPr>
            <p:cNvGrpSpPr/>
            <p:nvPr/>
          </p:nvGrpSpPr>
          <p:grpSpPr>
            <a:xfrm>
              <a:off x="4918042" y="1203060"/>
              <a:ext cx="561927" cy="492018"/>
              <a:chOff x="2614365" y="2911218"/>
              <a:chExt cx="1553079" cy="1359858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5449639-08E6-4A4B-B76D-76C3AFB80497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9" name="Chord 5">
                <a:extLst>
                  <a:ext uri="{FF2B5EF4-FFF2-40B4-BE49-F238E27FC236}">
                    <a16:creationId xmlns:a16="http://schemas.microsoft.com/office/drawing/2014/main" id="{49E571B7-F4CF-47A4-A51A-BE681BC5A246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C5E0F34-5DA0-4EF8-9F29-D1D21D80CC39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1DDBD35E-ED11-4AEC-BD4F-C1FBE2F58F07}"/>
                </a:ext>
              </a:extLst>
            </p:cNvPr>
            <p:cNvGrpSpPr/>
            <p:nvPr/>
          </p:nvGrpSpPr>
          <p:grpSpPr>
            <a:xfrm>
              <a:off x="4985826" y="2164117"/>
              <a:ext cx="561927" cy="492018"/>
              <a:chOff x="2614365" y="2911218"/>
              <a:chExt cx="1553079" cy="1359858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84E22C1-7305-4B85-8931-A6EE0DD9A5F5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Chord 5">
                <a:extLst>
                  <a:ext uri="{FF2B5EF4-FFF2-40B4-BE49-F238E27FC236}">
                    <a16:creationId xmlns:a16="http://schemas.microsoft.com/office/drawing/2014/main" id="{75D707D0-D7E0-4FFC-859F-7F626A91A5D0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AD32CBF-8650-4798-8CF7-E9DA8863DAD4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B3236C18-6151-4FDC-8EAF-7E4B712FF02E}"/>
                </a:ext>
              </a:extLst>
            </p:cNvPr>
            <p:cNvGrpSpPr/>
            <p:nvPr/>
          </p:nvGrpSpPr>
          <p:grpSpPr>
            <a:xfrm>
              <a:off x="4610417" y="2057236"/>
              <a:ext cx="561927" cy="492018"/>
              <a:chOff x="2614365" y="2911218"/>
              <a:chExt cx="1553079" cy="1359858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61428D92-A180-4FC3-A08D-72F31C9BA266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Chord 5">
                <a:extLst>
                  <a:ext uri="{FF2B5EF4-FFF2-40B4-BE49-F238E27FC236}">
                    <a16:creationId xmlns:a16="http://schemas.microsoft.com/office/drawing/2014/main" id="{F74982E1-DABE-4F87-AB98-1E7F488BDA2D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42191BA-6390-4592-AD03-64299EE807B5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DE58C4F-B387-499E-9E3F-E69D6DE50AEC}"/>
                </a:ext>
              </a:extLst>
            </p:cNvPr>
            <p:cNvGrpSpPr/>
            <p:nvPr/>
          </p:nvGrpSpPr>
          <p:grpSpPr>
            <a:xfrm>
              <a:off x="5424668" y="1967806"/>
              <a:ext cx="561927" cy="492018"/>
              <a:chOff x="2614365" y="2911218"/>
              <a:chExt cx="1553079" cy="1359858"/>
            </a:xfrm>
          </p:grpSpPr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24E43F1-20A6-4E74-AA82-46969B528AC2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Chord 5">
                <a:extLst>
                  <a:ext uri="{FF2B5EF4-FFF2-40B4-BE49-F238E27FC236}">
                    <a16:creationId xmlns:a16="http://schemas.microsoft.com/office/drawing/2014/main" id="{B0DB31A4-B066-4CDF-B8CF-8D8FA6EA73B8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413D8BEA-83B6-4DE9-8D88-3E905A22407A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E5686B3-9218-4239-9779-C1ED9A382846}"/>
                </a:ext>
              </a:extLst>
            </p:cNvPr>
            <p:cNvGrpSpPr/>
            <p:nvPr/>
          </p:nvGrpSpPr>
          <p:grpSpPr>
            <a:xfrm>
              <a:off x="5181474" y="1718536"/>
              <a:ext cx="561927" cy="492018"/>
              <a:chOff x="2614365" y="2911218"/>
              <a:chExt cx="1553079" cy="1359858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A9875069-EDD4-4AA8-9B54-BE67566138C1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Chord 5">
                <a:extLst>
                  <a:ext uri="{FF2B5EF4-FFF2-40B4-BE49-F238E27FC236}">
                    <a16:creationId xmlns:a16="http://schemas.microsoft.com/office/drawing/2014/main" id="{C92F7B62-3BE7-4D58-8A84-2F0270EDF590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CDAB263-8A69-4786-BEF3-2849233CD09F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1234968E-9563-45CD-8723-A6C6EE5AF9ED}"/>
                </a:ext>
              </a:extLst>
            </p:cNvPr>
            <p:cNvGrpSpPr/>
            <p:nvPr/>
          </p:nvGrpSpPr>
          <p:grpSpPr>
            <a:xfrm>
              <a:off x="4914259" y="1977970"/>
              <a:ext cx="561927" cy="492018"/>
              <a:chOff x="2614365" y="2911218"/>
              <a:chExt cx="1553079" cy="135985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54A652B-400D-4B6C-9D49-A2A0EA085C3C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Chord 5">
                <a:extLst>
                  <a:ext uri="{FF2B5EF4-FFF2-40B4-BE49-F238E27FC236}">
                    <a16:creationId xmlns:a16="http://schemas.microsoft.com/office/drawing/2014/main" id="{D5EAAF33-86FB-489F-84D0-68FC7F24D869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A3970F5-CDA7-4480-95CF-DF6D0FF01EE8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EDD522FF-65CA-44B1-AFFB-81B7255C0952}"/>
                </a:ext>
              </a:extLst>
            </p:cNvPr>
            <p:cNvGrpSpPr/>
            <p:nvPr/>
          </p:nvGrpSpPr>
          <p:grpSpPr>
            <a:xfrm>
              <a:off x="4813823" y="1586010"/>
              <a:ext cx="561927" cy="492018"/>
              <a:chOff x="2614365" y="2911218"/>
              <a:chExt cx="1553079" cy="1359858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31FAC78-444F-4262-8631-E2A70D577916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Chord 5">
                <a:extLst>
                  <a:ext uri="{FF2B5EF4-FFF2-40B4-BE49-F238E27FC236}">
                    <a16:creationId xmlns:a16="http://schemas.microsoft.com/office/drawing/2014/main" id="{2B67D260-7DD0-4B8F-AE68-428E53323C03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E2C8E9D1-FF2E-4038-BF6C-4FED32964D1F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C1F8BBB-C809-4BBE-BB41-1C71E1130F02}"/>
                </a:ext>
              </a:extLst>
            </p:cNvPr>
            <p:cNvGrpSpPr/>
            <p:nvPr/>
          </p:nvGrpSpPr>
          <p:grpSpPr>
            <a:xfrm>
              <a:off x="5169469" y="1467144"/>
              <a:ext cx="561927" cy="492018"/>
              <a:chOff x="2614365" y="2911218"/>
              <a:chExt cx="1553079" cy="1359858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49ABAFE-FF0A-4A6F-8D8D-34A685991ECE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Chord 5">
                <a:extLst>
                  <a:ext uri="{FF2B5EF4-FFF2-40B4-BE49-F238E27FC236}">
                    <a16:creationId xmlns:a16="http://schemas.microsoft.com/office/drawing/2014/main" id="{AC622B63-3ED7-463D-9716-1427E0C02545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756BB22-3912-4C63-851A-8E21C956916A}"/>
                  </a:ext>
                </a:extLst>
              </p:cNvPr>
              <p:cNvSpPr/>
              <p:nvPr/>
            </p:nvSpPr>
            <p:spPr>
              <a:xfrm>
                <a:off x="2614365" y="2911218"/>
                <a:ext cx="1553079" cy="1359858"/>
              </a:xfrm>
              <a:prstGeom prst="ellipse">
                <a:avLst/>
              </a:prstGeom>
              <a:solidFill>
                <a:srgbClr val="000000">
                  <a:alpha val="40000"/>
                </a:srgb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39" name="Arrow: Left-Right 138">
              <a:extLst>
                <a:ext uri="{FF2B5EF4-FFF2-40B4-BE49-F238E27FC236}">
                  <a16:creationId xmlns:a16="http://schemas.microsoft.com/office/drawing/2014/main" id="{6510789D-5496-489D-B5B4-553D18E34E1E}"/>
                </a:ext>
              </a:extLst>
            </p:cNvPr>
            <p:cNvSpPr/>
            <p:nvPr/>
          </p:nvSpPr>
          <p:spPr>
            <a:xfrm rot="18428800">
              <a:off x="5724861" y="707394"/>
              <a:ext cx="644465" cy="322134"/>
            </a:xfrm>
            <a:prstGeom prst="leftRightArrow">
              <a:avLst/>
            </a:prstGeom>
            <a:solidFill>
              <a:srgbClr val="65FFAB"/>
            </a:solidFill>
            <a:ln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Arrow: Left-Right 139">
              <a:extLst>
                <a:ext uri="{FF2B5EF4-FFF2-40B4-BE49-F238E27FC236}">
                  <a16:creationId xmlns:a16="http://schemas.microsoft.com/office/drawing/2014/main" id="{CE0C187F-006F-4025-AB30-DC8C3E25CB5E}"/>
                </a:ext>
              </a:extLst>
            </p:cNvPr>
            <p:cNvSpPr/>
            <p:nvPr/>
          </p:nvSpPr>
          <p:spPr>
            <a:xfrm rot="2215271">
              <a:off x="6028999" y="2388186"/>
              <a:ext cx="644465" cy="322134"/>
            </a:xfrm>
            <a:prstGeom prst="leftRightArrow">
              <a:avLst/>
            </a:prstGeom>
            <a:solidFill>
              <a:srgbClr val="65FFAB"/>
            </a:solidFill>
            <a:ln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Arrow: Left-Right 140">
              <a:extLst>
                <a:ext uri="{FF2B5EF4-FFF2-40B4-BE49-F238E27FC236}">
                  <a16:creationId xmlns:a16="http://schemas.microsoft.com/office/drawing/2014/main" id="{C51C7EEE-960F-4CDE-AB75-01CA4A4D8A25}"/>
                </a:ext>
              </a:extLst>
            </p:cNvPr>
            <p:cNvSpPr/>
            <p:nvPr/>
          </p:nvSpPr>
          <p:spPr>
            <a:xfrm rot="1784695">
              <a:off x="3862695" y="1105476"/>
              <a:ext cx="644465" cy="322134"/>
            </a:xfrm>
            <a:prstGeom prst="leftRightArrow">
              <a:avLst/>
            </a:prstGeom>
            <a:solidFill>
              <a:srgbClr val="65FFAB"/>
            </a:solidFill>
            <a:ln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2" name="Arrow: Left-Right 141">
              <a:extLst>
                <a:ext uri="{FF2B5EF4-FFF2-40B4-BE49-F238E27FC236}">
                  <a16:creationId xmlns:a16="http://schemas.microsoft.com/office/drawing/2014/main" id="{CB78EFCC-5864-4D16-963C-3CC2086E2BB0}"/>
                </a:ext>
              </a:extLst>
            </p:cNvPr>
            <p:cNvSpPr/>
            <p:nvPr/>
          </p:nvSpPr>
          <p:spPr>
            <a:xfrm rot="8046806">
              <a:off x="4069167" y="2545110"/>
              <a:ext cx="644465" cy="322134"/>
            </a:xfrm>
            <a:prstGeom prst="leftRightArrow">
              <a:avLst/>
            </a:prstGeom>
            <a:solidFill>
              <a:srgbClr val="65FFAB"/>
            </a:solidFill>
            <a:ln>
              <a:solidFill>
                <a:srgbClr val="009E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308166D-78EC-4D32-BC93-E58504E832A2}"/>
              </a:ext>
            </a:extLst>
          </p:cNvPr>
          <p:cNvSpPr/>
          <p:nvPr/>
        </p:nvSpPr>
        <p:spPr>
          <a:xfrm>
            <a:off x="2880406" y="3312299"/>
            <a:ext cx="545053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Segoe Print" panose="02000600000000000000" pitchFamily="2" charset="0"/>
              </a:rPr>
              <a:t>are equilibrium</a:t>
            </a:r>
            <a:br>
              <a:rPr lang="en-US" sz="5400" dirty="0">
                <a:latin typeface="Segoe Print" panose="02000600000000000000" pitchFamily="2" charset="0"/>
              </a:rPr>
            </a:br>
            <a:r>
              <a:rPr lang="en-US" sz="5400" dirty="0">
                <a:latin typeface="Segoe Print" panose="02000600000000000000" pitchFamily="2" charset="0"/>
              </a:rPr>
              <a:t>ensembles!</a:t>
            </a:r>
          </a:p>
        </p:txBody>
      </p:sp>
    </p:spTree>
    <p:extLst>
      <p:ext uri="{BB962C8B-B14F-4D97-AF65-F5344CB8AC3E}">
        <p14:creationId xmlns:p14="http://schemas.microsoft.com/office/powerpoint/2010/main" val="4216337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91740-6437-42FA-ABC2-3697FB246A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918016"/>
            <a:ext cx="1062757" cy="96596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63E70-2D0A-46BC-B4F5-D0E2D32A07CF}"/>
              </a:ext>
            </a:extLst>
          </p:cNvPr>
          <p:cNvSpPr/>
          <p:nvPr/>
        </p:nvSpPr>
        <p:spPr>
          <a:xfrm>
            <a:off x="294123" y="162526"/>
            <a:ext cx="349166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Segoe Print" panose="02000600000000000000" pitchFamily="2" charset="0"/>
              </a:rPr>
              <a:t>Quantum</a:t>
            </a:r>
            <a:br>
              <a:rPr lang="en-US" sz="5400" dirty="0">
                <a:latin typeface="Segoe Print" panose="02000600000000000000" pitchFamily="2" charset="0"/>
              </a:rPr>
            </a:br>
            <a:r>
              <a:rPr lang="en-US" sz="5400" dirty="0">
                <a:latin typeface="Segoe Print" panose="02000600000000000000" pitchFamily="2" charset="0"/>
              </a:rPr>
              <a:t>states…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308166D-78EC-4D32-BC93-E58504E832A2}"/>
              </a:ext>
            </a:extLst>
          </p:cNvPr>
          <p:cNvSpPr/>
          <p:nvPr/>
        </p:nvSpPr>
        <p:spPr>
          <a:xfrm>
            <a:off x="1826083" y="3312299"/>
            <a:ext cx="5336717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latin typeface="Segoe Print" panose="02000600000000000000" pitchFamily="2" charset="0"/>
              </a:rPr>
              <a:t>are all equally</a:t>
            </a:r>
            <a:br>
              <a:rPr lang="en-US" sz="5400" dirty="0">
                <a:latin typeface="Segoe Print" panose="02000600000000000000" pitchFamily="2" charset="0"/>
              </a:rPr>
            </a:br>
            <a:r>
              <a:rPr lang="en-US" sz="5400" dirty="0">
                <a:latin typeface="Segoe Print" panose="02000600000000000000" pitchFamily="2" charset="0"/>
              </a:rPr>
              <a:t>undetermined!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0F6A788-0B9A-4955-B111-A96DB3E11443}"/>
              </a:ext>
            </a:extLst>
          </p:cNvPr>
          <p:cNvSpPr/>
          <p:nvPr/>
        </p:nvSpPr>
        <p:spPr>
          <a:xfrm rot="19572763">
            <a:off x="5654659" y="1546242"/>
            <a:ext cx="3352800" cy="2531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2A8F99D-B885-4A6D-9C1E-86DE7E1C4E69}"/>
              </a:ext>
            </a:extLst>
          </p:cNvPr>
          <p:cNvSpPr/>
          <p:nvPr/>
        </p:nvSpPr>
        <p:spPr>
          <a:xfrm>
            <a:off x="4800600" y="635356"/>
            <a:ext cx="838200" cy="8086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2285B-59AC-4EFB-A50D-3DE4F06AB501}"/>
              </a:ext>
            </a:extLst>
          </p:cNvPr>
          <p:cNvCxnSpPr/>
          <p:nvPr/>
        </p:nvCxnSpPr>
        <p:spPr>
          <a:xfrm>
            <a:off x="5943600" y="2710279"/>
            <a:ext cx="2667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011292A-B427-421F-9D3C-7CF1F150B625}"/>
              </a:ext>
            </a:extLst>
          </p:cNvPr>
          <p:cNvCxnSpPr>
            <a:cxnSpLocks/>
          </p:cNvCxnSpPr>
          <p:nvPr/>
        </p:nvCxnSpPr>
        <p:spPr>
          <a:xfrm flipH="1">
            <a:off x="8794718" y="734692"/>
            <a:ext cx="18535" cy="183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BC0EE7-2B29-4541-AA62-7B537646D235}"/>
                  </a:ext>
                </a:extLst>
              </p:cNvPr>
              <p:cNvSpPr txBox="1"/>
              <p:nvPr/>
            </p:nvSpPr>
            <p:spPr>
              <a:xfrm>
                <a:off x="6948775" y="2710279"/>
                <a:ext cx="7645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BC0EE7-2B29-4541-AA62-7B537646D2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775" y="2710279"/>
                <a:ext cx="76456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9649614-FDE4-4185-B6DE-A10A90030BDC}"/>
                  </a:ext>
                </a:extLst>
              </p:cNvPr>
              <p:cNvSpPr txBox="1"/>
              <p:nvPr/>
            </p:nvSpPr>
            <p:spPr>
              <a:xfrm>
                <a:off x="8085309" y="1428136"/>
                <a:ext cx="7645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79649614-FDE4-4185-B6DE-A10A90030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309" y="1428136"/>
                <a:ext cx="7645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D0010A2-F982-4C4A-A2F4-76ECD04A0907}"/>
              </a:ext>
            </a:extLst>
          </p:cNvPr>
          <p:cNvCxnSpPr>
            <a:cxnSpLocks/>
          </p:cNvCxnSpPr>
          <p:nvPr/>
        </p:nvCxnSpPr>
        <p:spPr>
          <a:xfrm>
            <a:off x="4800600" y="1657350"/>
            <a:ext cx="838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946687D-666A-489F-8017-AD0F88D98071}"/>
                  </a:ext>
                </a:extLst>
              </p:cNvPr>
              <p:cNvSpPr txBox="1"/>
              <p:nvPr/>
            </p:nvSpPr>
            <p:spPr>
              <a:xfrm>
                <a:off x="4837416" y="1657875"/>
                <a:ext cx="7645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946687D-666A-489F-8017-AD0F88D9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16" y="1657875"/>
                <a:ext cx="7645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5B0AC17-B153-4524-A935-15940209BB6E}"/>
              </a:ext>
            </a:extLst>
          </p:cNvPr>
          <p:cNvCxnSpPr>
            <a:cxnSpLocks/>
          </p:cNvCxnSpPr>
          <p:nvPr/>
        </p:nvCxnSpPr>
        <p:spPr>
          <a:xfrm>
            <a:off x="5965802" y="666750"/>
            <a:ext cx="1" cy="7613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31E3E58-2A30-4DE5-A44B-DFB0E0010E61}"/>
                  </a:ext>
                </a:extLst>
              </p:cNvPr>
              <p:cNvSpPr txBox="1"/>
              <p:nvPr/>
            </p:nvSpPr>
            <p:spPr>
              <a:xfrm>
                <a:off x="5948534" y="755055"/>
                <a:ext cx="7645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D31E3E58-2A30-4DE5-A44B-DFB0E0010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534" y="755055"/>
                <a:ext cx="7645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6DF68C-0702-4F7A-BA4D-BC877AE606EE}"/>
              </a:ext>
            </a:extLst>
          </p:cNvPr>
          <p:cNvCxnSpPr>
            <a:cxnSpLocks/>
          </p:cNvCxnSpPr>
          <p:nvPr/>
        </p:nvCxnSpPr>
        <p:spPr>
          <a:xfrm flipH="1">
            <a:off x="4033509" y="1047442"/>
            <a:ext cx="1186191" cy="101810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94FF44-B253-470B-A7AC-E3205420EDCA}"/>
              </a:ext>
            </a:extLst>
          </p:cNvPr>
          <p:cNvCxnSpPr>
            <a:cxnSpLocks/>
          </p:cNvCxnSpPr>
          <p:nvPr/>
        </p:nvCxnSpPr>
        <p:spPr>
          <a:xfrm flipH="1">
            <a:off x="4085881" y="1715585"/>
            <a:ext cx="3182680" cy="7822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6036C91A-EE63-41ED-BD90-BBD3A7F64BC8}"/>
              </a:ext>
            </a:extLst>
          </p:cNvPr>
          <p:cNvSpPr/>
          <p:nvPr/>
        </p:nvSpPr>
        <p:spPr>
          <a:xfrm>
            <a:off x="2736306" y="1916852"/>
            <a:ext cx="123463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egoe Print" panose="02000600000000000000" pitchFamily="2" charset="0"/>
              </a:rPr>
              <a:t>same</a:t>
            </a:r>
          </a:p>
          <a:p>
            <a:r>
              <a:rPr lang="en-US" sz="3200" dirty="0">
                <a:latin typeface="Segoe Print" panose="02000600000000000000" pitchFamily="2" charset="0"/>
              </a:rPr>
              <a:t>area</a:t>
            </a:r>
          </a:p>
        </p:txBody>
      </p:sp>
    </p:spTree>
    <p:extLst>
      <p:ext uri="{BB962C8B-B14F-4D97-AF65-F5344CB8AC3E}">
        <p14:creationId xmlns:p14="http://schemas.microsoft.com/office/powerpoint/2010/main" val="2332185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40688</TotalTime>
  <Words>86</Words>
  <Application>Microsoft Office PowerPoint</Application>
  <PresentationFormat>On-screen Show (16:9)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Bradley Hand ITC</vt:lpstr>
      <vt:lpstr>Calibri</vt:lpstr>
      <vt:lpstr>Cambria Math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314</cp:revision>
  <dcterms:created xsi:type="dcterms:W3CDTF">2013-05-30T18:30:29Z</dcterms:created>
  <dcterms:modified xsi:type="dcterms:W3CDTF">2021-09-30T13:42:59Z</dcterms:modified>
</cp:coreProperties>
</file>