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1072" r:id="rId2"/>
    <p:sldId id="1074" r:id="rId3"/>
    <p:sldId id="1076" r:id="rId4"/>
    <p:sldId id="1078" r:id="rId5"/>
    <p:sldId id="1079" r:id="rId6"/>
    <p:sldId id="1080" r:id="rId7"/>
    <p:sldId id="1081" r:id="rId8"/>
    <p:sldId id="1082" r:id="rId9"/>
    <p:sldId id="1084" r:id="rId10"/>
    <p:sldId id="1083" r:id="rId11"/>
    <p:sldId id="986" r:id="rId12"/>
    <p:sldId id="1085" r:id="rId13"/>
    <p:sldId id="1153" r:id="rId14"/>
    <p:sldId id="1142" r:id="rId15"/>
    <p:sldId id="1089" r:id="rId16"/>
    <p:sldId id="1091" r:id="rId17"/>
    <p:sldId id="1090" r:id="rId18"/>
    <p:sldId id="1093" r:id="rId19"/>
    <p:sldId id="1146" r:id="rId20"/>
    <p:sldId id="1096" r:id="rId21"/>
    <p:sldId id="1159" r:id="rId22"/>
    <p:sldId id="1158" r:id="rId23"/>
    <p:sldId id="1103" r:id="rId24"/>
    <p:sldId id="1160" r:id="rId25"/>
    <p:sldId id="1161" r:id="rId26"/>
    <p:sldId id="1162" r:id="rId27"/>
    <p:sldId id="1164" r:id="rId28"/>
    <p:sldId id="1116" r:id="rId29"/>
    <p:sldId id="1165" r:id="rId30"/>
    <p:sldId id="1166" r:id="rId31"/>
    <p:sldId id="1167" r:id="rId32"/>
    <p:sldId id="1168" r:id="rId33"/>
    <p:sldId id="1150" r:id="rId34"/>
    <p:sldId id="1100" r:id="rId35"/>
    <p:sldId id="1073" r:id="rId36"/>
    <p:sldId id="1154" r:id="rId37"/>
    <p:sldId id="1075" r:id="rId38"/>
    <p:sldId id="1163" r:id="rId39"/>
    <p:sldId id="1147" r:id="rId40"/>
    <p:sldId id="1112" r:id="rId41"/>
    <p:sldId id="1114" r:id="rId42"/>
    <p:sldId id="1117" r:id="rId43"/>
    <p:sldId id="1134" r:id="rId44"/>
    <p:sldId id="1152" r:id="rId45"/>
    <p:sldId id="1151" r:id="rId46"/>
    <p:sldId id="1155" r:id="rId47"/>
    <p:sldId id="1140" r:id="rId48"/>
    <p:sldId id="1141" r:id="rId49"/>
    <p:sldId id="1118" r:id="rId50"/>
    <p:sldId id="1122" r:id="rId51"/>
    <p:sldId id="1123" r:id="rId52"/>
    <p:sldId id="1124" r:id="rId53"/>
    <p:sldId id="1125" r:id="rId54"/>
    <p:sldId id="1126" r:id="rId55"/>
    <p:sldId id="1127" r:id="rId56"/>
    <p:sldId id="1128" r:id="rId57"/>
    <p:sldId id="1129" r:id="rId58"/>
    <p:sldId id="1130" r:id="rId59"/>
    <p:sldId id="1131" r:id="rId60"/>
    <p:sldId id="1110" r:id="rId61"/>
    <p:sldId id="1132" r:id="rId62"/>
    <p:sldId id="1144" r:id="rId63"/>
    <p:sldId id="1095" r:id="rId64"/>
    <p:sldId id="1149" r:id="rId65"/>
    <p:sldId id="1156" r:id="rId66"/>
    <p:sldId id="1097" r:id="rId67"/>
    <p:sldId id="115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9370" autoAdjust="0"/>
  </p:normalViewPr>
  <p:slideViewPr>
    <p:cSldViewPr snapToGrid="0">
      <p:cViewPr varScale="1">
        <p:scale>
          <a:sx n="74" d="100"/>
          <a:sy n="74" d="100"/>
        </p:scale>
        <p:origin x="1080" y="5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x and y should be q1 and q2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x and y should be q1 and q2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Difference of independence in another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text more “pictorial” with conditions and dependence/equivalence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C5D8C-751D-4BEE-1D23-6F7B9C65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7CB60-4068-FA0D-FBF4-4B761769F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2A809-78D4-C13A-D1CD-DFCE2D2F8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1E1D3-6C92-BF92-66E4-ADF8ED8A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A2A0-D026-1352-6B7C-AE822070D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839B2-D501-D94E-70A3-D8FA6E209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73A8E-BB9F-B837-03CF-171203421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text more “pictorial” with conditions and dependence/equivalence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BDEEF-642D-FAF9-EAA3-89009AC99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phase space volume quantifies the number of states in the region</a:t>
            </a:r>
          </a:p>
          <a:p>
            <a:endParaRPr lang="en-US" sz="1200" dirty="0"/>
          </a:p>
          <a:p>
            <a:r>
              <a:rPr lang="en-US" sz="1200" dirty="0"/>
              <a:t>The area on each degree of freedom identifies the number of configurations for that degree of freedom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9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4F10B-80B8-F016-1D81-7F5F34F8F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FD842-C1A0-A91D-69BF-0DCC4332C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86CF0-8FD3-8BEC-A5E3-8EA3E89C9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DD64-DD32-CBAF-51A2-61C656694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that you can make the 2-D gaussian in power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9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derive omega in steps. Start with just all the </a:t>
            </a:r>
            <a:r>
              <a:rPr lang="en-US" dirty="0" err="1"/>
              <a:t>omega_qiqj</a:t>
            </a:r>
            <a:r>
              <a:rPr lang="en-US" dirty="0"/>
              <a:t>… Then you say: areas withing DOF. Then product of [0  1, -1 0] time matrix. Then: zero across independent DOF. Matrix diagonal. If 1 and 2 are independent, 1 + 2 and 1 – 2 must be independent, all coefficient the same. The </a:t>
            </a:r>
            <a:r>
              <a:rPr lang="en-US" dirty="0" err="1"/>
              <a:t>coeffient</a:t>
            </a:r>
            <a:r>
              <a:rPr lang="en-US" dirty="0"/>
              <a:t> is just a choice of unit. We can find units (i.e. position and conjugate momentum) whose area count states, coefficient is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8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can I start with IND (i.e. orthogonal DOF) have DR which conserve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4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4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diagram that shrinks all the 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variable independence)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8" Type="http://schemas.openxmlformats.org/officeDocument/2006/relationships/image" Target="../media/image92.png"/><Relationship Id="rId13" Type="http://schemas.openxmlformats.org/officeDocument/2006/relationships/image" Target="../media/image9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5.png"/><Relationship Id="rId10" Type="http://schemas.openxmlformats.org/officeDocument/2006/relationships/image" Target="../media/image89.png"/><Relationship Id="rId19" Type="http://schemas.openxmlformats.org/officeDocument/2006/relationships/image" Target="../media/image72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0.png"/><Relationship Id="rId10" Type="http://schemas.openxmlformats.org/officeDocument/2006/relationships/image" Target="../media/image115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7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7.png"/><Relationship Id="rId6" Type="http://schemas.openxmlformats.org/officeDocument/2006/relationships/image" Target="../media/image120.png"/><Relationship Id="rId15" Type="http://schemas.openxmlformats.org/officeDocument/2006/relationships/image" Target="../media/image123.png"/><Relationship Id="rId10" Type="http://schemas.openxmlformats.org/officeDocument/2006/relationships/image" Target="../media/image1250.png"/><Relationship Id="rId14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9.png"/><Relationship Id="rId18" Type="http://schemas.openxmlformats.org/officeDocument/2006/relationships/image" Target="../media/image130.png"/><Relationship Id="rId7" Type="http://schemas.openxmlformats.org/officeDocument/2006/relationships/image" Target="../media/image1220.png"/><Relationship Id="rId12" Type="http://schemas.openxmlformats.org/officeDocument/2006/relationships/image" Target="../media/image12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27.png"/><Relationship Id="rId5" Type="http://schemas.openxmlformats.org/officeDocument/2006/relationships/image" Target="../media/image1200.png"/><Relationship Id="rId15" Type="http://schemas.openxmlformats.org/officeDocument/2006/relationships/image" Target="../media/image122.png"/><Relationship Id="rId10" Type="http://schemas.openxmlformats.org/officeDocument/2006/relationships/image" Target="../media/image1250.png"/><Relationship Id="rId4" Type="http://schemas.openxmlformats.org/officeDocument/2006/relationships/image" Target="../media/image42.png"/><Relationship Id="rId14" Type="http://schemas.openxmlformats.org/officeDocument/2006/relationships/image" Target="../media/image1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98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3" Type="http://schemas.openxmlformats.org/officeDocument/2006/relationships/image" Target="../media/image109.png"/><Relationship Id="rId12" Type="http://schemas.openxmlformats.org/officeDocument/2006/relationships/image" Target="../media/image14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1.png"/><Relationship Id="rId10" Type="http://schemas.openxmlformats.org/officeDocument/2006/relationships/image" Target="../media/image143.png"/><Relationship Id="rId4" Type="http://schemas.openxmlformats.org/officeDocument/2006/relationships/image" Target="../media/image110.png"/><Relationship Id="rId9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3.png"/><Relationship Id="rId5" Type="http://schemas.openxmlformats.org/officeDocument/2006/relationships/image" Target="../media/image151.png"/><Relationship Id="rId10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42.png"/><Relationship Id="rId3" Type="http://schemas.openxmlformats.org/officeDocument/2006/relationships/image" Target="../media/image1500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2.png"/><Relationship Id="rId15" Type="http://schemas.openxmlformats.org/officeDocument/2006/relationships/image" Target="../media/image153.png"/><Relationship Id="rId10" Type="http://schemas.openxmlformats.org/officeDocument/2006/relationships/image" Target="../media/image151.png"/><Relationship Id="rId9" Type="http://schemas.openxmlformats.org/officeDocument/2006/relationships/image" Target="../media/image149.png"/><Relationship Id="rId14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58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59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3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701.png"/><Relationship Id="rId4" Type="http://schemas.openxmlformats.org/officeDocument/2006/relationships/image" Target="../media/image1691.png"/><Relationship Id="rId9" Type="http://schemas.openxmlformats.org/officeDocument/2006/relationships/image" Target="../media/image16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5.png"/><Relationship Id="rId12" Type="http://schemas.openxmlformats.org/officeDocument/2006/relationships/image" Target="../media/image1752.png"/><Relationship Id="rId17" Type="http://schemas.openxmlformats.org/officeDocument/2006/relationships/image" Target="../media/image179.png"/><Relationship Id="rId2" Type="http://schemas.openxmlformats.org/officeDocument/2006/relationships/image" Target="../media/image10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42.png"/><Relationship Id="rId15" Type="http://schemas.openxmlformats.org/officeDocument/2006/relationships/image" Target="../media/image177.png"/><Relationship Id="rId14" Type="http://schemas.openxmlformats.org/officeDocument/2006/relationships/image" Target="../media/image1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80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75.png"/><Relationship Id="rId9" Type="http://schemas.openxmlformats.org/officeDocument/2006/relationships/image" Target="../media/image1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42.png"/><Relationship Id="rId3" Type="http://schemas.openxmlformats.org/officeDocument/2006/relationships/image" Target="../media/image181.png"/><Relationship Id="rId7" Type="http://schemas.openxmlformats.org/officeDocument/2006/relationships/image" Target="../media/image188.png"/><Relationship Id="rId12" Type="http://schemas.openxmlformats.org/officeDocument/2006/relationships/image" Target="../media/image195.png"/><Relationship Id="rId2" Type="http://schemas.openxmlformats.org/officeDocument/2006/relationships/image" Target="../media/image175.png"/><Relationship Id="rId16" Type="http://schemas.openxmlformats.org/officeDocument/2006/relationships/image" Target="../media/image1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94.png"/><Relationship Id="rId5" Type="http://schemas.openxmlformats.org/officeDocument/2006/relationships/image" Target="../media/image190.png"/><Relationship Id="rId15" Type="http://schemas.openxmlformats.org/officeDocument/2006/relationships/image" Target="../media/image1210.png"/><Relationship Id="rId10" Type="http://schemas.openxmlformats.org/officeDocument/2006/relationships/image" Target="../media/image193.png"/><Relationship Id="rId4" Type="http://schemas.openxmlformats.org/officeDocument/2006/relationships/image" Target="../media/image189.png"/><Relationship Id="rId9" Type="http://schemas.openxmlformats.org/officeDocument/2006/relationships/image" Target="../media/image192.png"/><Relationship Id="rId14" Type="http://schemas.openxmlformats.org/officeDocument/2006/relationships/image" Target="../media/image120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png"/><Relationship Id="rId8" Type="http://schemas.openxmlformats.org/officeDocument/2006/relationships/image" Target="../media/image1220.png"/><Relationship Id="rId18" Type="http://schemas.openxmlformats.org/officeDocument/2006/relationships/image" Target="../media/image203.png"/><Relationship Id="rId3" Type="http://schemas.openxmlformats.org/officeDocument/2006/relationships/image" Target="../media/image197.png"/><Relationship Id="rId12" Type="http://schemas.openxmlformats.org/officeDocument/2006/relationships/image" Target="../media/image1752.png"/><Relationship Id="rId7" Type="http://schemas.openxmlformats.org/officeDocument/2006/relationships/image" Target="../media/image1210.png"/><Relationship Id="rId17" Type="http://schemas.openxmlformats.org/officeDocument/2006/relationships/image" Target="../media/image202.png"/><Relationship Id="rId2" Type="http://schemas.openxmlformats.org/officeDocument/2006/relationships/image" Target="../media/image196.png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42.png"/><Relationship Id="rId6" Type="http://schemas.openxmlformats.org/officeDocument/2006/relationships/image" Target="../media/image120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19" Type="http://schemas.openxmlformats.org/officeDocument/2006/relationships/image" Target="../media/image204.png"/><Relationship Id="rId4" Type="http://schemas.openxmlformats.org/officeDocument/2006/relationships/image" Target="../media/image198.png"/><Relationship Id="rId1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5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80.png"/><Relationship Id="rId4" Type="http://schemas.openxmlformats.org/officeDocument/2006/relationships/image" Target="../media/image18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00.png"/><Relationship Id="rId3" Type="http://schemas.openxmlformats.org/officeDocument/2006/relationships/image" Target="../media/image1860.png"/><Relationship Id="rId21" Type="http://schemas.openxmlformats.org/officeDocument/2006/relationships/image" Target="../media/image1930.png"/><Relationship Id="rId17" Type="http://schemas.openxmlformats.org/officeDocument/2006/relationships/image" Target="../media/image189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08.png"/><Relationship Id="rId20" Type="http://schemas.openxmlformats.org/officeDocument/2006/relationships/image" Target="../media/image19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80.png"/><Relationship Id="rId19" Type="http://schemas.openxmlformats.org/officeDocument/2006/relationships/image" Target="../media/image1910.png"/><Relationship Id="rId4" Type="http://schemas.openxmlformats.org/officeDocument/2006/relationships/image" Target="../media/image18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0.png"/><Relationship Id="rId5" Type="http://schemas.openxmlformats.org/officeDocument/2006/relationships/image" Target="../media/image16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1.png"/><Relationship Id="rId3" Type="http://schemas.openxmlformats.org/officeDocument/2006/relationships/image" Target="../media/image1410.png"/><Relationship Id="rId7" Type="http://schemas.openxmlformats.org/officeDocument/2006/relationships/image" Target="../media/image181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1.png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Relationship Id="rId9" Type="http://schemas.openxmlformats.org/officeDocument/2006/relationships/image" Target="../media/image20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13" Type="http://schemas.openxmlformats.org/officeDocument/2006/relationships/image" Target="../media/image1762.png"/><Relationship Id="rId3" Type="http://schemas.openxmlformats.org/officeDocument/2006/relationships/image" Target="../media/image2041.png"/><Relationship Id="rId7" Type="http://schemas.openxmlformats.org/officeDocument/2006/relationships/image" Target="../media/image1210.png"/><Relationship Id="rId12" Type="http://schemas.openxmlformats.org/officeDocument/2006/relationships/image" Target="../media/image17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742.png"/><Relationship Id="rId5" Type="http://schemas.openxmlformats.org/officeDocument/2006/relationships/image" Target="../media/image42.png"/><Relationship Id="rId10" Type="http://schemas.openxmlformats.org/officeDocument/2006/relationships/image" Target="../media/image100.png"/><Relationship Id="rId4" Type="http://schemas.openxmlformats.org/officeDocument/2006/relationships/image" Target="../media/image1600.png"/><Relationship Id="rId9" Type="http://schemas.openxmlformats.org/officeDocument/2006/relationships/image" Target="../media/image17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6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2.png"/><Relationship Id="rId7" Type="http://schemas.openxmlformats.org/officeDocument/2006/relationships/image" Target="../media/image18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0.png"/><Relationship Id="rId5" Type="http://schemas.openxmlformats.org/officeDocument/2006/relationships/image" Target="../media/image1801.png"/><Relationship Id="rId4" Type="http://schemas.openxmlformats.org/officeDocument/2006/relationships/image" Target="../media/image17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1.png"/><Relationship Id="rId2" Type="http://schemas.openxmlformats.org/officeDocument/2006/relationships/image" Target="../media/image17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71.png"/><Relationship Id="rId4" Type="http://schemas.openxmlformats.org/officeDocument/2006/relationships/image" Target="../media/image18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0.png"/><Relationship Id="rId7" Type="http://schemas.openxmlformats.org/officeDocument/2006/relationships/image" Target="../media/image19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0.png"/><Relationship Id="rId5" Type="http://schemas.openxmlformats.org/officeDocument/2006/relationships/image" Target="../media/image1970.png"/><Relationship Id="rId4" Type="http://schemas.openxmlformats.org/officeDocument/2006/relationships/image" Target="../media/image196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5" Type="http://schemas.openxmlformats.org/officeDocument/2006/relationships/image" Target="../media/image94.png"/><Relationship Id="rId4" Type="http://schemas.openxmlformats.org/officeDocument/2006/relationships/image" Target="../media/image2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12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1.png"/><Relationship Id="rId5" Type="http://schemas.openxmlformats.org/officeDocument/2006/relationships/image" Target="../media/image276.png"/><Relationship Id="rId10" Type="http://schemas.openxmlformats.org/officeDocument/2006/relationships/image" Target="../media/image280.png"/><Relationship Id="rId4" Type="http://schemas.openxmlformats.org/officeDocument/2006/relationships/image" Target="../media/image275.png"/><Relationship Id="rId9" Type="http://schemas.openxmlformats.org/officeDocument/2006/relationships/image" Target="../media/image27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291.png"/><Relationship Id="rId7" Type="http://schemas.openxmlformats.org/officeDocument/2006/relationships/image" Target="../media/image28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9.png"/><Relationship Id="rId5" Type="http://schemas.openxmlformats.org/officeDocument/2006/relationships/image" Target="../media/image282.png"/><Relationship Id="rId10" Type="http://schemas.openxmlformats.org/officeDocument/2006/relationships/image" Target="../media/image293.png"/><Relationship Id="rId4" Type="http://schemas.openxmlformats.org/officeDocument/2006/relationships/image" Target="../media/image292.png"/><Relationship Id="rId9" Type="http://schemas.openxmlformats.org/officeDocument/2006/relationships/image" Target="../media/image28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2.png"/><Relationship Id="rId7" Type="http://schemas.openxmlformats.org/officeDocument/2006/relationships/image" Target="../media/image285.png"/><Relationship Id="rId12" Type="http://schemas.openxmlformats.org/officeDocument/2006/relationships/image" Target="../media/image29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296.png"/><Relationship Id="rId5" Type="http://schemas.openxmlformats.org/officeDocument/2006/relationships/image" Target="../media/image283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051.png"/><Relationship Id="rId7" Type="http://schemas.openxmlformats.org/officeDocument/2006/relationships/image" Target="../media/image12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42.png"/><Relationship Id="rId9" Type="http://schemas.openxmlformats.org/officeDocument/2006/relationships/image" Target="../media/image29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1.png"/><Relationship Id="rId3" Type="http://schemas.openxmlformats.org/officeDocument/2006/relationships/image" Target="../media/image1721.png"/><Relationship Id="rId7" Type="http://schemas.openxmlformats.org/officeDocument/2006/relationships/image" Target="../media/image17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1.png"/><Relationship Id="rId5" Type="http://schemas.openxmlformats.org/officeDocument/2006/relationships/image" Target="../media/image1741.png"/><Relationship Id="rId4" Type="http://schemas.openxmlformats.org/officeDocument/2006/relationships/image" Target="../media/image173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13" Type="http://schemas.openxmlformats.org/officeDocument/2006/relationships/image" Target="../media/image1790.png"/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12" Type="http://schemas.openxmlformats.org/officeDocument/2006/relationships/image" Target="../media/image17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0.png"/><Relationship Id="rId11" Type="http://schemas.openxmlformats.org/officeDocument/2006/relationships/image" Target="../media/image1770.png"/><Relationship Id="rId5" Type="http://schemas.openxmlformats.org/officeDocument/2006/relationships/image" Target="../media/image1710.png"/><Relationship Id="rId10" Type="http://schemas.openxmlformats.org/officeDocument/2006/relationships/image" Target="../media/image1760.png"/><Relationship Id="rId4" Type="http://schemas.openxmlformats.org/officeDocument/2006/relationships/image" Target="../media/image1700.png"/><Relationship Id="rId9" Type="http://schemas.openxmlformats.org/officeDocument/2006/relationships/image" Target="../media/image1750.png"/><Relationship Id="rId14" Type="http://schemas.openxmlformats.org/officeDocument/2006/relationships/image" Target="../media/image180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90.png"/><Relationship Id="rId4" Type="http://schemas.openxmlformats.org/officeDocument/2006/relationships/image" Target="../media/image208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8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png"/><Relationship Id="rId2" Type="http://schemas.openxmlformats.org/officeDocument/2006/relationships/image" Target="../media/image16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37.png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CC307-2D80-1B69-A1A6-869CAC0F6B37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D4B23-A27D-8447-EE7E-0421718AE34F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ED3FA0-A5C7-90BC-CA66-4347793EA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DC80095-1314-D467-C3F7-B8E149AD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99AA26B-1E3A-5C84-1C84-7274ACD99B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79DCA23-D4E7-01CB-4E3B-C4A2FFF7E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33789B6-E63F-366B-8A67-5B871592A035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81A4204-F3D3-50E1-31D3-58217F31192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CCBC77D-6836-35DF-9978-11EA02E25C9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101AE52-34E1-A0F7-719C-57FC7B016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5B6A0D-05ED-B0BE-EEAC-04473877F2B9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8" name="Freeform: Shape 26">
                <a:extLst>
                  <a:ext uri="{FF2B5EF4-FFF2-40B4-BE49-F238E27FC236}">
                    <a16:creationId xmlns:a16="http://schemas.microsoft.com/office/drawing/2014/main" id="{A2713E0F-46C4-7AEA-47C8-CB7A2A54EBE8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523048A-00F6-A67B-73F9-A4D6FA1F9220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7C5CFDA1-C65B-780C-2126-92450CCD7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6D830C0F-84A4-B509-D9DB-C84454201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31068D2-5282-5B84-6DAE-FA3C1AD3CE57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BE88DE1-B34E-F437-B384-4076811ABFBA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8084F9B-A757-443B-385C-0DF70B784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73667E7-5519-6EFE-5D6D-7C13A78A4875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BCCC07E-94C2-9533-6725-F5BD28EBCCA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58DD7F-EB5C-44BC-4916-1E36ECB44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047FF44-FAC6-7F66-434D-FD8369331012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B37CFC5-48DC-3F76-E0F1-31E4AC92794B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DBDB745-B946-4B5E-72DB-88B15907A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CB2D8B-CC87-8DD5-48D5-B566CEA96A92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60588C6-A88C-6C00-6C01-880CB2CBE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4CC9ED15-9498-A4C8-381E-5DC0C711D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7119672" y="4828957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672" y="4828957"/>
                <a:ext cx="1925848" cy="400110"/>
              </a:xfrm>
              <a:prstGeom prst="rect">
                <a:avLst/>
              </a:prstGeom>
              <a:blipFill>
                <a:blip r:embed="rId19"/>
                <a:stretch>
                  <a:fillRect t="-7576" r="-28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6661608" y="3185998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608" y="3185998"/>
                <a:ext cx="1586525" cy="707886"/>
              </a:xfrm>
              <a:prstGeom prst="rect">
                <a:avLst/>
              </a:prstGeom>
              <a:blipFill>
                <a:blip r:embed="rId20"/>
                <a:stretch>
                  <a:fillRect l="-4231" t="-5172" r="-384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636" t="-5882" r="-1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V="1">
            <a:off x="9669490" y="1393883"/>
            <a:ext cx="1084882" cy="49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>
            <a:off x="9545504" y="2525788"/>
            <a:ext cx="1125079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ECBB3-723F-915C-95D2-ADB8A12BDC86}"/>
              </a:ext>
            </a:extLst>
          </p:cNvPr>
          <p:cNvSpPr txBox="1"/>
          <p:nvPr/>
        </p:nvSpPr>
        <p:spPr>
          <a:xfrm>
            <a:off x="1404002" y="2189380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same in </a:t>
            </a:r>
          </a:p>
          <a:p>
            <a:pPr algn="ctr"/>
            <a:r>
              <a:rPr lang="en-US" sz="2800" dirty="0"/>
              <a:t>S-DOF and 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311364" y="1398981"/>
                <a:ext cx="5024517" cy="904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4" y="1398981"/>
                <a:ext cx="5024517" cy="904222"/>
              </a:xfrm>
              <a:prstGeom prst="rect">
                <a:avLst/>
              </a:prstGeom>
              <a:blipFill>
                <a:blip r:embed="rId6"/>
                <a:stretch>
                  <a:fillRect l="-5097" t="-6711" r="-5218" b="-34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01F3F7-E278-7735-6D7E-A5410932CEB6}"/>
              </a:ext>
            </a:extLst>
          </p:cNvPr>
          <p:cNvSpPr txBox="1"/>
          <p:nvPr/>
        </p:nvSpPr>
        <p:spPr>
          <a:xfrm>
            <a:off x="557744" y="1420123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/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blipFill>
                <a:blip r:embed="rId12"/>
                <a:stretch>
                  <a:fillRect t="-15517" r="-348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/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blipFill>
                <a:blip r:embed="rId13"/>
                <a:stretch>
                  <a:fillRect t="-15517" r="-41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11A3D-0952-2294-DD6D-CC10C916641C}"/>
              </a:ext>
            </a:extLst>
          </p:cNvPr>
          <p:cNvGrpSpPr/>
          <p:nvPr/>
        </p:nvGrpSpPr>
        <p:grpSpPr>
          <a:xfrm>
            <a:off x="9038112" y="218785"/>
            <a:ext cx="2952372" cy="2364277"/>
            <a:chOff x="3327621" y="1618920"/>
            <a:chExt cx="2952372" cy="236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B005F9-8C75-19B9-09FE-7F3262BAAC39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A73DC5-42BA-5246-858C-48529BA0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5869B8-EC24-B841-595C-ECE85E92E598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01E3D9E-5A74-A277-955C-6C9309D78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2ECF9-5B78-501B-6ABE-CB872CBB389D}"/>
              </a:ext>
            </a:extLst>
          </p:cNvPr>
          <p:cNvCxnSpPr>
            <a:cxnSpLocks/>
          </p:cNvCxnSpPr>
          <p:nvPr/>
        </p:nvCxnSpPr>
        <p:spPr>
          <a:xfrm>
            <a:off x="9038112" y="317344"/>
            <a:ext cx="0" cy="3058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48C02-9A2F-39FE-BC9F-266EB13794CB}"/>
              </a:ext>
            </a:extLst>
          </p:cNvPr>
          <p:cNvCxnSpPr>
            <a:cxnSpLocks/>
          </p:cNvCxnSpPr>
          <p:nvPr/>
        </p:nvCxnSpPr>
        <p:spPr>
          <a:xfrm>
            <a:off x="7894320" y="2213730"/>
            <a:ext cx="4026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31C01-F831-3CED-0EB0-EB93ED107F7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DD7CA-5AE2-4680-F832-602AB2F1ED70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2342CF-FBE5-2C5D-312D-915CAB0A5456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561E30F5-8AC5-A073-AC42-1D4820AF472B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BB1E594-B691-5FEC-B392-0A65F1530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EB1C645-DDAC-9466-EC56-465050DF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BE0C45D-D3E2-0B86-325C-5944002EED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2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98F612-59C7-E8EA-2DBD-AC624CCC8042}"/>
              </a:ext>
            </a:extLst>
          </p:cNvPr>
          <p:cNvGrpSpPr/>
          <p:nvPr/>
        </p:nvGrpSpPr>
        <p:grpSpPr>
          <a:xfrm>
            <a:off x="7833614" y="210346"/>
            <a:ext cx="4156870" cy="3165314"/>
            <a:chOff x="2123123" y="1610481"/>
            <a:chExt cx="4156870" cy="31653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EB6F17-F630-2281-DF50-E4BA5BA72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058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86B1C8-2C1F-99F9-E764-21DF77FB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29" y="3613865"/>
              <a:ext cx="40261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AC43C7-9797-3F73-B385-0F5D2152F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885" y="1757197"/>
              <a:ext cx="2855434" cy="2729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745F90-4DF1-B140-A325-B86901CBB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1792737" cy="2829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1010684" y="4260607"/>
                <a:ext cx="6387326" cy="80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4" y="4260607"/>
                <a:ext cx="6387326" cy="807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2193219" y="5080305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zero across DOFs!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448A1B-813A-F029-4365-26DB7666AB97}"/>
              </a:ext>
            </a:extLst>
          </p:cNvPr>
          <p:cNvGrpSpPr/>
          <p:nvPr/>
        </p:nvGrpSpPr>
        <p:grpSpPr>
          <a:xfrm>
            <a:off x="9213198" y="382302"/>
            <a:ext cx="1117395" cy="741899"/>
            <a:chOff x="9153353" y="597235"/>
            <a:chExt cx="1117395" cy="741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/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/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/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9C2122-6C03-778F-ED29-D52C91740899}"/>
                </a:ext>
              </a:extLst>
            </p:cNvPr>
            <p:cNvGrpSpPr/>
            <p:nvPr/>
          </p:nvGrpSpPr>
          <p:grpSpPr>
            <a:xfrm>
              <a:off x="9530078" y="786709"/>
              <a:ext cx="483661" cy="471170"/>
              <a:chOff x="9003239" y="1781175"/>
              <a:chExt cx="483661" cy="471170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A6A1C14-1FFA-01D5-4AC6-1F5AF6241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836418"/>
                <a:ext cx="0" cy="37731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FFA1BC7-178A-065B-6AD7-1509BCADD6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781175"/>
                <a:ext cx="448790" cy="43255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398E22-6B06-AD46-8E92-068CC3652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999493" y="2178861"/>
                <a:ext cx="77230" cy="6973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12B6EF-6BBD-F6B4-3E68-A1C7FA41E96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347261-AA07-05F8-0AD5-2523CCD03796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FDF356D-E021-7530-502D-A6AC0F09C418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30107B6E-4305-F422-E07F-69A8CC2F799E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EA3F12-0C90-92AC-B5B5-89A82558E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E4F95B-726A-6D40-EED3-65F5E6913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F5F28B6-3457-C516-9680-B1612F9D8E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77F28D-442B-4477-4A89-2B9B416134A3}"/>
              </a:ext>
            </a:extLst>
          </p:cNvPr>
          <p:cNvSpPr txBox="1"/>
          <p:nvPr/>
        </p:nvSpPr>
        <p:spPr>
          <a:xfrm>
            <a:off x="282690" y="1420123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6487673" cy="11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6487673" cy="1124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>
            <a:grpSpLocks noChangeAspect="1"/>
          </p:cNvGrpSpPr>
          <p:nvPr/>
        </p:nvGrpSpPr>
        <p:grpSpPr>
          <a:xfrm>
            <a:off x="391431" y="2438552"/>
            <a:ext cx="3007751" cy="3264473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3438556" y="4518327"/>
            <a:ext cx="131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WARNING: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8B5116D-FDD6-3132-0A26-671D02CC0F5F}"/>
              </a:ext>
            </a:extLst>
          </p:cNvPr>
          <p:cNvSpPr txBox="1"/>
          <p:nvPr/>
        </p:nvSpPr>
        <p:spPr>
          <a:xfrm>
            <a:off x="6861508" y="2805193"/>
            <a:ext cx="481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Orthogonality of DOFs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E13F57-BFAB-7C5F-C6BB-43F2E90294B9}"/>
              </a:ext>
            </a:extLst>
          </p:cNvPr>
          <p:cNvCxnSpPr/>
          <p:nvPr/>
        </p:nvCxnSpPr>
        <p:spPr>
          <a:xfrm flipH="1" flipV="1">
            <a:off x="7589520" y="1358366"/>
            <a:ext cx="111760" cy="60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6082CD-A591-E9B7-4ECE-AFE85AAD1100}"/>
              </a:ext>
            </a:extLst>
          </p:cNvPr>
          <p:cNvCxnSpPr/>
          <p:nvPr/>
        </p:nvCxnSpPr>
        <p:spPr>
          <a:xfrm flipH="1" flipV="1">
            <a:off x="9308932" y="1127760"/>
            <a:ext cx="515788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D71C62-485C-7267-8716-ACB4EE1F0B51}"/>
              </a:ext>
            </a:extLst>
          </p:cNvPr>
          <p:cNvSpPr txBox="1"/>
          <p:nvPr/>
        </p:nvSpPr>
        <p:spPr>
          <a:xfrm>
            <a:off x="6578397" y="201572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product within DOF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A0B4B-658D-0BAA-F0D0-0C43693DDE2D}"/>
              </a:ext>
            </a:extLst>
          </p:cNvPr>
          <p:cNvSpPr txBox="1"/>
          <p:nvPr/>
        </p:nvSpPr>
        <p:spPr>
          <a:xfrm>
            <a:off x="9370741" y="1677863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product across DOFs</a:t>
            </a:r>
          </a:p>
        </p:txBody>
      </p: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5" y="3440456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98973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1149039" y="1186731"/>
            <a:ext cx="341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(pseudo-)Riemannian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415787" y="1186731"/>
            <a:ext cx="174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Symplectic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916910" y="2848732"/>
            <a:ext cx="18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191912" y="2848732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6455685" y="3440456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8DEB3-CA90-CE31-EEC1-53B144562929}"/>
              </a:ext>
            </a:extLst>
          </p:cNvPr>
          <p:cNvCxnSpPr>
            <a:cxnSpLocks/>
          </p:cNvCxnSpPr>
          <p:nvPr/>
        </p:nvCxnSpPr>
        <p:spPr>
          <a:xfrm flipV="1">
            <a:off x="3105665" y="4844323"/>
            <a:ext cx="362465" cy="2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4B82AD-81A4-0CAF-E01C-1A2C58147E1B}"/>
              </a:ext>
            </a:extLst>
          </p:cNvPr>
          <p:cNvSpPr txBox="1"/>
          <p:nvPr/>
        </p:nvSpPr>
        <p:spPr>
          <a:xfrm>
            <a:off x="1916910" y="5090209"/>
            <a:ext cx="21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coordinates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F8416-1DEE-0B51-3F8F-F9B01A01966C}"/>
              </a:ext>
            </a:extLst>
          </p:cNvPr>
          <p:cNvCxnSpPr/>
          <p:nvPr/>
        </p:nvCxnSpPr>
        <p:spPr>
          <a:xfrm flipV="1">
            <a:off x="8163697" y="4785717"/>
            <a:ext cx="362465" cy="35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/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canonical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blipFill>
                <a:blip r:embed="rId7"/>
                <a:stretch>
                  <a:fillRect l="-1594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276129"/>
            <a:ext cx="4626617" cy="2997418"/>
            <a:chOff x="590905" y="2242959"/>
            <a:chExt cx="4626617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4262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4262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4103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41032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289227"/>
            <a:ext cx="4324711" cy="2984320"/>
            <a:chOff x="6061857" y="2242959"/>
            <a:chExt cx="432471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262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2628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103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1032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25120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378561" y="1074825"/>
            <a:ext cx="643546" cy="11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9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273997" y="1423105"/>
            <a:ext cx="1341697" cy="9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blipFill>
                <a:blip r:embed="rId12"/>
                <a:stretch>
                  <a:fillRect l="-5068" t="-5208" r="-473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blipFill>
                <a:blip r:embed="rId13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D8B8DC-0496-6CA7-D584-024D69030D03}"/>
              </a:ext>
            </a:extLst>
          </p:cNvPr>
          <p:cNvCxnSpPr>
            <a:stCxn id="32" idx="2"/>
            <a:endCxn id="39" idx="2"/>
          </p:cNvCxnSpPr>
          <p:nvPr/>
        </p:nvCxnSpPr>
        <p:spPr>
          <a:xfrm>
            <a:off x="2566424" y="3153587"/>
            <a:ext cx="4391117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8A07D-0CB1-EDDF-23BA-594CD769B1E3}"/>
              </a:ext>
            </a:extLst>
          </p:cNvPr>
          <p:cNvCxnSpPr>
            <a:stCxn id="20" idx="1"/>
            <a:endCxn id="34" idx="1"/>
          </p:cNvCxnSpPr>
          <p:nvPr/>
        </p:nvCxnSpPr>
        <p:spPr>
          <a:xfrm>
            <a:off x="1704916" y="2636683"/>
            <a:ext cx="4493964" cy="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E70D6-623A-4451-8994-B30DA0F17E65}"/>
              </a:ext>
            </a:extLst>
          </p:cNvPr>
          <p:cNvCxnSpPr/>
          <p:nvPr/>
        </p:nvCxnSpPr>
        <p:spPr>
          <a:xfrm>
            <a:off x="2566424" y="2636683"/>
            <a:ext cx="4485165" cy="1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blipFill>
                <a:blip r:embed="rId8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blipFill>
                <a:blip r:embed="rId9"/>
                <a:stretch>
                  <a:fillRect l="-495" r="-14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blipFill>
                <a:blip r:embed="rId10"/>
                <a:stretch>
                  <a:fillRect l="-488" t="-3947" r="-341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blipFill>
                <a:blip r:embed="rId11"/>
                <a:stretch>
                  <a:fillRect l="-990" t="-4000" r="-39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A01A638-7A77-7BB1-2B5C-D0C8F13D36F0}"/>
              </a:ext>
            </a:extLst>
          </p:cNvPr>
          <p:cNvSpPr txBox="1"/>
          <p:nvPr/>
        </p:nvSpPr>
        <p:spPr>
          <a:xfrm>
            <a:off x="1708381" y="3118842"/>
            <a:ext cx="8228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Divergence is zero: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000" dirty="0"/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1DBC2F-7EEF-0BEC-F830-D04C06050E67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68D8-900B-16FE-49CE-AF5F9F1D0C27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/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or </a:t>
                </a:r>
                <a:r>
                  <a:rPr lang="en-US" sz="3000" dirty="0">
                    <a:solidFill>
                      <a:srgbClr val="FF0000"/>
                    </a:solidFill>
                  </a:rPr>
                  <a:t>HM-ND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blipFill>
                <a:blip r:embed="rId12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EE81F-07B0-3A27-01AF-C71D2437A66B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EE81F-07B0-3A27-01AF-C71D2437A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blipFill>
                <a:blip r:embed="rId13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4968B-5361-14CB-3EF0-E6E900243EB9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4968B-5361-14CB-3EF0-E6E90024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blipFill>
                <a:blip r:embed="rId14"/>
                <a:stretch>
                  <a:fillRect l="-495" r="-14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4BC30-D6C1-3741-30A7-173EEF603C47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4BC30-D6C1-3741-30A7-173EEF60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blipFill>
                <a:blip r:embed="rId3"/>
                <a:stretch>
                  <a:fillRect l="-488" t="-3947" r="-341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0E640-74B3-9DC3-FE23-A13219568CFD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0E640-74B3-9DC3-FE23-A1321956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blipFill>
                <a:blip r:embed="rId15"/>
                <a:stretch>
                  <a:fillRect l="-990" t="-4000" r="-39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1B0AFE4-42CC-3CF0-9CFD-044B79AB9875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92738D-68AF-5076-513A-DC3BFFE1E8E1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33CE80-E0C6-ADC2-5E5C-C15A66BBB1CF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64212D-A6E6-22B3-61EA-80E83A43D563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0AE25D-4A0F-0819-9F1D-BBA021F77A26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2FFED14-515D-AA45-8D9B-C9EF51EC3856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D952A7-5EEA-FE3A-E443-670705B96466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F1FF60-0DA6-9FB9-A37E-C7B5D650C813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0007A08-7CD5-62C2-740E-E25A2A1EF2E4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84ECE9-7E29-892B-1E6B-C4B9A859FD2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67B3FA-15FF-EFB3-8621-CD78EDA93B0B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777E947-92A6-25BC-2841-D9A06861243B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13872F-E6FA-EA10-6B76-791A2D8351C2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FA1F1D-263C-3769-685E-C2FA1D50778B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B3C0016-BF8E-3485-406C-EE876F066DD8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029CA9-C159-594F-4FB5-B98ABCF45332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2CD8C28-DB2C-4B02-841E-239959EA5FE8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39E97E0-284B-EBCD-4E3B-4AE631F0DF58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078A797-352E-296D-4CD6-2556B9EA7864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ED0F14C-1EA2-AFEB-A18D-DD14B62DB39A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999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46319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46319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447551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551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1016591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1016591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16591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16591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C39924-FE86-B5EC-6956-C83C38333832}"/>
              </a:ext>
            </a:extLst>
          </p:cNvPr>
          <p:cNvGrpSpPr/>
          <p:nvPr/>
        </p:nvGrpSpPr>
        <p:grpSpPr>
          <a:xfrm>
            <a:off x="6729954" y="4035566"/>
            <a:ext cx="2568437" cy="2537322"/>
            <a:chOff x="6729954" y="4035566"/>
            <a:chExt cx="2568437" cy="25373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5B54FC-9591-A7C9-148C-44F2BC602784}"/>
                </a:ext>
              </a:extLst>
            </p:cNvPr>
            <p:cNvGrpSpPr/>
            <p:nvPr/>
          </p:nvGrpSpPr>
          <p:grpSpPr>
            <a:xfrm>
              <a:off x="6729954" y="4091096"/>
              <a:ext cx="2482047" cy="2481792"/>
              <a:chOff x="8665036" y="157607"/>
              <a:chExt cx="3369754" cy="336940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1CD59D-74C6-141C-E3DD-DFB4619F08E8}"/>
                  </a:ext>
                </a:extLst>
              </p:cNvPr>
              <p:cNvGrpSpPr/>
              <p:nvPr/>
            </p:nvGrpSpPr>
            <p:grpSpPr>
              <a:xfrm>
                <a:off x="8665036" y="157607"/>
                <a:ext cx="3369754" cy="3369408"/>
                <a:chOff x="3878442" y="1338439"/>
                <a:chExt cx="3840480" cy="384048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E027127-0492-295C-9D92-97123D83D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8761BA7-1055-4AC3-9519-2331F816A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E66D045-EEFD-F8DE-FEDF-ABFCB39227A9}"/>
                  </a:ext>
                </a:extLst>
              </p:cNvPr>
              <p:cNvGrpSpPr/>
              <p:nvPr/>
            </p:nvGrpSpPr>
            <p:grpSpPr>
              <a:xfrm>
                <a:off x="9198980" y="693255"/>
                <a:ext cx="2319224" cy="2281148"/>
                <a:chOff x="1177839" y="1302957"/>
                <a:chExt cx="3775999" cy="3714006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9B81DC2-D4C9-AE4E-8016-05C6349AF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8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AB6F3132-2682-30BF-E9EE-C4D72B079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02BBF28-2316-46E9-DE37-9FA3FC636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23C67C09-B79F-2B37-A08D-7604FF196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5514"/>
                  <a:ext cx="23125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A14178A-B706-F198-9D94-275BD6754EF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02911049-4C00-B9B8-4958-489DB53A4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8B6C13C-FDF1-83DC-673B-A4B15B61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0F676E1-E622-3619-8E7E-2B0834070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BE9AFEE5-3219-DEC8-B385-18D68868F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9DDA13A-4BFA-E169-3733-5248EC51890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3A8617B1-9544-898E-5186-4C06EFFA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C133CA08-3403-10A8-5100-D91BC5A80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22D07A2-2EEF-B8DB-DDE3-728A5BA76E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71D2C1B4-B255-4BE8-B174-54EFCD4BC37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5400866-A013-49A5-3028-70C5AFEF53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4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CC1DC54-D676-4BCD-D8CE-F9E4934BFDE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38F6860-350E-9FF6-8DB2-24906B8A448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ECEAB00-82AB-5EF0-2B29-F6308BAC1F6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08375" y="4187473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DA3BACC-30EA-0833-228A-3236429EC76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779BC79-1B94-0C21-46CD-149FF20047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43D9D5C-40F5-CBAF-19DE-4F5C0F42EF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41656" y="2761912"/>
                  <a:ext cx="237283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469ED7D-3ADA-D994-9B89-20EF9C590D9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7637896C-6D31-381A-E6CF-92AAF82EB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675C196-868D-4B56-2E14-64E05844682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7BCADCB-AF43-4034-A8D3-C7941B38A9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FA9B3B91-326F-37A2-B8B3-CEDC31258C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488BD0F-43BB-8474-7F57-F865810DDCB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6C87B27-8B48-6CB5-9AFD-0D8242A87AF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DD4B78A-6E64-4A39-4C99-09497B8F4B3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32BC3BF-FEF7-084E-CAB4-DA2312F366A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1FF3BFB-0C31-445B-143D-7FC21F72D76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B53B0C89-689E-F7A5-7FD3-02E12448531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C9D098-090F-CE9B-1FC4-059649E8D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5057" y="4162877"/>
              <a:ext cx="2434010" cy="23382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342AFF-0A1F-5839-75F4-5A4B8FD24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0133" y="4137864"/>
              <a:ext cx="1298260" cy="2063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5D100B9-F2D8-E941-3FA8-B2985DCCCED7}"/>
                </a:ext>
              </a:extLst>
            </p:cNvPr>
            <p:cNvGrpSpPr/>
            <p:nvPr/>
          </p:nvGrpSpPr>
          <p:grpSpPr>
            <a:xfrm>
              <a:off x="6885863" y="4035566"/>
              <a:ext cx="2412528" cy="1550611"/>
              <a:chOff x="6280125" y="3993333"/>
              <a:chExt cx="2412528" cy="1550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22C766B-9A48-5F86-199C-08403092E2F0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5" y="5311379"/>
                    <a:ext cx="231718" cy="232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22C766B-9A48-5F86-199C-08403092E2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935" y="5311379"/>
                    <a:ext cx="231718" cy="2325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0526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F9C57C-3FFD-5202-13D5-550E0500A720}"/>
                      </a:ext>
                    </a:extLst>
                  </p:cNvPr>
                  <p:cNvSpPr txBox="1"/>
                  <p:nvPr/>
                </p:nvSpPr>
                <p:spPr>
                  <a:xfrm>
                    <a:off x="6929316" y="4047557"/>
                    <a:ext cx="289980" cy="232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F9C57C-3FFD-5202-13D5-550E0500A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316" y="4047557"/>
                    <a:ext cx="289980" cy="2325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000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25C00CD-652C-7799-0AA4-D1921201F1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9589" y="4049433"/>
                    <a:ext cx="231718" cy="232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25C00CD-652C-7799-0AA4-D1921201F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9589" y="4049433"/>
                    <a:ext cx="231718" cy="2325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E96F772-FD3B-B05C-E402-6624AEDE21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0125" y="3993333"/>
                    <a:ext cx="293331" cy="232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E96F772-FD3B-B05C-E402-6624AEDE2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0125" y="3993333"/>
                    <a:ext cx="293331" cy="2325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63B7746D-0FA5-B858-18B6-369483E0FF88}"/>
                      </a:ext>
                    </a:extLst>
                  </p:cNvPr>
                  <p:cNvSpPr txBox="1"/>
                  <p:nvPr/>
                </p:nvSpPr>
                <p:spPr>
                  <a:xfrm>
                    <a:off x="8094443" y="4628086"/>
                    <a:ext cx="4906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63B7746D-0FA5-B858-18B6-369483E0F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4443" y="4628086"/>
                    <a:ext cx="49064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EF073F-8818-4C75-E3A6-C1A0A37B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58634E-EF7B-FBFF-CEDE-8D84483A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/>
              <p:nvPr/>
            </p:nvSpPr>
            <p:spPr>
              <a:xfrm>
                <a:off x="746073" y="3042719"/>
                <a:ext cx="3097258" cy="743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3" y="3042719"/>
                <a:ext cx="3097258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/>
              <p:nvPr/>
            </p:nvSpPr>
            <p:spPr>
              <a:xfrm>
                <a:off x="917273" y="2332838"/>
                <a:ext cx="2675220" cy="731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3" y="2332838"/>
                <a:ext cx="2675220" cy="731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96F9CE-0378-311B-1A80-BA95FE4F375C}"/>
              </a:ext>
            </a:extLst>
          </p:cNvPr>
          <p:cNvSpPr txBox="1"/>
          <p:nvPr/>
        </p:nvSpPr>
        <p:spPr>
          <a:xfrm>
            <a:off x="4867368" y="344329"/>
            <a:ext cx="2216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volume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03913-4F11-673A-A2F3-559488DE1460}"/>
              </a:ext>
            </a:extLst>
          </p:cNvPr>
          <p:cNvSpPr txBox="1"/>
          <p:nvPr/>
        </p:nvSpPr>
        <p:spPr>
          <a:xfrm>
            <a:off x="8622026" y="344329"/>
            <a:ext cx="2723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orthogonality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preserved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773D2-F6E6-01E4-4E8D-865474DA2B5D}"/>
              </a:ext>
            </a:extLst>
          </p:cNvPr>
          <p:cNvSpPr txBox="1"/>
          <p:nvPr/>
        </p:nvSpPr>
        <p:spPr>
          <a:xfrm>
            <a:off x="851872" y="344329"/>
            <a:ext cx="2477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Hamiltonian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mechanics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/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/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A3540BA-F279-AAA5-ABB7-3DC0EBBA9E4D}"/>
              </a:ext>
            </a:extLst>
          </p:cNvPr>
          <p:cNvSpPr txBox="1"/>
          <p:nvPr/>
        </p:nvSpPr>
        <p:spPr>
          <a:xfrm>
            <a:off x="4604572" y="2446551"/>
            <a:ext cx="2742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determinism/</a:t>
            </a:r>
          </a:p>
          <a:p>
            <a:pPr algn="ctr"/>
            <a:r>
              <a:rPr lang="en-US" sz="3600" dirty="0"/>
              <a:t>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46BE8-DD55-4858-C17E-24E2775BB5BE}"/>
                  </a:ext>
                </a:extLst>
              </p:cNvPr>
              <p:cNvSpPr txBox="1"/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46BE8-DD55-4858-C17E-24E2775B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BA9905-A5D9-8923-F30D-F7BC3570CE90}"/>
              </a:ext>
            </a:extLst>
          </p:cNvPr>
          <p:cNvSpPr txBox="1"/>
          <p:nvPr/>
        </p:nvSpPr>
        <p:spPr>
          <a:xfrm>
            <a:off x="9523612" y="2778738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2647B-476F-A33F-989D-D910C3F88B7E}"/>
                  </a:ext>
                </a:extLst>
              </p:cNvPr>
              <p:cNvSpPr txBox="1"/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2647B-476F-A33F-989D-D910C3F8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8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75EA0-D347-B37F-497B-FC8E7F91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054B-F878-D62C-4787-0706AF1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69EEC-682A-1933-BCA8-8AE815A4F801}"/>
              </a:ext>
            </a:extLst>
          </p:cNvPr>
          <p:cNvGrpSpPr/>
          <p:nvPr/>
        </p:nvGrpSpPr>
        <p:grpSpPr>
          <a:xfrm>
            <a:off x="7979580" y="404182"/>
            <a:ext cx="3913021" cy="2603467"/>
            <a:chOff x="6796239" y="825533"/>
            <a:chExt cx="3913021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8186E57-E9EB-133F-7360-AA5347664E74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12452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8186E57-E9EB-133F-7360-AA5347664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124527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90" r="-147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0FAB62-623A-A5E8-3BE1-1A9898581816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12315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0FAB62-623A-A5E8-3BE1-1A9898581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123155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90" r="-99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7170E8-44F0-CD26-420E-5838B707F1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866463B-3B68-17E6-362B-E730E912CD38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A14EA0-AF83-3B23-E436-606643BE5C3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AB343E-B4F6-BBC8-7841-5E35E6D7A6A3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5D13BE-4545-EB0C-1D22-15B666C231FE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9508BE-1D9A-FE1C-5CA6-576FE97C3220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3D93B86-1F48-1269-90EF-31A68A8568CA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C6C9E4A-3E82-7B84-C0EA-A5AE50820AE2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F94CA1C-254D-5987-720F-172A00735AD7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051C5C-839A-2A93-CD36-02293357AFE8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256DEB-38A9-95E6-14F0-9BD2033523DC}"/>
              </a:ext>
            </a:extLst>
          </p:cNvPr>
          <p:cNvSpPr txBox="1"/>
          <p:nvPr/>
        </p:nvSpPr>
        <p:spPr>
          <a:xfrm>
            <a:off x="3037818" y="1356332"/>
            <a:ext cx="3344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Total number of states =</a:t>
            </a:r>
            <a:br>
              <a:rPr lang="en-US" sz="2400" dirty="0"/>
            </a:br>
            <a:r>
              <a:rPr lang="en-US" sz="2400" dirty="0"/>
              <a:t>product of configurations</a:t>
            </a:r>
            <a:br>
              <a:rPr lang="en-US" sz="2400" dirty="0"/>
            </a:br>
            <a:r>
              <a:rPr lang="en-US" sz="2400" dirty="0"/>
              <a:t>for each DOF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40BEA-FCD5-C6DA-B793-CD6D223A3B19}"/>
              </a:ext>
            </a:extLst>
          </p:cNvPr>
          <p:cNvSpPr txBox="1"/>
          <p:nvPr/>
        </p:nvSpPr>
        <p:spPr>
          <a:xfrm>
            <a:off x="1499962" y="5421710"/>
            <a:ext cx="7789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DOFs are independent (IND-DOF)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D885F-9927-A7FD-E406-0E37A65FA609}"/>
              </a:ext>
            </a:extLst>
          </p:cNvPr>
          <p:cNvSpPr txBox="1"/>
          <p:nvPr/>
        </p:nvSpPr>
        <p:spPr>
          <a:xfrm>
            <a:off x="3037818" y="2940073"/>
            <a:ext cx="3114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combinations across</a:t>
            </a:r>
            <a:br>
              <a:rPr lang="en-US" sz="2400" dirty="0"/>
            </a:br>
            <a:r>
              <a:rPr lang="en-US" sz="2400" dirty="0"/>
              <a:t>DOFs are possible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B8EEA-7560-6F8A-07E2-5059CB004CD0}"/>
              </a:ext>
            </a:extLst>
          </p:cNvPr>
          <p:cNvSpPr txBox="1"/>
          <p:nvPr/>
        </p:nvSpPr>
        <p:spPr>
          <a:xfrm>
            <a:off x="458868" y="286924"/>
            <a:ext cx="491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DOFs are orthogonal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29BEC-AB92-2220-319E-0EC3C5B672B3}"/>
              </a:ext>
            </a:extLst>
          </p:cNvPr>
          <p:cNvSpPr txBox="1"/>
          <p:nvPr/>
        </p:nvSpPr>
        <p:spPr>
          <a:xfrm>
            <a:off x="3037818" y="4154481"/>
            <a:ext cx="4558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Choice of configuration of one DOF</a:t>
            </a:r>
            <a:br>
              <a:rPr lang="en-US" sz="2400" dirty="0"/>
            </a:br>
            <a:r>
              <a:rPr lang="en-US" sz="2400" dirty="0"/>
              <a:t>does not constrain the 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33663-541B-4BA9-8B6E-F93D4FEF81EF}"/>
                  </a:ext>
                </a:extLst>
              </p:cNvPr>
              <p:cNvSpPr txBox="1"/>
              <p:nvPr/>
            </p:nvSpPr>
            <p:spPr>
              <a:xfrm>
                <a:off x="1753445" y="1430475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33663-541B-4BA9-8B6E-F93D4FEF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1430475"/>
                <a:ext cx="105830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2E9DA0-B864-0005-49E7-90EDDDD9D306}"/>
                  </a:ext>
                </a:extLst>
              </p:cNvPr>
              <p:cNvSpPr txBox="1"/>
              <p:nvPr/>
            </p:nvSpPr>
            <p:spPr>
              <a:xfrm>
                <a:off x="1753445" y="2813161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2E9DA0-B864-0005-49E7-90EDDDD9D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2813161"/>
                <a:ext cx="105830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645702-5621-4E14-593F-793BED428638}"/>
                  </a:ext>
                </a:extLst>
              </p:cNvPr>
              <p:cNvSpPr txBox="1"/>
              <p:nvPr/>
            </p:nvSpPr>
            <p:spPr>
              <a:xfrm>
                <a:off x="1753445" y="4031668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645702-5621-4E14-593F-793BED428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4031668"/>
                <a:ext cx="105830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57AE5-C6E1-7162-B38B-67A4DD63EBF9}"/>
                  </a:ext>
                </a:extLst>
              </p:cNvPr>
              <p:cNvSpPr txBox="1"/>
              <p:nvPr/>
            </p:nvSpPr>
            <p:spPr>
              <a:xfrm>
                <a:off x="284863" y="5258715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57AE5-C6E1-7162-B38B-67A4DD63E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3" y="5258715"/>
                <a:ext cx="1252266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3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4998531" y="1357506"/>
            <a:ext cx="211840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Rabbit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farm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/>
              <p:nvPr/>
            </p:nvSpPr>
            <p:spPr>
              <a:xfrm>
                <a:off x="193119" y="165899"/>
                <a:ext cx="531542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No constraint on the male population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9" y="165899"/>
                <a:ext cx="5315429" cy="830997"/>
              </a:xfrm>
              <a:prstGeom prst="rect">
                <a:avLst/>
              </a:prstGeom>
              <a:blipFill>
                <a:blip r:embed="rId3"/>
                <a:stretch>
                  <a:fillRect l="-1835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1A73DED-13E1-508D-C9CF-7A239200F203}"/>
              </a:ext>
            </a:extLst>
          </p:cNvPr>
          <p:cNvGrpSpPr/>
          <p:nvPr/>
        </p:nvGrpSpPr>
        <p:grpSpPr>
          <a:xfrm>
            <a:off x="683586" y="1190326"/>
            <a:ext cx="3739316" cy="2861232"/>
            <a:chOff x="782897" y="1379931"/>
            <a:chExt cx="3739316" cy="28612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00BDD4-15AB-7C44-0A38-A1BA53A79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202" y="3400294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/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/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06219-A4F2-2D8D-877F-6AF19506F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8426" y="1723454"/>
              <a:ext cx="2484840" cy="2513536"/>
              <a:chOff x="682625" y="4424233"/>
              <a:chExt cx="2183744" cy="220896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07C8DA3-2128-2D5C-912B-D939F0CDAD7A}"/>
                  </a:ext>
                </a:extLst>
              </p:cNvPr>
              <p:cNvSpPr/>
              <p:nvPr/>
            </p:nvSpPr>
            <p:spPr>
              <a:xfrm>
                <a:off x="1007526" y="4494185"/>
                <a:ext cx="1805656" cy="180565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475663-1461-5528-D7F1-EFFC20218D35}"/>
                  </a:ext>
                </a:extLst>
              </p:cNvPr>
              <p:cNvSpPr txBox="1"/>
              <p:nvPr/>
            </p:nvSpPr>
            <p:spPr>
              <a:xfrm>
                <a:off x="2584035" y="6308617"/>
                <a:ext cx="2552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CB474-79FA-F456-3621-0D361D384A0E}"/>
                  </a:ext>
                </a:extLst>
              </p:cNvPr>
              <p:cNvSpPr txBox="1"/>
              <p:nvPr/>
            </p:nvSpPr>
            <p:spPr>
              <a:xfrm>
                <a:off x="682625" y="4424233"/>
                <a:ext cx="3355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C8DBAB6-FD5E-7D55-21F4-1DA18EFA50FC}"/>
                  </a:ext>
                </a:extLst>
              </p:cNvPr>
              <p:cNvSpPr/>
              <p:nvPr/>
            </p:nvSpPr>
            <p:spPr>
              <a:xfrm rot="5400000">
                <a:off x="1175478" y="5348457"/>
                <a:ext cx="1802558" cy="94012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5A27949-42AD-654F-18F8-E9C0248A9F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9804" y="5393874"/>
                <a:ext cx="18025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805924-37EF-7564-F882-F0285DCD1A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7567" y="5397140"/>
                <a:ext cx="1809334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3008B10-7871-CBD5-271C-4043321084F0}"/>
                  </a:ext>
                </a:extLst>
              </p:cNvPr>
              <p:cNvCxnSpPr/>
              <p:nvPr/>
            </p:nvCxnSpPr>
            <p:spPr>
              <a:xfrm flipV="1">
                <a:off x="1010918" y="4438402"/>
                <a:ext cx="0" cy="18635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B3E38D-1E9E-ABC6-2B49-9BF8AD9E6703}"/>
                  </a:ext>
                </a:extLst>
              </p:cNvPr>
              <p:cNvCxnSpPr/>
              <p:nvPr/>
            </p:nvCxnSpPr>
            <p:spPr>
              <a:xfrm>
                <a:off x="1002822" y="6294013"/>
                <a:ext cx="186354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D10C2C-52F3-EB5A-B633-7AC1E17613FA}"/>
                </a:ext>
              </a:extLst>
            </p:cNvPr>
            <p:cNvSpPr txBox="1"/>
            <p:nvPr/>
          </p:nvSpPr>
          <p:spPr>
            <a:xfrm>
              <a:off x="1198705" y="1379931"/>
              <a:ext cx="2948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Females vs. Males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A974E-A517-0CD9-1DA0-936263AE1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97" y="2921942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/>
              <p:nvPr/>
            </p:nvSpPr>
            <p:spPr>
              <a:xfrm>
                <a:off x="7413691" y="164846"/>
                <a:ext cx="4433586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“There are at least 231 rabbits”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691" y="164846"/>
                <a:ext cx="4433586" cy="830997"/>
              </a:xfrm>
              <a:prstGeom prst="rect">
                <a:avLst/>
              </a:prstGeom>
              <a:blipFill>
                <a:blip r:embed="rId6"/>
                <a:stretch>
                  <a:fillRect l="-2063" t="-5882" r="-123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501E236-70DA-0236-626F-1036A42DCB9F}"/>
              </a:ext>
            </a:extLst>
          </p:cNvPr>
          <p:cNvGrpSpPr/>
          <p:nvPr/>
        </p:nvGrpSpPr>
        <p:grpSpPr>
          <a:xfrm>
            <a:off x="7723055" y="1256345"/>
            <a:ext cx="3939937" cy="2861232"/>
            <a:chOff x="6087597" y="1414406"/>
            <a:chExt cx="3939937" cy="28612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AB8AF3-8F1B-9F65-21E0-41E6285CDAE2}"/>
                </a:ext>
              </a:extLst>
            </p:cNvPr>
            <p:cNvGrpSpPr/>
            <p:nvPr/>
          </p:nvGrpSpPr>
          <p:grpSpPr>
            <a:xfrm>
              <a:off x="6087597" y="1414406"/>
              <a:ext cx="3939937" cy="2861232"/>
              <a:chOff x="6087597" y="1414406"/>
              <a:chExt cx="3939937" cy="28612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DD1DAA-8668-1046-5760-9862A7C95381}"/>
                      </a:ext>
                    </a:extLst>
                  </p:cNvPr>
                  <p:cNvSpPr txBox="1"/>
                  <p:nvPr/>
                </p:nvSpPr>
                <p:spPr>
                  <a:xfrm>
                    <a:off x="6087597" y="2378893"/>
                    <a:ext cx="933974" cy="4001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≥231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DD1DAA-8668-1046-5760-9862A7C95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597" y="2378893"/>
                    <a:ext cx="93397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EC18F5E-5566-66CB-B895-E841D47C9F25}"/>
                      </a:ext>
                    </a:extLst>
                  </p:cNvPr>
                  <p:cNvSpPr txBox="1"/>
                  <p:nvPr/>
                </p:nvSpPr>
                <p:spPr>
                  <a:xfrm>
                    <a:off x="7996187" y="3875528"/>
                    <a:ext cx="670375" cy="4001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EC18F5E-5566-66CB-B895-E841D47C9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6187" y="3875528"/>
                    <a:ext cx="67037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7923E4-8AA9-DA73-9268-8ADC6B382198}"/>
                  </a:ext>
                </a:extLst>
              </p:cNvPr>
              <p:cNvSpPr txBox="1"/>
              <p:nvPr/>
            </p:nvSpPr>
            <p:spPr>
              <a:xfrm>
                <a:off x="6126338" y="1414406"/>
                <a:ext cx="390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Number of Females vs. Total Population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1526A5D-9599-7DF1-B83F-005C8F5D20E4}"/>
                  </a:ext>
                </a:extLst>
              </p:cNvPr>
              <p:cNvSpPr txBox="1"/>
              <p:nvPr/>
            </p:nvSpPr>
            <p:spPr>
              <a:xfrm>
                <a:off x="8696904" y="388671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9AE2AA5-D52D-CC04-2ADB-6DE10E3C8D38}"/>
                  </a:ext>
                </a:extLst>
              </p:cNvPr>
              <p:cNvSpPr txBox="1"/>
              <p:nvPr/>
            </p:nvSpPr>
            <p:spPr>
              <a:xfrm>
                <a:off x="6569962" y="176884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5B8C210-31F5-E53D-8AE9-BF129FDE6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2609" y="3434769"/>
                <a:ext cx="681011" cy="682808"/>
              </a:xfrm>
              <a:custGeom>
                <a:avLst/>
                <a:gdLst>
                  <a:gd name="connsiteX0" fmla="*/ 1595419 w 6815153"/>
                  <a:gd name="connsiteY0" fmla="*/ 1568960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223819 w 6815153"/>
                  <a:gd name="connsiteY0" fmla="*/ 922916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462358 w 6815153"/>
                  <a:gd name="connsiteY0" fmla="*/ 744012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0 w 6869630"/>
                  <a:gd name="connsiteY0" fmla="*/ 942795 h 4844898"/>
                  <a:gd name="connsiteX1" fmla="*/ 2385392 w 6869630"/>
                  <a:gd name="connsiteY1" fmla="*/ 942795 h 4844898"/>
                  <a:gd name="connsiteX2" fmla="*/ 3081131 w 6869630"/>
                  <a:gd name="connsiteY2" fmla="*/ 38334 h 4844898"/>
                  <a:gd name="connsiteX3" fmla="*/ 3925957 w 6869630"/>
                  <a:gd name="connsiteY3" fmla="*/ 286812 h 4844898"/>
                  <a:gd name="connsiteX4" fmla="*/ 3448879 w 6869630"/>
                  <a:gd name="connsiteY4" fmla="*/ 1360238 h 4844898"/>
                  <a:gd name="connsiteX5" fmla="*/ 3588026 w 6869630"/>
                  <a:gd name="connsiteY5" fmla="*/ 2324334 h 4844898"/>
                  <a:gd name="connsiteX6" fmla="*/ 6321287 w 6869630"/>
                  <a:gd name="connsiteY6" fmla="*/ 3835082 h 4844898"/>
                  <a:gd name="connsiteX7" fmla="*/ 6818244 w 6869630"/>
                  <a:gd name="connsiteY7" fmla="*/ 3328186 h 4844898"/>
                  <a:gd name="connsiteX8" fmla="*/ 6708913 w 6869630"/>
                  <a:gd name="connsiteY8" fmla="*/ 4252525 h 4844898"/>
                  <a:gd name="connsiteX9" fmla="*/ 5536096 w 6869630"/>
                  <a:gd name="connsiteY9" fmla="*/ 4749482 h 4844898"/>
                  <a:gd name="connsiteX10" fmla="*/ 3697357 w 6869630"/>
                  <a:gd name="connsiteY10" fmla="*/ 4779299 h 4844898"/>
                  <a:gd name="connsiteX11" fmla="*/ 4661452 w 6869630"/>
                  <a:gd name="connsiteY11" fmla="*/ 4043804 h 4844898"/>
                  <a:gd name="connsiteX12" fmla="*/ 3289852 w 6869630"/>
                  <a:gd name="connsiteY12" fmla="*/ 3407699 h 4844898"/>
                  <a:gd name="connsiteX13" fmla="*/ 2902226 w 6869630"/>
                  <a:gd name="connsiteY13" fmla="*/ 4501004 h 4844898"/>
                  <a:gd name="connsiteX14" fmla="*/ 1789044 w 6869630"/>
                  <a:gd name="connsiteY14" fmla="*/ 4550699 h 4844898"/>
                  <a:gd name="connsiteX15" fmla="*/ 2335696 w 6869630"/>
                  <a:gd name="connsiteY15" fmla="*/ 3586604 h 4844898"/>
                  <a:gd name="connsiteX16" fmla="*/ 1461052 w 6869630"/>
                  <a:gd name="connsiteY16" fmla="*/ 1688230 h 4844898"/>
                  <a:gd name="connsiteX17" fmla="*/ 159026 w 6869630"/>
                  <a:gd name="connsiteY17" fmla="*/ 1360238 h 4844898"/>
                  <a:gd name="connsiteX18" fmla="*/ 228600 w 6869630"/>
                  <a:gd name="connsiteY18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406576 w 6815154"/>
                  <a:gd name="connsiteY16" fmla="*/ 1688230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297246 w 6815154"/>
                  <a:gd name="connsiteY16" fmla="*/ 1777682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183943 w 6668181"/>
                  <a:gd name="connsiteY0" fmla="*/ 942795 h 4844898"/>
                  <a:gd name="connsiteX1" fmla="*/ 2879682 w 6668181"/>
                  <a:gd name="connsiteY1" fmla="*/ 38334 h 4844898"/>
                  <a:gd name="connsiteX2" fmla="*/ 3724508 w 6668181"/>
                  <a:gd name="connsiteY2" fmla="*/ 286812 h 4844898"/>
                  <a:gd name="connsiteX3" fmla="*/ 3247430 w 6668181"/>
                  <a:gd name="connsiteY3" fmla="*/ 1360238 h 4844898"/>
                  <a:gd name="connsiteX4" fmla="*/ 3386577 w 6668181"/>
                  <a:gd name="connsiteY4" fmla="*/ 2324334 h 4844898"/>
                  <a:gd name="connsiteX5" fmla="*/ 6119838 w 6668181"/>
                  <a:gd name="connsiteY5" fmla="*/ 3835082 h 4844898"/>
                  <a:gd name="connsiteX6" fmla="*/ 6616795 w 6668181"/>
                  <a:gd name="connsiteY6" fmla="*/ 3328186 h 4844898"/>
                  <a:gd name="connsiteX7" fmla="*/ 6507464 w 6668181"/>
                  <a:gd name="connsiteY7" fmla="*/ 4252525 h 4844898"/>
                  <a:gd name="connsiteX8" fmla="*/ 5334647 w 6668181"/>
                  <a:gd name="connsiteY8" fmla="*/ 4749482 h 4844898"/>
                  <a:gd name="connsiteX9" fmla="*/ 3495908 w 6668181"/>
                  <a:gd name="connsiteY9" fmla="*/ 4779299 h 4844898"/>
                  <a:gd name="connsiteX10" fmla="*/ 4460003 w 6668181"/>
                  <a:gd name="connsiteY10" fmla="*/ 4043804 h 4844898"/>
                  <a:gd name="connsiteX11" fmla="*/ 3088403 w 6668181"/>
                  <a:gd name="connsiteY11" fmla="*/ 3407699 h 4844898"/>
                  <a:gd name="connsiteX12" fmla="*/ 2700777 w 6668181"/>
                  <a:gd name="connsiteY12" fmla="*/ 4501004 h 4844898"/>
                  <a:gd name="connsiteX13" fmla="*/ 1587595 w 6668181"/>
                  <a:gd name="connsiteY13" fmla="*/ 4550699 h 4844898"/>
                  <a:gd name="connsiteX14" fmla="*/ 2134247 w 6668181"/>
                  <a:gd name="connsiteY14" fmla="*/ 3705873 h 4844898"/>
                  <a:gd name="connsiteX15" fmla="*/ 1329177 w 6668181"/>
                  <a:gd name="connsiteY15" fmla="*/ 2920682 h 4844898"/>
                  <a:gd name="connsiteX16" fmla="*/ 1150273 w 6668181"/>
                  <a:gd name="connsiteY16" fmla="*/ 1777682 h 4844898"/>
                  <a:gd name="connsiteX17" fmla="*/ 514168 w 6668181"/>
                  <a:gd name="connsiteY17" fmla="*/ 1370178 h 4844898"/>
                  <a:gd name="connsiteX18" fmla="*/ 27151 w 6668181"/>
                  <a:gd name="connsiteY18" fmla="*/ 873221 h 4844898"/>
                  <a:gd name="connsiteX19" fmla="*/ 2183943 w 6668181"/>
                  <a:gd name="connsiteY19" fmla="*/ 942795 h 4844898"/>
                  <a:gd name="connsiteX0" fmla="*/ 1706213 w 6190451"/>
                  <a:gd name="connsiteY0" fmla="*/ 942795 h 4844898"/>
                  <a:gd name="connsiteX1" fmla="*/ 2401952 w 6190451"/>
                  <a:gd name="connsiteY1" fmla="*/ 38334 h 4844898"/>
                  <a:gd name="connsiteX2" fmla="*/ 3246778 w 6190451"/>
                  <a:gd name="connsiteY2" fmla="*/ 286812 h 4844898"/>
                  <a:gd name="connsiteX3" fmla="*/ 2769700 w 6190451"/>
                  <a:gd name="connsiteY3" fmla="*/ 1360238 h 4844898"/>
                  <a:gd name="connsiteX4" fmla="*/ 2908847 w 6190451"/>
                  <a:gd name="connsiteY4" fmla="*/ 2324334 h 4844898"/>
                  <a:gd name="connsiteX5" fmla="*/ 5642108 w 6190451"/>
                  <a:gd name="connsiteY5" fmla="*/ 3835082 h 4844898"/>
                  <a:gd name="connsiteX6" fmla="*/ 6139065 w 6190451"/>
                  <a:gd name="connsiteY6" fmla="*/ 3328186 h 4844898"/>
                  <a:gd name="connsiteX7" fmla="*/ 6029734 w 6190451"/>
                  <a:gd name="connsiteY7" fmla="*/ 4252525 h 4844898"/>
                  <a:gd name="connsiteX8" fmla="*/ 4856917 w 6190451"/>
                  <a:gd name="connsiteY8" fmla="*/ 4749482 h 4844898"/>
                  <a:gd name="connsiteX9" fmla="*/ 3018178 w 6190451"/>
                  <a:gd name="connsiteY9" fmla="*/ 4779299 h 4844898"/>
                  <a:gd name="connsiteX10" fmla="*/ 3982273 w 6190451"/>
                  <a:gd name="connsiteY10" fmla="*/ 4043804 h 4844898"/>
                  <a:gd name="connsiteX11" fmla="*/ 2610673 w 6190451"/>
                  <a:gd name="connsiteY11" fmla="*/ 3407699 h 4844898"/>
                  <a:gd name="connsiteX12" fmla="*/ 2223047 w 6190451"/>
                  <a:gd name="connsiteY12" fmla="*/ 4501004 h 4844898"/>
                  <a:gd name="connsiteX13" fmla="*/ 1109865 w 6190451"/>
                  <a:gd name="connsiteY13" fmla="*/ 4550699 h 4844898"/>
                  <a:gd name="connsiteX14" fmla="*/ 1656517 w 6190451"/>
                  <a:gd name="connsiteY14" fmla="*/ 3705873 h 4844898"/>
                  <a:gd name="connsiteX15" fmla="*/ 851447 w 6190451"/>
                  <a:gd name="connsiteY15" fmla="*/ 2920682 h 4844898"/>
                  <a:gd name="connsiteX16" fmla="*/ 672543 w 6190451"/>
                  <a:gd name="connsiteY16" fmla="*/ 1777682 h 4844898"/>
                  <a:gd name="connsiteX17" fmla="*/ 36438 w 6190451"/>
                  <a:gd name="connsiteY17" fmla="*/ 1370178 h 4844898"/>
                  <a:gd name="connsiteX18" fmla="*/ 692421 w 6190451"/>
                  <a:gd name="connsiteY18" fmla="*/ 565108 h 4844898"/>
                  <a:gd name="connsiteX19" fmla="*/ 1706213 w 6190451"/>
                  <a:gd name="connsiteY19" fmla="*/ 942795 h 4844898"/>
                  <a:gd name="connsiteX0" fmla="*/ 1646578 w 6190451"/>
                  <a:gd name="connsiteY0" fmla="*/ 466175 h 4815539"/>
                  <a:gd name="connsiteX1" fmla="*/ 2401952 w 6190451"/>
                  <a:gd name="connsiteY1" fmla="*/ 8975 h 4815539"/>
                  <a:gd name="connsiteX2" fmla="*/ 3246778 w 6190451"/>
                  <a:gd name="connsiteY2" fmla="*/ 257453 h 4815539"/>
                  <a:gd name="connsiteX3" fmla="*/ 2769700 w 6190451"/>
                  <a:gd name="connsiteY3" fmla="*/ 1330879 h 4815539"/>
                  <a:gd name="connsiteX4" fmla="*/ 2908847 w 6190451"/>
                  <a:gd name="connsiteY4" fmla="*/ 2294975 h 4815539"/>
                  <a:gd name="connsiteX5" fmla="*/ 5642108 w 6190451"/>
                  <a:gd name="connsiteY5" fmla="*/ 3805723 h 4815539"/>
                  <a:gd name="connsiteX6" fmla="*/ 6139065 w 6190451"/>
                  <a:gd name="connsiteY6" fmla="*/ 3298827 h 4815539"/>
                  <a:gd name="connsiteX7" fmla="*/ 6029734 w 6190451"/>
                  <a:gd name="connsiteY7" fmla="*/ 4223166 h 4815539"/>
                  <a:gd name="connsiteX8" fmla="*/ 4856917 w 6190451"/>
                  <a:gd name="connsiteY8" fmla="*/ 4720123 h 4815539"/>
                  <a:gd name="connsiteX9" fmla="*/ 3018178 w 6190451"/>
                  <a:gd name="connsiteY9" fmla="*/ 4749940 h 4815539"/>
                  <a:gd name="connsiteX10" fmla="*/ 3982273 w 6190451"/>
                  <a:gd name="connsiteY10" fmla="*/ 4014445 h 4815539"/>
                  <a:gd name="connsiteX11" fmla="*/ 2610673 w 6190451"/>
                  <a:gd name="connsiteY11" fmla="*/ 3378340 h 4815539"/>
                  <a:gd name="connsiteX12" fmla="*/ 2223047 w 6190451"/>
                  <a:gd name="connsiteY12" fmla="*/ 4471645 h 4815539"/>
                  <a:gd name="connsiteX13" fmla="*/ 1109865 w 6190451"/>
                  <a:gd name="connsiteY13" fmla="*/ 4521340 h 4815539"/>
                  <a:gd name="connsiteX14" fmla="*/ 1656517 w 6190451"/>
                  <a:gd name="connsiteY14" fmla="*/ 3676514 h 4815539"/>
                  <a:gd name="connsiteX15" fmla="*/ 851447 w 6190451"/>
                  <a:gd name="connsiteY15" fmla="*/ 2891323 h 4815539"/>
                  <a:gd name="connsiteX16" fmla="*/ 672543 w 6190451"/>
                  <a:gd name="connsiteY16" fmla="*/ 1748323 h 4815539"/>
                  <a:gd name="connsiteX17" fmla="*/ 36438 w 6190451"/>
                  <a:gd name="connsiteY17" fmla="*/ 1340819 h 4815539"/>
                  <a:gd name="connsiteX18" fmla="*/ 692421 w 6190451"/>
                  <a:gd name="connsiteY18" fmla="*/ 535749 h 4815539"/>
                  <a:gd name="connsiteX19" fmla="*/ 1646578 w 6190451"/>
                  <a:gd name="connsiteY19" fmla="*/ 466175 h 4815539"/>
                  <a:gd name="connsiteX0" fmla="*/ 1646578 w 6190451"/>
                  <a:gd name="connsiteY0" fmla="*/ 1323026 h 5672390"/>
                  <a:gd name="connsiteX1" fmla="*/ 2322439 w 6190451"/>
                  <a:gd name="connsiteY1" fmla="*/ 1121 h 5672390"/>
                  <a:gd name="connsiteX2" fmla="*/ 3246778 w 6190451"/>
                  <a:gd name="connsiteY2" fmla="*/ 1114304 h 5672390"/>
                  <a:gd name="connsiteX3" fmla="*/ 2769700 w 6190451"/>
                  <a:gd name="connsiteY3" fmla="*/ 2187730 h 5672390"/>
                  <a:gd name="connsiteX4" fmla="*/ 2908847 w 6190451"/>
                  <a:gd name="connsiteY4" fmla="*/ 3151826 h 5672390"/>
                  <a:gd name="connsiteX5" fmla="*/ 5642108 w 6190451"/>
                  <a:gd name="connsiteY5" fmla="*/ 4662574 h 5672390"/>
                  <a:gd name="connsiteX6" fmla="*/ 6139065 w 6190451"/>
                  <a:gd name="connsiteY6" fmla="*/ 4155678 h 5672390"/>
                  <a:gd name="connsiteX7" fmla="*/ 6029734 w 6190451"/>
                  <a:gd name="connsiteY7" fmla="*/ 5080017 h 5672390"/>
                  <a:gd name="connsiteX8" fmla="*/ 4856917 w 6190451"/>
                  <a:gd name="connsiteY8" fmla="*/ 5576974 h 5672390"/>
                  <a:gd name="connsiteX9" fmla="*/ 3018178 w 6190451"/>
                  <a:gd name="connsiteY9" fmla="*/ 5606791 h 5672390"/>
                  <a:gd name="connsiteX10" fmla="*/ 3982273 w 6190451"/>
                  <a:gd name="connsiteY10" fmla="*/ 4871296 h 5672390"/>
                  <a:gd name="connsiteX11" fmla="*/ 2610673 w 6190451"/>
                  <a:gd name="connsiteY11" fmla="*/ 4235191 h 5672390"/>
                  <a:gd name="connsiteX12" fmla="*/ 2223047 w 6190451"/>
                  <a:gd name="connsiteY12" fmla="*/ 5328496 h 5672390"/>
                  <a:gd name="connsiteX13" fmla="*/ 1109865 w 6190451"/>
                  <a:gd name="connsiteY13" fmla="*/ 5378191 h 5672390"/>
                  <a:gd name="connsiteX14" fmla="*/ 1656517 w 6190451"/>
                  <a:gd name="connsiteY14" fmla="*/ 4533365 h 5672390"/>
                  <a:gd name="connsiteX15" fmla="*/ 851447 w 6190451"/>
                  <a:gd name="connsiteY15" fmla="*/ 3748174 h 5672390"/>
                  <a:gd name="connsiteX16" fmla="*/ 672543 w 6190451"/>
                  <a:gd name="connsiteY16" fmla="*/ 2605174 h 5672390"/>
                  <a:gd name="connsiteX17" fmla="*/ 36438 w 6190451"/>
                  <a:gd name="connsiteY17" fmla="*/ 2197670 h 5672390"/>
                  <a:gd name="connsiteX18" fmla="*/ 692421 w 6190451"/>
                  <a:gd name="connsiteY18" fmla="*/ 1392600 h 5672390"/>
                  <a:gd name="connsiteX19" fmla="*/ 1646578 w 6190451"/>
                  <a:gd name="connsiteY19" fmla="*/ 1323026 h 5672390"/>
                  <a:gd name="connsiteX0" fmla="*/ 1646578 w 6190451"/>
                  <a:gd name="connsiteY0" fmla="*/ 1429635 h 5778999"/>
                  <a:gd name="connsiteX1" fmla="*/ 2322439 w 6190451"/>
                  <a:gd name="connsiteY1" fmla="*/ 107730 h 5778999"/>
                  <a:gd name="connsiteX2" fmla="*/ 2819395 w 6190451"/>
                  <a:gd name="connsiteY2" fmla="*/ 326391 h 5778999"/>
                  <a:gd name="connsiteX3" fmla="*/ 2769700 w 6190451"/>
                  <a:gd name="connsiteY3" fmla="*/ 2294339 h 5778999"/>
                  <a:gd name="connsiteX4" fmla="*/ 2908847 w 6190451"/>
                  <a:gd name="connsiteY4" fmla="*/ 3258435 h 5778999"/>
                  <a:gd name="connsiteX5" fmla="*/ 5642108 w 6190451"/>
                  <a:gd name="connsiteY5" fmla="*/ 4769183 h 5778999"/>
                  <a:gd name="connsiteX6" fmla="*/ 6139065 w 6190451"/>
                  <a:gd name="connsiteY6" fmla="*/ 4262287 h 5778999"/>
                  <a:gd name="connsiteX7" fmla="*/ 6029734 w 6190451"/>
                  <a:gd name="connsiteY7" fmla="*/ 5186626 h 5778999"/>
                  <a:gd name="connsiteX8" fmla="*/ 4856917 w 6190451"/>
                  <a:gd name="connsiteY8" fmla="*/ 5683583 h 5778999"/>
                  <a:gd name="connsiteX9" fmla="*/ 3018178 w 6190451"/>
                  <a:gd name="connsiteY9" fmla="*/ 5713400 h 5778999"/>
                  <a:gd name="connsiteX10" fmla="*/ 3982273 w 6190451"/>
                  <a:gd name="connsiteY10" fmla="*/ 4977905 h 5778999"/>
                  <a:gd name="connsiteX11" fmla="*/ 2610673 w 6190451"/>
                  <a:gd name="connsiteY11" fmla="*/ 4341800 h 5778999"/>
                  <a:gd name="connsiteX12" fmla="*/ 2223047 w 6190451"/>
                  <a:gd name="connsiteY12" fmla="*/ 5435105 h 5778999"/>
                  <a:gd name="connsiteX13" fmla="*/ 1109865 w 6190451"/>
                  <a:gd name="connsiteY13" fmla="*/ 5484800 h 5778999"/>
                  <a:gd name="connsiteX14" fmla="*/ 1656517 w 6190451"/>
                  <a:gd name="connsiteY14" fmla="*/ 4639974 h 5778999"/>
                  <a:gd name="connsiteX15" fmla="*/ 851447 w 6190451"/>
                  <a:gd name="connsiteY15" fmla="*/ 3854783 h 5778999"/>
                  <a:gd name="connsiteX16" fmla="*/ 672543 w 6190451"/>
                  <a:gd name="connsiteY16" fmla="*/ 2711783 h 5778999"/>
                  <a:gd name="connsiteX17" fmla="*/ 36438 w 6190451"/>
                  <a:gd name="connsiteY17" fmla="*/ 2304279 h 5778999"/>
                  <a:gd name="connsiteX18" fmla="*/ 692421 w 6190451"/>
                  <a:gd name="connsiteY18" fmla="*/ 1499209 h 5778999"/>
                  <a:gd name="connsiteX19" fmla="*/ 1646578 w 6190451"/>
                  <a:gd name="connsiteY19" fmla="*/ 1429635 h 5778999"/>
                  <a:gd name="connsiteX0" fmla="*/ 1646578 w 6190451"/>
                  <a:gd name="connsiteY0" fmla="*/ 1433002 h 5782366"/>
                  <a:gd name="connsiteX1" fmla="*/ 2322439 w 6190451"/>
                  <a:gd name="connsiteY1" fmla="*/ 111097 h 5782366"/>
                  <a:gd name="connsiteX2" fmla="*/ 2819395 w 6190451"/>
                  <a:gd name="connsiteY2" fmla="*/ 329758 h 5782366"/>
                  <a:gd name="connsiteX3" fmla="*/ 3346169 w 6190451"/>
                  <a:gd name="connsiteY3" fmla="*/ 103993 h 5782366"/>
                  <a:gd name="connsiteX4" fmla="*/ 2769700 w 6190451"/>
                  <a:gd name="connsiteY4" fmla="*/ 2297706 h 5782366"/>
                  <a:gd name="connsiteX5" fmla="*/ 2908847 w 6190451"/>
                  <a:gd name="connsiteY5" fmla="*/ 3261802 h 5782366"/>
                  <a:gd name="connsiteX6" fmla="*/ 5642108 w 6190451"/>
                  <a:gd name="connsiteY6" fmla="*/ 4772550 h 5782366"/>
                  <a:gd name="connsiteX7" fmla="*/ 6139065 w 6190451"/>
                  <a:gd name="connsiteY7" fmla="*/ 4265654 h 5782366"/>
                  <a:gd name="connsiteX8" fmla="*/ 6029734 w 6190451"/>
                  <a:gd name="connsiteY8" fmla="*/ 5189993 h 5782366"/>
                  <a:gd name="connsiteX9" fmla="*/ 4856917 w 6190451"/>
                  <a:gd name="connsiteY9" fmla="*/ 5686950 h 5782366"/>
                  <a:gd name="connsiteX10" fmla="*/ 3018178 w 6190451"/>
                  <a:gd name="connsiteY10" fmla="*/ 5716767 h 5782366"/>
                  <a:gd name="connsiteX11" fmla="*/ 3982273 w 6190451"/>
                  <a:gd name="connsiteY11" fmla="*/ 4981272 h 5782366"/>
                  <a:gd name="connsiteX12" fmla="*/ 2610673 w 6190451"/>
                  <a:gd name="connsiteY12" fmla="*/ 4345167 h 5782366"/>
                  <a:gd name="connsiteX13" fmla="*/ 2223047 w 6190451"/>
                  <a:gd name="connsiteY13" fmla="*/ 5438472 h 5782366"/>
                  <a:gd name="connsiteX14" fmla="*/ 1109865 w 6190451"/>
                  <a:gd name="connsiteY14" fmla="*/ 5488167 h 5782366"/>
                  <a:gd name="connsiteX15" fmla="*/ 1656517 w 6190451"/>
                  <a:gd name="connsiteY15" fmla="*/ 4643341 h 5782366"/>
                  <a:gd name="connsiteX16" fmla="*/ 851447 w 6190451"/>
                  <a:gd name="connsiteY16" fmla="*/ 3858150 h 5782366"/>
                  <a:gd name="connsiteX17" fmla="*/ 672543 w 6190451"/>
                  <a:gd name="connsiteY17" fmla="*/ 2715150 h 5782366"/>
                  <a:gd name="connsiteX18" fmla="*/ 36438 w 6190451"/>
                  <a:gd name="connsiteY18" fmla="*/ 2307646 h 5782366"/>
                  <a:gd name="connsiteX19" fmla="*/ 692421 w 6190451"/>
                  <a:gd name="connsiteY19" fmla="*/ 1502576 h 5782366"/>
                  <a:gd name="connsiteX20" fmla="*/ 1646578 w 6190451"/>
                  <a:gd name="connsiteY20" fmla="*/ 1433002 h 5782366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769700 w 6190451"/>
                  <a:gd name="connsiteY5" fmla="*/ 2234613 h 5719273"/>
                  <a:gd name="connsiteX6" fmla="*/ 2908847 w 6190451"/>
                  <a:gd name="connsiteY6" fmla="*/ 3198709 h 5719273"/>
                  <a:gd name="connsiteX7" fmla="*/ 5642108 w 6190451"/>
                  <a:gd name="connsiteY7" fmla="*/ 4709457 h 5719273"/>
                  <a:gd name="connsiteX8" fmla="*/ 6139065 w 6190451"/>
                  <a:gd name="connsiteY8" fmla="*/ 4202561 h 5719273"/>
                  <a:gd name="connsiteX9" fmla="*/ 6029734 w 6190451"/>
                  <a:gd name="connsiteY9" fmla="*/ 5126900 h 5719273"/>
                  <a:gd name="connsiteX10" fmla="*/ 4856917 w 6190451"/>
                  <a:gd name="connsiteY10" fmla="*/ 5623857 h 5719273"/>
                  <a:gd name="connsiteX11" fmla="*/ 3018178 w 6190451"/>
                  <a:gd name="connsiteY11" fmla="*/ 5653674 h 5719273"/>
                  <a:gd name="connsiteX12" fmla="*/ 3982273 w 6190451"/>
                  <a:gd name="connsiteY12" fmla="*/ 4918179 h 5719273"/>
                  <a:gd name="connsiteX13" fmla="*/ 2610673 w 6190451"/>
                  <a:gd name="connsiteY13" fmla="*/ 4282074 h 5719273"/>
                  <a:gd name="connsiteX14" fmla="*/ 2223047 w 6190451"/>
                  <a:gd name="connsiteY14" fmla="*/ 5375379 h 5719273"/>
                  <a:gd name="connsiteX15" fmla="*/ 1109865 w 6190451"/>
                  <a:gd name="connsiteY15" fmla="*/ 5425074 h 5719273"/>
                  <a:gd name="connsiteX16" fmla="*/ 1656517 w 6190451"/>
                  <a:gd name="connsiteY16" fmla="*/ 4580248 h 5719273"/>
                  <a:gd name="connsiteX17" fmla="*/ 851447 w 6190451"/>
                  <a:gd name="connsiteY17" fmla="*/ 3795057 h 5719273"/>
                  <a:gd name="connsiteX18" fmla="*/ 672543 w 6190451"/>
                  <a:gd name="connsiteY18" fmla="*/ 2652057 h 5719273"/>
                  <a:gd name="connsiteX19" fmla="*/ 36438 w 6190451"/>
                  <a:gd name="connsiteY19" fmla="*/ 2244553 h 5719273"/>
                  <a:gd name="connsiteX20" fmla="*/ 692421 w 6190451"/>
                  <a:gd name="connsiteY20" fmla="*/ 1439483 h 5719273"/>
                  <a:gd name="connsiteX21" fmla="*/ 1646578 w 6190451"/>
                  <a:gd name="connsiteY21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769700 w 6190451"/>
                  <a:gd name="connsiteY6" fmla="*/ 2234613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2908847 w 6190451"/>
                  <a:gd name="connsiteY8" fmla="*/ 3198709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5622229 w 6190451"/>
                  <a:gd name="connsiteY8" fmla="*/ 3139074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74212"/>
                  <a:gd name="connsiteY0" fmla="*/ 1369909 h 5719273"/>
                  <a:gd name="connsiteX1" fmla="*/ 2322439 w 6174212"/>
                  <a:gd name="connsiteY1" fmla="*/ 48004 h 5719273"/>
                  <a:gd name="connsiteX2" fmla="*/ 2819395 w 6174212"/>
                  <a:gd name="connsiteY2" fmla="*/ 266665 h 5719273"/>
                  <a:gd name="connsiteX3" fmla="*/ 3346169 w 6174212"/>
                  <a:gd name="connsiteY3" fmla="*/ 40900 h 5719273"/>
                  <a:gd name="connsiteX4" fmla="*/ 3435621 w 6174212"/>
                  <a:gd name="connsiteY4" fmla="*/ 716761 h 5719273"/>
                  <a:gd name="connsiteX5" fmla="*/ 2859151 w 6174212"/>
                  <a:gd name="connsiteY5" fmla="*/ 1511891 h 5719273"/>
                  <a:gd name="connsiteX6" fmla="*/ 2819396 w 6174212"/>
                  <a:gd name="connsiteY6" fmla="*/ 2304187 h 5719273"/>
                  <a:gd name="connsiteX7" fmla="*/ 2680247 w 6174212"/>
                  <a:gd name="connsiteY7" fmla="*/ 2575378 h 5719273"/>
                  <a:gd name="connsiteX8" fmla="*/ 5622229 w 6174212"/>
                  <a:gd name="connsiteY8" fmla="*/ 3139074 h 5719273"/>
                  <a:gd name="connsiteX9" fmla="*/ 5880647 w 6174212"/>
                  <a:gd name="connsiteY9" fmla="*/ 4490796 h 5719273"/>
                  <a:gd name="connsiteX10" fmla="*/ 6139065 w 6174212"/>
                  <a:gd name="connsiteY10" fmla="*/ 4202561 h 5719273"/>
                  <a:gd name="connsiteX11" fmla="*/ 6029734 w 6174212"/>
                  <a:gd name="connsiteY11" fmla="*/ 5126900 h 5719273"/>
                  <a:gd name="connsiteX12" fmla="*/ 4856917 w 6174212"/>
                  <a:gd name="connsiteY12" fmla="*/ 5623857 h 5719273"/>
                  <a:gd name="connsiteX13" fmla="*/ 3018178 w 6174212"/>
                  <a:gd name="connsiteY13" fmla="*/ 5653674 h 5719273"/>
                  <a:gd name="connsiteX14" fmla="*/ 3982273 w 6174212"/>
                  <a:gd name="connsiteY14" fmla="*/ 4918179 h 5719273"/>
                  <a:gd name="connsiteX15" fmla="*/ 2610673 w 6174212"/>
                  <a:gd name="connsiteY15" fmla="*/ 4282074 h 5719273"/>
                  <a:gd name="connsiteX16" fmla="*/ 2223047 w 6174212"/>
                  <a:gd name="connsiteY16" fmla="*/ 5375379 h 5719273"/>
                  <a:gd name="connsiteX17" fmla="*/ 1109865 w 6174212"/>
                  <a:gd name="connsiteY17" fmla="*/ 5425074 h 5719273"/>
                  <a:gd name="connsiteX18" fmla="*/ 1656517 w 6174212"/>
                  <a:gd name="connsiteY18" fmla="*/ 4580248 h 5719273"/>
                  <a:gd name="connsiteX19" fmla="*/ 851447 w 6174212"/>
                  <a:gd name="connsiteY19" fmla="*/ 3795057 h 5719273"/>
                  <a:gd name="connsiteX20" fmla="*/ 672543 w 6174212"/>
                  <a:gd name="connsiteY20" fmla="*/ 2652057 h 5719273"/>
                  <a:gd name="connsiteX21" fmla="*/ 36438 w 6174212"/>
                  <a:gd name="connsiteY21" fmla="*/ 2244553 h 5719273"/>
                  <a:gd name="connsiteX22" fmla="*/ 692421 w 6174212"/>
                  <a:gd name="connsiteY22" fmla="*/ 1439483 h 5719273"/>
                  <a:gd name="connsiteX23" fmla="*/ 1646578 w 6174212"/>
                  <a:gd name="connsiteY23" fmla="*/ 1369909 h 5719273"/>
                  <a:gd name="connsiteX0" fmla="*/ 1646578 w 6371070"/>
                  <a:gd name="connsiteY0" fmla="*/ 1369909 h 5719273"/>
                  <a:gd name="connsiteX1" fmla="*/ 2322439 w 6371070"/>
                  <a:gd name="connsiteY1" fmla="*/ 48004 h 5719273"/>
                  <a:gd name="connsiteX2" fmla="*/ 2819395 w 6371070"/>
                  <a:gd name="connsiteY2" fmla="*/ 266665 h 5719273"/>
                  <a:gd name="connsiteX3" fmla="*/ 3346169 w 6371070"/>
                  <a:gd name="connsiteY3" fmla="*/ 40900 h 5719273"/>
                  <a:gd name="connsiteX4" fmla="*/ 3435621 w 6371070"/>
                  <a:gd name="connsiteY4" fmla="*/ 716761 h 5719273"/>
                  <a:gd name="connsiteX5" fmla="*/ 2859151 w 6371070"/>
                  <a:gd name="connsiteY5" fmla="*/ 1511891 h 5719273"/>
                  <a:gd name="connsiteX6" fmla="*/ 2819396 w 6371070"/>
                  <a:gd name="connsiteY6" fmla="*/ 2304187 h 5719273"/>
                  <a:gd name="connsiteX7" fmla="*/ 2680247 w 6371070"/>
                  <a:gd name="connsiteY7" fmla="*/ 2575378 h 5719273"/>
                  <a:gd name="connsiteX8" fmla="*/ 5622229 w 6371070"/>
                  <a:gd name="connsiteY8" fmla="*/ 3139074 h 5719273"/>
                  <a:gd name="connsiteX9" fmla="*/ 5880647 w 6371070"/>
                  <a:gd name="connsiteY9" fmla="*/ 4490796 h 5719273"/>
                  <a:gd name="connsiteX10" fmla="*/ 6367665 w 6371070"/>
                  <a:gd name="connsiteY10" fmla="*/ 4113108 h 5719273"/>
                  <a:gd name="connsiteX11" fmla="*/ 6029734 w 6371070"/>
                  <a:gd name="connsiteY11" fmla="*/ 5126900 h 5719273"/>
                  <a:gd name="connsiteX12" fmla="*/ 4856917 w 6371070"/>
                  <a:gd name="connsiteY12" fmla="*/ 5623857 h 5719273"/>
                  <a:gd name="connsiteX13" fmla="*/ 3018178 w 6371070"/>
                  <a:gd name="connsiteY13" fmla="*/ 5653674 h 5719273"/>
                  <a:gd name="connsiteX14" fmla="*/ 3982273 w 6371070"/>
                  <a:gd name="connsiteY14" fmla="*/ 4918179 h 5719273"/>
                  <a:gd name="connsiteX15" fmla="*/ 2610673 w 6371070"/>
                  <a:gd name="connsiteY15" fmla="*/ 4282074 h 5719273"/>
                  <a:gd name="connsiteX16" fmla="*/ 2223047 w 6371070"/>
                  <a:gd name="connsiteY16" fmla="*/ 5375379 h 5719273"/>
                  <a:gd name="connsiteX17" fmla="*/ 1109865 w 6371070"/>
                  <a:gd name="connsiteY17" fmla="*/ 5425074 h 5719273"/>
                  <a:gd name="connsiteX18" fmla="*/ 1656517 w 6371070"/>
                  <a:gd name="connsiteY18" fmla="*/ 4580248 h 5719273"/>
                  <a:gd name="connsiteX19" fmla="*/ 851447 w 6371070"/>
                  <a:gd name="connsiteY19" fmla="*/ 3795057 h 5719273"/>
                  <a:gd name="connsiteX20" fmla="*/ 672543 w 6371070"/>
                  <a:gd name="connsiteY20" fmla="*/ 2652057 h 5719273"/>
                  <a:gd name="connsiteX21" fmla="*/ 36438 w 6371070"/>
                  <a:gd name="connsiteY21" fmla="*/ 2244553 h 5719273"/>
                  <a:gd name="connsiteX22" fmla="*/ 692421 w 6371070"/>
                  <a:gd name="connsiteY22" fmla="*/ 1439483 h 5719273"/>
                  <a:gd name="connsiteX23" fmla="*/ 1646578 w 6371070"/>
                  <a:gd name="connsiteY23" fmla="*/ 1369909 h 5719273"/>
                  <a:gd name="connsiteX0" fmla="*/ 1646578 w 6400188"/>
                  <a:gd name="connsiteY0" fmla="*/ 1369909 h 5719273"/>
                  <a:gd name="connsiteX1" fmla="*/ 2322439 w 6400188"/>
                  <a:gd name="connsiteY1" fmla="*/ 48004 h 5719273"/>
                  <a:gd name="connsiteX2" fmla="*/ 2819395 w 6400188"/>
                  <a:gd name="connsiteY2" fmla="*/ 266665 h 5719273"/>
                  <a:gd name="connsiteX3" fmla="*/ 3346169 w 6400188"/>
                  <a:gd name="connsiteY3" fmla="*/ 40900 h 5719273"/>
                  <a:gd name="connsiteX4" fmla="*/ 3435621 w 6400188"/>
                  <a:gd name="connsiteY4" fmla="*/ 716761 h 5719273"/>
                  <a:gd name="connsiteX5" fmla="*/ 2859151 w 6400188"/>
                  <a:gd name="connsiteY5" fmla="*/ 1511891 h 5719273"/>
                  <a:gd name="connsiteX6" fmla="*/ 2819396 w 6400188"/>
                  <a:gd name="connsiteY6" fmla="*/ 2304187 h 5719273"/>
                  <a:gd name="connsiteX7" fmla="*/ 2680247 w 6400188"/>
                  <a:gd name="connsiteY7" fmla="*/ 2575378 h 5719273"/>
                  <a:gd name="connsiteX8" fmla="*/ 5622229 w 6400188"/>
                  <a:gd name="connsiteY8" fmla="*/ 3139074 h 5719273"/>
                  <a:gd name="connsiteX9" fmla="*/ 5880647 w 6400188"/>
                  <a:gd name="connsiteY9" fmla="*/ 4490796 h 5719273"/>
                  <a:gd name="connsiteX10" fmla="*/ 6367665 w 6400188"/>
                  <a:gd name="connsiteY10" fmla="*/ 4113108 h 5719273"/>
                  <a:gd name="connsiteX11" fmla="*/ 6188760 w 6400188"/>
                  <a:gd name="connsiteY11" fmla="*/ 5126900 h 5719273"/>
                  <a:gd name="connsiteX12" fmla="*/ 4856917 w 6400188"/>
                  <a:gd name="connsiteY12" fmla="*/ 5623857 h 5719273"/>
                  <a:gd name="connsiteX13" fmla="*/ 3018178 w 6400188"/>
                  <a:gd name="connsiteY13" fmla="*/ 5653674 h 5719273"/>
                  <a:gd name="connsiteX14" fmla="*/ 3982273 w 6400188"/>
                  <a:gd name="connsiteY14" fmla="*/ 4918179 h 5719273"/>
                  <a:gd name="connsiteX15" fmla="*/ 2610673 w 6400188"/>
                  <a:gd name="connsiteY15" fmla="*/ 4282074 h 5719273"/>
                  <a:gd name="connsiteX16" fmla="*/ 2223047 w 6400188"/>
                  <a:gd name="connsiteY16" fmla="*/ 5375379 h 5719273"/>
                  <a:gd name="connsiteX17" fmla="*/ 1109865 w 6400188"/>
                  <a:gd name="connsiteY17" fmla="*/ 5425074 h 5719273"/>
                  <a:gd name="connsiteX18" fmla="*/ 1656517 w 6400188"/>
                  <a:gd name="connsiteY18" fmla="*/ 4580248 h 5719273"/>
                  <a:gd name="connsiteX19" fmla="*/ 851447 w 6400188"/>
                  <a:gd name="connsiteY19" fmla="*/ 3795057 h 5719273"/>
                  <a:gd name="connsiteX20" fmla="*/ 672543 w 6400188"/>
                  <a:gd name="connsiteY20" fmla="*/ 2652057 h 5719273"/>
                  <a:gd name="connsiteX21" fmla="*/ 36438 w 6400188"/>
                  <a:gd name="connsiteY21" fmla="*/ 2244553 h 5719273"/>
                  <a:gd name="connsiteX22" fmla="*/ 692421 w 6400188"/>
                  <a:gd name="connsiteY22" fmla="*/ 1439483 h 5719273"/>
                  <a:gd name="connsiteX23" fmla="*/ 1646578 w 6400188"/>
                  <a:gd name="connsiteY23" fmla="*/ 1369909 h 5719273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725739"/>
                  <a:gd name="connsiteX1" fmla="*/ 2322439 w 6400188"/>
                  <a:gd name="connsiteY1" fmla="*/ 48004 h 5725739"/>
                  <a:gd name="connsiteX2" fmla="*/ 2819395 w 6400188"/>
                  <a:gd name="connsiteY2" fmla="*/ 266665 h 5725739"/>
                  <a:gd name="connsiteX3" fmla="*/ 3346169 w 6400188"/>
                  <a:gd name="connsiteY3" fmla="*/ 40900 h 5725739"/>
                  <a:gd name="connsiteX4" fmla="*/ 3435621 w 6400188"/>
                  <a:gd name="connsiteY4" fmla="*/ 716761 h 5725739"/>
                  <a:gd name="connsiteX5" fmla="*/ 2859151 w 6400188"/>
                  <a:gd name="connsiteY5" fmla="*/ 1511891 h 5725739"/>
                  <a:gd name="connsiteX6" fmla="*/ 2819396 w 6400188"/>
                  <a:gd name="connsiteY6" fmla="*/ 2304187 h 5725739"/>
                  <a:gd name="connsiteX7" fmla="*/ 2680247 w 6400188"/>
                  <a:gd name="connsiteY7" fmla="*/ 2575378 h 5725739"/>
                  <a:gd name="connsiteX8" fmla="*/ 5622229 w 6400188"/>
                  <a:gd name="connsiteY8" fmla="*/ 3139074 h 5725739"/>
                  <a:gd name="connsiteX9" fmla="*/ 5880647 w 6400188"/>
                  <a:gd name="connsiteY9" fmla="*/ 4490796 h 5725739"/>
                  <a:gd name="connsiteX10" fmla="*/ 6367665 w 6400188"/>
                  <a:gd name="connsiteY10" fmla="*/ 4113108 h 5725739"/>
                  <a:gd name="connsiteX11" fmla="*/ 6188760 w 6400188"/>
                  <a:gd name="connsiteY11" fmla="*/ 5126900 h 5725739"/>
                  <a:gd name="connsiteX12" fmla="*/ 4856917 w 6400188"/>
                  <a:gd name="connsiteY12" fmla="*/ 5623857 h 5725739"/>
                  <a:gd name="connsiteX13" fmla="*/ 3018178 w 6400188"/>
                  <a:gd name="connsiteY13" fmla="*/ 5653674 h 5725739"/>
                  <a:gd name="connsiteX14" fmla="*/ 3942516 w 6400188"/>
                  <a:gd name="connsiteY14" fmla="*/ 4828727 h 5725739"/>
                  <a:gd name="connsiteX15" fmla="*/ 2610673 w 6400188"/>
                  <a:gd name="connsiteY15" fmla="*/ 4282074 h 5725739"/>
                  <a:gd name="connsiteX16" fmla="*/ 2223047 w 6400188"/>
                  <a:gd name="connsiteY16" fmla="*/ 5375379 h 5725739"/>
                  <a:gd name="connsiteX17" fmla="*/ 1109865 w 6400188"/>
                  <a:gd name="connsiteY17" fmla="*/ 5425074 h 5725739"/>
                  <a:gd name="connsiteX18" fmla="*/ 1656517 w 6400188"/>
                  <a:gd name="connsiteY18" fmla="*/ 4580248 h 5725739"/>
                  <a:gd name="connsiteX19" fmla="*/ 851447 w 6400188"/>
                  <a:gd name="connsiteY19" fmla="*/ 3795057 h 5725739"/>
                  <a:gd name="connsiteX20" fmla="*/ 672543 w 6400188"/>
                  <a:gd name="connsiteY20" fmla="*/ 2652057 h 5725739"/>
                  <a:gd name="connsiteX21" fmla="*/ 36438 w 6400188"/>
                  <a:gd name="connsiteY21" fmla="*/ 2244553 h 5725739"/>
                  <a:gd name="connsiteX22" fmla="*/ 692421 w 6400188"/>
                  <a:gd name="connsiteY22" fmla="*/ 1439483 h 5725739"/>
                  <a:gd name="connsiteX23" fmla="*/ 1646578 w 6400188"/>
                  <a:gd name="connsiteY23" fmla="*/ 1369909 h 5725739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680247 w 6400188"/>
                  <a:gd name="connsiteY7" fmla="*/ 2575378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881264 w 6400188"/>
                  <a:gd name="connsiteY20" fmla="*/ 2582483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08550 w 6362160"/>
                  <a:gd name="connsiteY0" fmla="*/ 1369909 h 5795681"/>
                  <a:gd name="connsiteX1" fmla="*/ 2284411 w 6362160"/>
                  <a:gd name="connsiteY1" fmla="*/ 48004 h 5795681"/>
                  <a:gd name="connsiteX2" fmla="*/ 2781367 w 6362160"/>
                  <a:gd name="connsiteY2" fmla="*/ 266665 h 5795681"/>
                  <a:gd name="connsiteX3" fmla="*/ 3308141 w 6362160"/>
                  <a:gd name="connsiteY3" fmla="*/ 40900 h 5795681"/>
                  <a:gd name="connsiteX4" fmla="*/ 3397593 w 6362160"/>
                  <a:gd name="connsiteY4" fmla="*/ 716761 h 5795681"/>
                  <a:gd name="connsiteX5" fmla="*/ 2811184 w 6362160"/>
                  <a:gd name="connsiteY5" fmla="*/ 1631161 h 5795681"/>
                  <a:gd name="connsiteX6" fmla="*/ 2870820 w 6362160"/>
                  <a:gd name="connsiteY6" fmla="*/ 2224674 h 5795681"/>
                  <a:gd name="connsiteX7" fmla="*/ 2791306 w 6362160"/>
                  <a:gd name="connsiteY7" fmla="*/ 2644952 h 5795681"/>
                  <a:gd name="connsiteX8" fmla="*/ 5584201 w 6362160"/>
                  <a:gd name="connsiteY8" fmla="*/ 3139074 h 5795681"/>
                  <a:gd name="connsiteX9" fmla="*/ 5842619 w 6362160"/>
                  <a:gd name="connsiteY9" fmla="*/ 4490796 h 5795681"/>
                  <a:gd name="connsiteX10" fmla="*/ 6329637 w 6362160"/>
                  <a:gd name="connsiteY10" fmla="*/ 4113108 h 5795681"/>
                  <a:gd name="connsiteX11" fmla="*/ 6150732 w 6362160"/>
                  <a:gd name="connsiteY11" fmla="*/ 5126900 h 5795681"/>
                  <a:gd name="connsiteX12" fmla="*/ 4818889 w 6362160"/>
                  <a:gd name="connsiteY12" fmla="*/ 5623857 h 5795681"/>
                  <a:gd name="connsiteX13" fmla="*/ 2980150 w 6362160"/>
                  <a:gd name="connsiteY13" fmla="*/ 5653674 h 5795681"/>
                  <a:gd name="connsiteX14" fmla="*/ 3904488 w 6362160"/>
                  <a:gd name="connsiteY14" fmla="*/ 4828727 h 5795681"/>
                  <a:gd name="connsiteX15" fmla="*/ 2572645 w 6362160"/>
                  <a:gd name="connsiteY15" fmla="*/ 4282074 h 5795681"/>
                  <a:gd name="connsiteX16" fmla="*/ 2185019 w 6362160"/>
                  <a:gd name="connsiteY16" fmla="*/ 5375379 h 5795681"/>
                  <a:gd name="connsiteX17" fmla="*/ 1071837 w 6362160"/>
                  <a:gd name="connsiteY17" fmla="*/ 5425074 h 5795681"/>
                  <a:gd name="connsiteX18" fmla="*/ 1618489 w 6362160"/>
                  <a:gd name="connsiteY18" fmla="*/ 4580248 h 5795681"/>
                  <a:gd name="connsiteX19" fmla="*/ 992323 w 6362160"/>
                  <a:gd name="connsiteY19" fmla="*/ 3725483 h 5795681"/>
                  <a:gd name="connsiteX20" fmla="*/ 843236 w 6362160"/>
                  <a:gd name="connsiteY20" fmla="*/ 2582483 h 5795681"/>
                  <a:gd name="connsiteX21" fmla="*/ 38167 w 6362160"/>
                  <a:gd name="connsiteY21" fmla="*/ 2006014 h 5795681"/>
                  <a:gd name="connsiteX22" fmla="*/ 654393 w 6362160"/>
                  <a:gd name="connsiteY22" fmla="*/ 1439483 h 5795681"/>
                  <a:gd name="connsiteX23" fmla="*/ 1608550 w 6362160"/>
                  <a:gd name="connsiteY23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627276 w 6335043"/>
                  <a:gd name="connsiteY23" fmla="*/ 1439483 h 5795681"/>
                  <a:gd name="connsiteX24" fmla="*/ 1581433 w 6335043"/>
                  <a:gd name="connsiteY24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537824 w 6335043"/>
                  <a:gd name="connsiteY23" fmla="*/ 1449422 h 5795681"/>
                  <a:gd name="connsiteX24" fmla="*/ 1581433 w 6335043"/>
                  <a:gd name="connsiteY24" fmla="*/ 1369909 h 5795681"/>
                  <a:gd name="connsiteX0" fmla="*/ 1313076 w 6335043"/>
                  <a:gd name="connsiteY0" fmla="*/ 1422677 h 5798754"/>
                  <a:gd name="connsiteX1" fmla="*/ 2257294 w 6335043"/>
                  <a:gd name="connsiteY1" fmla="*/ 51077 h 5798754"/>
                  <a:gd name="connsiteX2" fmla="*/ 2754250 w 6335043"/>
                  <a:gd name="connsiteY2" fmla="*/ 269738 h 5798754"/>
                  <a:gd name="connsiteX3" fmla="*/ 3281024 w 6335043"/>
                  <a:gd name="connsiteY3" fmla="*/ 43973 h 5798754"/>
                  <a:gd name="connsiteX4" fmla="*/ 3370476 w 6335043"/>
                  <a:gd name="connsiteY4" fmla="*/ 719834 h 5798754"/>
                  <a:gd name="connsiteX5" fmla="*/ 2784067 w 6335043"/>
                  <a:gd name="connsiteY5" fmla="*/ 1634234 h 5798754"/>
                  <a:gd name="connsiteX6" fmla="*/ 2843703 w 6335043"/>
                  <a:gd name="connsiteY6" fmla="*/ 2227747 h 5798754"/>
                  <a:gd name="connsiteX7" fmla="*/ 2764189 w 6335043"/>
                  <a:gd name="connsiteY7" fmla="*/ 2648025 h 5798754"/>
                  <a:gd name="connsiteX8" fmla="*/ 5557084 w 6335043"/>
                  <a:gd name="connsiteY8" fmla="*/ 3142147 h 5798754"/>
                  <a:gd name="connsiteX9" fmla="*/ 5815502 w 6335043"/>
                  <a:gd name="connsiteY9" fmla="*/ 4493869 h 5798754"/>
                  <a:gd name="connsiteX10" fmla="*/ 6302520 w 6335043"/>
                  <a:gd name="connsiteY10" fmla="*/ 4116181 h 5798754"/>
                  <a:gd name="connsiteX11" fmla="*/ 6123615 w 6335043"/>
                  <a:gd name="connsiteY11" fmla="*/ 5129973 h 5798754"/>
                  <a:gd name="connsiteX12" fmla="*/ 4791772 w 6335043"/>
                  <a:gd name="connsiteY12" fmla="*/ 5626930 h 5798754"/>
                  <a:gd name="connsiteX13" fmla="*/ 2953033 w 6335043"/>
                  <a:gd name="connsiteY13" fmla="*/ 5656747 h 5798754"/>
                  <a:gd name="connsiteX14" fmla="*/ 3877371 w 6335043"/>
                  <a:gd name="connsiteY14" fmla="*/ 4831800 h 5798754"/>
                  <a:gd name="connsiteX15" fmla="*/ 2545528 w 6335043"/>
                  <a:gd name="connsiteY15" fmla="*/ 4285147 h 5798754"/>
                  <a:gd name="connsiteX16" fmla="*/ 2157902 w 6335043"/>
                  <a:gd name="connsiteY16" fmla="*/ 5378452 h 5798754"/>
                  <a:gd name="connsiteX17" fmla="*/ 1044720 w 6335043"/>
                  <a:gd name="connsiteY17" fmla="*/ 5428147 h 5798754"/>
                  <a:gd name="connsiteX18" fmla="*/ 1591372 w 6335043"/>
                  <a:gd name="connsiteY18" fmla="*/ 4583321 h 5798754"/>
                  <a:gd name="connsiteX19" fmla="*/ 965206 w 6335043"/>
                  <a:gd name="connsiteY19" fmla="*/ 3728556 h 5798754"/>
                  <a:gd name="connsiteX20" fmla="*/ 816119 w 6335043"/>
                  <a:gd name="connsiteY20" fmla="*/ 2585556 h 5798754"/>
                  <a:gd name="connsiteX21" fmla="*/ 249589 w 6335043"/>
                  <a:gd name="connsiteY21" fmla="*/ 2320813 h 5798754"/>
                  <a:gd name="connsiteX22" fmla="*/ 11050 w 6335043"/>
                  <a:gd name="connsiteY22" fmla="*/ 2009087 h 5798754"/>
                  <a:gd name="connsiteX23" fmla="*/ 537824 w 6335043"/>
                  <a:gd name="connsiteY23" fmla="*/ 1452495 h 5798754"/>
                  <a:gd name="connsiteX24" fmla="*/ 1313076 w 6335043"/>
                  <a:gd name="connsiteY24" fmla="*/ 1422677 h 5798754"/>
                  <a:gd name="connsiteX0" fmla="*/ 1313076 w 6335043"/>
                  <a:gd name="connsiteY0" fmla="*/ 1450236 h 5826313"/>
                  <a:gd name="connsiteX1" fmla="*/ 2018754 w 6335043"/>
                  <a:gd name="connsiteY1" fmla="*/ 48818 h 5826313"/>
                  <a:gd name="connsiteX2" fmla="*/ 2754250 w 6335043"/>
                  <a:gd name="connsiteY2" fmla="*/ 297297 h 5826313"/>
                  <a:gd name="connsiteX3" fmla="*/ 3281024 w 6335043"/>
                  <a:gd name="connsiteY3" fmla="*/ 71532 h 5826313"/>
                  <a:gd name="connsiteX4" fmla="*/ 3370476 w 6335043"/>
                  <a:gd name="connsiteY4" fmla="*/ 747393 h 5826313"/>
                  <a:gd name="connsiteX5" fmla="*/ 2784067 w 6335043"/>
                  <a:gd name="connsiteY5" fmla="*/ 1661793 h 5826313"/>
                  <a:gd name="connsiteX6" fmla="*/ 2843703 w 6335043"/>
                  <a:gd name="connsiteY6" fmla="*/ 2255306 h 5826313"/>
                  <a:gd name="connsiteX7" fmla="*/ 2764189 w 6335043"/>
                  <a:gd name="connsiteY7" fmla="*/ 2675584 h 5826313"/>
                  <a:gd name="connsiteX8" fmla="*/ 5557084 w 6335043"/>
                  <a:gd name="connsiteY8" fmla="*/ 3169706 h 5826313"/>
                  <a:gd name="connsiteX9" fmla="*/ 5815502 w 6335043"/>
                  <a:gd name="connsiteY9" fmla="*/ 4521428 h 5826313"/>
                  <a:gd name="connsiteX10" fmla="*/ 6302520 w 6335043"/>
                  <a:gd name="connsiteY10" fmla="*/ 4143740 h 5826313"/>
                  <a:gd name="connsiteX11" fmla="*/ 6123615 w 6335043"/>
                  <a:gd name="connsiteY11" fmla="*/ 5157532 h 5826313"/>
                  <a:gd name="connsiteX12" fmla="*/ 4791772 w 6335043"/>
                  <a:gd name="connsiteY12" fmla="*/ 5654489 h 5826313"/>
                  <a:gd name="connsiteX13" fmla="*/ 2953033 w 6335043"/>
                  <a:gd name="connsiteY13" fmla="*/ 5684306 h 5826313"/>
                  <a:gd name="connsiteX14" fmla="*/ 3877371 w 6335043"/>
                  <a:gd name="connsiteY14" fmla="*/ 4859359 h 5826313"/>
                  <a:gd name="connsiteX15" fmla="*/ 2545528 w 6335043"/>
                  <a:gd name="connsiteY15" fmla="*/ 4312706 h 5826313"/>
                  <a:gd name="connsiteX16" fmla="*/ 2157902 w 6335043"/>
                  <a:gd name="connsiteY16" fmla="*/ 5406011 h 5826313"/>
                  <a:gd name="connsiteX17" fmla="*/ 1044720 w 6335043"/>
                  <a:gd name="connsiteY17" fmla="*/ 5455706 h 5826313"/>
                  <a:gd name="connsiteX18" fmla="*/ 1591372 w 6335043"/>
                  <a:gd name="connsiteY18" fmla="*/ 4610880 h 5826313"/>
                  <a:gd name="connsiteX19" fmla="*/ 965206 w 6335043"/>
                  <a:gd name="connsiteY19" fmla="*/ 3756115 h 5826313"/>
                  <a:gd name="connsiteX20" fmla="*/ 816119 w 6335043"/>
                  <a:gd name="connsiteY20" fmla="*/ 2613115 h 5826313"/>
                  <a:gd name="connsiteX21" fmla="*/ 249589 w 6335043"/>
                  <a:gd name="connsiteY21" fmla="*/ 2348372 h 5826313"/>
                  <a:gd name="connsiteX22" fmla="*/ 11050 w 6335043"/>
                  <a:gd name="connsiteY22" fmla="*/ 2036646 h 5826313"/>
                  <a:gd name="connsiteX23" fmla="*/ 537824 w 6335043"/>
                  <a:gd name="connsiteY23" fmla="*/ 1480054 h 5826313"/>
                  <a:gd name="connsiteX24" fmla="*/ 1313076 w 6335043"/>
                  <a:gd name="connsiteY24" fmla="*/ 1450236 h 5826313"/>
                  <a:gd name="connsiteX0" fmla="*/ 1313076 w 6335043"/>
                  <a:gd name="connsiteY0" fmla="*/ 1438743 h 5814820"/>
                  <a:gd name="connsiteX1" fmla="*/ 2018754 w 6335043"/>
                  <a:gd name="connsiteY1" fmla="*/ 37325 h 5814820"/>
                  <a:gd name="connsiteX2" fmla="*/ 2466015 w 6335043"/>
                  <a:gd name="connsiteY2" fmla="*/ 375256 h 5814820"/>
                  <a:gd name="connsiteX3" fmla="*/ 3281024 w 6335043"/>
                  <a:gd name="connsiteY3" fmla="*/ 60039 h 5814820"/>
                  <a:gd name="connsiteX4" fmla="*/ 3370476 w 6335043"/>
                  <a:gd name="connsiteY4" fmla="*/ 735900 h 5814820"/>
                  <a:gd name="connsiteX5" fmla="*/ 2784067 w 6335043"/>
                  <a:gd name="connsiteY5" fmla="*/ 1650300 h 5814820"/>
                  <a:gd name="connsiteX6" fmla="*/ 2843703 w 6335043"/>
                  <a:gd name="connsiteY6" fmla="*/ 2243813 h 5814820"/>
                  <a:gd name="connsiteX7" fmla="*/ 2764189 w 6335043"/>
                  <a:gd name="connsiteY7" fmla="*/ 2664091 h 5814820"/>
                  <a:gd name="connsiteX8" fmla="*/ 5557084 w 6335043"/>
                  <a:gd name="connsiteY8" fmla="*/ 3158213 h 5814820"/>
                  <a:gd name="connsiteX9" fmla="*/ 5815502 w 6335043"/>
                  <a:gd name="connsiteY9" fmla="*/ 4509935 h 5814820"/>
                  <a:gd name="connsiteX10" fmla="*/ 6302520 w 6335043"/>
                  <a:gd name="connsiteY10" fmla="*/ 4132247 h 5814820"/>
                  <a:gd name="connsiteX11" fmla="*/ 6123615 w 6335043"/>
                  <a:gd name="connsiteY11" fmla="*/ 5146039 h 5814820"/>
                  <a:gd name="connsiteX12" fmla="*/ 4791772 w 6335043"/>
                  <a:gd name="connsiteY12" fmla="*/ 5642996 h 5814820"/>
                  <a:gd name="connsiteX13" fmla="*/ 2953033 w 6335043"/>
                  <a:gd name="connsiteY13" fmla="*/ 5672813 h 5814820"/>
                  <a:gd name="connsiteX14" fmla="*/ 3877371 w 6335043"/>
                  <a:gd name="connsiteY14" fmla="*/ 4847866 h 5814820"/>
                  <a:gd name="connsiteX15" fmla="*/ 2545528 w 6335043"/>
                  <a:gd name="connsiteY15" fmla="*/ 4301213 h 5814820"/>
                  <a:gd name="connsiteX16" fmla="*/ 2157902 w 6335043"/>
                  <a:gd name="connsiteY16" fmla="*/ 5394518 h 5814820"/>
                  <a:gd name="connsiteX17" fmla="*/ 1044720 w 6335043"/>
                  <a:gd name="connsiteY17" fmla="*/ 5444213 h 5814820"/>
                  <a:gd name="connsiteX18" fmla="*/ 1591372 w 6335043"/>
                  <a:gd name="connsiteY18" fmla="*/ 4599387 h 5814820"/>
                  <a:gd name="connsiteX19" fmla="*/ 965206 w 6335043"/>
                  <a:gd name="connsiteY19" fmla="*/ 3744622 h 5814820"/>
                  <a:gd name="connsiteX20" fmla="*/ 816119 w 6335043"/>
                  <a:gd name="connsiteY20" fmla="*/ 2601622 h 5814820"/>
                  <a:gd name="connsiteX21" fmla="*/ 249589 w 6335043"/>
                  <a:gd name="connsiteY21" fmla="*/ 2336879 h 5814820"/>
                  <a:gd name="connsiteX22" fmla="*/ 11050 w 6335043"/>
                  <a:gd name="connsiteY22" fmla="*/ 2025153 h 5814820"/>
                  <a:gd name="connsiteX23" fmla="*/ 537824 w 6335043"/>
                  <a:gd name="connsiteY23" fmla="*/ 1468561 h 5814820"/>
                  <a:gd name="connsiteX24" fmla="*/ 1313076 w 6335043"/>
                  <a:gd name="connsiteY24" fmla="*/ 1438743 h 5814820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370476 w 6335043"/>
                  <a:gd name="connsiteY4" fmla="*/ 743862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253441 w 6335043"/>
                  <a:gd name="connsiteY0" fmla="*/ 1138592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253441 w 6335043"/>
                  <a:gd name="connsiteY24" fmla="*/ 1138592 h 5822782"/>
                  <a:gd name="connsiteX0" fmla="*/ 1266966 w 6348568"/>
                  <a:gd name="connsiteY0" fmla="*/ 1138592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266966 w 6348568"/>
                  <a:gd name="connsiteY24" fmla="*/ 1138592 h 5822782"/>
                  <a:gd name="connsiteX0" fmla="*/ 1565140 w 6348568"/>
                  <a:gd name="connsiteY0" fmla="*/ 1098835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65140 w 6348568"/>
                  <a:gd name="connsiteY24" fmla="*/ 1098835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45262 w 6348568"/>
                  <a:gd name="connsiteY0" fmla="*/ 959687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45262 w 6348568"/>
                  <a:gd name="connsiteY24" fmla="*/ 959687 h 5822782"/>
                  <a:gd name="connsiteX0" fmla="*/ 1545262 w 6348568"/>
                  <a:gd name="connsiteY0" fmla="*/ 1735257 h 6598352"/>
                  <a:gd name="connsiteX1" fmla="*/ 2300636 w 6348568"/>
                  <a:gd name="connsiteY1" fmla="*/ 5848 h 6598352"/>
                  <a:gd name="connsiteX2" fmla="*/ 2479540 w 6348568"/>
                  <a:gd name="connsiteY2" fmla="*/ 1158788 h 6598352"/>
                  <a:gd name="connsiteX3" fmla="*/ 3046071 w 6348568"/>
                  <a:gd name="connsiteY3" fmla="*/ 793876 h 6598352"/>
                  <a:gd name="connsiteX4" fmla="*/ 3165340 w 6348568"/>
                  <a:gd name="connsiteY4" fmla="*/ 1529371 h 6598352"/>
                  <a:gd name="connsiteX5" fmla="*/ 2797592 w 6348568"/>
                  <a:gd name="connsiteY5" fmla="*/ 2433832 h 6598352"/>
                  <a:gd name="connsiteX6" fmla="*/ 2857228 w 6348568"/>
                  <a:gd name="connsiteY6" fmla="*/ 3027345 h 6598352"/>
                  <a:gd name="connsiteX7" fmla="*/ 2777714 w 6348568"/>
                  <a:gd name="connsiteY7" fmla="*/ 3447623 h 6598352"/>
                  <a:gd name="connsiteX8" fmla="*/ 5570609 w 6348568"/>
                  <a:gd name="connsiteY8" fmla="*/ 3941745 h 6598352"/>
                  <a:gd name="connsiteX9" fmla="*/ 5829027 w 6348568"/>
                  <a:gd name="connsiteY9" fmla="*/ 5293467 h 6598352"/>
                  <a:gd name="connsiteX10" fmla="*/ 6316045 w 6348568"/>
                  <a:gd name="connsiteY10" fmla="*/ 4915779 h 6598352"/>
                  <a:gd name="connsiteX11" fmla="*/ 6137140 w 6348568"/>
                  <a:gd name="connsiteY11" fmla="*/ 5929571 h 6598352"/>
                  <a:gd name="connsiteX12" fmla="*/ 4805297 w 6348568"/>
                  <a:gd name="connsiteY12" fmla="*/ 6426528 h 6598352"/>
                  <a:gd name="connsiteX13" fmla="*/ 2966558 w 6348568"/>
                  <a:gd name="connsiteY13" fmla="*/ 6456345 h 6598352"/>
                  <a:gd name="connsiteX14" fmla="*/ 3890896 w 6348568"/>
                  <a:gd name="connsiteY14" fmla="*/ 5631398 h 6598352"/>
                  <a:gd name="connsiteX15" fmla="*/ 2559053 w 6348568"/>
                  <a:gd name="connsiteY15" fmla="*/ 5084745 h 6598352"/>
                  <a:gd name="connsiteX16" fmla="*/ 2171427 w 6348568"/>
                  <a:gd name="connsiteY16" fmla="*/ 6178050 h 6598352"/>
                  <a:gd name="connsiteX17" fmla="*/ 1058245 w 6348568"/>
                  <a:gd name="connsiteY17" fmla="*/ 6227745 h 6598352"/>
                  <a:gd name="connsiteX18" fmla="*/ 1604897 w 6348568"/>
                  <a:gd name="connsiteY18" fmla="*/ 5382919 h 6598352"/>
                  <a:gd name="connsiteX19" fmla="*/ 978731 w 6348568"/>
                  <a:gd name="connsiteY19" fmla="*/ 4528154 h 6598352"/>
                  <a:gd name="connsiteX20" fmla="*/ 829644 w 6348568"/>
                  <a:gd name="connsiteY20" fmla="*/ 3385154 h 6598352"/>
                  <a:gd name="connsiteX21" fmla="*/ 263114 w 6348568"/>
                  <a:gd name="connsiteY21" fmla="*/ 3120411 h 6598352"/>
                  <a:gd name="connsiteX22" fmla="*/ 24575 w 6348568"/>
                  <a:gd name="connsiteY22" fmla="*/ 2808685 h 6598352"/>
                  <a:gd name="connsiteX23" fmla="*/ 829645 w 6348568"/>
                  <a:gd name="connsiteY23" fmla="*/ 1993676 h 6598352"/>
                  <a:gd name="connsiteX24" fmla="*/ 1545262 w 6348568"/>
                  <a:gd name="connsiteY24" fmla="*/ 1735257 h 6598352"/>
                  <a:gd name="connsiteX0" fmla="*/ 1545262 w 6348568"/>
                  <a:gd name="connsiteY0" fmla="*/ 1736181 h 6599276"/>
                  <a:gd name="connsiteX1" fmla="*/ 1803680 w 6348568"/>
                  <a:gd name="connsiteY1" fmla="*/ 732066 h 6599276"/>
                  <a:gd name="connsiteX2" fmla="*/ 2300636 w 6348568"/>
                  <a:gd name="connsiteY2" fmla="*/ 6772 h 6599276"/>
                  <a:gd name="connsiteX3" fmla="*/ 2479540 w 6348568"/>
                  <a:gd name="connsiteY3" fmla="*/ 1159712 h 6599276"/>
                  <a:gd name="connsiteX4" fmla="*/ 3046071 w 6348568"/>
                  <a:gd name="connsiteY4" fmla="*/ 794800 h 6599276"/>
                  <a:gd name="connsiteX5" fmla="*/ 3165340 w 6348568"/>
                  <a:gd name="connsiteY5" fmla="*/ 1530295 h 6599276"/>
                  <a:gd name="connsiteX6" fmla="*/ 2797592 w 6348568"/>
                  <a:gd name="connsiteY6" fmla="*/ 2434756 h 6599276"/>
                  <a:gd name="connsiteX7" fmla="*/ 2857228 w 6348568"/>
                  <a:gd name="connsiteY7" fmla="*/ 3028269 h 6599276"/>
                  <a:gd name="connsiteX8" fmla="*/ 2777714 w 6348568"/>
                  <a:gd name="connsiteY8" fmla="*/ 3448547 h 6599276"/>
                  <a:gd name="connsiteX9" fmla="*/ 5570609 w 6348568"/>
                  <a:gd name="connsiteY9" fmla="*/ 3942669 h 6599276"/>
                  <a:gd name="connsiteX10" fmla="*/ 5829027 w 6348568"/>
                  <a:gd name="connsiteY10" fmla="*/ 5294391 h 6599276"/>
                  <a:gd name="connsiteX11" fmla="*/ 6316045 w 6348568"/>
                  <a:gd name="connsiteY11" fmla="*/ 4916703 h 6599276"/>
                  <a:gd name="connsiteX12" fmla="*/ 6137140 w 6348568"/>
                  <a:gd name="connsiteY12" fmla="*/ 5930495 h 6599276"/>
                  <a:gd name="connsiteX13" fmla="*/ 4805297 w 6348568"/>
                  <a:gd name="connsiteY13" fmla="*/ 6427452 h 6599276"/>
                  <a:gd name="connsiteX14" fmla="*/ 2966558 w 6348568"/>
                  <a:gd name="connsiteY14" fmla="*/ 6457269 h 6599276"/>
                  <a:gd name="connsiteX15" fmla="*/ 3890896 w 6348568"/>
                  <a:gd name="connsiteY15" fmla="*/ 5632322 h 6599276"/>
                  <a:gd name="connsiteX16" fmla="*/ 2559053 w 6348568"/>
                  <a:gd name="connsiteY16" fmla="*/ 5085669 h 6599276"/>
                  <a:gd name="connsiteX17" fmla="*/ 2171427 w 6348568"/>
                  <a:gd name="connsiteY17" fmla="*/ 6178974 h 6599276"/>
                  <a:gd name="connsiteX18" fmla="*/ 1058245 w 6348568"/>
                  <a:gd name="connsiteY18" fmla="*/ 6228669 h 6599276"/>
                  <a:gd name="connsiteX19" fmla="*/ 1604897 w 6348568"/>
                  <a:gd name="connsiteY19" fmla="*/ 5383843 h 6599276"/>
                  <a:gd name="connsiteX20" fmla="*/ 978731 w 6348568"/>
                  <a:gd name="connsiteY20" fmla="*/ 4529078 h 6599276"/>
                  <a:gd name="connsiteX21" fmla="*/ 829644 w 6348568"/>
                  <a:gd name="connsiteY21" fmla="*/ 3386078 h 6599276"/>
                  <a:gd name="connsiteX22" fmla="*/ 263114 w 6348568"/>
                  <a:gd name="connsiteY22" fmla="*/ 3121335 h 6599276"/>
                  <a:gd name="connsiteX23" fmla="*/ 24575 w 6348568"/>
                  <a:gd name="connsiteY23" fmla="*/ 2809609 h 6599276"/>
                  <a:gd name="connsiteX24" fmla="*/ 829645 w 6348568"/>
                  <a:gd name="connsiteY24" fmla="*/ 1994600 h 6599276"/>
                  <a:gd name="connsiteX25" fmla="*/ 1545262 w 6348568"/>
                  <a:gd name="connsiteY25" fmla="*/ 1736181 h 6599276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3046071 w 6348568"/>
                  <a:gd name="connsiteY5" fmla="*/ 789282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588870 w 6348568"/>
                  <a:gd name="connsiteY4" fmla="*/ 677116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65340 w 6348568"/>
                  <a:gd name="connsiteY5" fmla="*/ 1523600 h 6592581"/>
                  <a:gd name="connsiteX6" fmla="*/ 2797592 w 6348568"/>
                  <a:gd name="connsiteY6" fmla="*/ 2428061 h 6592581"/>
                  <a:gd name="connsiteX7" fmla="*/ 2857228 w 6348568"/>
                  <a:gd name="connsiteY7" fmla="*/ 3021574 h 6592581"/>
                  <a:gd name="connsiteX8" fmla="*/ 2777714 w 6348568"/>
                  <a:gd name="connsiteY8" fmla="*/ 3441852 h 6592581"/>
                  <a:gd name="connsiteX9" fmla="*/ 5570609 w 6348568"/>
                  <a:gd name="connsiteY9" fmla="*/ 3935974 h 6592581"/>
                  <a:gd name="connsiteX10" fmla="*/ 5829027 w 6348568"/>
                  <a:gd name="connsiteY10" fmla="*/ 5287696 h 6592581"/>
                  <a:gd name="connsiteX11" fmla="*/ 6316045 w 6348568"/>
                  <a:gd name="connsiteY11" fmla="*/ 4910008 h 6592581"/>
                  <a:gd name="connsiteX12" fmla="*/ 6137140 w 6348568"/>
                  <a:gd name="connsiteY12" fmla="*/ 5923800 h 6592581"/>
                  <a:gd name="connsiteX13" fmla="*/ 4805297 w 6348568"/>
                  <a:gd name="connsiteY13" fmla="*/ 6420757 h 6592581"/>
                  <a:gd name="connsiteX14" fmla="*/ 2966558 w 6348568"/>
                  <a:gd name="connsiteY14" fmla="*/ 6450574 h 6592581"/>
                  <a:gd name="connsiteX15" fmla="*/ 3890896 w 6348568"/>
                  <a:gd name="connsiteY15" fmla="*/ 5625627 h 6592581"/>
                  <a:gd name="connsiteX16" fmla="*/ 2559053 w 6348568"/>
                  <a:gd name="connsiteY16" fmla="*/ 5078974 h 6592581"/>
                  <a:gd name="connsiteX17" fmla="*/ 2171427 w 6348568"/>
                  <a:gd name="connsiteY17" fmla="*/ 6172279 h 6592581"/>
                  <a:gd name="connsiteX18" fmla="*/ 1058245 w 6348568"/>
                  <a:gd name="connsiteY18" fmla="*/ 6221974 h 6592581"/>
                  <a:gd name="connsiteX19" fmla="*/ 1604897 w 6348568"/>
                  <a:gd name="connsiteY19" fmla="*/ 5377148 h 6592581"/>
                  <a:gd name="connsiteX20" fmla="*/ 978731 w 6348568"/>
                  <a:gd name="connsiteY20" fmla="*/ 4522383 h 6592581"/>
                  <a:gd name="connsiteX21" fmla="*/ 829644 w 6348568"/>
                  <a:gd name="connsiteY21" fmla="*/ 3379383 h 6592581"/>
                  <a:gd name="connsiteX22" fmla="*/ 263114 w 6348568"/>
                  <a:gd name="connsiteY22" fmla="*/ 3114640 h 6592581"/>
                  <a:gd name="connsiteX23" fmla="*/ 24575 w 6348568"/>
                  <a:gd name="connsiteY23" fmla="*/ 2802914 h 6592581"/>
                  <a:gd name="connsiteX24" fmla="*/ 829645 w 6348568"/>
                  <a:gd name="connsiteY24" fmla="*/ 1987905 h 6592581"/>
                  <a:gd name="connsiteX25" fmla="*/ 1545262 w 6348568"/>
                  <a:gd name="connsiteY25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3165340 w 6348568"/>
                  <a:gd name="connsiteY6" fmla="*/ 1523600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678322 w 6348568"/>
                  <a:gd name="connsiteY7" fmla="*/ 217958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35523 w 6348568"/>
                  <a:gd name="connsiteY5" fmla="*/ 1103058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30074 h 6593169"/>
                  <a:gd name="connsiteX1" fmla="*/ 1952767 w 6348568"/>
                  <a:gd name="connsiteY1" fmla="*/ 825351 h 6593169"/>
                  <a:gd name="connsiteX2" fmla="*/ 2300636 w 6348568"/>
                  <a:gd name="connsiteY2" fmla="*/ 665 h 6593169"/>
                  <a:gd name="connsiteX3" fmla="*/ 2588870 w 6348568"/>
                  <a:gd name="connsiteY3" fmla="*/ 676527 h 6593169"/>
                  <a:gd name="connsiteX4" fmla="*/ 2976497 w 6348568"/>
                  <a:gd name="connsiteY4" fmla="*/ 142650 h 6593169"/>
                  <a:gd name="connsiteX5" fmla="*/ 3135523 w 6348568"/>
                  <a:gd name="connsiteY5" fmla="*/ 1103646 h 6593169"/>
                  <a:gd name="connsiteX6" fmla="*/ 2966557 w 6348568"/>
                  <a:gd name="connsiteY6" fmla="*/ 1424797 h 6593169"/>
                  <a:gd name="connsiteX7" fmla="*/ 2857226 w 6348568"/>
                  <a:gd name="connsiteY7" fmla="*/ 2060901 h 6593169"/>
                  <a:gd name="connsiteX8" fmla="*/ 2857228 w 6348568"/>
                  <a:gd name="connsiteY8" fmla="*/ 3022162 h 6593169"/>
                  <a:gd name="connsiteX9" fmla="*/ 2777714 w 6348568"/>
                  <a:gd name="connsiteY9" fmla="*/ 3442440 h 6593169"/>
                  <a:gd name="connsiteX10" fmla="*/ 5570609 w 6348568"/>
                  <a:gd name="connsiteY10" fmla="*/ 3936562 h 6593169"/>
                  <a:gd name="connsiteX11" fmla="*/ 5829027 w 6348568"/>
                  <a:gd name="connsiteY11" fmla="*/ 5288284 h 6593169"/>
                  <a:gd name="connsiteX12" fmla="*/ 6316045 w 6348568"/>
                  <a:gd name="connsiteY12" fmla="*/ 4910596 h 6593169"/>
                  <a:gd name="connsiteX13" fmla="*/ 6137140 w 6348568"/>
                  <a:gd name="connsiteY13" fmla="*/ 5924388 h 6593169"/>
                  <a:gd name="connsiteX14" fmla="*/ 4805297 w 6348568"/>
                  <a:gd name="connsiteY14" fmla="*/ 6421345 h 6593169"/>
                  <a:gd name="connsiteX15" fmla="*/ 2966558 w 6348568"/>
                  <a:gd name="connsiteY15" fmla="*/ 6451162 h 6593169"/>
                  <a:gd name="connsiteX16" fmla="*/ 3890896 w 6348568"/>
                  <a:gd name="connsiteY16" fmla="*/ 5626215 h 6593169"/>
                  <a:gd name="connsiteX17" fmla="*/ 2559053 w 6348568"/>
                  <a:gd name="connsiteY17" fmla="*/ 5079562 h 6593169"/>
                  <a:gd name="connsiteX18" fmla="*/ 2171427 w 6348568"/>
                  <a:gd name="connsiteY18" fmla="*/ 6172867 h 6593169"/>
                  <a:gd name="connsiteX19" fmla="*/ 1058245 w 6348568"/>
                  <a:gd name="connsiteY19" fmla="*/ 6222562 h 6593169"/>
                  <a:gd name="connsiteX20" fmla="*/ 1604897 w 6348568"/>
                  <a:gd name="connsiteY20" fmla="*/ 5377736 h 6593169"/>
                  <a:gd name="connsiteX21" fmla="*/ 978731 w 6348568"/>
                  <a:gd name="connsiteY21" fmla="*/ 4522971 h 6593169"/>
                  <a:gd name="connsiteX22" fmla="*/ 829644 w 6348568"/>
                  <a:gd name="connsiteY22" fmla="*/ 3379971 h 6593169"/>
                  <a:gd name="connsiteX23" fmla="*/ 263114 w 6348568"/>
                  <a:gd name="connsiteY23" fmla="*/ 3115228 h 6593169"/>
                  <a:gd name="connsiteX24" fmla="*/ 24575 w 6348568"/>
                  <a:gd name="connsiteY24" fmla="*/ 2803502 h 6593169"/>
                  <a:gd name="connsiteX25" fmla="*/ 829645 w 6348568"/>
                  <a:gd name="connsiteY25" fmla="*/ 1988493 h 6593169"/>
                  <a:gd name="connsiteX26" fmla="*/ 1545262 w 6348568"/>
                  <a:gd name="connsiteY26" fmla="*/ 1730074 h 6593169"/>
                  <a:gd name="connsiteX0" fmla="*/ 1545262 w 6348568"/>
                  <a:gd name="connsiteY0" fmla="*/ 1680421 h 6543516"/>
                  <a:gd name="connsiteX1" fmla="*/ 1952767 w 6348568"/>
                  <a:gd name="connsiteY1" fmla="*/ 775698 h 6543516"/>
                  <a:gd name="connsiteX2" fmla="*/ 2499418 w 6348568"/>
                  <a:gd name="connsiteY2" fmla="*/ 708 h 6543516"/>
                  <a:gd name="connsiteX3" fmla="*/ 2588870 w 6348568"/>
                  <a:gd name="connsiteY3" fmla="*/ 626874 h 6543516"/>
                  <a:gd name="connsiteX4" fmla="*/ 2976497 w 6348568"/>
                  <a:gd name="connsiteY4" fmla="*/ 92997 h 6543516"/>
                  <a:gd name="connsiteX5" fmla="*/ 3135523 w 6348568"/>
                  <a:gd name="connsiteY5" fmla="*/ 1053993 h 6543516"/>
                  <a:gd name="connsiteX6" fmla="*/ 2966557 w 6348568"/>
                  <a:gd name="connsiteY6" fmla="*/ 1375144 h 6543516"/>
                  <a:gd name="connsiteX7" fmla="*/ 2857226 w 6348568"/>
                  <a:gd name="connsiteY7" fmla="*/ 2011248 h 6543516"/>
                  <a:gd name="connsiteX8" fmla="*/ 2857228 w 6348568"/>
                  <a:gd name="connsiteY8" fmla="*/ 2972509 h 6543516"/>
                  <a:gd name="connsiteX9" fmla="*/ 2777714 w 6348568"/>
                  <a:gd name="connsiteY9" fmla="*/ 3392787 h 6543516"/>
                  <a:gd name="connsiteX10" fmla="*/ 5570609 w 6348568"/>
                  <a:gd name="connsiteY10" fmla="*/ 3886909 h 6543516"/>
                  <a:gd name="connsiteX11" fmla="*/ 5829027 w 6348568"/>
                  <a:gd name="connsiteY11" fmla="*/ 5238631 h 6543516"/>
                  <a:gd name="connsiteX12" fmla="*/ 6316045 w 6348568"/>
                  <a:gd name="connsiteY12" fmla="*/ 4860943 h 6543516"/>
                  <a:gd name="connsiteX13" fmla="*/ 6137140 w 6348568"/>
                  <a:gd name="connsiteY13" fmla="*/ 5874735 h 6543516"/>
                  <a:gd name="connsiteX14" fmla="*/ 4805297 w 6348568"/>
                  <a:gd name="connsiteY14" fmla="*/ 6371692 h 6543516"/>
                  <a:gd name="connsiteX15" fmla="*/ 2966558 w 6348568"/>
                  <a:gd name="connsiteY15" fmla="*/ 6401509 h 6543516"/>
                  <a:gd name="connsiteX16" fmla="*/ 3890896 w 6348568"/>
                  <a:gd name="connsiteY16" fmla="*/ 5576562 h 6543516"/>
                  <a:gd name="connsiteX17" fmla="*/ 2559053 w 6348568"/>
                  <a:gd name="connsiteY17" fmla="*/ 5029909 h 6543516"/>
                  <a:gd name="connsiteX18" fmla="*/ 2171427 w 6348568"/>
                  <a:gd name="connsiteY18" fmla="*/ 6123214 h 6543516"/>
                  <a:gd name="connsiteX19" fmla="*/ 1058245 w 6348568"/>
                  <a:gd name="connsiteY19" fmla="*/ 6172909 h 6543516"/>
                  <a:gd name="connsiteX20" fmla="*/ 1604897 w 6348568"/>
                  <a:gd name="connsiteY20" fmla="*/ 5328083 h 6543516"/>
                  <a:gd name="connsiteX21" fmla="*/ 978731 w 6348568"/>
                  <a:gd name="connsiteY21" fmla="*/ 4473318 h 6543516"/>
                  <a:gd name="connsiteX22" fmla="*/ 829644 w 6348568"/>
                  <a:gd name="connsiteY22" fmla="*/ 3330318 h 6543516"/>
                  <a:gd name="connsiteX23" fmla="*/ 263114 w 6348568"/>
                  <a:gd name="connsiteY23" fmla="*/ 3065575 h 6543516"/>
                  <a:gd name="connsiteX24" fmla="*/ 24575 w 6348568"/>
                  <a:gd name="connsiteY24" fmla="*/ 2753849 h 6543516"/>
                  <a:gd name="connsiteX25" fmla="*/ 829645 w 6348568"/>
                  <a:gd name="connsiteY25" fmla="*/ 1938840 h 6543516"/>
                  <a:gd name="connsiteX26" fmla="*/ 1545262 w 6348568"/>
                  <a:gd name="connsiteY26" fmla="*/ 1680421 h 6543516"/>
                  <a:gd name="connsiteX0" fmla="*/ 1545262 w 6348568"/>
                  <a:gd name="connsiteY0" fmla="*/ 1687611 h 6550706"/>
                  <a:gd name="connsiteX1" fmla="*/ 1952767 w 6348568"/>
                  <a:gd name="connsiteY1" fmla="*/ 782888 h 6550706"/>
                  <a:gd name="connsiteX2" fmla="*/ 2499418 w 6348568"/>
                  <a:gd name="connsiteY2" fmla="*/ 7898 h 6550706"/>
                  <a:gd name="connsiteX3" fmla="*/ 2628626 w 6348568"/>
                  <a:gd name="connsiteY3" fmla="*/ 365707 h 6550706"/>
                  <a:gd name="connsiteX4" fmla="*/ 2976497 w 6348568"/>
                  <a:gd name="connsiteY4" fmla="*/ 100187 h 6550706"/>
                  <a:gd name="connsiteX5" fmla="*/ 3135523 w 6348568"/>
                  <a:gd name="connsiteY5" fmla="*/ 1061183 h 6550706"/>
                  <a:gd name="connsiteX6" fmla="*/ 2966557 w 6348568"/>
                  <a:gd name="connsiteY6" fmla="*/ 1382334 h 6550706"/>
                  <a:gd name="connsiteX7" fmla="*/ 2857226 w 6348568"/>
                  <a:gd name="connsiteY7" fmla="*/ 2018438 h 6550706"/>
                  <a:gd name="connsiteX8" fmla="*/ 2857228 w 6348568"/>
                  <a:gd name="connsiteY8" fmla="*/ 2979699 h 6550706"/>
                  <a:gd name="connsiteX9" fmla="*/ 2777714 w 6348568"/>
                  <a:gd name="connsiteY9" fmla="*/ 3399977 h 6550706"/>
                  <a:gd name="connsiteX10" fmla="*/ 5570609 w 6348568"/>
                  <a:gd name="connsiteY10" fmla="*/ 3894099 h 6550706"/>
                  <a:gd name="connsiteX11" fmla="*/ 5829027 w 6348568"/>
                  <a:gd name="connsiteY11" fmla="*/ 5245821 h 6550706"/>
                  <a:gd name="connsiteX12" fmla="*/ 6316045 w 6348568"/>
                  <a:gd name="connsiteY12" fmla="*/ 4868133 h 6550706"/>
                  <a:gd name="connsiteX13" fmla="*/ 6137140 w 6348568"/>
                  <a:gd name="connsiteY13" fmla="*/ 5881925 h 6550706"/>
                  <a:gd name="connsiteX14" fmla="*/ 4805297 w 6348568"/>
                  <a:gd name="connsiteY14" fmla="*/ 6378882 h 6550706"/>
                  <a:gd name="connsiteX15" fmla="*/ 2966558 w 6348568"/>
                  <a:gd name="connsiteY15" fmla="*/ 6408699 h 6550706"/>
                  <a:gd name="connsiteX16" fmla="*/ 3890896 w 6348568"/>
                  <a:gd name="connsiteY16" fmla="*/ 5583752 h 6550706"/>
                  <a:gd name="connsiteX17" fmla="*/ 2559053 w 6348568"/>
                  <a:gd name="connsiteY17" fmla="*/ 5037099 h 6550706"/>
                  <a:gd name="connsiteX18" fmla="*/ 2171427 w 6348568"/>
                  <a:gd name="connsiteY18" fmla="*/ 6130404 h 6550706"/>
                  <a:gd name="connsiteX19" fmla="*/ 1058245 w 6348568"/>
                  <a:gd name="connsiteY19" fmla="*/ 6180099 h 6550706"/>
                  <a:gd name="connsiteX20" fmla="*/ 1604897 w 6348568"/>
                  <a:gd name="connsiteY20" fmla="*/ 5335273 h 6550706"/>
                  <a:gd name="connsiteX21" fmla="*/ 978731 w 6348568"/>
                  <a:gd name="connsiteY21" fmla="*/ 4480508 h 6550706"/>
                  <a:gd name="connsiteX22" fmla="*/ 829644 w 6348568"/>
                  <a:gd name="connsiteY22" fmla="*/ 3337508 h 6550706"/>
                  <a:gd name="connsiteX23" fmla="*/ 263114 w 6348568"/>
                  <a:gd name="connsiteY23" fmla="*/ 3072765 h 6550706"/>
                  <a:gd name="connsiteX24" fmla="*/ 24575 w 6348568"/>
                  <a:gd name="connsiteY24" fmla="*/ 2761039 h 6550706"/>
                  <a:gd name="connsiteX25" fmla="*/ 829645 w 6348568"/>
                  <a:gd name="connsiteY25" fmla="*/ 1946030 h 6550706"/>
                  <a:gd name="connsiteX26" fmla="*/ 1545262 w 6348568"/>
                  <a:gd name="connsiteY26" fmla="*/ 1687611 h 6550706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135523 w 6348568"/>
                  <a:gd name="connsiteY5" fmla="*/ 1061211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570609 w 6348568"/>
                  <a:gd name="connsiteY11" fmla="*/ 3894127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31697"/>
                  <a:gd name="connsiteY0" fmla="*/ 1687639 h 6550734"/>
                  <a:gd name="connsiteX1" fmla="*/ 1952767 w 6331697"/>
                  <a:gd name="connsiteY1" fmla="*/ 782916 h 6550734"/>
                  <a:gd name="connsiteX2" fmla="*/ 2499418 w 6331697"/>
                  <a:gd name="connsiteY2" fmla="*/ 7926 h 6550734"/>
                  <a:gd name="connsiteX3" fmla="*/ 2628626 w 6331697"/>
                  <a:gd name="connsiteY3" fmla="*/ 365735 h 6550734"/>
                  <a:gd name="connsiteX4" fmla="*/ 3095767 w 6331697"/>
                  <a:gd name="connsiteY4" fmla="*/ 110154 h 6550734"/>
                  <a:gd name="connsiteX5" fmla="*/ 3254793 w 6331697"/>
                  <a:gd name="connsiteY5" fmla="*/ 792854 h 6550734"/>
                  <a:gd name="connsiteX6" fmla="*/ 2906922 w 6331697"/>
                  <a:gd name="connsiteY6" fmla="*/ 1362484 h 6550734"/>
                  <a:gd name="connsiteX7" fmla="*/ 2519295 w 6331697"/>
                  <a:gd name="connsiteY7" fmla="*/ 1929014 h 6550734"/>
                  <a:gd name="connsiteX8" fmla="*/ 2728019 w 6331697"/>
                  <a:gd name="connsiteY8" fmla="*/ 2433075 h 6550734"/>
                  <a:gd name="connsiteX9" fmla="*/ 2698201 w 6331697"/>
                  <a:gd name="connsiteY9" fmla="*/ 3141588 h 6550734"/>
                  <a:gd name="connsiteX10" fmla="*/ 4686028 w 6331697"/>
                  <a:gd name="connsiteY10" fmla="*/ 3068915 h 6550734"/>
                  <a:gd name="connsiteX11" fmla="*/ 5689878 w 6331697"/>
                  <a:gd name="connsiteY11" fmla="*/ 3834493 h 6550734"/>
                  <a:gd name="connsiteX12" fmla="*/ 6057627 w 6331697"/>
                  <a:gd name="connsiteY12" fmla="*/ 5017249 h 6550734"/>
                  <a:gd name="connsiteX13" fmla="*/ 6316045 w 6331697"/>
                  <a:gd name="connsiteY13" fmla="*/ 4868161 h 6550734"/>
                  <a:gd name="connsiteX14" fmla="*/ 6137140 w 6331697"/>
                  <a:gd name="connsiteY14" fmla="*/ 5881953 h 6550734"/>
                  <a:gd name="connsiteX15" fmla="*/ 4805297 w 6331697"/>
                  <a:gd name="connsiteY15" fmla="*/ 6378910 h 6550734"/>
                  <a:gd name="connsiteX16" fmla="*/ 2966558 w 6331697"/>
                  <a:gd name="connsiteY16" fmla="*/ 6408727 h 6550734"/>
                  <a:gd name="connsiteX17" fmla="*/ 3890896 w 6331697"/>
                  <a:gd name="connsiteY17" fmla="*/ 5583780 h 6550734"/>
                  <a:gd name="connsiteX18" fmla="*/ 2559053 w 6331697"/>
                  <a:gd name="connsiteY18" fmla="*/ 5037127 h 6550734"/>
                  <a:gd name="connsiteX19" fmla="*/ 2171427 w 6331697"/>
                  <a:gd name="connsiteY19" fmla="*/ 6130432 h 6550734"/>
                  <a:gd name="connsiteX20" fmla="*/ 1058245 w 6331697"/>
                  <a:gd name="connsiteY20" fmla="*/ 6180127 h 6550734"/>
                  <a:gd name="connsiteX21" fmla="*/ 1604897 w 6331697"/>
                  <a:gd name="connsiteY21" fmla="*/ 5335301 h 6550734"/>
                  <a:gd name="connsiteX22" fmla="*/ 978731 w 6331697"/>
                  <a:gd name="connsiteY22" fmla="*/ 4480536 h 6550734"/>
                  <a:gd name="connsiteX23" fmla="*/ 829644 w 6331697"/>
                  <a:gd name="connsiteY23" fmla="*/ 3337536 h 6550734"/>
                  <a:gd name="connsiteX24" fmla="*/ 263114 w 6331697"/>
                  <a:gd name="connsiteY24" fmla="*/ 3072793 h 6550734"/>
                  <a:gd name="connsiteX25" fmla="*/ 24575 w 6331697"/>
                  <a:gd name="connsiteY25" fmla="*/ 2761067 h 6550734"/>
                  <a:gd name="connsiteX26" fmla="*/ 829645 w 6331697"/>
                  <a:gd name="connsiteY26" fmla="*/ 1946058 h 6550734"/>
                  <a:gd name="connsiteX27" fmla="*/ 1545262 w 6331697"/>
                  <a:gd name="connsiteY27" fmla="*/ 1687639 h 6550734"/>
                  <a:gd name="connsiteX0" fmla="*/ 1545262 w 6595053"/>
                  <a:gd name="connsiteY0" fmla="*/ 1687639 h 6550734"/>
                  <a:gd name="connsiteX1" fmla="*/ 1952767 w 6595053"/>
                  <a:gd name="connsiteY1" fmla="*/ 782916 h 6550734"/>
                  <a:gd name="connsiteX2" fmla="*/ 2499418 w 6595053"/>
                  <a:gd name="connsiteY2" fmla="*/ 7926 h 6550734"/>
                  <a:gd name="connsiteX3" fmla="*/ 2628626 w 6595053"/>
                  <a:gd name="connsiteY3" fmla="*/ 365735 h 6550734"/>
                  <a:gd name="connsiteX4" fmla="*/ 3095767 w 6595053"/>
                  <a:gd name="connsiteY4" fmla="*/ 110154 h 6550734"/>
                  <a:gd name="connsiteX5" fmla="*/ 3254793 w 6595053"/>
                  <a:gd name="connsiteY5" fmla="*/ 792854 h 6550734"/>
                  <a:gd name="connsiteX6" fmla="*/ 2906922 w 6595053"/>
                  <a:gd name="connsiteY6" fmla="*/ 1362484 h 6550734"/>
                  <a:gd name="connsiteX7" fmla="*/ 2519295 w 6595053"/>
                  <a:gd name="connsiteY7" fmla="*/ 1929014 h 6550734"/>
                  <a:gd name="connsiteX8" fmla="*/ 2728019 w 6595053"/>
                  <a:gd name="connsiteY8" fmla="*/ 2433075 h 6550734"/>
                  <a:gd name="connsiteX9" fmla="*/ 2698201 w 6595053"/>
                  <a:gd name="connsiteY9" fmla="*/ 3141588 h 6550734"/>
                  <a:gd name="connsiteX10" fmla="*/ 4686028 w 6595053"/>
                  <a:gd name="connsiteY10" fmla="*/ 3068915 h 6550734"/>
                  <a:gd name="connsiteX11" fmla="*/ 5689878 w 6595053"/>
                  <a:gd name="connsiteY11" fmla="*/ 3834493 h 6550734"/>
                  <a:gd name="connsiteX12" fmla="*/ 6057627 w 6595053"/>
                  <a:gd name="connsiteY12" fmla="*/ 5017249 h 6550734"/>
                  <a:gd name="connsiteX13" fmla="*/ 6594341 w 6595053"/>
                  <a:gd name="connsiteY13" fmla="*/ 4679318 h 6550734"/>
                  <a:gd name="connsiteX14" fmla="*/ 6137140 w 6595053"/>
                  <a:gd name="connsiteY14" fmla="*/ 5881953 h 6550734"/>
                  <a:gd name="connsiteX15" fmla="*/ 4805297 w 6595053"/>
                  <a:gd name="connsiteY15" fmla="*/ 6378910 h 6550734"/>
                  <a:gd name="connsiteX16" fmla="*/ 2966558 w 6595053"/>
                  <a:gd name="connsiteY16" fmla="*/ 6408727 h 6550734"/>
                  <a:gd name="connsiteX17" fmla="*/ 3890896 w 6595053"/>
                  <a:gd name="connsiteY17" fmla="*/ 5583780 h 6550734"/>
                  <a:gd name="connsiteX18" fmla="*/ 2559053 w 6595053"/>
                  <a:gd name="connsiteY18" fmla="*/ 5037127 h 6550734"/>
                  <a:gd name="connsiteX19" fmla="*/ 2171427 w 6595053"/>
                  <a:gd name="connsiteY19" fmla="*/ 6130432 h 6550734"/>
                  <a:gd name="connsiteX20" fmla="*/ 1058245 w 6595053"/>
                  <a:gd name="connsiteY20" fmla="*/ 6180127 h 6550734"/>
                  <a:gd name="connsiteX21" fmla="*/ 1604897 w 6595053"/>
                  <a:gd name="connsiteY21" fmla="*/ 5335301 h 6550734"/>
                  <a:gd name="connsiteX22" fmla="*/ 978731 w 6595053"/>
                  <a:gd name="connsiteY22" fmla="*/ 4480536 h 6550734"/>
                  <a:gd name="connsiteX23" fmla="*/ 829644 w 6595053"/>
                  <a:gd name="connsiteY23" fmla="*/ 3337536 h 6550734"/>
                  <a:gd name="connsiteX24" fmla="*/ 263114 w 6595053"/>
                  <a:gd name="connsiteY24" fmla="*/ 3072793 h 6550734"/>
                  <a:gd name="connsiteX25" fmla="*/ 24575 w 6595053"/>
                  <a:gd name="connsiteY25" fmla="*/ 2761067 h 6550734"/>
                  <a:gd name="connsiteX26" fmla="*/ 829645 w 6595053"/>
                  <a:gd name="connsiteY26" fmla="*/ 1946058 h 6550734"/>
                  <a:gd name="connsiteX27" fmla="*/ 1545262 w 6595053"/>
                  <a:gd name="connsiteY27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6137140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5958235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254793 w 6622642"/>
                  <a:gd name="connsiteY5" fmla="*/ 792854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075888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423 h 6484799"/>
                  <a:gd name="connsiteX1" fmla="*/ 1952767 w 6622642"/>
                  <a:gd name="connsiteY1" fmla="*/ 782700 h 6484799"/>
                  <a:gd name="connsiteX2" fmla="*/ 2499418 w 6622642"/>
                  <a:gd name="connsiteY2" fmla="*/ 7710 h 6484799"/>
                  <a:gd name="connsiteX3" fmla="*/ 2628626 w 6622642"/>
                  <a:gd name="connsiteY3" fmla="*/ 365519 h 6484799"/>
                  <a:gd name="connsiteX4" fmla="*/ 2966558 w 6622642"/>
                  <a:gd name="connsiteY4" fmla="*/ 30425 h 6484799"/>
                  <a:gd name="connsiteX5" fmla="*/ 3075888 w 6622642"/>
                  <a:gd name="connsiteY5" fmla="*/ 713125 h 6484799"/>
                  <a:gd name="connsiteX6" fmla="*/ 2857226 w 6622642"/>
                  <a:gd name="connsiteY6" fmla="*/ 1302633 h 6484799"/>
                  <a:gd name="connsiteX7" fmla="*/ 2519295 w 6622642"/>
                  <a:gd name="connsiteY7" fmla="*/ 1928798 h 6484799"/>
                  <a:gd name="connsiteX8" fmla="*/ 2728019 w 6622642"/>
                  <a:gd name="connsiteY8" fmla="*/ 2432859 h 6484799"/>
                  <a:gd name="connsiteX9" fmla="*/ 2698201 w 6622642"/>
                  <a:gd name="connsiteY9" fmla="*/ 3141372 h 6484799"/>
                  <a:gd name="connsiteX10" fmla="*/ 4686028 w 6622642"/>
                  <a:gd name="connsiteY10" fmla="*/ 3068699 h 6484799"/>
                  <a:gd name="connsiteX11" fmla="*/ 5689878 w 6622642"/>
                  <a:gd name="connsiteY11" fmla="*/ 3834277 h 6484799"/>
                  <a:gd name="connsiteX12" fmla="*/ 6057627 w 6622642"/>
                  <a:gd name="connsiteY12" fmla="*/ 5017033 h 6484799"/>
                  <a:gd name="connsiteX13" fmla="*/ 6594341 w 6622642"/>
                  <a:gd name="connsiteY13" fmla="*/ 4679102 h 6484799"/>
                  <a:gd name="connsiteX14" fmla="*/ 6504890 w 6622642"/>
                  <a:gd name="connsiteY14" fmla="*/ 5344759 h 6484799"/>
                  <a:gd name="connsiteX15" fmla="*/ 5958235 w 6622642"/>
                  <a:gd name="connsiteY15" fmla="*/ 5881737 h 6484799"/>
                  <a:gd name="connsiteX16" fmla="*/ 5441401 w 6622642"/>
                  <a:gd name="connsiteY16" fmla="*/ 6388633 h 6484799"/>
                  <a:gd name="connsiteX17" fmla="*/ 2966558 w 6622642"/>
                  <a:gd name="connsiteY17" fmla="*/ 6408511 h 6484799"/>
                  <a:gd name="connsiteX18" fmla="*/ 3890896 w 6622642"/>
                  <a:gd name="connsiteY18" fmla="*/ 5583564 h 6484799"/>
                  <a:gd name="connsiteX19" fmla="*/ 2559053 w 6622642"/>
                  <a:gd name="connsiteY19" fmla="*/ 5036911 h 6484799"/>
                  <a:gd name="connsiteX20" fmla="*/ 2171427 w 6622642"/>
                  <a:gd name="connsiteY20" fmla="*/ 6130216 h 6484799"/>
                  <a:gd name="connsiteX21" fmla="*/ 1058245 w 6622642"/>
                  <a:gd name="connsiteY21" fmla="*/ 6179911 h 6484799"/>
                  <a:gd name="connsiteX22" fmla="*/ 1604897 w 6622642"/>
                  <a:gd name="connsiteY22" fmla="*/ 5335085 h 6484799"/>
                  <a:gd name="connsiteX23" fmla="*/ 978731 w 6622642"/>
                  <a:gd name="connsiteY23" fmla="*/ 4480320 h 6484799"/>
                  <a:gd name="connsiteX24" fmla="*/ 829644 w 6622642"/>
                  <a:gd name="connsiteY24" fmla="*/ 3337320 h 6484799"/>
                  <a:gd name="connsiteX25" fmla="*/ 263114 w 6622642"/>
                  <a:gd name="connsiteY25" fmla="*/ 3072577 h 6484799"/>
                  <a:gd name="connsiteX26" fmla="*/ 24575 w 6622642"/>
                  <a:gd name="connsiteY26" fmla="*/ 2760851 h 6484799"/>
                  <a:gd name="connsiteX27" fmla="*/ 829645 w 6622642"/>
                  <a:gd name="connsiteY27" fmla="*/ 1945842 h 6484799"/>
                  <a:gd name="connsiteX28" fmla="*/ 1545262 w 6622642"/>
                  <a:gd name="connsiteY28" fmla="*/ 1687423 h 6484799"/>
                  <a:gd name="connsiteX0" fmla="*/ 1545262 w 6622642"/>
                  <a:gd name="connsiteY0" fmla="*/ 1683446 h 6480822"/>
                  <a:gd name="connsiteX1" fmla="*/ 1932889 w 6622642"/>
                  <a:gd name="connsiteY1" fmla="*/ 639575 h 6480822"/>
                  <a:gd name="connsiteX2" fmla="*/ 2499418 w 6622642"/>
                  <a:gd name="connsiteY2" fmla="*/ 3733 h 6480822"/>
                  <a:gd name="connsiteX3" fmla="*/ 2628626 w 6622642"/>
                  <a:gd name="connsiteY3" fmla="*/ 361542 h 6480822"/>
                  <a:gd name="connsiteX4" fmla="*/ 2966558 w 6622642"/>
                  <a:gd name="connsiteY4" fmla="*/ 26448 h 6480822"/>
                  <a:gd name="connsiteX5" fmla="*/ 3075888 w 6622642"/>
                  <a:gd name="connsiteY5" fmla="*/ 709148 h 6480822"/>
                  <a:gd name="connsiteX6" fmla="*/ 2857226 w 6622642"/>
                  <a:gd name="connsiteY6" fmla="*/ 1298656 h 6480822"/>
                  <a:gd name="connsiteX7" fmla="*/ 2519295 w 6622642"/>
                  <a:gd name="connsiteY7" fmla="*/ 1924821 h 6480822"/>
                  <a:gd name="connsiteX8" fmla="*/ 2728019 w 6622642"/>
                  <a:gd name="connsiteY8" fmla="*/ 2428882 h 6480822"/>
                  <a:gd name="connsiteX9" fmla="*/ 2698201 w 6622642"/>
                  <a:gd name="connsiteY9" fmla="*/ 3137395 h 6480822"/>
                  <a:gd name="connsiteX10" fmla="*/ 4686028 w 6622642"/>
                  <a:gd name="connsiteY10" fmla="*/ 3064722 h 6480822"/>
                  <a:gd name="connsiteX11" fmla="*/ 5689878 w 6622642"/>
                  <a:gd name="connsiteY11" fmla="*/ 3830300 h 6480822"/>
                  <a:gd name="connsiteX12" fmla="*/ 6057627 w 6622642"/>
                  <a:gd name="connsiteY12" fmla="*/ 5013056 h 6480822"/>
                  <a:gd name="connsiteX13" fmla="*/ 6594341 w 6622642"/>
                  <a:gd name="connsiteY13" fmla="*/ 4675125 h 6480822"/>
                  <a:gd name="connsiteX14" fmla="*/ 6504890 w 6622642"/>
                  <a:gd name="connsiteY14" fmla="*/ 5340782 h 6480822"/>
                  <a:gd name="connsiteX15" fmla="*/ 5958235 w 6622642"/>
                  <a:gd name="connsiteY15" fmla="*/ 5877760 h 6480822"/>
                  <a:gd name="connsiteX16" fmla="*/ 5441401 w 6622642"/>
                  <a:gd name="connsiteY16" fmla="*/ 6384656 h 6480822"/>
                  <a:gd name="connsiteX17" fmla="*/ 2966558 w 6622642"/>
                  <a:gd name="connsiteY17" fmla="*/ 6404534 h 6480822"/>
                  <a:gd name="connsiteX18" fmla="*/ 3890896 w 6622642"/>
                  <a:gd name="connsiteY18" fmla="*/ 5579587 h 6480822"/>
                  <a:gd name="connsiteX19" fmla="*/ 2559053 w 6622642"/>
                  <a:gd name="connsiteY19" fmla="*/ 5032934 h 6480822"/>
                  <a:gd name="connsiteX20" fmla="*/ 2171427 w 6622642"/>
                  <a:gd name="connsiteY20" fmla="*/ 6126239 h 6480822"/>
                  <a:gd name="connsiteX21" fmla="*/ 1058245 w 6622642"/>
                  <a:gd name="connsiteY21" fmla="*/ 6175934 h 6480822"/>
                  <a:gd name="connsiteX22" fmla="*/ 1604897 w 6622642"/>
                  <a:gd name="connsiteY22" fmla="*/ 5331108 h 6480822"/>
                  <a:gd name="connsiteX23" fmla="*/ 978731 w 6622642"/>
                  <a:gd name="connsiteY23" fmla="*/ 4476343 h 6480822"/>
                  <a:gd name="connsiteX24" fmla="*/ 829644 w 6622642"/>
                  <a:gd name="connsiteY24" fmla="*/ 3333343 h 6480822"/>
                  <a:gd name="connsiteX25" fmla="*/ 263114 w 6622642"/>
                  <a:gd name="connsiteY25" fmla="*/ 3068600 h 6480822"/>
                  <a:gd name="connsiteX26" fmla="*/ 24575 w 6622642"/>
                  <a:gd name="connsiteY26" fmla="*/ 2756874 h 6480822"/>
                  <a:gd name="connsiteX27" fmla="*/ 829645 w 6622642"/>
                  <a:gd name="connsiteY27" fmla="*/ 1941865 h 6480822"/>
                  <a:gd name="connsiteX28" fmla="*/ 1545262 w 6622642"/>
                  <a:gd name="connsiteY28" fmla="*/ 1683446 h 6480822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175279 w 6622642"/>
                  <a:gd name="connsiteY5" fmla="*/ 745196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3006314 w 6622642"/>
                  <a:gd name="connsiteY9" fmla="*/ 2994538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414736 w 6492116"/>
                  <a:gd name="connsiteY0" fmla="*/ 1679737 h 6477113"/>
                  <a:gd name="connsiteX1" fmla="*/ 1802363 w 6492116"/>
                  <a:gd name="connsiteY1" fmla="*/ 635866 h 6477113"/>
                  <a:gd name="connsiteX2" fmla="*/ 2368892 w 6492116"/>
                  <a:gd name="connsiteY2" fmla="*/ 24 h 6477113"/>
                  <a:gd name="connsiteX3" fmla="*/ 2498100 w 6492116"/>
                  <a:gd name="connsiteY3" fmla="*/ 357833 h 6477113"/>
                  <a:gd name="connsiteX4" fmla="*/ 3004997 w 6492116"/>
                  <a:gd name="connsiteY4" fmla="*/ 22739 h 6477113"/>
                  <a:gd name="connsiteX5" fmla="*/ 2945362 w 6492116"/>
                  <a:gd name="connsiteY5" fmla="*/ 675622 h 6477113"/>
                  <a:gd name="connsiteX6" fmla="*/ 2607430 w 6492116"/>
                  <a:gd name="connsiteY6" fmla="*/ 1255191 h 6477113"/>
                  <a:gd name="connsiteX7" fmla="*/ 2418587 w 6492116"/>
                  <a:gd name="connsiteY7" fmla="*/ 1742208 h 6477113"/>
                  <a:gd name="connsiteX8" fmla="*/ 2597493 w 6492116"/>
                  <a:gd name="connsiteY8" fmla="*/ 2425173 h 6477113"/>
                  <a:gd name="connsiteX9" fmla="*/ 2875788 w 6492116"/>
                  <a:gd name="connsiteY9" fmla="*/ 2994538 h 6477113"/>
                  <a:gd name="connsiteX10" fmla="*/ 4555502 w 6492116"/>
                  <a:gd name="connsiteY10" fmla="*/ 3061013 h 6477113"/>
                  <a:gd name="connsiteX11" fmla="*/ 5559352 w 6492116"/>
                  <a:gd name="connsiteY11" fmla="*/ 3826591 h 6477113"/>
                  <a:gd name="connsiteX12" fmla="*/ 5927101 w 6492116"/>
                  <a:gd name="connsiteY12" fmla="*/ 5009347 h 6477113"/>
                  <a:gd name="connsiteX13" fmla="*/ 6463815 w 6492116"/>
                  <a:gd name="connsiteY13" fmla="*/ 4671416 h 6477113"/>
                  <a:gd name="connsiteX14" fmla="*/ 6374364 w 6492116"/>
                  <a:gd name="connsiteY14" fmla="*/ 5337073 h 6477113"/>
                  <a:gd name="connsiteX15" fmla="*/ 5827709 w 6492116"/>
                  <a:gd name="connsiteY15" fmla="*/ 5874051 h 6477113"/>
                  <a:gd name="connsiteX16" fmla="*/ 5310875 w 6492116"/>
                  <a:gd name="connsiteY16" fmla="*/ 6380947 h 6477113"/>
                  <a:gd name="connsiteX17" fmla="*/ 2836032 w 6492116"/>
                  <a:gd name="connsiteY17" fmla="*/ 6400825 h 6477113"/>
                  <a:gd name="connsiteX18" fmla="*/ 3760370 w 6492116"/>
                  <a:gd name="connsiteY18" fmla="*/ 5575878 h 6477113"/>
                  <a:gd name="connsiteX19" fmla="*/ 2428527 w 6492116"/>
                  <a:gd name="connsiteY19" fmla="*/ 5029225 h 6477113"/>
                  <a:gd name="connsiteX20" fmla="*/ 2040901 w 6492116"/>
                  <a:gd name="connsiteY20" fmla="*/ 6122530 h 6477113"/>
                  <a:gd name="connsiteX21" fmla="*/ 927719 w 6492116"/>
                  <a:gd name="connsiteY21" fmla="*/ 6172225 h 6477113"/>
                  <a:gd name="connsiteX22" fmla="*/ 1474371 w 6492116"/>
                  <a:gd name="connsiteY22" fmla="*/ 5327399 h 6477113"/>
                  <a:gd name="connsiteX23" fmla="*/ 848205 w 6492116"/>
                  <a:gd name="connsiteY23" fmla="*/ 4472634 h 6477113"/>
                  <a:gd name="connsiteX24" fmla="*/ 699118 w 6492116"/>
                  <a:gd name="connsiteY24" fmla="*/ 3329634 h 6477113"/>
                  <a:gd name="connsiteX25" fmla="*/ 132588 w 6492116"/>
                  <a:gd name="connsiteY25" fmla="*/ 3064891 h 6477113"/>
                  <a:gd name="connsiteX26" fmla="*/ 43136 w 6492116"/>
                  <a:gd name="connsiteY26" fmla="*/ 2584200 h 6477113"/>
                  <a:gd name="connsiteX27" fmla="*/ 699119 w 6492116"/>
                  <a:gd name="connsiteY27" fmla="*/ 1938156 h 6477113"/>
                  <a:gd name="connsiteX28" fmla="*/ 1414736 w 6492116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38173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7284 h 6484660"/>
                  <a:gd name="connsiteX1" fmla="*/ 1771644 w 6461397"/>
                  <a:gd name="connsiteY1" fmla="*/ 643413 h 6484660"/>
                  <a:gd name="connsiteX2" fmla="*/ 2308356 w 6461397"/>
                  <a:gd name="connsiteY2" fmla="*/ 7571 h 6484660"/>
                  <a:gd name="connsiteX3" fmla="*/ 2467381 w 6461397"/>
                  <a:gd name="connsiteY3" fmla="*/ 365380 h 6484660"/>
                  <a:gd name="connsiteX4" fmla="*/ 2894765 w 6461397"/>
                  <a:gd name="connsiteY4" fmla="*/ 10408 h 6484660"/>
                  <a:gd name="connsiteX5" fmla="*/ 2914643 w 6461397"/>
                  <a:gd name="connsiteY5" fmla="*/ 683169 h 6484660"/>
                  <a:gd name="connsiteX6" fmla="*/ 2576711 w 6461397"/>
                  <a:gd name="connsiteY6" fmla="*/ 1262738 h 6484660"/>
                  <a:gd name="connsiteX7" fmla="*/ 2387868 w 6461397"/>
                  <a:gd name="connsiteY7" fmla="*/ 1749755 h 6484660"/>
                  <a:gd name="connsiteX8" fmla="*/ 2566774 w 6461397"/>
                  <a:gd name="connsiteY8" fmla="*/ 2432720 h 6484660"/>
                  <a:gd name="connsiteX9" fmla="*/ 2845069 w 6461397"/>
                  <a:gd name="connsiteY9" fmla="*/ 3002085 h 6484660"/>
                  <a:gd name="connsiteX10" fmla="*/ 4524783 w 6461397"/>
                  <a:gd name="connsiteY10" fmla="*/ 3068560 h 6484660"/>
                  <a:gd name="connsiteX11" fmla="*/ 5528633 w 6461397"/>
                  <a:gd name="connsiteY11" fmla="*/ 3834138 h 6484660"/>
                  <a:gd name="connsiteX12" fmla="*/ 5896382 w 6461397"/>
                  <a:gd name="connsiteY12" fmla="*/ 5016894 h 6484660"/>
                  <a:gd name="connsiteX13" fmla="*/ 6433096 w 6461397"/>
                  <a:gd name="connsiteY13" fmla="*/ 4678963 h 6484660"/>
                  <a:gd name="connsiteX14" fmla="*/ 6343645 w 6461397"/>
                  <a:gd name="connsiteY14" fmla="*/ 5344620 h 6484660"/>
                  <a:gd name="connsiteX15" fmla="*/ 5796990 w 6461397"/>
                  <a:gd name="connsiteY15" fmla="*/ 5881598 h 6484660"/>
                  <a:gd name="connsiteX16" fmla="*/ 5280156 w 6461397"/>
                  <a:gd name="connsiteY16" fmla="*/ 6388494 h 6484660"/>
                  <a:gd name="connsiteX17" fmla="*/ 2805313 w 6461397"/>
                  <a:gd name="connsiteY17" fmla="*/ 6408372 h 6484660"/>
                  <a:gd name="connsiteX18" fmla="*/ 3729651 w 6461397"/>
                  <a:gd name="connsiteY18" fmla="*/ 5583425 h 6484660"/>
                  <a:gd name="connsiteX19" fmla="*/ 2397808 w 6461397"/>
                  <a:gd name="connsiteY19" fmla="*/ 5036772 h 6484660"/>
                  <a:gd name="connsiteX20" fmla="*/ 2010182 w 6461397"/>
                  <a:gd name="connsiteY20" fmla="*/ 6130077 h 6484660"/>
                  <a:gd name="connsiteX21" fmla="*/ 897000 w 6461397"/>
                  <a:gd name="connsiteY21" fmla="*/ 6179772 h 6484660"/>
                  <a:gd name="connsiteX22" fmla="*/ 1443652 w 6461397"/>
                  <a:gd name="connsiteY22" fmla="*/ 5334946 h 6484660"/>
                  <a:gd name="connsiteX23" fmla="*/ 817486 w 6461397"/>
                  <a:gd name="connsiteY23" fmla="*/ 4480181 h 6484660"/>
                  <a:gd name="connsiteX24" fmla="*/ 668399 w 6461397"/>
                  <a:gd name="connsiteY24" fmla="*/ 3337181 h 6484660"/>
                  <a:gd name="connsiteX25" fmla="*/ 270834 w 6461397"/>
                  <a:gd name="connsiteY25" fmla="*/ 3032682 h 6484660"/>
                  <a:gd name="connsiteX26" fmla="*/ 12417 w 6461397"/>
                  <a:gd name="connsiteY26" fmla="*/ 2591747 h 6484660"/>
                  <a:gd name="connsiteX27" fmla="*/ 668400 w 6461397"/>
                  <a:gd name="connsiteY27" fmla="*/ 1945703 h 6484660"/>
                  <a:gd name="connsiteX28" fmla="*/ 1384017 w 6461397"/>
                  <a:gd name="connsiteY28" fmla="*/ 1687284 h 6484660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894765 w 6461397"/>
                  <a:gd name="connsiteY4" fmla="*/ 2861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1117 h 6478493"/>
                  <a:gd name="connsiteX1" fmla="*/ 1771644 w 6461397"/>
                  <a:gd name="connsiteY1" fmla="*/ 637246 h 6478493"/>
                  <a:gd name="connsiteX2" fmla="*/ 2308356 w 6461397"/>
                  <a:gd name="connsiteY2" fmla="*/ 1404 h 6478493"/>
                  <a:gd name="connsiteX3" fmla="*/ 2467381 w 6461397"/>
                  <a:gd name="connsiteY3" fmla="*/ 359213 h 6478493"/>
                  <a:gd name="connsiteX4" fmla="*/ 2894765 w 6461397"/>
                  <a:gd name="connsiteY4" fmla="*/ 4241 h 6478493"/>
                  <a:gd name="connsiteX5" fmla="*/ 2914643 w 6461397"/>
                  <a:gd name="connsiteY5" fmla="*/ 677002 h 6478493"/>
                  <a:gd name="connsiteX6" fmla="*/ 2576711 w 6461397"/>
                  <a:gd name="connsiteY6" fmla="*/ 1256571 h 6478493"/>
                  <a:gd name="connsiteX7" fmla="*/ 2387868 w 6461397"/>
                  <a:gd name="connsiteY7" fmla="*/ 1743588 h 6478493"/>
                  <a:gd name="connsiteX8" fmla="*/ 2566774 w 6461397"/>
                  <a:gd name="connsiteY8" fmla="*/ 2426553 h 6478493"/>
                  <a:gd name="connsiteX9" fmla="*/ 2845069 w 6461397"/>
                  <a:gd name="connsiteY9" fmla="*/ 2995918 h 6478493"/>
                  <a:gd name="connsiteX10" fmla="*/ 4524783 w 6461397"/>
                  <a:gd name="connsiteY10" fmla="*/ 3062393 h 6478493"/>
                  <a:gd name="connsiteX11" fmla="*/ 5528633 w 6461397"/>
                  <a:gd name="connsiteY11" fmla="*/ 3827971 h 6478493"/>
                  <a:gd name="connsiteX12" fmla="*/ 5896382 w 6461397"/>
                  <a:gd name="connsiteY12" fmla="*/ 5010727 h 6478493"/>
                  <a:gd name="connsiteX13" fmla="*/ 6433096 w 6461397"/>
                  <a:gd name="connsiteY13" fmla="*/ 4672796 h 6478493"/>
                  <a:gd name="connsiteX14" fmla="*/ 6343645 w 6461397"/>
                  <a:gd name="connsiteY14" fmla="*/ 5338453 h 6478493"/>
                  <a:gd name="connsiteX15" fmla="*/ 5796990 w 6461397"/>
                  <a:gd name="connsiteY15" fmla="*/ 5875431 h 6478493"/>
                  <a:gd name="connsiteX16" fmla="*/ 5280156 w 6461397"/>
                  <a:gd name="connsiteY16" fmla="*/ 6382327 h 6478493"/>
                  <a:gd name="connsiteX17" fmla="*/ 2805313 w 6461397"/>
                  <a:gd name="connsiteY17" fmla="*/ 6402205 h 6478493"/>
                  <a:gd name="connsiteX18" fmla="*/ 3729651 w 6461397"/>
                  <a:gd name="connsiteY18" fmla="*/ 5577258 h 6478493"/>
                  <a:gd name="connsiteX19" fmla="*/ 2397808 w 6461397"/>
                  <a:gd name="connsiteY19" fmla="*/ 5030605 h 6478493"/>
                  <a:gd name="connsiteX20" fmla="*/ 2010182 w 6461397"/>
                  <a:gd name="connsiteY20" fmla="*/ 6123910 h 6478493"/>
                  <a:gd name="connsiteX21" fmla="*/ 897000 w 6461397"/>
                  <a:gd name="connsiteY21" fmla="*/ 6173605 h 6478493"/>
                  <a:gd name="connsiteX22" fmla="*/ 1443652 w 6461397"/>
                  <a:gd name="connsiteY22" fmla="*/ 5328779 h 6478493"/>
                  <a:gd name="connsiteX23" fmla="*/ 817486 w 6461397"/>
                  <a:gd name="connsiteY23" fmla="*/ 4474014 h 6478493"/>
                  <a:gd name="connsiteX24" fmla="*/ 668399 w 6461397"/>
                  <a:gd name="connsiteY24" fmla="*/ 3331014 h 6478493"/>
                  <a:gd name="connsiteX25" fmla="*/ 270834 w 6461397"/>
                  <a:gd name="connsiteY25" fmla="*/ 3026515 h 6478493"/>
                  <a:gd name="connsiteX26" fmla="*/ 12417 w 6461397"/>
                  <a:gd name="connsiteY26" fmla="*/ 2585580 h 6478493"/>
                  <a:gd name="connsiteX27" fmla="*/ 668400 w 6461397"/>
                  <a:gd name="connsiteY27" fmla="*/ 1939536 h 6478493"/>
                  <a:gd name="connsiteX28" fmla="*/ 1384017 w 6461397"/>
                  <a:gd name="connsiteY28" fmla="*/ 1681117 h 6478493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387868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626408 w 6461397"/>
                  <a:gd name="connsiteY8" fmla="*/ 2386749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715860 w 6461397"/>
                  <a:gd name="connsiteY8" fmla="*/ 2217783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61397" h="6478445">
                    <a:moveTo>
                      <a:pt x="1384017" y="1681069"/>
                    </a:moveTo>
                    <a:cubicBezTo>
                      <a:pt x="1567891" y="1464021"/>
                      <a:pt x="1645748" y="925433"/>
                      <a:pt x="1771644" y="637198"/>
                    </a:cubicBezTo>
                    <a:cubicBezTo>
                      <a:pt x="1897540" y="348963"/>
                      <a:pt x="2043313" y="-2001"/>
                      <a:pt x="2308356" y="1356"/>
                    </a:cubicBezTo>
                    <a:cubicBezTo>
                      <a:pt x="2573399" y="4713"/>
                      <a:pt x="2369646" y="358692"/>
                      <a:pt x="2467381" y="359165"/>
                    </a:cubicBezTo>
                    <a:cubicBezTo>
                      <a:pt x="2565116" y="359638"/>
                      <a:pt x="2621438" y="60558"/>
                      <a:pt x="2894765" y="4193"/>
                    </a:cubicBezTo>
                    <a:cubicBezTo>
                      <a:pt x="3168092" y="-52172"/>
                      <a:pt x="2951087" y="474859"/>
                      <a:pt x="2914643" y="676954"/>
                    </a:cubicBezTo>
                    <a:cubicBezTo>
                      <a:pt x="2878199" y="879049"/>
                      <a:pt x="2745676" y="1039002"/>
                      <a:pt x="2676102" y="1216766"/>
                    </a:cubicBezTo>
                    <a:cubicBezTo>
                      <a:pt x="2606528" y="1394530"/>
                      <a:pt x="2490573" y="1576704"/>
                      <a:pt x="2497199" y="1743540"/>
                    </a:cubicBezTo>
                    <a:cubicBezTo>
                      <a:pt x="2503825" y="1910376"/>
                      <a:pt x="2657882" y="2009061"/>
                      <a:pt x="2715860" y="2217783"/>
                    </a:cubicBezTo>
                    <a:cubicBezTo>
                      <a:pt x="2773838" y="2426505"/>
                      <a:pt x="2543582" y="2855110"/>
                      <a:pt x="2845069" y="2995870"/>
                    </a:cubicBezTo>
                    <a:cubicBezTo>
                      <a:pt x="3146556" y="3136630"/>
                      <a:pt x="4046048" y="2936922"/>
                      <a:pt x="4524783" y="3062345"/>
                    </a:cubicBezTo>
                    <a:cubicBezTo>
                      <a:pt x="5003518" y="3187768"/>
                      <a:pt x="5300033" y="3503201"/>
                      <a:pt x="5528633" y="3827923"/>
                    </a:cubicBezTo>
                    <a:cubicBezTo>
                      <a:pt x="5757233" y="4152645"/>
                      <a:pt x="5745638" y="4869875"/>
                      <a:pt x="5896382" y="5010679"/>
                    </a:cubicBezTo>
                    <a:cubicBezTo>
                      <a:pt x="6047126" y="5151483"/>
                      <a:pt x="6358552" y="4618127"/>
                      <a:pt x="6433096" y="4672748"/>
                    </a:cubicBezTo>
                    <a:cubicBezTo>
                      <a:pt x="6507640" y="4727369"/>
                      <a:pt x="6419845" y="5137966"/>
                      <a:pt x="6343645" y="5338405"/>
                    </a:cubicBezTo>
                    <a:cubicBezTo>
                      <a:pt x="6267445" y="5538844"/>
                      <a:pt x="5974238" y="5701404"/>
                      <a:pt x="5796990" y="5875383"/>
                    </a:cubicBezTo>
                    <a:cubicBezTo>
                      <a:pt x="5619742" y="6049362"/>
                      <a:pt x="5778769" y="6294483"/>
                      <a:pt x="5280156" y="6382279"/>
                    </a:cubicBezTo>
                    <a:cubicBezTo>
                      <a:pt x="4781543" y="6470075"/>
                      <a:pt x="3063730" y="6536335"/>
                      <a:pt x="2805313" y="6402157"/>
                    </a:cubicBezTo>
                    <a:cubicBezTo>
                      <a:pt x="2546896" y="6267979"/>
                      <a:pt x="3966534" y="5775993"/>
                      <a:pt x="3729651" y="5577210"/>
                    </a:cubicBezTo>
                    <a:cubicBezTo>
                      <a:pt x="3492768" y="5378427"/>
                      <a:pt x="2684386" y="4939448"/>
                      <a:pt x="2397808" y="5030557"/>
                    </a:cubicBezTo>
                    <a:cubicBezTo>
                      <a:pt x="2111230" y="5121666"/>
                      <a:pt x="2260317" y="5933362"/>
                      <a:pt x="2010182" y="6123862"/>
                    </a:cubicBezTo>
                    <a:cubicBezTo>
                      <a:pt x="1760047" y="6314362"/>
                      <a:pt x="991422" y="6306079"/>
                      <a:pt x="897000" y="6173557"/>
                    </a:cubicBezTo>
                    <a:cubicBezTo>
                      <a:pt x="802578" y="6041035"/>
                      <a:pt x="1456904" y="5611996"/>
                      <a:pt x="1443652" y="5328731"/>
                    </a:cubicBezTo>
                    <a:cubicBezTo>
                      <a:pt x="1430400" y="5045466"/>
                      <a:pt x="963260" y="4810240"/>
                      <a:pt x="817486" y="4473966"/>
                    </a:cubicBezTo>
                    <a:cubicBezTo>
                      <a:pt x="671712" y="4137692"/>
                      <a:pt x="759508" y="3572216"/>
                      <a:pt x="668399" y="3330966"/>
                    </a:cubicBezTo>
                    <a:cubicBezTo>
                      <a:pt x="577290" y="3089716"/>
                      <a:pt x="380164" y="3150706"/>
                      <a:pt x="270834" y="3026467"/>
                    </a:cubicBezTo>
                    <a:cubicBezTo>
                      <a:pt x="161504" y="2902228"/>
                      <a:pt x="-53844" y="2766695"/>
                      <a:pt x="12417" y="2585532"/>
                    </a:cubicBezTo>
                    <a:cubicBezTo>
                      <a:pt x="78678" y="2404369"/>
                      <a:pt x="439800" y="2090232"/>
                      <a:pt x="668400" y="1939488"/>
                    </a:cubicBezTo>
                    <a:cubicBezTo>
                      <a:pt x="897000" y="1788744"/>
                      <a:pt x="1200143" y="1898117"/>
                      <a:pt x="1384017" y="1681069"/>
                    </a:cubicBezTo>
                    <a:close/>
                  </a:path>
                </a:pathLst>
              </a:cu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2923FE0-1A3D-0464-C26B-8B41D7E18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1900" y="2956417"/>
                <a:ext cx="681011" cy="682808"/>
              </a:xfrm>
              <a:custGeom>
                <a:avLst/>
                <a:gdLst>
                  <a:gd name="connsiteX0" fmla="*/ 1595419 w 6815153"/>
                  <a:gd name="connsiteY0" fmla="*/ 1568960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223819 w 6815153"/>
                  <a:gd name="connsiteY0" fmla="*/ 922916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462358 w 6815153"/>
                  <a:gd name="connsiteY0" fmla="*/ 744012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0 w 6869630"/>
                  <a:gd name="connsiteY0" fmla="*/ 942795 h 4844898"/>
                  <a:gd name="connsiteX1" fmla="*/ 2385392 w 6869630"/>
                  <a:gd name="connsiteY1" fmla="*/ 942795 h 4844898"/>
                  <a:gd name="connsiteX2" fmla="*/ 3081131 w 6869630"/>
                  <a:gd name="connsiteY2" fmla="*/ 38334 h 4844898"/>
                  <a:gd name="connsiteX3" fmla="*/ 3925957 w 6869630"/>
                  <a:gd name="connsiteY3" fmla="*/ 286812 h 4844898"/>
                  <a:gd name="connsiteX4" fmla="*/ 3448879 w 6869630"/>
                  <a:gd name="connsiteY4" fmla="*/ 1360238 h 4844898"/>
                  <a:gd name="connsiteX5" fmla="*/ 3588026 w 6869630"/>
                  <a:gd name="connsiteY5" fmla="*/ 2324334 h 4844898"/>
                  <a:gd name="connsiteX6" fmla="*/ 6321287 w 6869630"/>
                  <a:gd name="connsiteY6" fmla="*/ 3835082 h 4844898"/>
                  <a:gd name="connsiteX7" fmla="*/ 6818244 w 6869630"/>
                  <a:gd name="connsiteY7" fmla="*/ 3328186 h 4844898"/>
                  <a:gd name="connsiteX8" fmla="*/ 6708913 w 6869630"/>
                  <a:gd name="connsiteY8" fmla="*/ 4252525 h 4844898"/>
                  <a:gd name="connsiteX9" fmla="*/ 5536096 w 6869630"/>
                  <a:gd name="connsiteY9" fmla="*/ 4749482 h 4844898"/>
                  <a:gd name="connsiteX10" fmla="*/ 3697357 w 6869630"/>
                  <a:gd name="connsiteY10" fmla="*/ 4779299 h 4844898"/>
                  <a:gd name="connsiteX11" fmla="*/ 4661452 w 6869630"/>
                  <a:gd name="connsiteY11" fmla="*/ 4043804 h 4844898"/>
                  <a:gd name="connsiteX12" fmla="*/ 3289852 w 6869630"/>
                  <a:gd name="connsiteY12" fmla="*/ 3407699 h 4844898"/>
                  <a:gd name="connsiteX13" fmla="*/ 2902226 w 6869630"/>
                  <a:gd name="connsiteY13" fmla="*/ 4501004 h 4844898"/>
                  <a:gd name="connsiteX14" fmla="*/ 1789044 w 6869630"/>
                  <a:gd name="connsiteY14" fmla="*/ 4550699 h 4844898"/>
                  <a:gd name="connsiteX15" fmla="*/ 2335696 w 6869630"/>
                  <a:gd name="connsiteY15" fmla="*/ 3586604 h 4844898"/>
                  <a:gd name="connsiteX16" fmla="*/ 1461052 w 6869630"/>
                  <a:gd name="connsiteY16" fmla="*/ 1688230 h 4844898"/>
                  <a:gd name="connsiteX17" fmla="*/ 159026 w 6869630"/>
                  <a:gd name="connsiteY17" fmla="*/ 1360238 h 4844898"/>
                  <a:gd name="connsiteX18" fmla="*/ 228600 w 6869630"/>
                  <a:gd name="connsiteY18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406576 w 6815154"/>
                  <a:gd name="connsiteY16" fmla="*/ 1688230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297246 w 6815154"/>
                  <a:gd name="connsiteY16" fmla="*/ 1777682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183943 w 6668181"/>
                  <a:gd name="connsiteY0" fmla="*/ 942795 h 4844898"/>
                  <a:gd name="connsiteX1" fmla="*/ 2879682 w 6668181"/>
                  <a:gd name="connsiteY1" fmla="*/ 38334 h 4844898"/>
                  <a:gd name="connsiteX2" fmla="*/ 3724508 w 6668181"/>
                  <a:gd name="connsiteY2" fmla="*/ 286812 h 4844898"/>
                  <a:gd name="connsiteX3" fmla="*/ 3247430 w 6668181"/>
                  <a:gd name="connsiteY3" fmla="*/ 1360238 h 4844898"/>
                  <a:gd name="connsiteX4" fmla="*/ 3386577 w 6668181"/>
                  <a:gd name="connsiteY4" fmla="*/ 2324334 h 4844898"/>
                  <a:gd name="connsiteX5" fmla="*/ 6119838 w 6668181"/>
                  <a:gd name="connsiteY5" fmla="*/ 3835082 h 4844898"/>
                  <a:gd name="connsiteX6" fmla="*/ 6616795 w 6668181"/>
                  <a:gd name="connsiteY6" fmla="*/ 3328186 h 4844898"/>
                  <a:gd name="connsiteX7" fmla="*/ 6507464 w 6668181"/>
                  <a:gd name="connsiteY7" fmla="*/ 4252525 h 4844898"/>
                  <a:gd name="connsiteX8" fmla="*/ 5334647 w 6668181"/>
                  <a:gd name="connsiteY8" fmla="*/ 4749482 h 4844898"/>
                  <a:gd name="connsiteX9" fmla="*/ 3495908 w 6668181"/>
                  <a:gd name="connsiteY9" fmla="*/ 4779299 h 4844898"/>
                  <a:gd name="connsiteX10" fmla="*/ 4460003 w 6668181"/>
                  <a:gd name="connsiteY10" fmla="*/ 4043804 h 4844898"/>
                  <a:gd name="connsiteX11" fmla="*/ 3088403 w 6668181"/>
                  <a:gd name="connsiteY11" fmla="*/ 3407699 h 4844898"/>
                  <a:gd name="connsiteX12" fmla="*/ 2700777 w 6668181"/>
                  <a:gd name="connsiteY12" fmla="*/ 4501004 h 4844898"/>
                  <a:gd name="connsiteX13" fmla="*/ 1587595 w 6668181"/>
                  <a:gd name="connsiteY13" fmla="*/ 4550699 h 4844898"/>
                  <a:gd name="connsiteX14" fmla="*/ 2134247 w 6668181"/>
                  <a:gd name="connsiteY14" fmla="*/ 3705873 h 4844898"/>
                  <a:gd name="connsiteX15" fmla="*/ 1329177 w 6668181"/>
                  <a:gd name="connsiteY15" fmla="*/ 2920682 h 4844898"/>
                  <a:gd name="connsiteX16" fmla="*/ 1150273 w 6668181"/>
                  <a:gd name="connsiteY16" fmla="*/ 1777682 h 4844898"/>
                  <a:gd name="connsiteX17" fmla="*/ 514168 w 6668181"/>
                  <a:gd name="connsiteY17" fmla="*/ 1370178 h 4844898"/>
                  <a:gd name="connsiteX18" fmla="*/ 27151 w 6668181"/>
                  <a:gd name="connsiteY18" fmla="*/ 873221 h 4844898"/>
                  <a:gd name="connsiteX19" fmla="*/ 2183943 w 6668181"/>
                  <a:gd name="connsiteY19" fmla="*/ 942795 h 4844898"/>
                  <a:gd name="connsiteX0" fmla="*/ 1706213 w 6190451"/>
                  <a:gd name="connsiteY0" fmla="*/ 942795 h 4844898"/>
                  <a:gd name="connsiteX1" fmla="*/ 2401952 w 6190451"/>
                  <a:gd name="connsiteY1" fmla="*/ 38334 h 4844898"/>
                  <a:gd name="connsiteX2" fmla="*/ 3246778 w 6190451"/>
                  <a:gd name="connsiteY2" fmla="*/ 286812 h 4844898"/>
                  <a:gd name="connsiteX3" fmla="*/ 2769700 w 6190451"/>
                  <a:gd name="connsiteY3" fmla="*/ 1360238 h 4844898"/>
                  <a:gd name="connsiteX4" fmla="*/ 2908847 w 6190451"/>
                  <a:gd name="connsiteY4" fmla="*/ 2324334 h 4844898"/>
                  <a:gd name="connsiteX5" fmla="*/ 5642108 w 6190451"/>
                  <a:gd name="connsiteY5" fmla="*/ 3835082 h 4844898"/>
                  <a:gd name="connsiteX6" fmla="*/ 6139065 w 6190451"/>
                  <a:gd name="connsiteY6" fmla="*/ 3328186 h 4844898"/>
                  <a:gd name="connsiteX7" fmla="*/ 6029734 w 6190451"/>
                  <a:gd name="connsiteY7" fmla="*/ 4252525 h 4844898"/>
                  <a:gd name="connsiteX8" fmla="*/ 4856917 w 6190451"/>
                  <a:gd name="connsiteY8" fmla="*/ 4749482 h 4844898"/>
                  <a:gd name="connsiteX9" fmla="*/ 3018178 w 6190451"/>
                  <a:gd name="connsiteY9" fmla="*/ 4779299 h 4844898"/>
                  <a:gd name="connsiteX10" fmla="*/ 3982273 w 6190451"/>
                  <a:gd name="connsiteY10" fmla="*/ 4043804 h 4844898"/>
                  <a:gd name="connsiteX11" fmla="*/ 2610673 w 6190451"/>
                  <a:gd name="connsiteY11" fmla="*/ 3407699 h 4844898"/>
                  <a:gd name="connsiteX12" fmla="*/ 2223047 w 6190451"/>
                  <a:gd name="connsiteY12" fmla="*/ 4501004 h 4844898"/>
                  <a:gd name="connsiteX13" fmla="*/ 1109865 w 6190451"/>
                  <a:gd name="connsiteY13" fmla="*/ 4550699 h 4844898"/>
                  <a:gd name="connsiteX14" fmla="*/ 1656517 w 6190451"/>
                  <a:gd name="connsiteY14" fmla="*/ 3705873 h 4844898"/>
                  <a:gd name="connsiteX15" fmla="*/ 851447 w 6190451"/>
                  <a:gd name="connsiteY15" fmla="*/ 2920682 h 4844898"/>
                  <a:gd name="connsiteX16" fmla="*/ 672543 w 6190451"/>
                  <a:gd name="connsiteY16" fmla="*/ 1777682 h 4844898"/>
                  <a:gd name="connsiteX17" fmla="*/ 36438 w 6190451"/>
                  <a:gd name="connsiteY17" fmla="*/ 1370178 h 4844898"/>
                  <a:gd name="connsiteX18" fmla="*/ 692421 w 6190451"/>
                  <a:gd name="connsiteY18" fmla="*/ 565108 h 4844898"/>
                  <a:gd name="connsiteX19" fmla="*/ 1706213 w 6190451"/>
                  <a:gd name="connsiteY19" fmla="*/ 942795 h 4844898"/>
                  <a:gd name="connsiteX0" fmla="*/ 1646578 w 6190451"/>
                  <a:gd name="connsiteY0" fmla="*/ 466175 h 4815539"/>
                  <a:gd name="connsiteX1" fmla="*/ 2401952 w 6190451"/>
                  <a:gd name="connsiteY1" fmla="*/ 8975 h 4815539"/>
                  <a:gd name="connsiteX2" fmla="*/ 3246778 w 6190451"/>
                  <a:gd name="connsiteY2" fmla="*/ 257453 h 4815539"/>
                  <a:gd name="connsiteX3" fmla="*/ 2769700 w 6190451"/>
                  <a:gd name="connsiteY3" fmla="*/ 1330879 h 4815539"/>
                  <a:gd name="connsiteX4" fmla="*/ 2908847 w 6190451"/>
                  <a:gd name="connsiteY4" fmla="*/ 2294975 h 4815539"/>
                  <a:gd name="connsiteX5" fmla="*/ 5642108 w 6190451"/>
                  <a:gd name="connsiteY5" fmla="*/ 3805723 h 4815539"/>
                  <a:gd name="connsiteX6" fmla="*/ 6139065 w 6190451"/>
                  <a:gd name="connsiteY6" fmla="*/ 3298827 h 4815539"/>
                  <a:gd name="connsiteX7" fmla="*/ 6029734 w 6190451"/>
                  <a:gd name="connsiteY7" fmla="*/ 4223166 h 4815539"/>
                  <a:gd name="connsiteX8" fmla="*/ 4856917 w 6190451"/>
                  <a:gd name="connsiteY8" fmla="*/ 4720123 h 4815539"/>
                  <a:gd name="connsiteX9" fmla="*/ 3018178 w 6190451"/>
                  <a:gd name="connsiteY9" fmla="*/ 4749940 h 4815539"/>
                  <a:gd name="connsiteX10" fmla="*/ 3982273 w 6190451"/>
                  <a:gd name="connsiteY10" fmla="*/ 4014445 h 4815539"/>
                  <a:gd name="connsiteX11" fmla="*/ 2610673 w 6190451"/>
                  <a:gd name="connsiteY11" fmla="*/ 3378340 h 4815539"/>
                  <a:gd name="connsiteX12" fmla="*/ 2223047 w 6190451"/>
                  <a:gd name="connsiteY12" fmla="*/ 4471645 h 4815539"/>
                  <a:gd name="connsiteX13" fmla="*/ 1109865 w 6190451"/>
                  <a:gd name="connsiteY13" fmla="*/ 4521340 h 4815539"/>
                  <a:gd name="connsiteX14" fmla="*/ 1656517 w 6190451"/>
                  <a:gd name="connsiteY14" fmla="*/ 3676514 h 4815539"/>
                  <a:gd name="connsiteX15" fmla="*/ 851447 w 6190451"/>
                  <a:gd name="connsiteY15" fmla="*/ 2891323 h 4815539"/>
                  <a:gd name="connsiteX16" fmla="*/ 672543 w 6190451"/>
                  <a:gd name="connsiteY16" fmla="*/ 1748323 h 4815539"/>
                  <a:gd name="connsiteX17" fmla="*/ 36438 w 6190451"/>
                  <a:gd name="connsiteY17" fmla="*/ 1340819 h 4815539"/>
                  <a:gd name="connsiteX18" fmla="*/ 692421 w 6190451"/>
                  <a:gd name="connsiteY18" fmla="*/ 535749 h 4815539"/>
                  <a:gd name="connsiteX19" fmla="*/ 1646578 w 6190451"/>
                  <a:gd name="connsiteY19" fmla="*/ 466175 h 4815539"/>
                  <a:gd name="connsiteX0" fmla="*/ 1646578 w 6190451"/>
                  <a:gd name="connsiteY0" fmla="*/ 1323026 h 5672390"/>
                  <a:gd name="connsiteX1" fmla="*/ 2322439 w 6190451"/>
                  <a:gd name="connsiteY1" fmla="*/ 1121 h 5672390"/>
                  <a:gd name="connsiteX2" fmla="*/ 3246778 w 6190451"/>
                  <a:gd name="connsiteY2" fmla="*/ 1114304 h 5672390"/>
                  <a:gd name="connsiteX3" fmla="*/ 2769700 w 6190451"/>
                  <a:gd name="connsiteY3" fmla="*/ 2187730 h 5672390"/>
                  <a:gd name="connsiteX4" fmla="*/ 2908847 w 6190451"/>
                  <a:gd name="connsiteY4" fmla="*/ 3151826 h 5672390"/>
                  <a:gd name="connsiteX5" fmla="*/ 5642108 w 6190451"/>
                  <a:gd name="connsiteY5" fmla="*/ 4662574 h 5672390"/>
                  <a:gd name="connsiteX6" fmla="*/ 6139065 w 6190451"/>
                  <a:gd name="connsiteY6" fmla="*/ 4155678 h 5672390"/>
                  <a:gd name="connsiteX7" fmla="*/ 6029734 w 6190451"/>
                  <a:gd name="connsiteY7" fmla="*/ 5080017 h 5672390"/>
                  <a:gd name="connsiteX8" fmla="*/ 4856917 w 6190451"/>
                  <a:gd name="connsiteY8" fmla="*/ 5576974 h 5672390"/>
                  <a:gd name="connsiteX9" fmla="*/ 3018178 w 6190451"/>
                  <a:gd name="connsiteY9" fmla="*/ 5606791 h 5672390"/>
                  <a:gd name="connsiteX10" fmla="*/ 3982273 w 6190451"/>
                  <a:gd name="connsiteY10" fmla="*/ 4871296 h 5672390"/>
                  <a:gd name="connsiteX11" fmla="*/ 2610673 w 6190451"/>
                  <a:gd name="connsiteY11" fmla="*/ 4235191 h 5672390"/>
                  <a:gd name="connsiteX12" fmla="*/ 2223047 w 6190451"/>
                  <a:gd name="connsiteY12" fmla="*/ 5328496 h 5672390"/>
                  <a:gd name="connsiteX13" fmla="*/ 1109865 w 6190451"/>
                  <a:gd name="connsiteY13" fmla="*/ 5378191 h 5672390"/>
                  <a:gd name="connsiteX14" fmla="*/ 1656517 w 6190451"/>
                  <a:gd name="connsiteY14" fmla="*/ 4533365 h 5672390"/>
                  <a:gd name="connsiteX15" fmla="*/ 851447 w 6190451"/>
                  <a:gd name="connsiteY15" fmla="*/ 3748174 h 5672390"/>
                  <a:gd name="connsiteX16" fmla="*/ 672543 w 6190451"/>
                  <a:gd name="connsiteY16" fmla="*/ 2605174 h 5672390"/>
                  <a:gd name="connsiteX17" fmla="*/ 36438 w 6190451"/>
                  <a:gd name="connsiteY17" fmla="*/ 2197670 h 5672390"/>
                  <a:gd name="connsiteX18" fmla="*/ 692421 w 6190451"/>
                  <a:gd name="connsiteY18" fmla="*/ 1392600 h 5672390"/>
                  <a:gd name="connsiteX19" fmla="*/ 1646578 w 6190451"/>
                  <a:gd name="connsiteY19" fmla="*/ 1323026 h 5672390"/>
                  <a:gd name="connsiteX0" fmla="*/ 1646578 w 6190451"/>
                  <a:gd name="connsiteY0" fmla="*/ 1429635 h 5778999"/>
                  <a:gd name="connsiteX1" fmla="*/ 2322439 w 6190451"/>
                  <a:gd name="connsiteY1" fmla="*/ 107730 h 5778999"/>
                  <a:gd name="connsiteX2" fmla="*/ 2819395 w 6190451"/>
                  <a:gd name="connsiteY2" fmla="*/ 326391 h 5778999"/>
                  <a:gd name="connsiteX3" fmla="*/ 2769700 w 6190451"/>
                  <a:gd name="connsiteY3" fmla="*/ 2294339 h 5778999"/>
                  <a:gd name="connsiteX4" fmla="*/ 2908847 w 6190451"/>
                  <a:gd name="connsiteY4" fmla="*/ 3258435 h 5778999"/>
                  <a:gd name="connsiteX5" fmla="*/ 5642108 w 6190451"/>
                  <a:gd name="connsiteY5" fmla="*/ 4769183 h 5778999"/>
                  <a:gd name="connsiteX6" fmla="*/ 6139065 w 6190451"/>
                  <a:gd name="connsiteY6" fmla="*/ 4262287 h 5778999"/>
                  <a:gd name="connsiteX7" fmla="*/ 6029734 w 6190451"/>
                  <a:gd name="connsiteY7" fmla="*/ 5186626 h 5778999"/>
                  <a:gd name="connsiteX8" fmla="*/ 4856917 w 6190451"/>
                  <a:gd name="connsiteY8" fmla="*/ 5683583 h 5778999"/>
                  <a:gd name="connsiteX9" fmla="*/ 3018178 w 6190451"/>
                  <a:gd name="connsiteY9" fmla="*/ 5713400 h 5778999"/>
                  <a:gd name="connsiteX10" fmla="*/ 3982273 w 6190451"/>
                  <a:gd name="connsiteY10" fmla="*/ 4977905 h 5778999"/>
                  <a:gd name="connsiteX11" fmla="*/ 2610673 w 6190451"/>
                  <a:gd name="connsiteY11" fmla="*/ 4341800 h 5778999"/>
                  <a:gd name="connsiteX12" fmla="*/ 2223047 w 6190451"/>
                  <a:gd name="connsiteY12" fmla="*/ 5435105 h 5778999"/>
                  <a:gd name="connsiteX13" fmla="*/ 1109865 w 6190451"/>
                  <a:gd name="connsiteY13" fmla="*/ 5484800 h 5778999"/>
                  <a:gd name="connsiteX14" fmla="*/ 1656517 w 6190451"/>
                  <a:gd name="connsiteY14" fmla="*/ 4639974 h 5778999"/>
                  <a:gd name="connsiteX15" fmla="*/ 851447 w 6190451"/>
                  <a:gd name="connsiteY15" fmla="*/ 3854783 h 5778999"/>
                  <a:gd name="connsiteX16" fmla="*/ 672543 w 6190451"/>
                  <a:gd name="connsiteY16" fmla="*/ 2711783 h 5778999"/>
                  <a:gd name="connsiteX17" fmla="*/ 36438 w 6190451"/>
                  <a:gd name="connsiteY17" fmla="*/ 2304279 h 5778999"/>
                  <a:gd name="connsiteX18" fmla="*/ 692421 w 6190451"/>
                  <a:gd name="connsiteY18" fmla="*/ 1499209 h 5778999"/>
                  <a:gd name="connsiteX19" fmla="*/ 1646578 w 6190451"/>
                  <a:gd name="connsiteY19" fmla="*/ 1429635 h 5778999"/>
                  <a:gd name="connsiteX0" fmla="*/ 1646578 w 6190451"/>
                  <a:gd name="connsiteY0" fmla="*/ 1433002 h 5782366"/>
                  <a:gd name="connsiteX1" fmla="*/ 2322439 w 6190451"/>
                  <a:gd name="connsiteY1" fmla="*/ 111097 h 5782366"/>
                  <a:gd name="connsiteX2" fmla="*/ 2819395 w 6190451"/>
                  <a:gd name="connsiteY2" fmla="*/ 329758 h 5782366"/>
                  <a:gd name="connsiteX3" fmla="*/ 3346169 w 6190451"/>
                  <a:gd name="connsiteY3" fmla="*/ 103993 h 5782366"/>
                  <a:gd name="connsiteX4" fmla="*/ 2769700 w 6190451"/>
                  <a:gd name="connsiteY4" fmla="*/ 2297706 h 5782366"/>
                  <a:gd name="connsiteX5" fmla="*/ 2908847 w 6190451"/>
                  <a:gd name="connsiteY5" fmla="*/ 3261802 h 5782366"/>
                  <a:gd name="connsiteX6" fmla="*/ 5642108 w 6190451"/>
                  <a:gd name="connsiteY6" fmla="*/ 4772550 h 5782366"/>
                  <a:gd name="connsiteX7" fmla="*/ 6139065 w 6190451"/>
                  <a:gd name="connsiteY7" fmla="*/ 4265654 h 5782366"/>
                  <a:gd name="connsiteX8" fmla="*/ 6029734 w 6190451"/>
                  <a:gd name="connsiteY8" fmla="*/ 5189993 h 5782366"/>
                  <a:gd name="connsiteX9" fmla="*/ 4856917 w 6190451"/>
                  <a:gd name="connsiteY9" fmla="*/ 5686950 h 5782366"/>
                  <a:gd name="connsiteX10" fmla="*/ 3018178 w 6190451"/>
                  <a:gd name="connsiteY10" fmla="*/ 5716767 h 5782366"/>
                  <a:gd name="connsiteX11" fmla="*/ 3982273 w 6190451"/>
                  <a:gd name="connsiteY11" fmla="*/ 4981272 h 5782366"/>
                  <a:gd name="connsiteX12" fmla="*/ 2610673 w 6190451"/>
                  <a:gd name="connsiteY12" fmla="*/ 4345167 h 5782366"/>
                  <a:gd name="connsiteX13" fmla="*/ 2223047 w 6190451"/>
                  <a:gd name="connsiteY13" fmla="*/ 5438472 h 5782366"/>
                  <a:gd name="connsiteX14" fmla="*/ 1109865 w 6190451"/>
                  <a:gd name="connsiteY14" fmla="*/ 5488167 h 5782366"/>
                  <a:gd name="connsiteX15" fmla="*/ 1656517 w 6190451"/>
                  <a:gd name="connsiteY15" fmla="*/ 4643341 h 5782366"/>
                  <a:gd name="connsiteX16" fmla="*/ 851447 w 6190451"/>
                  <a:gd name="connsiteY16" fmla="*/ 3858150 h 5782366"/>
                  <a:gd name="connsiteX17" fmla="*/ 672543 w 6190451"/>
                  <a:gd name="connsiteY17" fmla="*/ 2715150 h 5782366"/>
                  <a:gd name="connsiteX18" fmla="*/ 36438 w 6190451"/>
                  <a:gd name="connsiteY18" fmla="*/ 2307646 h 5782366"/>
                  <a:gd name="connsiteX19" fmla="*/ 692421 w 6190451"/>
                  <a:gd name="connsiteY19" fmla="*/ 1502576 h 5782366"/>
                  <a:gd name="connsiteX20" fmla="*/ 1646578 w 6190451"/>
                  <a:gd name="connsiteY20" fmla="*/ 1433002 h 5782366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769700 w 6190451"/>
                  <a:gd name="connsiteY5" fmla="*/ 2234613 h 5719273"/>
                  <a:gd name="connsiteX6" fmla="*/ 2908847 w 6190451"/>
                  <a:gd name="connsiteY6" fmla="*/ 3198709 h 5719273"/>
                  <a:gd name="connsiteX7" fmla="*/ 5642108 w 6190451"/>
                  <a:gd name="connsiteY7" fmla="*/ 4709457 h 5719273"/>
                  <a:gd name="connsiteX8" fmla="*/ 6139065 w 6190451"/>
                  <a:gd name="connsiteY8" fmla="*/ 4202561 h 5719273"/>
                  <a:gd name="connsiteX9" fmla="*/ 6029734 w 6190451"/>
                  <a:gd name="connsiteY9" fmla="*/ 5126900 h 5719273"/>
                  <a:gd name="connsiteX10" fmla="*/ 4856917 w 6190451"/>
                  <a:gd name="connsiteY10" fmla="*/ 5623857 h 5719273"/>
                  <a:gd name="connsiteX11" fmla="*/ 3018178 w 6190451"/>
                  <a:gd name="connsiteY11" fmla="*/ 5653674 h 5719273"/>
                  <a:gd name="connsiteX12" fmla="*/ 3982273 w 6190451"/>
                  <a:gd name="connsiteY12" fmla="*/ 4918179 h 5719273"/>
                  <a:gd name="connsiteX13" fmla="*/ 2610673 w 6190451"/>
                  <a:gd name="connsiteY13" fmla="*/ 4282074 h 5719273"/>
                  <a:gd name="connsiteX14" fmla="*/ 2223047 w 6190451"/>
                  <a:gd name="connsiteY14" fmla="*/ 5375379 h 5719273"/>
                  <a:gd name="connsiteX15" fmla="*/ 1109865 w 6190451"/>
                  <a:gd name="connsiteY15" fmla="*/ 5425074 h 5719273"/>
                  <a:gd name="connsiteX16" fmla="*/ 1656517 w 6190451"/>
                  <a:gd name="connsiteY16" fmla="*/ 4580248 h 5719273"/>
                  <a:gd name="connsiteX17" fmla="*/ 851447 w 6190451"/>
                  <a:gd name="connsiteY17" fmla="*/ 3795057 h 5719273"/>
                  <a:gd name="connsiteX18" fmla="*/ 672543 w 6190451"/>
                  <a:gd name="connsiteY18" fmla="*/ 2652057 h 5719273"/>
                  <a:gd name="connsiteX19" fmla="*/ 36438 w 6190451"/>
                  <a:gd name="connsiteY19" fmla="*/ 2244553 h 5719273"/>
                  <a:gd name="connsiteX20" fmla="*/ 692421 w 6190451"/>
                  <a:gd name="connsiteY20" fmla="*/ 1439483 h 5719273"/>
                  <a:gd name="connsiteX21" fmla="*/ 1646578 w 6190451"/>
                  <a:gd name="connsiteY21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769700 w 6190451"/>
                  <a:gd name="connsiteY6" fmla="*/ 2234613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2908847 w 6190451"/>
                  <a:gd name="connsiteY8" fmla="*/ 3198709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5622229 w 6190451"/>
                  <a:gd name="connsiteY8" fmla="*/ 3139074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74212"/>
                  <a:gd name="connsiteY0" fmla="*/ 1369909 h 5719273"/>
                  <a:gd name="connsiteX1" fmla="*/ 2322439 w 6174212"/>
                  <a:gd name="connsiteY1" fmla="*/ 48004 h 5719273"/>
                  <a:gd name="connsiteX2" fmla="*/ 2819395 w 6174212"/>
                  <a:gd name="connsiteY2" fmla="*/ 266665 h 5719273"/>
                  <a:gd name="connsiteX3" fmla="*/ 3346169 w 6174212"/>
                  <a:gd name="connsiteY3" fmla="*/ 40900 h 5719273"/>
                  <a:gd name="connsiteX4" fmla="*/ 3435621 w 6174212"/>
                  <a:gd name="connsiteY4" fmla="*/ 716761 h 5719273"/>
                  <a:gd name="connsiteX5" fmla="*/ 2859151 w 6174212"/>
                  <a:gd name="connsiteY5" fmla="*/ 1511891 h 5719273"/>
                  <a:gd name="connsiteX6" fmla="*/ 2819396 w 6174212"/>
                  <a:gd name="connsiteY6" fmla="*/ 2304187 h 5719273"/>
                  <a:gd name="connsiteX7" fmla="*/ 2680247 w 6174212"/>
                  <a:gd name="connsiteY7" fmla="*/ 2575378 h 5719273"/>
                  <a:gd name="connsiteX8" fmla="*/ 5622229 w 6174212"/>
                  <a:gd name="connsiteY8" fmla="*/ 3139074 h 5719273"/>
                  <a:gd name="connsiteX9" fmla="*/ 5880647 w 6174212"/>
                  <a:gd name="connsiteY9" fmla="*/ 4490796 h 5719273"/>
                  <a:gd name="connsiteX10" fmla="*/ 6139065 w 6174212"/>
                  <a:gd name="connsiteY10" fmla="*/ 4202561 h 5719273"/>
                  <a:gd name="connsiteX11" fmla="*/ 6029734 w 6174212"/>
                  <a:gd name="connsiteY11" fmla="*/ 5126900 h 5719273"/>
                  <a:gd name="connsiteX12" fmla="*/ 4856917 w 6174212"/>
                  <a:gd name="connsiteY12" fmla="*/ 5623857 h 5719273"/>
                  <a:gd name="connsiteX13" fmla="*/ 3018178 w 6174212"/>
                  <a:gd name="connsiteY13" fmla="*/ 5653674 h 5719273"/>
                  <a:gd name="connsiteX14" fmla="*/ 3982273 w 6174212"/>
                  <a:gd name="connsiteY14" fmla="*/ 4918179 h 5719273"/>
                  <a:gd name="connsiteX15" fmla="*/ 2610673 w 6174212"/>
                  <a:gd name="connsiteY15" fmla="*/ 4282074 h 5719273"/>
                  <a:gd name="connsiteX16" fmla="*/ 2223047 w 6174212"/>
                  <a:gd name="connsiteY16" fmla="*/ 5375379 h 5719273"/>
                  <a:gd name="connsiteX17" fmla="*/ 1109865 w 6174212"/>
                  <a:gd name="connsiteY17" fmla="*/ 5425074 h 5719273"/>
                  <a:gd name="connsiteX18" fmla="*/ 1656517 w 6174212"/>
                  <a:gd name="connsiteY18" fmla="*/ 4580248 h 5719273"/>
                  <a:gd name="connsiteX19" fmla="*/ 851447 w 6174212"/>
                  <a:gd name="connsiteY19" fmla="*/ 3795057 h 5719273"/>
                  <a:gd name="connsiteX20" fmla="*/ 672543 w 6174212"/>
                  <a:gd name="connsiteY20" fmla="*/ 2652057 h 5719273"/>
                  <a:gd name="connsiteX21" fmla="*/ 36438 w 6174212"/>
                  <a:gd name="connsiteY21" fmla="*/ 2244553 h 5719273"/>
                  <a:gd name="connsiteX22" fmla="*/ 692421 w 6174212"/>
                  <a:gd name="connsiteY22" fmla="*/ 1439483 h 5719273"/>
                  <a:gd name="connsiteX23" fmla="*/ 1646578 w 6174212"/>
                  <a:gd name="connsiteY23" fmla="*/ 1369909 h 5719273"/>
                  <a:gd name="connsiteX0" fmla="*/ 1646578 w 6371070"/>
                  <a:gd name="connsiteY0" fmla="*/ 1369909 h 5719273"/>
                  <a:gd name="connsiteX1" fmla="*/ 2322439 w 6371070"/>
                  <a:gd name="connsiteY1" fmla="*/ 48004 h 5719273"/>
                  <a:gd name="connsiteX2" fmla="*/ 2819395 w 6371070"/>
                  <a:gd name="connsiteY2" fmla="*/ 266665 h 5719273"/>
                  <a:gd name="connsiteX3" fmla="*/ 3346169 w 6371070"/>
                  <a:gd name="connsiteY3" fmla="*/ 40900 h 5719273"/>
                  <a:gd name="connsiteX4" fmla="*/ 3435621 w 6371070"/>
                  <a:gd name="connsiteY4" fmla="*/ 716761 h 5719273"/>
                  <a:gd name="connsiteX5" fmla="*/ 2859151 w 6371070"/>
                  <a:gd name="connsiteY5" fmla="*/ 1511891 h 5719273"/>
                  <a:gd name="connsiteX6" fmla="*/ 2819396 w 6371070"/>
                  <a:gd name="connsiteY6" fmla="*/ 2304187 h 5719273"/>
                  <a:gd name="connsiteX7" fmla="*/ 2680247 w 6371070"/>
                  <a:gd name="connsiteY7" fmla="*/ 2575378 h 5719273"/>
                  <a:gd name="connsiteX8" fmla="*/ 5622229 w 6371070"/>
                  <a:gd name="connsiteY8" fmla="*/ 3139074 h 5719273"/>
                  <a:gd name="connsiteX9" fmla="*/ 5880647 w 6371070"/>
                  <a:gd name="connsiteY9" fmla="*/ 4490796 h 5719273"/>
                  <a:gd name="connsiteX10" fmla="*/ 6367665 w 6371070"/>
                  <a:gd name="connsiteY10" fmla="*/ 4113108 h 5719273"/>
                  <a:gd name="connsiteX11" fmla="*/ 6029734 w 6371070"/>
                  <a:gd name="connsiteY11" fmla="*/ 5126900 h 5719273"/>
                  <a:gd name="connsiteX12" fmla="*/ 4856917 w 6371070"/>
                  <a:gd name="connsiteY12" fmla="*/ 5623857 h 5719273"/>
                  <a:gd name="connsiteX13" fmla="*/ 3018178 w 6371070"/>
                  <a:gd name="connsiteY13" fmla="*/ 5653674 h 5719273"/>
                  <a:gd name="connsiteX14" fmla="*/ 3982273 w 6371070"/>
                  <a:gd name="connsiteY14" fmla="*/ 4918179 h 5719273"/>
                  <a:gd name="connsiteX15" fmla="*/ 2610673 w 6371070"/>
                  <a:gd name="connsiteY15" fmla="*/ 4282074 h 5719273"/>
                  <a:gd name="connsiteX16" fmla="*/ 2223047 w 6371070"/>
                  <a:gd name="connsiteY16" fmla="*/ 5375379 h 5719273"/>
                  <a:gd name="connsiteX17" fmla="*/ 1109865 w 6371070"/>
                  <a:gd name="connsiteY17" fmla="*/ 5425074 h 5719273"/>
                  <a:gd name="connsiteX18" fmla="*/ 1656517 w 6371070"/>
                  <a:gd name="connsiteY18" fmla="*/ 4580248 h 5719273"/>
                  <a:gd name="connsiteX19" fmla="*/ 851447 w 6371070"/>
                  <a:gd name="connsiteY19" fmla="*/ 3795057 h 5719273"/>
                  <a:gd name="connsiteX20" fmla="*/ 672543 w 6371070"/>
                  <a:gd name="connsiteY20" fmla="*/ 2652057 h 5719273"/>
                  <a:gd name="connsiteX21" fmla="*/ 36438 w 6371070"/>
                  <a:gd name="connsiteY21" fmla="*/ 2244553 h 5719273"/>
                  <a:gd name="connsiteX22" fmla="*/ 692421 w 6371070"/>
                  <a:gd name="connsiteY22" fmla="*/ 1439483 h 5719273"/>
                  <a:gd name="connsiteX23" fmla="*/ 1646578 w 6371070"/>
                  <a:gd name="connsiteY23" fmla="*/ 1369909 h 5719273"/>
                  <a:gd name="connsiteX0" fmla="*/ 1646578 w 6400188"/>
                  <a:gd name="connsiteY0" fmla="*/ 1369909 h 5719273"/>
                  <a:gd name="connsiteX1" fmla="*/ 2322439 w 6400188"/>
                  <a:gd name="connsiteY1" fmla="*/ 48004 h 5719273"/>
                  <a:gd name="connsiteX2" fmla="*/ 2819395 w 6400188"/>
                  <a:gd name="connsiteY2" fmla="*/ 266665 h 5719273"/>
                  <a:gd name="connsiteX3" fmla="*/ 3346169 w 6400188"/>
                  <a:gd name="connsiteY3" fmla="*/ 40900 h 5719273"/>
                  <a:gd name="connsiteX4" fmla="*/ 3435621 w 6400188"/>
                  <a:gd name="connsiteY4" fmla="*/ 716761 h 5719273"/>
                  <a:gd name="connsiteX5" fmla="*/ 2859151 w 6400188"/>
                  <a:gd name="connsiteY5" fmla="*/ 1511891 h 5719273"/>
                  <a:gd name="connsiteX6" fmla="*/ 2819396 w 6400188"/>
                  <a:gd name="connsiteY6" fmla="*/ 2304187 h 5719273"/>
                  <a:gd name="connsiteX7" fmla="*/ 2680247 w 6400188"/>
                  <a:gd name="connsiteY7" fmla="*/ 2575378 h 5719273"/>
                  <a:gd name="connsiteX8" fmla="*/ 5622229 w 6400188"/>
                  <a:gd name="connsiteY8" fmla="*/ 3139074 h 5719273"/>
                  <a:gd name="connsiteX9" fmla="*/ 5880647 w 6400188"/>
                  <a:gd name="connsiteY9" fmla="*/ 4490796 h 5719273"/>
                  <a:gd name="connsiteX10" fmla="*/ 6367665 w 6400188"/>
                  <a:gd name="connsiteY10" fmla="*/ 4113108 h 5719273"/>
                  <a:gd name="connsiteX11" fmla="*/ 6188760 w 6400188"/>
                  <a:gd name="connsiteY11" fmla="*/ 5126900 h 5719273"/>
                  <a:gd name="connsiteX12" fmla="*/ 4856917 w 6400188"/>
                  <a:gd name="connsiteY12" fmla="*/ 5623857 h 5719273"/>
                  <a:gd name="connsiteX13" fmla="*/ 3018178 w 6400188"/>
                  <a:gd name="connsiteY13" fmla="*/ 5653674 h 5719273"/>
                  <a:gd name="connsiteX14" fmla="*/ 3982273 w 6400188"/>
                  <a:gd name="connsiteY14" fmla="*/ 4918179 h 5719273"/>
                  <a:gd name="connsiteX15" fmla="*/ 2610673 w 6400188"/>
                  <a:gd name="connsiteY15" fmla="*/ 4282074 h 5719273"/>
                  <a:gd name="connsiteX16" fmla="*/ 2223047 w 6400188"/>
                  <a:gd name="connsiteY16" fmla="*/ 5375379 h 5719273"/>
                  <a:gd name="connsiteX17" fmla="*/ 1109865 w 6400188"/>
                  <a:gd name="connsiteY17" fmla="*/ 5425074 h 5719273"/>
                  <a:gd name="connsiteX18" fmla="*/ 1656517 w 6400188"/>
                  <a:gd name="connsiteY18" fmla="*/ 4580248 h 5719273"/>
                  <a:gd name="connsiteX19" fmla="*/ 851447 w 6400188"/>
                  <a:gd name="connsiteY19" fmla="*/ 3795057 h 5719273"/>
                  <a:gd name="connsiteX20" fmla="*/ 672543 w 6400188"/>
                  <a:gd name="connsiteY20" fmla="*/ 2652057 h 5719273"/>
                  <a:gd name="connsiteX21" fmla="*/ 36438 w 6400188"/>
                  <a:gd name="connsiteY21" fmla="*/ 2244553 h 5719273"/>
                  <a:gd name="connsiteX22" fmla="*/ 692421 w 6400188"/>
                  <a:gd name="connsiteY22" fmla="*/ 1439483 h 5719273"/>
                  <a:gd name="connsiteX23" fmla="*/ 1646578 w 6400188"/>
                  <a:gd name="connsiteY23" fmla="*/ 1369909 h 5719273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725739"/>
                  <a:gd name="connsiteX1" fmla="*/ 2322439 w 6400188"/>
                  <a:gd name="connsiteY1" fmla="*/ 48004 h 5725739"/>
                  <a:gd name="connsiteX2" fmla="*/ 2819395 w 6400188"/>
                  <a:gd name="connsiteY2" fmla="*/ 266665 h 5725739"/>
                  <a:gd name="connsiteX3" fmla="*/ 3346169 w 6400188"/>
                  <a:gd name="connsiteY3" fmla="*/ 40900 h 5725739"/>
                  <a:gd name="connsiteX4" fmla="*/ 3435621 w 6400188"/>
                  <a:gd name="connsiteY4" fmla="*/ 716761 h 5725739"/>
                  <a:gd name="connsiteX5" fmla="*/ 2859151 w 6400188"/>
                  <a:gd name="connsiteY5" fmla="*/ 1511891 h 5725739"/>
                  <a:gd name="connsiteX6" fmla="*/ 2819396 w 6400188"/>
                  <a:gd name="connsiteY6" fmla="*/ 2304187 h 5725739"/>
                  <a:gd name="connsiteX7" fmla="*/ 2680247 w 6400188"/>
                  <a:gd name="connsiteY7" fmla="*/ 2575378 h 5725739"/>
                  <a:gd name="connsiteX8" fmla="*/ 5622229 w 6400188"/>
                  <a:gd name="connsiteY8" fmla="*/ 3139074 h 5725739"/>
                  <a:gd name="connsiteX9" fmla="*/ 5880647 w 6400188"/>
                  <a:gd name="connsiteY9" fmla="*/ 4490796 h 5725739"/>
                  <a:gd name="connsiteX10" fmla="*/ 6367665 w 6400188"/>
                  <a:gd name="connsiteY10" fmla="*/ 4113108 h 5725739"/>
                  <a:gd name="connsiteX11" fmla="*/ 6188760 w 6400188"/>
                  <a:gd name="connsiteY11" fmla="*/ 5126900 h 5725739"/>
                  <a:gd name="connsiteX12" fmla="*/ 4856917 w 6400188"/>
                  <a:gd name="connsiteY12" fmla="*/ 5623857 h 5725739"/>
                  <a:gd name="connsiteX13" fmla="*/ 3018178 w 6400188"/>
                  <a:gd name="connsiteY13" fmla="*/ 5653674 h 5725739"/>
                  <a:gd name="connsiteX14" fmla="*/ 3942516 w 6400188"/>
                  <a:gd name="connsiteY14" fmla="*/ 4828727 h 5725739"/>
                  <a:gd name="connsiteX15" fmla="*/ 2610673 w 6400188"/>
                  <a:gd name="connsiteY15" fmla="*/ 4282074 h 5725739"/>
                  <a:gd name="connsiteX16" fmla="*/ 2223047 w 6400188"/>
                  <a:gd name="connsiteY16" fmla="*/ 5375379 h 5725739"/>
                  <a:gd name="connsiteX17" fmla="*/ 1109865 w 6400188"/>
                  <a:gd name="connsiteY17" fmla="*/ 5425074 h 5725739"/>
                  <a:gd name="connsiteX18" fmla="*/ 1656517 w 6400188"/>
                  <a:gd name="connsiteY18" fmla="*/ 4580248 h 5725739"/>
                  <a:gd name="connsiteX19" fmla="*/ 851447 w 6400188"/>
                  <a:gd name="connsiteY19" fmla="*/ 3795057 h 5725739"/>
                  <a:gd name="connsiteX20" fmla="*/ 672543 w 6400188"/>
                  <a:gd name="connsiteY20" fmla="*/ 2652057 h 5725739"/>
                  <a:gd name="connsiteX21" fmla="*/ 36438 w 6400188"/>
                  <a:gd name="connsiteY21" fmla="*/ 2244553 h 5725739"/>
                  <a:gd name="connsiteX22" fmla="*/ 692421 w 6400188"/>
                  <a:gd name="connsiteY22" fmla="*/ 1439483 h 5725739"/>
                  <a:gd name="connsiteX23" fmla="*/ 1646578 w 6400188"/>
                  <a:gd name="connsiteY23" fmla="*/ 1369909 h 5725739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680247 w 6400188"/>
                  <a:gd name="connsiteY7" fmla="*/ 2575378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881264 w 6400188"/>
                  <a:gd name="connsiteY20" fmla="*/ 2582483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08550 w 6362160"/>
                  <a:gd name="connsiteY0" fmla="*/ 1369909 h 5795681"/>
                  <a:gd name="connsiteX1" fmla="*/ 2284411 w 6362160"/>
                  <a:gd name="connsiteY1" fmla="*/ 48004 h 5795681"/>
                  <a:gd name="connsiteX2" fmla="*/ 2781367 w 6362160"/>
                  <a:gd name="connsiteY2" fmla="*/ 266665 h 5795681"/>
                  <a:gd name="connsiteX3" fmla="*/ 3308141 w 6362160"/>
                  <a:gd name="connsiteY3" fmla="*/ 40900 h 5795681"/>
                  <a:gd name="connsiteX4" fmla="*/ 3397593 w 6362160"/>
                  <a:gd name="connsiteY4" fmla="*/ 716761 h 5795681"/>
                  <a:gd name="connsiteX5" fmla="*/ 2811184 w 6362160"/>
                  <a:gd name="connsiteY5" fmla="*/ 1631161 h 5795681"/>
                  <a:gd name="connsiteX6" fmla="*/ 2870820 w 6362160"/>
                  <a:gd name="connsiteY6" fmla="*/ 2224674 h 5795681"/>
                  <a:gd name="connsiteX7" fmla="*/ 2791306 w 6362160"/>
                  <a:gd name="connsiteY7" fmla="*/ 2644952 h 5795681"/>
                  <a:gd name="connsiteX8" fmla="*/ 5584201 w 6362160"/>
                  <a:gd name="connsiteY8" fmla="*/ 3139074 h 5795681"/>
                  <a:gd name="connsiteX9" fmla="*/ 5842619 w 6362160"/>
                  <a:gd name="connsiteY9" fmla="*/ 4490796 h 5795681"/>
                  <a:gd name="connsiteX10" fmla="*/ 6329637 w 6362160"/>
                  <a:gd name="connsiteY10" fmla="*/ 4113108 h 5795681"/>
                  <a:gd name="connsiteX11" fmla="*/ 6150732 w 6362160"/>
                  <a:gd name="connsiteY11" fmla="*/ 5126900 h 5795681"/>
                  <a:gd name="connsiteX12" fmla="*/ 4818889 w 6362160"/>
                  <a:gd name="connsiteY12" fmla="*/ 5623857 h 5795681"/>
                  <a:gd name="connsiteX13" fmla="*/ 2980150 w 6362160"/>
                  <a:gd name="connsiteY13" fmla="*/ 5653674 h 5795681"/>
                  <a:gd name="connsiteX14" fmla="*/ 3904488 w 6362160"/>
                  <a:gd name="connsiteY14" fmla="*/ 4828727 h 5795681"/>
                  <a:gd name="connsiteX15" fmla="*/ 2572645 w 6362160"/>
                  <a:gd name="connsiteY15" fmla="*/ 4282074 h 5795681"/>
                  <a:gd name="connsiteX16" fmla="*/ 2185019 w 6362160"/>
                  <a:gd name="connsiteY16" fmla="*/ 5375379 h 5795681"/>
                  <a:gd name="connsiteX17" fmla="*/ 1071837 w 6362160"/>
                  <a:gd name="connsiteY17" fmla="*/ 5425074 h 5795681"/>
                  <a:gd name="connsiteX18" fmla="*/ 1618489 w 6362160"/>
                  <a:gd name="connsiteY18" fmla="*/ 4580248 h 5795681"/>
                  <a:gd name="connsiteX19" fmla="*/ 992323 w 6362160"/>
                  <a:gd name="connsiteY19" fmla="*/ 3725483 h 5795681"/>
                  <a:gd name="connsiteX20" fmla="*/ 843236 w 6362160"/>
                  <a:gd name="connsiteY20" fmla="*/ 2582483 h 5795681"/>
                  <a:gd name="connsiteX21" fmla="*/ 38167 w 6362160"/>
                  <a:gd name="connsiteY21" fmla="*/ 2006014 h 5795681"/>
                  <a:gd name="connsiteX22" fmla="*/ 654393 w 6362160"/>
                  <a:gd name="connsiteY22" fmla="*/ 1439483 h 5795681"/>
                  <a:gd name="connsiteX23" fmla="*/ 1608550 w 6362160"/>
                  <a:gd name="connsiteY23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627276 w 6335043"/>
                  <a:gd name="connsiteY23" fmla="*/ 1439483 h 5795681"/>
                  <a:gd name="connsiteX24" fmla="*/ 1581433 w 6335043"/>
                  <a:gd name="connsiteY24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537824 w 6335043"/>
                  <a:gd name="connsiteY23" fmla="*/ 1449422 h 5795681"/>
                  <a:gd name="connsiteX24" fmla="*/ 1581433 w 6335043"/>
                  <a:gd name="connsiteY24" fmla="*/ 1369909 h 5795681"/>
                  <a:gd name="connsiteX0" fmla="*/ 1313076 w 6335043"/>
                  <a:gd name="connsiteY0" fmla="*/ 1422677 h 5798754"/>
                  <a:gd name="connsiteX1" fmla="*/ 2257294 w 6335043"/>
                  <a:gd name="connsiteY1" fmla="*/ 51077 h 5798754"/>
                  <a:gd name="connsiteX2" fmla="*/ 2754250 w 6335043"/>
                  <a:gd name="connsiteY2" fmla="*/ 269738 h 5798754"/>
                  <a:gd name="connsiteX3" fmla="*/ 3281024 w 6335043"/>
                  <a:gd name="connsiteY3" fmla="*/ 43973 h 5798754"/>
                  <a:gd name="connsiteX4" fmla="*/ 3370476 w 6335043"/>
                  <a:gd name="connsiteY4" fmla="*/ 719834 h 5798754"/>
                  <a:gd name="connsiteX5" fmla="*/ 2784067 w 6335043"/>
                  <a:gd name="connsiteY5" fmla="*/ 1634234 h 5798754"/>
                  <a:gd name="connsiteX6" fmla="*/ 2843703 w 6335043"/>
                  <a:gd name="connsiteY6" fmla="*/ 2227747 h 5798754"/>
                  <a:gd name="connsiteX7" fmla="*/ 2764189 w 6335043"/>
                  <a:gd name="connsiteY7" fmla="*/ 2648025 h 5798754"/>
                  <a:gd name="connsiteX8" fmla="*/ 5557084 w 6335043"/>
                  <a:gd name="connsiteY8" fmla="*/ 3142147 h 5798754"/>
                  <a:gd name="connsiteX9" fmla="*/ 5815502 w 6335043"/>
                  <a:gd name="connsiteY9" fmla="*/ 4493869 h 5798754"/>
                  <a:gd name="connsiteX10" fmla="*/ 6302520 w 6335043"/>
                  <a:gd name="connsiteY10" fmla="*/ 4116181 h 5798754"/>
                  <a:gd name="connsiteX11" fmla="*/ 6123615 w 6335043"/>
                  <a:gd name="connsiteY11" fmla="*/ 5129973 h 5798754"/>
                  <a:gd name="connsiteX12" fmla="*/ 4791772 w 6335043"/>
                  <a:gd name="connsiteY12" fmla="*/ 5626930 h 5798754"/>
                  <a:gd name="connsiteX13" fmla="*/ 2953033 w 6335043"/>
                  <a:gd name="connsiteY13" fmla="*/ 5656747 h 5798754"/>
                  <a:gd name="connsiteX14" fmla="*/ 3877371 w 6335043"/>
                  <a:gd name="connsiteY14" fmla="*/ 4831800 h 5798754"/>
                  <a:gd name="connsiteX15" fmla="*/ 2545528 w 6335043"/>
                  <a:gd name="connsiteY15" fmla="*/ 4285147 h 5798754"/>
                  <a:gd name="connsiteX16" fmla="*/ 2157902 w 6335043"/>
                  <a:gd name="connsiteY16" fmla="*/ 5378452 h 5798754"/>
                  <a:gd name="connsiteX17" fmla="*/ 1044720 w 6335043"/>
                  <a:gd name="connsiteY17" fmla="*/ 5428147 h 5798754"/>
                  <a:gd name="connsiteX18" fmla="*/ 1591372 w 6335043"/>
                  <a:gd name="connsiteY18" fmla="*/ 4583321 h 5798754"/>
                  <a:gd name="connsiteX19" fmla="*/ 965206 w 6335043"/>
                  <a:gd name="connsiteY19" fmla="*/ 3728556 h 5798754"/>
                  <a:gd name="connsiteX20" fmla="*/ 816119 w 6335043"/>
                  <a:gd name="connsiteY20" fmla="*/ 2585556 h 5798754"/>
                  <a:gd name="connsiteX21" fmla="*/ 249589 w 6335043"/>
                  <a:gd name="connsiteY21" fmla="*/ 2320813 h 5798754"/>
                  <a:gd name="connsiteX22" fmla="*/ 11050 w 6335043"/>
                  <a:gd name="connsiteY22" fmla="*/ 2009087 h 5798754"/>
                  <a:gd name="connsiteX23" fmla="*/ 537824 w 6335043"/>
                  <a:gd name="connsiteY23" fmla="*/ 1452495 h 5798754"/>
                  <a:gd name="connsiteX24" fmla="*/ 1313076 w 6335043"/>
                  <a:gd name="connsiteY24" fmla="*/ 1422677 h 5798754"/>
                  <a:gd name="connsiteX0" fmla="*/ 1313076 w 6335043"/>
                  <a:gd name="connsiteY0" fmla="*/ 1450236 h 5826313"/>
                  <a:gd name="connsiteX1" fmla="*/ 2018754 w 6335043"/>
                  <a:gd name="connsiteY1" fmla="*/ 48818 h 5826313"/>
                  <a:gd name="connsiteX2" fmla="*/ 2754250 w 6335043"/>
                  <a:gd name="connsiteY2" fmla="*/ 297297 h 5826313"/>
                  <a:gd name="connsiteX3" fmla="*/ 3281024 w 6335043"/>
                  <a:gd name="connsiteY3" fmla="*/ 71532 h 5826313"/>
                  <a:gd name="connsiteX4" fmla="*/ 3370476 w 6335043"/>
                  <a:gd name="connsiteY4" fmla="*/ 747393 h 5826313"/>
                  <a:gd name="connsiteX5" fmla="*/ 2784067 w 6335043"/>
                  <a:gd name="connsiteY5" fmla="*/ 1661793 h 5826313"/>
                  <a:gd name="connsiteX6" fmla="*/ 2843703 w 6335043"/>
                  <a:gd name="connsiteY6" fmla="*/ 2255306 h 5826313"/>
                  <a:gd name="connsiteX7" fmla="*/ 2764189 w 6335043"/>
                  <a:gd name="connsiteY7" fmla="*/ 2675584 h 5826313"/>
                  <a:gd name="connsiteX8" fmla="*/ 5557084 w 6335043"/>
                  <a:gd name="connsiteY8" fmla="*/ 3169706 h 5826313"/>
                  <a:gd name="connsiteX9" fmla="*/ 5815502 w 6335043"/>
                  <a:gd name="connsiteY9" fmla="*/ 4521428 h 5826313"/>
                  <a:gd name="connsiteX10" fmla="*/ 6302520 w 6335043"/>
                  <a:gd name="connsiteY10" fmla="*/ 4143740 h 5826313"/>
                  <a:gd name="connsiteX11" fmla="*/ 6123615 w 6335043"/>
                  <a:gd name="connsiteY11" fmla="*/ 5157532 h 5826313"/>
                  <a:gd name="connsiteX12" fmla="*/ 4791772 w 6335043"/>
                  <a:gd name="connsiteY12" fmla="*/ 5654489 h 5826313"/>
                  <a:gd name="connsiteX13" fmla="*/ 2953033 w 6335043"/>
                  <a:gd name="connsiteY13" fmla="*/ 5684306 h 5826313"/>
                  <a:gd name="connsiteX14" fmla="*/ 3877371 w 6335043"/>
                  <a:gd name="connsiteY14" fmla="*/ 4859359 h 5826313"/>
                  <a:gd name="connsiteX15" fmla="*/ 2545528 w 6335043"/>
                  <a:gd name="connsiteY15" fmla="*/ 4312706 h 5826313"/>
                  <a:gd name="connsiteX16" fmla="*/ 2157902 w 6335043"/>
                  <a:gd name="connsiteY16" fmla="*/ 5406011 h 5826313"/>
                  <a:gd name="connsiteX17" fmla="*/ 1044720 w 6335043"/>
                  <a:gd name="connsiteY17" fmla="*/ 5455706 h 5826313"/>
                  <a:gd name="connsiteX18" fmla="*/ 1591372 w 6335043"/>
                  <a:gd name="connsiteY18" fmla="*/ 4610880 h 5826313"/>
                  <a:gd name="connsiteX19" fmla="*/ 965206 w 6335043"/>
                  <a:gd name="connsiteY19" fmla="*/ 3756115 h 5826313"/>
                  <a:gd name="connsiteX20" fmla="*/ 816119 w 6335043"/>
                  <a:gd name="connsiteY20" fmla="*/ 2613115 h 5826313"/>
                  <a:gd name="connsiteX21" fmla="*/ 249589 w 6335043"/>
                  <a:gd name="connsiteY21" fmla="*/ 2348372 h 5826313"/>
                  <a:gd name="connsiteX22" fmla="*/ 11050 w 6335043"/>
                  <a:gd name="connsiteY22" fmla="*/ 2036646 h 5826313"/>
                  <a:gd name="connsiteX23" fmla="*/ 537824 w 6335043"/>
                  <a:gd name="connsiteY23" fmla="*/ 1480054 h 5826313"/>
                  <a:gd name="connsiteX24" fmla="*/ 1313076 w 6335043"/>
                  <a:gd name="connsiteY24" fmla="*/ 1450236 h 5826313"/>
                  <a:gd name="connsiteX0" fmla="*/ 1313076 w 6335043"/>
                  <a:gd name="connsiteY0" fmla="*/ 1438743 h 5814820"/>
                  <a:gd name="connsiteX1" fmla="*/ 2018754 w 6335043"/>
                  <a:gd name="connsiteY1" fmla="*/ 37325 h 5814820"/>
                  <a:gd name="connsiteX2" fmla="*/ 2466015 w 6335043"/>
                  <a:gd name="connsiteY2" fmla="*/ 375256 h 5814820"/>
                  <a:gd name="connsiteX3" fmla="*/ 3281024 w 6335043"/>
                  <a:gd name="connsiteY3" fmla="*/ 60039 h 5814820"/>
                  <a:gd name="connsiteX4" fmla="*/ 3370476 w 6335043"/>
                  <a:gd name="connsiteY4" fmla="*/ 735900 h 5814820"/>
                  <a:gd name="connsiteX5" fmla="*/ 2784067 w 6335043"/>
                  <a:gd name="connsiteY5" fmla="*/ 1650300 h 5814820"/>
                  <a:gd name="connsiteX6" fmla="*/ 2843703 w 6335043"/>
                  <a:gd name="connsiteY6" fmla="*/ 2243813 h 5814820"/>
                  <a:gd name="connsiteX7" fmla="*/ 2764189 w 6335043"/>
                  <a:gd name="connsiteY7" fmla="*/ 2664091 h 5814820"/>
                  <a:gd name="connsiteX8" fmla="*/ 5557084 w 6335043"/>
                  <a:gd name="connsiteY8" fmla="*/ 3158213 h 5814820"/>
                  <a:gd name="connsiteX9" fmla="*/ 5815502 w 6335043"/>
                  <a:gd name="connsiteY9" fmla="*/ 4509935 h 5814820"/>
                  <a:gd name="connsiteX10" fmla="*/ 6302520 w 6335043"/>
                  <a:gd name="connsiteY10" fmla="*/ 4132247 h 5814820"/>
                  <a:gd name="connsiteX11" fmla="*/ 6123615 w 6335043"/>
                  <a:gd name="connsiteY11" fmla="*/ 5146039 h 5814820"/>
                  <a:gd name="connsiteX12" fmla="*/ 4791772 w 6335043"/>
                  <a:gd name="connsiteY12" fmla="*/ 5642996 h 5814820"/>
                  <a:gd name="connsiteX13" fmla="*/ 2953033 w 6335043"/>
                  <a:gd name="connsiteY13" fmla="*/ 5672813 h 5814820"/>
                  <a:gd name="connsiteX14" fmla="*/ 3877371 w 6335043"/>
                  <a:gd name="connsiteY14" fmla="*/ 4847866 h 5814820"/>
                  <a:gd name="connsiteX15" fmla="*/ 2545528 w 6335043"/>
                  <a:gd name="connsiteY15" fmla="*/ 4301213 h 5814820"/>
                  <a:gd name="connsiteX16" fmla="*/ 2157902 w 6335043"/>
                  <a:gd name="connsiteY16" fmla="*/ 5394518 h 5814820"/>
                  <a:gd name="connsiteX17" fmla="*/ 1044720 w 6335043"/>
                  <a:gd name="connsiteY17" fmla="*/ 5444213 h 5814820"/>
                  <a:gd name="connsiteX18" fmla="*/ 1591372 w 6335043"/>
                  <a:gd name="connsiteY18" fmla="*/ 4599387 h 5814820"/>
                  <a:gd name="connsiteX19" fmla="*/ 965206 w 6335043"/>
                  <a:gd name="connsiteY19" fmla="*/ 3744622 h 5814820"/>
                  <a:gd name="connsiteX20" fmla="*/ 816119 w 6335043"/>
                  <a:gd name="connsiteY20" fmla="*/ 2601622 h 5814820"/>
                  <a:gd name="connsiteX21" fmla="*/ 249589 w 6335043"/>
                  <a:gd name="connsiteY21" fmla="*/ 2336879 h 5814820"/>
                  <a:gd name="connsiteX22" fmla="*/ 11050 w 6335043"/>
                  <a:gd name="connsiteY22" fmla="*/ 2025153 h 5814820"/>
                  <a:gd name="connsiteX23" fmla="*/ 537824 w 6335043"/>
                  <a:gd name="connsiteY23" fmla="*/ 1468561 h 5814820"/>
                  <a:gd name="connsiteX24" fmla="*/ 1313076 w 6335043"/>
                  <a:gd name="connsiteY24" fmla="*/ 1438743 h 5814820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370476 w 6335043"/>
                  <a:gd name="connsiteY4" fmla="*/ 743862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253441 w 6335043"/>
                  <a:gd name="connsiteY0" fmla="*/ 1138592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253441 w 6335043"/>
                  <a:gd name="connsiteY24" fmla="*/ 1138592 h 5822782"/>
                  <a:gd name="connsiteX0" fmla="*/ 1266966 w 6348568"/>
                  <a:gd name="connsiteY0" fmla="*/ 1138592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266966 w 6348568"/>
                  <a:gd name="connsiteY24" fmla="*/ 1138592 h 5822782"/>
                  <a:gd name="connsiteX0" fmla="*/ 1565140 w 6348568"/>
                  <a:gd name="connsiteY0" fmla="*/ 1098835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65140 w 6348568"/>
                  <a:gd name="connsiteY24" fmla="*/ 1098835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45262 w 6348568"/>
                  <a:gd name="connsiteY0" fmla="*/ 959687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45262 w 6348568"/>
                  <a:gd name="connsiteY24" fmla="*/ 959687 h 5822782"/>
                  <a:gd name="connsiteX0" fmla="*/ 1545262 w 6348568"/>
                  <a:gd name="connsiteY0" fmla="*/ 1735257 h 6598352"/>
                  <a:gd name="connsiteX1" fmla="*/ 2300636 w 6348568"/>
                  <a:gd name="connsiteY1" fmla="*/ 5848 h 6598352"/>
                  <a:gd name="connsiteX2" fmla="*/ 2479540 w 6348568"/>
                  <a:gd name="connsiteY2" fmla="*/ 1158788 h 6598352"/>
                  <a:gd name="connsiteX3" fmla="*/ 3046071 w 6348568"/>
                  <a:gd name="connsiteY3" fmla="*/ 793876 h 6598352"/>
                  <a:gd name="connsiteX4" fmla="*/ 3165340 w 6348568"/>
                  <a:gd name="connsiteY4" fmla="*/ 1529371 h 6598352"/>
                  <a:gd name="connsiteX5" fmla="*/ 2797592 w 6348568"/>
                  <a:gd name="connsiteY5" fmla="*/ 2433832 h 6598352"/>
                  <a:gd name="connsiteX6" fmla="*/ 2857228 w 6348568"/>
                  <a:gd name="connsiteY6" fmla="*/ 3027345 h 6598352"/>
                  <a:gd name="connsiteX7" fmla="*/ 2777714 w 6348568"/>
                  <a:gd name="connsiteY7" fmla="*/ 3447623 h 6598352"/>
                  <a:gd name="connsiteX8" fmla="*/ 5570609 w 6348568"/>
                  <a:gd name="connsiteY8" fmla="*/ 3941745 h 6598352"/>
                  <a:gd name="connsiteX9" fmla="*/ 5829027 w 6348568"/>
                  <a:gd name="connsiteY9" fmla="*/ 5293467 h 6598352"/>
                  <a:gd name="connsiteX10" fmla="*/ 6316045 w 6348568"/>
                  <a:gd name="connsiteY10" fmla="*/ 4915779 h 6598352"/>
                  <a:gd name="connsiteX11" fmla="*/ 6137140 w 6348568"/>
                  <a:gd name="connsiteY11" fmla="*/ 5929571 h 6598352"/>
                  <a:gd name="connsiteX12" fmla="*/ 4805297 w 6348568"/>
                  <a:gd name="connsiteY12" fmla="*/ 6426528 h 6598352"/>
                  <a:gd name="connsiteX13" fmla="*/ 2966558 w 6348568"/>
                  <a:gd name="connsiteY13" fmla="*/ 6456345 h 6598352"/>
                  <a:gd name="connsiteX14" fmla="*/ 3890896 w 6348568"/>
                  <a:gd name="connsiteY14" fmla="*/ 5631398 h 6598352"/>
                  <a:gd name="connsiteX15" fmla="*/ 2559053 w 6348568"/>
                  <a:gd name="connsiteY15" fmla="*/ 5084745 h 6598352"/>
                  <a:gd name="connsiteX16" fmla="*/ 2171427 w 6348568"/>
                  <a:gd name="connsiteY16" fmla="*/ 6178050 h 6598352"/>
                  <a:gd name="connsiteX17" fmla="*/ 1058245 w 6348568"/>
                  <a:gd name="connsiteY17" fmla="*/ 6227745 h 6598352"/>
                  <a:gd name="connsiteX18" fmla="*/ 1604897 w 6348568"/>
                  <a:gd name="connsiteY18" fmla="*/ 5382919 h 6598352"/>
                  <a:gd name="connsiteX19" fmla="*/ 978731 w 6348568"/>
                  <a:gd name="connsiteY19" fmla="*/ 4528154 h 6598352"/>
                  <a:gd name="connsiteX20" fmla="*/ 829644 w 6348568"/>
                  <a:gd name="connsiteY20" fmla="*/ 3385154 h 6598352"/>
                  <a:gd name="connsiteX21" fmla="*/ 263114 w 6348568"/>
                  <a:gd name="connsiteY21" fmla="*/ 3120411 h 6598352"/>
                  <a:gd name="connsiteX22" fmla="*/ 24575 w 6348568"/>
                  <a:gd name="connsiteY22" fmla="*/ 2808685 h 6598352"/>
                  <a:gd name="connsiteX23" fmla="*/ 829645 w 6348568"/>
                  <a:gd name="connsiteY23" fmla="*/ 1993676 h 6598352"/>
                  <a:gd name="connsiteX24" fmla="*/ 1545262 w 6348568"/>
                  <a:gd name="connsiteY24" fmla="*/ 1735257 h 6598352"/>
                  <a:gd name="connsiteX0" fmla="*/ 1545262 w 6348568"/>
                  <a:gd name="connsiteY0" fmla="*/ 1736181 h 6599276"/>
                  <a:gd name="connsiteX1" fmla="*/ 1803680 w 6348568"/>
                  <a:gd name="connsiteY1" fmla="*/ 732066 h 6599276"/>
                  <a:gd name="connsiteX2" fmla="*/ 2300636 w 6348568"/>
                  <a:gd name="connsiteY2" fmla="*/ 6772 h 6599276"/>
                  <a:gd name="connsiteX3" fmla="*/ 2479540 w 6348568"/>
                  <a:gd name="connsiteY3" fmla="*/ 1159712 h 6599276"/>
                  <a:gd name="connsiteX4" fmla="*/ 3046071 w 6348568"/>
                  <a:gd name="connsiteY4" fmla="*/ 794800 h 6599276"/>
                  <a:gd name="connsiteX5" fmla="*/ 3165340 w 6348568"/>
                  <a:gd name="connsiteY5" fmla="*/ 1530295 h 6599276"/>
                  <a:gd name="connsiteX6" fmla="*/ 2797592 w 6348568"/>
                  <a:gd name="connsiteY6" fmla="*/ 2434756 h 6599276"/>
                  <a:gd name="connsiteX7" fmla="*/ 2857228 w 6348568"/>
                  <a:gd name="connsiteY7" fmla="*/ 3028269 h 6599276"/>
                  <a:gd name="connsiteX8" fmla="*/ 2777714 w 6348568"/>
                  <a:gd name="connsiteY8" fmla="*/ 3448547 h 6599276"/>
                  <a:gd name="connsiteX9" fmla="*/ 5570609 w 6348568"/>
                  <a:gd name="connsiteY9" fmla="*/ 3942669 h 6599276"/>
                  <a:gd name="connsiteX10" fmla="*/ 5829027 w 6348568"/>
                  <a:gd name="connsiteY10" fmla="*/ 5294391 h 6599276"/>
                  <a:gd name="connsiteX11" fmla="*/ 6316045 w 6348568"/>
                  <a:gd name="connsiteY11" fmla="*/ 4916703 h 6599276"/>
                  <a:gd name="connsiteX12" fmla="*/ 6137140 w 6348568"/>
                  <a:gd name="connsiteY12" fmla="*/ 5930495 h 6599276"/>
                  <a:gd name="connsiteX13" fmla="*/ 4805297 w 6348568"/>
                  <a:gd name="connsiteY13" fmla="*/ 6427452 h 6599276"/>
                  <a:gd name="connsiteX14" fmla="*/ 2966558 w 6348568"/>
                  <a:gd name="connsiteY14" fmla="*/ 6457269 h 6599276"/>
                  <a:gd name="connsiteX15" fmla="*/ 3890896 w 6348568"/>
                  <a:gd name="connsiteY15" fmla="*/ 5632322 h 6599276"/>
                  <a:gd name="connsiteX16" fmla="*/ 2559053 w 6348568"/>
                  <a:gd name="connsiteY16" fmla="*/ 5085669 h 6599276"/>
                  <a:gd name="connsiteX17" fmla="*/ 2171427 w 6348568"/>
                  <a:gd name="connsiteY17" fmla="*/ 6178974 h 6599276"/>
                  <a:gd name="connsiteX18" fmla="*/ 1058245 w 6348568"/>
                  <a:gd name="connsiteY18" fmla="*/ 6228669 h 6599276"/>
                  <a:gd name="connsiteX19" fmla="*/ 1604897 w 6348568"/>
                  <a:gd name="connsiteY19" fmla="*/ 5383843 h 6599276"/>
                  <a:gd name="connsiteX20" fmla="*/ 978731 w 6348568"/>
                  <a:gd name="connsiteY20" fmla="*/ 4529078 h 6599276"/>
                  <a:gd name="connsiteX21" fmla="*/ 829644 w 6348568"/>
                  <a:gd name="connsiteY21" fmla="*/ 3386078 h 6599276"/>
                  <a:gd name="connsiteX22" fmla="*/ 263114 w 6348568"/>
                  <a:gd name="connsiteY22" fmla="*/ 3121335 h 6599276"/>
                  <a:gd name="connsiteX23" fmla="*/ 24575 w 6348568"/>
                  <a:gd name="connsiteY23" fmla="*/ 2809609 h 6599276"/>
                  <a:gd name="connsiteX24" fmla="*/ 829645 w 6348568"/>
                  <a:gd name="connsiteY24" fmla="*/ 1994600 h 6599276"/>
                  <a:gd name="connsiteX25" fmla="*/ 1545262 w 6348568"/>
                  <a:gd name="connsiteY25" fmla="*/ 1736181 h 6599276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3046071 w 6348568"/>
                  <a:gd name="connsiteY5" fmla="*/ 789282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588870 w 6348568"/>
                  <a:gd name="connsiteY4" fmla="*/ 677116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65340 w 6348568"/>
                  <a:gd name="connsiteY5" fmla="*/ 1523600 h 6592581"/>
                  <a:gd name="connsiteX6" fmla="*/ 2797592 w 6348568"/>
                  <a:gd name="connsiteY6" fmla="*/ 2428061 h 6592581"/>
                  <a:gd name="connsiteX7" fmla="*/ 2857228 w 6348568"/>
                  <a:gd name="connsiteY7" fmla="*/ 3021574 h 6592581"/>
                  <a:gd name="connsiteX8" fmla="*/ 2777714 w 6348568"/>
                  <a:gd name="connsiteY8" fmla="*/ 3441852 h 6592581"/>
                  <a:gd name="connsiteX9" fmla="*/ 5570609 w 6348568"/>
                  <a:gd name="connsiteY9" fmla="*/ 3935974 h 6592581"/>
                  <a:gd name="connsiteX10" fmla="*/ 5829027 w 6348568"/>
                  <a:gd name="connsiteY10" fmla="*/ 5287696 h 6592581"/>
                  <a:gd name="connsiteX11" fmla="*/ 6316045 w 6348568"/>
                  <a:gd name="connsiteY11" fmla="*/ 4910008 h 6592581"/>
                  <a:gd name="connsiteX12" fmla="*/ 6137140 w 6348568"/>
                  <a:gd name="connsiteY12" fmla="*/ 5923800 h 6592581"/>
                  <a:gd name="connsiteX13" fmla="*/ 4805297 w 6348568"/>
                  <a:gd name="connsiteY13" fmla="*/ 6420757 h 6592581"/>
                  <a:gd name="connsiteX14" fmla="*/ 2966558 w 6348568"/>
                  <a:gd name="connsiteY14" fmla="*/ 6450574 h 6592581"/>
                  <a:gd name="connsiteX15" fmla="*/ 3890896 w 6348568"/>
                  <a:gd name="connsiteY15" fmla="*/ 5625627 h 6592581"/>
                  <a:gd name="connsiteX16" fmla="*/ 2559053 w 6348568"/>
                  <a:gd name="connsiteY16" fmla="*/ 5078974 h 6592581"/>
                  <a:gd name="connsiteX17" fmla="*/ 2171427 w 6348568"/>
                  <a:gd name="connsiteY17" fmla="*/ 6172279 h 6592581"/>
                  <a:gd name="connsiteX18" fmla="*/ 1058245 w 6348568"/>
                  <a:gd name="connsiteY18" fmla="*/ 6221974 h 6592581"/>
                  <a:gd name="connsiteX19" fmla="*/ 1604897 w 6348568"/>
                  <a:gd name="connsiteY19" fmla="*/ 5377148 h 6592581"/>
                  <a:gd name="connsiteX20" fmla="*/ 978731 w 6348568"/>
                  <a:gd name="connsiteY20" fmla="*/ 4522383 h 6592581"/>
                  <a:gd name="connsiteX21" fmla="*/ 829644 w 6348568"/>
                  <a:gd name="connsiteY21" fmla="*/ 3379383 h 6592581"/>
                  <a:gd name="connsiteX22" fmla="*/ 263114 w 6348568"/>
                  <a:gd name="connsiteY22" fmla="*/ 3114640 h 6592581"/>
                  <a:gd name="connsiteX23" fmla="*/ 24575 w 6348568"/>
                  <a:gd name="connsiteY23" fmla="*/ 2802914 h 6592581"/>
                  <a:gd name="connsiteX24" fmla="*/ 829645 w 6348568"/>
                  <a:gd name="connsiteY24" fmla="*/ 1987905 h 6592581"/>
                  <a:gd name="connsiteX25" fmla="*/ 1545262 w 6348568"/>
                  <a:gd name="connsiteY25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3165340 w 6348568"/>
                  <a:gd name="connsiteY6" fmla="*/ 1523600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678322 w 6348568"/>
                  <a:gd name="connsiteY7" fmla="*/ 217958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35523 w 6348568"/>
                  <a:gd name="connsiteY5" fmla="*/ 1103058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30074 h 6593169"/>
                  <a:gd name="connsiteX1" fmla="*/ 1952767 w 6348568"/>
                  <a:gd name="connsiteY1" fmla="*/ 825351 h 6593169"/>
                  <a:gd name="connsiteX2" fmla="*/ 2300636 w 6348568"/>
                  <a:gd name="connsiteY2" fmla="*/ 665 h 6593169"/>
                  <a:gd name="connsiteX3" fmla="*/ 2588870 w 6348568"/>
                  <a:gd name="connsiteY3" fmla="*/ 676527 h 6593169"/>
                  <a:gd name="connsiteX4" fmla="*/ 2976497 w 6348568"/>
                  <a:gd name="connsiteY4" fmla="*/ 142650 h 6593169"/>
                  <a:gd name="connsiteX5" fmla="*/ 3135523 w 6348568"/>
                  <a:gd name="connsiteY5" fmla="*/ 1103646 h 6593169"/>
                  <a:gd name="connsiteX6" fmla="*/ 2966557 w 6348568"/>
                  <a:gd name="connsiteY6" fmla="*/ 1424797 h 6593169"/>
                  <a:gd name="connsiteX7" fmla="*/ 2857226 w 6348568"/>
                  <a:gd name="connsiteY7" fmla="*/ 2060901 h 6593169"/>
                  <a:gd name="connsiteX8" fmla="*/ 2857228 w 6348568"/>
                  <a:gd name="connsiteY8" fmla="*/ 3022162 h 6593169"/>
                  <a:gd name="connsiteX9" fmla="*/ 2777714 w 6348568"/>
                  <a:gd name="connsiteY9" fmla="*/ 3442440 h 6593169"/>
                  <a:gd name="connsiteX10" fmla="*/ 5570609 w 6348568"/>
                  <a:gd name="connsiteY10" fmla="*/ 3936562 h 6593169"/>
                  <a:gd name="connsiteX11" fmla="*/ 5829027 w 6348568"/>
                  <a:gd name="connsiteY11" fmla="*/ 5288284 h 6593169"/>
                  <a:gd name="connsiteX12" fmla="*/ 6316045 w 6348568"/>
                  <a:gd name="connsiteY12" fmla="*/ 4910596 h 6593169"/>
                  <a:gd name="connsiteX13" fmla="*/ 6137140 w 6348568"/>
                  <a:gd name="connsiteY13" fmla="*/ 5924388 h 6593169"/>
                  <a:gd name="connsiteX14" fmla="*/ 4805297 w 6348568"/>
                  <a:gd name="connsiteY14" fmla="*/ 6421345 h 6593169"/>
                  <a:gd name="connsiteX15" fmla="*/ 2966558 w 6348568"/>
                  <a:gd name="connsiteY15" fmla="*/ 6451162 h 6593169"/>
                  <a:gd name="connsiteX16" fmla="*/ 3890896 w 6348568"/>
                  <a:gd name="connsiteY16" fmla="*/ 5626215 h 6593169"/>
                  <a:gd name="connsiteX17" fmla="*/ 2559053 w 6348568"/>
                  <a:gd name="connsiteY17" fmla="*/ 5079562 h 6593169"/>
                  <a:gd name="connsiteX18" fmla="*/ 2171427 w 6348568"/>
                  <a:gd name="connsiteY18" fmla="*/ 6172867 h 6593169"/>
                  <a:gd name="connsiteX19" fmla="*/ 1058245 w 6348568"/>
                  <a:gd name="connsiteY19" fmla="*/ 6222562 h 6593169"/>
                  <a:gd name="connsiteX20" fmla="*/ 1604897 w 6348568"/>
                  <a:gd name="connsiteY20" fmla="*/ 5377736 h 6593169"/>
                  <a:gd name="connsiteX21" fmla="*/ 978731 w 6348568"/>
                  <a:gd name="connsiteY21" fmla="*/ 4522971 h 6593169"/>
                  <a:gd name="connsiteX22" fmla="*/ 829644 w 6348568"/>
                  <a:gd name="connsiteY22" fmla="*/ 3379971 h 6593169"/>
                  <a:gd name="connsiteX23" fmla="*/ 263114 w 6348568"/>
                  <a:gd name="connsiteY23" fmla="*/ 3115228 h 6593169"/>
                  <a:gd name="connsiteX24" fmla="*/ 24575 w 6348568"/>
                  <a:gd name="connsiteY24" fmla="*/ 2803502 h 6593169"/>
                  <a:gd name="connsiteX25" fmla="*/ 829645 w 6348568"/>
                  <a:gd name="connsiteY25" fmla="*/ 1988493 h 6593169"/>
                  <a:gd name="connsiteX26" fmla="*/ 1545262 w 6348568"/>
                  <a:gd name="connsiteY26" fmla="*/ 1730074 h 6593169"/>
                  <a:gd name="connsiteX0" fmla="*/ 1545262 w 6348568"/>
                  <a:gd name="connsiteY0" fmla="*/ 1680421 h 6543516"/>
                  <a:gd name="connsiteX1" fmla="*/ 1952767 w 6348568"/>
                  <a:gd name="connsiteY1" fmla="*/ 775698 h 6543516"/>
                  <a:gd name="connsiteX2" fmla="*/ 2499418 w 6348568"/>
                  <a:gd name="connsiteY2" fmla="*/ 708 h 6543516"/>
                  <a:gd name="connsiteX3" fmla="*/ 2588870 w 6348568"/>
                  <a:gd name="connsiteY3" fmla="*/ 626874 h 6543516"/>
                  <a:gd name="connsiteX4" fmla="*/ 2976497 w 6348568"/>
                  <a:gd name="connsiteY4" fmla="*/ 92997 h 6543516"/>
                  <a:gd name="connsiteX5" fmla="*/ 3135523 w 6348568"/>
                  <a:gd name="connsiteY5" fmla="*/ 1053993 h 6543516"/>
                  <a:gd name="connsiteX6" fmla="*/ 2966557 w 6348568"/>
                  <a:gd name="connsiteY6" fmla="*/ 1375144 h 6543516"/>
                  <a:gd name="connsiteX7" fmla="*/ 2857226 w 6348568"/>
                  <a:gd name="connsiteY7" fmla="*/ 2011248 h 6543516"/>
                  <a:gd name="connsiteX8" fmla="*/ 2857228 w 6348568"/>
                  <a:gd name="connsiteY8" fmla="*/ 2972509 h 6543516"/>
                  <a:gd name="connsiteX9" fmla="*/ 2777714 w 6348568"/>
                  <a:gd name="connsiteY9" fmla="*/ 3392787 h 6543516"/>
                  <a:gd name="connsiteX10" fmla="*/ 5570609 w 6348568"/>
                  <a:gd name="connsiteY10" fmla="*/ 3886909 h 6543516"/>
                  <a:gd name="connsiteX11" fmla="*/ 5829027 w 6348568"/>
                  <a:gd name="connsiteY11" fmla="*/ 5238631 h 6543516"/>
                  <a:gd name="connsiteX12" fmla="*/ 6316045 w 6348568"/>
                  <a:gd name="connsiteY12" fmla="*/ 4860943 h 6543516"/>
                  <a:gd name="connsiteX13" fmla="*/ 6137140 w 6348568"/>
                  <a:gd name="connsiteY13" fmla="*/ 5874735 h 6543516"/>
                  <a:gd name="connsiteX14" fmla="*/ 4805297 w 6348568"/>
                  <a:gd name="connsiteY14" fmla="*/ 6371692 h 6543516"/>
                  <a:gd name="connsiteX15" fmla="*/ 2966558 w 6348568"/>
                  <a:gd name="connsiteY15" fmla="*/ 6401509 h 6543516"/>
                  <a:gd name="connsiteX16" fmla="*/ 3890896 w 6348568"/>
                  <a:gd name="connsiteY16" fmla="*/ 5576562 h 6543516"/>
                  <a:gd name="connsiteX17" fmla="*/ 2559053 w 6348568"/>
                  <a:gd name="connsiteY17" fmla="*/ 5029909 h 6543516"/>
                  <a:gd name="connsiteX18" fmla="*/ 2171427 w 6348568"/>
                  <a:gd name="connsiteY18" fmla="*/ 6123214 h 6543516"/>
                  <a:gd name="connsiteX19" fmla="*/ 1058245 w 6348568"/>
                  <a:gd name="connsiteY19" fmla="*/ 6172909 h 6543516"/>
                  <a:gd name="connsiteX20" fmla="*/ 1604897 w 6348568"/>
                  <a:gd name="connsiteY20" fmla="*/ 5328083 h 6543516"/>
                  <a:gd name="connsiteX21" fmla="*/ 978731 w 6348568"/>
                  <a:gd name="connsiteY21" fmla="*/ 4473318 h 6543516"/>
                  <a:gd name="connsiteX22" fmla="*/ 829644 w 6348568"/>
                  <a:gd name="connsiteY22" fmla="*/ 3330318 h 6543516"/>
                  <a:gd name="connsiteX23" fmla="*/ 263114 w 6348568"/>
                  <a:gd name="connsiteY23" fmla="*/ 3065575 h 6543516"/>
                  <a:gd name="connsiteX24" fmla="*/ 24575 w 6348568"/>
                  <a:gd name="connsiteY24" fmla="*/ 2753849 h 6543516"/>
                  <a:gd name="connsiteX25" fmla="*/ 829645 w 6348568"/>
                  <a:gd name="connsiteY25" fmla="*/ 1938840 h 6543516"/>
                  <a:gd name="connsiteX26" fmla="*/ 1545262 w 6348568"/>
                  <a:gd name="connsiteY26" fmla="*/ 1680421 h 6543516"/>
                  <a:gd name="connsiteX0" fmla="*/ 1545262 w 6348568"/>
                  <a:gd name="connsiteY0" fmla="*/ 1687611 h 6550706"/>
                  <a:gd name="connsiteX1" fmla="*/ 1952767 w 6348568"/>
                  <a:gd name="connsiteY1" fmla="*/ 782888 h 6550706"/>
                  <a:gd name="connsiteX2" fmla="*/ 2499418 w 6348568"/>
                  <a:gd name="connsiteY2" fmla="*/ 7898 h 6550706"/>
                  <a:gd name="connsiteX3" fmla="*/ 2628626 w 6348568"/>
                  <a:gd name="connsiteY3" fmla="*/ 365707 h 6550706"/>
                  <a:gd name="connsiteX4" fmla="*/ 2976497 w 6348568"/>
                  <a:gd name="connsiteY4" fmla="*/ 100187 h 6550706"/>
                  <a:gd name="connsiteX5" fmla="*/ 3135523 w 6348568"/>
                  <a:gd name="connsiteY5" fmla="*/ 1061183 h 6550706"/>
                  <a:gd name="connsiteX6" fmla="*/ 2966557 w 6348568"/>
                  <a:gd name="connsiteY6" fmla="*/ 1382334 h 6550706"/>
                  <a:gd name="connsiteX7" fmla="*/ 2857226 w 6348568"/>
                  <a:gd name="connsiteY7" fmla="*/ 2018438 h 6550706"/>
                  <a:gd name="connsiteX8" fmla="*/ 2857228 w 6348568"/>
                  <a:gd name="connsiteY8" fmla="*/ 2979699 h 6550706"/>
                  <a:gd name="connsiteX9" fmla="*/ 2777714 w 6348568"/>
                  <a:gd name="connsiteY9" fmla="*/ 3399977 h 6550706"/>
                  <a:gd name="connsiteX10" fmla="*/ 5570609 w 6348568"/>
                  <a:gd name="connsiteY10" fmla="*/ 3894099 h 6550706"/>
                  <a:gd name="connsiteX11" fmla="*/ 5829027 w 6348568"/>
                  <a:gd name="connsiteY11" fmla="*/ 5245821 h 6550706"/>
                  <a:gd name="connsiteX12" fmla="*/ 6316045 w 6348568"/>
                  <a:gd name="connsiteY12" fmla="*/ 4868133 h 6550706"/>
                  <a:gd name="connsiteX13" fmla="*/ 6137140 w 6348568"/>
                  <a:gd name="connsiteY13" fmla="*/ 5881925 h 6550706"/>
                  <a:gd name="connsiteX14" fmla="*/ 4805297 w 6348568"/>
                  <a:gd name="connsiteY14" fmla="*/ 6378882 h 6550706"/>
                  <a:gd name="connsiteX15" fmla="*/ 2966558 w 6348568"/>
                  <a:gd name="connsiteY15" fmla="*/ 6408699 h 6550706"/>
                  <a:gd name="connsiteX16" fmla="*/ 3890896 w 6348568"/>
                  <a:gd name="connsiteY16" fmla="*/ 5583752 h 6550706"/>
                  <a:gd name="connsiteX17" fmla="*/ 2559053 w 6348568"/>
                  <a:gd name="connsiteY17" fmla="*/ 5037099 h 6550706"/>
                  <a:gd name="connsiteX18" fmla="*/ 2171427 w 6348568"/>
                  <a:gd name="connsiteY18" fmla="*/ 6130404 h 6550706"/>
                  <a:gd name="connsiteX19" fmla="*/ 1058245 w 6348568"/>
                  <a:gd name="connsiteY19" fmla="*/ 6180099 h 6550706"/>
                  <a:gd name="connsiteX20" fmla="*/ 1604897 w 6348568"/>
                  <a:gd name="connsiteY20" fmla="*/ 5335273 h 6550706"/>
                  <a:gd name="connsiteX21" fmla="*/ 978731 w 6348568"/>
                  <a:gd name="connsiteY21" fmla="*/ 4480508 h 6550706"/>
                  <a:gd name="connsiteX22" fmla="*/ 829644 w 6348568"/>
                  <a:gd name="connsiteY22" fmla="*/ 3337508 h 6550706"/>
                  <a:gd name="connsiteX23" fmla="*/ 263114 w 6348568"/>
                  <a:gd name="connsiteY23" fmla="*/ 3072765 h 6550706"/>
                  <a:gd name="connsiteX24" fmla="*/ 24575 w 6348568"/>
                  <a:gd name="connsiteY24" fmla="*/ 2761039 h 6550706"/>
                  <a:gd name="connsiteX25" fmla="*/ 829645 w 6348568"/>
                  <a:gd name="connsiteY25" fmla="*/ 1946030 h 6550706"/>
                  <a:gd name="connsiteX26" fmla="*/ 1545262 w 6348568"/>
                  <a:gd name="connsiteY26" fmla="*/ 1687611 h 6550706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135523 w 6348568"/>
                  <a:gd name="connsiteY5" fmla="*/ 1061211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570609 w 6348568"/>
                  <a:gd name="connsiteY11" fmla="*/ 3894127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31697"/>
                  <a:gd name="connsiteY0" fmla="*/ 1687639 h 6550734"/>
                  <a:gd name="connsiteX1" fmla="*/ 1952767 w 6331697"/>
                  <a:gd name="connsiteY1" fmla="*/ 782916 h 6550734"/>
                  <a:gd name="connsiteX2" fmla="*/ 2499418 w 6331697"/>
                  <a:gd name="connsiteY2" fmla="*/ 7926 h 6550734"/>
                  <a:gd name="connsiteX3" fmla="*/ 2628626 w 6331697"/>
                  <a:gd name="connsiteY3" fmla="*/ 365735 h 6550734"/>
                  <a:gd name="connsiteX4" fmla="*/ 3095767 w 6331697"/>
                  <a:gd name="connsiteY4" fmla="*/ 110154 h 6550734"/>
                  <a:gd name="connsiteX5" fmla="*/ 3254793 w 6331697"/>
                  <a:gd name="connsiteY5" fmla="*/ 792854 h 6550734"/>
                  <a:gd name="connsiteX6" fmla="*/ 2906922 w 6331697"/>
                  <a:gd name="connsiteY6" fmla="*/ 1362484 h 6550734"/>
                  <a:gd name="connsiteX7" fmla="*/ 2519295 w 6331697"/>
                  <a:gd name="connsiteY7" fmla="*/ 1929014 h 6550734"/>
                  <a:gd name="connsiteX8" fmla="*/ 2728019 w 6331697"/>
                  <a:gd name="connsiteY8" fmla="*/ 2433075 h 6550734"/>
                  <a:gd name="connsiteX9" fmla="*/ 2698201 w 6331697"/>
                  <a:gd name="connsiteY9" fmla="*/ 3141588 h 6550734"/>
                  <a:gd name="connsiteX10" fmla="*/ 4686028 w 6331697"/>
                  <a:gd name="connsiteY10" fmla="*/ 3068915 h 6550734"/>
                  <a:gd name="connsiteX11" fmla="*/ 5689878 w 6331697"/>
                  <a:gd name="connsiteY11" fmla="*/ 3834493 h 6550734"/>
                  <a:gd name="connsiteX12" fmla="*/ 6057627 w 6331697"/>
                  <a:gd name="connsiteY12" fmla="*/ 5017249 h 6550734"/>
                  <a:gd name="connsiteX13" fmla="*/ 6316045 w 6331697"/>
                  <a:gd name="connsiteY13" fmla="*/ 4868161 h 6550734"/>
                  <a:gd name="connsiteX14" fmla="*/ 6137140 w 6331697"/>
                  <a:gd name="connsiteY14" fmla="*/ 5881953 h 6550734"/>
                  <a:gd name="connsiteX15" fmla="*/ 4805297 w 6331697"/>
                  <a:gd name="connsiteY15" fmla="*/ 6378910 h 6550734"/>
                  <a:gd name="connsiteX16" fmla="*/ 2966558 w 6331697"/>
                  <a:gd name="connsiteY16" fmla="*/ 6408727 h 6550734"/>
                  <a:gd name="connsiteX17" fmla="*/ 3890896 w 6331697"/>
                  <a:gd name="connsiteY17" fmla="*/ 5583780 h 6550734"/>
                  <a:gd name="connsiteX18" fmla="*/ 2559053 w 6331697"/>
                  <a:gd name="connsiteY18" fmla="*/ 5037127 h 6550734"/>
                  <a:gd name="connsiteX19" fmla="*/ 2171427 w 6331697"/>
                  <a:gd name="connsiteY19" fmla="*/ 6130432 h 6550734"/>
                  <a:gd name="connsiteX20" fmla="*/ 1058245 w 6331697"/>
                  <a:gd name="connsiteY20" fmla="*/ 6180127 h 6550734"/>
                  <a:gd name="connsiteX21" fmla="*/ 1604897 w 6331697"/>
                  <a:gd name="connsiteY21" fmla="*/ 5335301 h 6550734"/>
                  <a:gd name="connsiteX22" fmla="*/ 978731 w 6331697"/>
                  <a:gd name="connsiteY22" fmla="*/ 4480536 h 6550734"/>
                  <a:gd name="connsiteX23" fmla="*/ 829644 w 6331697"/>
                  <a:gd name="connsiteY23" fmla="*/ 3337536 h 6550734"/>
                  <a:gd name="connsiteX24" fmla="*/ 263114 w 6331697"/>
                  <a:gd name="connsiteY24" fmla="*/ 3072793 h 6550734"/>
                  <a:gd name="connsiteX25" fmla="*/ 24575 w 6331697"/>
                  <a:gd name="connsiteY25" fmla="*/ 2761067 h 6550734"/>
                  <a:gd name="connsiteX26" fmla="*/ 829645 w 6331697"/>
                  <a:gd name="connsiteY26" fmla="*/ 1946058 h 6550734"/>
                  <a:gd name="connsiteX27" fmla="*/ 1545262 w 6331697"/>
                  <a:gd name="connsiteY27" fmla="*/ 1687639 h 6550734"/>
                  <a:gd name="connsiteX0" fmla="*/ 1545262 w 6595053"/>
                  <a:gd name="connsiteY0" fmla="*/ 1687639 h 6550734"/>
                  <a:gd name="connsiteX1" fmla="*/ 1952767 w 6595053"/>
                  <a:gd name="connsiteY1" fmla="*/ 782916 h 6550734"/>
                  <a:gd name="connsiteX2" fmla="*/ 2499418 w 6595053"/>
                  <a:gd name="connsiteY2" fmla="*/ 7926 h 6550734"/>
                  <a:gd name="connsiteX3" fmla="*/ 2628626 w 6595053"/>
                  <a:gd name="connsiteY3" fmla="*/ 365735 h 6550734"/>
                  <a:gd name="connsiteX4" fmla="*/ 3095767 w 6595053"/>
                  <a:gd name="connsiteY4" fmla="*/ 110154 h 6550734"/>
                  <a:gd name="connsiteX5" fmla="*/ 3254793 w 6595053"/>
                  <a:gd name="connsiteY5" fmla="*/ 792854 h 6550734"/>
                  <a:gd name="connsiteX6" fmla="*/ 2906922 w 6595053"/>
                  <a:gd name="connsiteY6" fmla="*/ 1362484 h 6550734"/>
                  <a:gd name="connsiteX7" fmla="*/ 2519295 w 6595053"/>
                  <a:gd name="connsiteY7" fmla="*/ 1929014 h 6550734"/>
                  <a:gd name="connsiteX8" fmla="*/ 2728019 w 6595053"/>
                  <a:gd name="connsiteY8" fmla="*/ 2433075 h 6550734"/>
                  <a:gd name="connsiteX9" fmla="*/ 2698201 w 6595053"/>
                  <a:gd name="connsiteY9" fmla="*/ 3141588 h 6550734"/>
                  <a:gd name="connsiteX10" fmla="*/ 4686028 w 6595053"/>
                  <a:gd name="connsiteY10" fmla="*/ 3068915 h 6550734"/>
                  <a:gd name="connsiteX11" fmla="*/ 5689878 w 6595053"/>
                  <a:gd name="connsiteY11" fmla="*/ 3834493 h 6550734"/>
                  <a:gd name="connsiteX12" fmla="*/ 6057627 w 6595053"/>
                  <a:gd name="connsiteY12" fmla="*/ 5017249 h 6550734"/>
                  <a:gd name="connsiteX13" fmla="*/ 6594341 w 6595053"/>
                  <a:gd name="connsiteY13" fmla="*/ 4679318 h 6550734"/>
                  <a:gd name="connsiteX14" fmla="*/ 6137140 w 6595053"/>
                  <a:gd name="connsiteY14" fmla="*/ 5881953 h 6550734"/>
                  <a:gd name="connsiteX15" fmla="*/ 4805297 w 6595053"/>
                  <a:gd name="connsiteY15" fmla="*/ 6378910 h 6550734"/>
                  <a:gd name="connsiteX16" fmla="*/ 2966558 w 6595053"/>
                  <a:gd name="connsiteY16" fmla="*/ 6408727 h 6550734"/>
                  <a:gd name="connsiteX17" fmla="*/ 3890896 w 6595053"/>
                  <a:gd name="connsiteY17" fmla="*/ 5583780 h 6550734"/>
                  <a:gd name="connsiteX18" fmla="*/ 2559053 w 6595053"/>
                  <a:gd name="connsiteY18" fmla="*/ 5037127 h 6550734"/>
                  <a:gd name="connsiteX19" fmla="*/ 2171427 w 6595053"/>
                  <a:gd name="connsiteY19" fmla="*/ 6130432 h 6550734"/>
                  <a:gd name="connsiteX20" fmla="*/ 1058245 w 6595053"/>
                  <a:gd name="connsiteY20" fmla="*/ 6180127 h 6550734"/>
                  <a:gd name="connsiteX21" fmla="*/ 1604897 w 6595053"/>
                  <a:gd name="connsiteY21" fmla="*/ 5335301 h 6550734"/>
                  <a:gd name="connsiteX22" fmla="*/ 978731 w 6595053"/>
                  <a:gd name="connsiteY22" fmla="*/ 4480536 h 6550734"/>
                  <a:gd name="connsiteX23" fmla="*/ 829644 w 6595053"/>
                  <a:gd name="connsiteY23" fmla="*/ 3337536 h 6550734"/>
                  <a:gd name="connsiteX24" fmla="*/ 263114 w 6595053"/>
                  <a:gd name="connsiteY24" fmla="*/ 3072793 h 6550734"/>
                  <a:gd name="connsiteX25" fmla="*/ 24575 w 6595053"/>
                  <a:gd name="connsiteY25" fmla="*/ 2761067 h 6550734"/>
                  <a:gd name="connsiteX26" fmla="*/ 829645 w 6595053"/>
                  <a:gd name="connsiteY26" fmla="*/ 1946058 h 6550734"/>
                  <a:gd name="connsiteX27" fmla="*/ 1545262 w 6595053"/>
                  <a:gd name="connsiteY27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6137140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5958235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254793 w 6622642"/>
                  <a:gd name="connsiteY5" fmla="*/ 792854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075888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423 h 6484799"/>
                  <a:gd name="connsiteX1" fmla="*/ 1952767 w 6622642"/>
                  <a:gd name="connsiteY1" fmla="*/ 782700 h 6484799"/>
                  <a:gd name="connsiteX2" fmla="*/ 2499418 w 6622642"/>
                  <a:gd name="connsiteY2" fmla="*/ 7710 h 6484799"/>
                  <a:gd name="connsiteX3" fmla="*/ 2628626 w 6622642"/>
                  <a:gd name="connsiteY3" fmla="*/ 365519 h 6484799"/>
                  <a:gd name="connsiteX4" fmla="*/ 2966558 w 6622642"/>
                  <a:gd name="connsiteY4" fmla="*/ 30425 h 6484799"/>
                  <a:gd name="connsiteX5" fmla="*/ 3075888 w 6622642"/>
                  <a:gd name="connsiteY5" fmla="*/ 713125 h 6484799"/>
                  <a:gd name="connsiteX6" fmla="*/ 2857226 w 6622642"/>
                  <a:gd name="connsiteY6" fmla="*/ 1302633 h 6484799"/>
                  <a:gd name="connsiteX7" fmla="*/ 2519295 w 6622642"/>
                  <a:gd name="connsiteY7" fmla="*/ 1928798 h 6484799"/>
                  <a:gd name="connsiteX8" fmla="*/ 2728019 w 6622642"/>
                  <a:gd name="connsiteY8" fmla="*/ 2432859 h 6484799"/>
                  <a:gd name="connsiteX9" fmla="*/ 2698201 w 6622642"/>
                  <a:gd name="connsiteY9" fmla="*/ 3141372 h 6484799"/>
                  <a:gd name="connsiteX10" fmla="*/ 4686028 w 6622642"/>
                  <a:gd name="connsiteY10" fmla="*/ 3068699 h 6484799"/>
                  <a:gd name="connsiteX11" fmla="*/ 5689878 w 6622642"/>
                  <a:gd name="connsiteY11" fmla="*/ 3834277 h 6484799"/>
                  <a:gd name="connsiteX12" fmla="*/ 6057627 w 6622642"/>
                  <a:gd name="connsiteY12" fmla="*/ 5017033 h 6484799"/>
                  <a:gd name="connsiteX13" fmla="*/ 6594341 w 6622642"/>
                  <a:gd name="connsiteY13" fmla="*/ 4679102 h 6484799"/>
                  <a:gd name="connsiteX14" fmla="*/ 6504890 w 6622642"/>
                  <a:gd name="connsiteY14" fmla="*/ 5344759 h 6484799"/>
                  <a:gd name="connsiteX15" fmla="*/ 5958235 w 6622642"/>
                  <a:gd name="connsiteY15" fmla="*/ 5881737 h 6484799"/>
                  <a:gd name="connsiteX16" fmla="*/ 5441401 w 6622642"/>
                  <a:gd name="connsiteY16" fmla="*/ 6388633 h 6484799"/>
                  <a:gd name="connsiteX17" fmla="*/ 2966558 w 6622642"/>
                  <a:gd name="connsiteY17" fmla="*/ 6408511 h 6484799"/>
                  <a:gd name="connsiteX18" fmla="*/ 3890896 w 6622642"/>
                  <a:gd name="connsiteY18" fmla="*/ 5583564 h 6484799"/>
                  <a:gd name="connsiteX19" fmla="*/ 2559053 w 6622642"/>
                  <a:gd name="connsiteY19" fmla="*/ 5036911 h 6484799"/>
                  <a:gd name="connsiteX20" fmla="*/ 2171427 w 6622642"/>
                  <a:gd name="connsiteY20" fmla="*/ 6130216 h 6484799"/>
                  <a:gd name="connsiteX21" fmla="*/ 1058245 w 6622642"/>
                  <a:gd name="connsiteY21" fmla="*/ 6179911 h 6484799"/>
                  <a:gd name="connsiteX22" fmla="*/ 1604897 w 6622642"/>
                  <a:gd name="connsiteY22" fmla="*/ 5335085 h 6484799"/>
                  <a:gd name="connsiteX23" fmla="*/ 978731 w 6622642"/>
                  <a:gd name="connsiteY23" fmla="*/ 4480320 h 6484799"/>
                  <a:gd name="connsiteX24" fmla="*/ 829644 w 6622642"/>
                  <a:gd name="connsiteY24" fmla="*/ 3337320 h 6484799"/>
                  <a:gd name="connsiteX25" fmla="*/ 263114 w 6622642"/>
                  <a:gd name="connsiteY25" fmla="*/ 3072577 h 6484799"/>
                  <a:gd name="connsiteX26" fmla="*/ 24575 w 6622642"/>
                  <a:gd name="connsiteY26" fmla="*/ 2760851 h 6484799"/>
                  <a:gd name="connsiteX27" fmla="*/ 829645 w 6622642"/>
                  <a:gd name="connsiteY27" fmla="*/ 1945842 h 6484799"/>
                  <a:gd name="connsiteX28" fmla="*/ 1545262 w 6622642"/>
                  <a:gd name="connsiteY28" fmla="*/ 1687423 h 6484799"/>
                  <a:gd name="connsiteX0" fmla="*/ 1545262 w 6622642"/>
                  <a:gd name="connsiteY0" fmla="*/ 1683446 h 6480822"/>
                  <a:gd name="connsiteX1" fmla="*/ 1932889 w 6622642"/>
                  <a:gd name="connsiteY1" fmla="*/ 639575 h 6480822"/>
                  <a:gd name="connsiteX2" fmla="*/ 2499418 w 6622642"/>
                  <a:gd name="connsiteY2" fmla="*/ 3733 h 6480822"/>
                  <a:gd name="connsiteX3" fmla="*/ 2628626 w 6622642"/>
                  <a:gd name="connsiteY3" fmla="*/ 361542 h 6480822"/>
                  <a:gd name="connsiteX4" fmla="*/ 2966558 w 6622642"/>
                  <a:gd name="connsiteY4" fmla="*/ 26448 h 6480822"/>
                  <a:gd name="connsiteX5" fmla="*/ 3075888 w 6622642"/>
                  <a:gd name="connsiteY5" fmla="*/ 709148 h 6480822"/>
                  <a:gd name="connsiteX6" fmla="*/ 2857226 w 6622642"/>
                  <a:gd name="connsiteY6" fmla="*/ 1298656 h 6480822"/>
                  <a:gd name="connsiteX7" fmla="*/ 2519295 w 6622642"/>
                  <a:gd name="connsiteY7" fmla="*/ 1924821 h 6480822"/>
                  <a:gd name="connsiteX8" fmla="*/ 2728019 w 6622642"/>
                  <a:gd name="connsiteY8" fmla="*/ 2428882 h 6480822"/>
                  <a:gd name="connsiteX9" fmla="*/ 2698201 w 6622642"/>
                  <a:gd name="connsiteY9" fmla="*/ 3137395 h 6480822"/>
                  <a:gd name="connsiteX10" fmla="*/ 4686028 w 6622642"/>
                  <a:gd name="connsiteY10" fmla="*/ 3064722 h 6480822"/>
                  <a:gd name="connsiteX11" fmla="*/ 5689878 w 6622642"/>
                  <a:gd name="connsiteY11" fmla="*/ 3830300 h 6480822"/>
                  <a:gd name="connsiteX12" fmla="*/ 6057627 w 6622642"/>
                  <a:gd name="connsiteY12" fmla="*/ 5013056 h 6480822"/>
                  <a:gd name="connsiteX13" fmla="*/ 6594341 w 6622642"/>
                  <a:gd name="connsiteY13" fmla="*/ 4675125 h 6480822"/>
                  <a:gd name="connsiteX14" fmla="*/ 6504890 w 6622642"/>
                  <a:gd name="connsiteY14" fmla="*/ 5340782 h 6480822"/>
                  <a:gd name="connsiteX15" fmla="*/ 5958235 w 6622642"/>
                  <a:gd name="connsiteY15" fmla="*/ 5877760 h 6480822"/>
                  <a:gd name="connsiteX16" fmla="*/ 5441401 w 6622642"/>
                  <a:gd name="connsiteY16" fmla="*/ 6384656 h 6480822"/>
                  <a:gd name="connsiteX17" fmla="*/ 2966558 w 6622642"/>
                  <a:gd name="connsiteY17" fmla="*/ 6404534 h 6480822"/>
                  <a:gd name="connsiteX18" fmla="*/ 3890896 w 6622642"/>
                  <a:gd name="connsiteY18" fmla="*/ 5579587 h 6480822"/>
                  <a:gd name="connsiteX19" fmla="*/ 2559053 w 6622642"/>
                  <a:gd name="connsiteY19" fmla="*/ 5032934 h 6480822"/>
                  <a:gd name="connsiteX20" fmla="*/ 2171427 w 6622642"/>
                  <a:gd name="connsiteY20" fmla="*/ 6126239 h 6480822"/>
                  <a:gd name="connsiteX21" fmla="*/ 1058245 w 6622642"/>
                  <a:gd name="connsiteY21" fmla="*/ 6175934 h 6480822"/>
                  <a:gd name="connsiteX22" fmla="*/ 1604897 w 6622642"/>
                  <a:gd name="connsiteY22" fmla="*/ 5331108 h 6480822"/>
                  <a:gd name="connsiteX23" fmla="*/ 978731 w 6622642"/>
                  <a:gd name="connsiteY23" fmla="*/ 4476343 h 6480822"/>
                  <a:gd name="connsiteX24" fmla="*/ 829644 w 6622642"/>
                  <a:gd name="connsiteY24" fmla="*/ 3333343 h 6480822"/>
                  <a:gd name="connsiteX25" fmla="*/ 263114 w 6622642"/>
                  <a:gd name="connsiteY25" fmla="*/ 3068600 h 6480822"/>
                  <a:gd name="connsiteX26" fmla="*/ 24575 w 6622642"/>
                  <a:gd name="connsiteY26" fmla="*/ 2756874 h 6480822"/>
                  <a:gd name="connsiteX27" fmla="*/ 829645 w 6622642"/>
                  <a:gd name="connsiteY27" fmla="*/ 1941865 h 6480822"/>
                  <a:gd name="connsiteX28" fmla="*/ 1545262 w 6622642"/>
                  <a:gd name="connsiteY28" fmla="*/ 1683446 h 6480822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175279 w 6622642"/>
                  <a:gd name="connsiteY5" fmla="*/ 745196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3006314 w 6622642"/>
                  <a:gd name="connsiteY9" fmla="*/ 2994538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414736 w 6492116"/>
                  <a:gd name="connsiteY0" fmla="*/ 1679737 h 6477113"/>
                  <a:gd name="connsiteX1" fmla="*/ 1802363 w 6492116"/>
                  <a:gd name="connsiteY1" fmla="*/ 635866 h 6477113"/>
                  <a:gd name="connsiteX2" fmla="*/ 2368892 w 6492116"/>
                  <a:gd name="connsiteY2" fmla="*/ 24 h 6477113"/>
                  <a:gd name="connsiteX3" fmla="*/ 2498100 w 6492116"/>
                  <a:gd name="connsiteY3" fmla="*/ 357833 h 6477113"/>
                  <a:gd name="connsiteX4" fmla="*/ 3004997 w 6492116"/>
                  <a:gd name="connsiteY4" fmla="*/ 22739 h 6477113"/>
                  <a:gd name="connsiteX5" fmla="*/ 2945362 w 6492116"/>
                  <a:gd name="connsiteY5" fmla="*/ 675622 h 6477113"/>
                  <a:gd name="connsiteX6" fmla="*/ 2607430 w 6492116"/>
                  <a:gd name="connsiteY6" fmla="*/ 1255191 h 6477113"/>
                  <a:gd name="connsiteX7" fmla="*/ 2418587 w 6492116"/>
                  <a:gd name="connsiteY7" fmla="*/ 1742208 h 6477113"/>
                  <a:gd name="connsiteX8" fmla="*/ 2597493 w 6492116"/>
                  <a:gd name="connsiteY8" fmla="*/ 2425173 h 6477113"/>
                  <a:gd name="connsiteX9" fmla="*/ 2875788 w 6492116"/>
                  <a:gd name="connsiteY9" fmla="*/ 2994538 h 6477113"/>
                  <a:gd name="connsiteX10" fmla="*/ 4555502 w 6492116"/>
                  <a:gd name="connsiteY10" fmla="*/ 3061013 h 6477113"/>
                  <a:gd name="connsiteX11" fmla="*/ 5559352 w 6492116"/>
                  <a:gd name="connsiteY11" fmla="*/ 3826591 h 6477113"/>
                  <a:gd name="connsiteX12" fmla="*/ 5927101 w 6492116"/>
                  <a:gd name="connsiteY12" fmla="*/ 5009347 h 6477113"/>
                  <a:gd name="connsiteX13" fmla="*/ 6463815 w 6492116"/>
                  <a:gd name="connsiteY13" fmla="*/ 4671416 h 6477113"/>
                  <a:gd name="connsiteX14" fmla="*/ 6374364 w 6492116"/>
                  <a:gd name="connsiteY14" fmla="*/ 5337073 h 6477113"/>
                  <a:gd name="connsiteX15" fmla="*/ 5827709 w 6492116"/>
                  <a:gd name="connsiteY15" fmla="*/ 5874051 h 6477113"/>
                  <a:gd name="connsiteX16" fmla="*/ 5310875 w 6492116"/>
                  <a:gd name="connsiteY16" fmla="*/ 6380947 h 6477113"/>
                  <a:gd name="connsiteX17" fmla="*/ 2836032 w 6492116"/>
                  <a:gd name="connsiteY17" fmla="*/ 6400825 h 6477113"/>
                  <a:gd name="connsiteX18" fmla="*/ 3760370 w 6492116"/>
                  <a:gd name="connsiteY18" fmla="*/ 5575878 h 6477113"/>
                  <a:gd name="connsiteX19" fmla="*/ 2428527 w 6492116"/>
                  <a:gd name="connsiteY19" fmla="*/ 5029225 h 6477113"/>
                  <a:gd name="connsiteX20" fmla="*/ 2040901 w 6492116"/>
                  <a:gd name="connsiteY20" fmla="*/ 6122530 h 6477113"/>
                  <a:gd name="connsiteX21" fmla="*/ 927719 w 6492116"/>
                  <a:gd name="connsiteY21" fmla="*/ 6172225 h 6477113"/>
                  <a:gd name="connsiteX22" fmla="*/ 1474371 w 6492116"/>
                  <a:gd name="connsiteY22" fmla="*/ 5327399 h 6477113"/>
                  <a:gd name="connsiteX23" fmla="*/ 848205 w 6492116"/>
                  <a:gd name="connsiteY23" fmla="*/ 4472634 h 6477113"/>
                  <a:gd name="connsiteX24" fmla="*/ 699118 w 6492116"/>
                  <a:gd name="connsiteY24" fmla="*/ 3329634 h 6477113"/>
                  <a:gd name="connsiteX25" fmla="*/ 132588 w 6492116"/>
                  <a:gd name="connsiteY25" fmla="*/ 3064891 h 6477113"/>
                  <a:gd name="connsiteX26" fmla="*/ 43136 w 6492116"/>
                  <a:gd name="connsiteY26" fmla="*/ 2584200 h 6477113"/>
                  <a:gd name="connsiteX27" fmla="*/ 699119 w 6492116"/>
                  <a:gd name="connsiteY27" fmla="*/ 1938156 h 6477113"/>
                  <a:gd name="connsiteX28" fmla="*/ 1414736 w 6492116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38173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7284 h 6484660"/>
                  <a:gd name="connsiteX1" fmla="*/ 1771644 w 6461397"/>
                  <a:gd name="connsiteY1" fmla="*/ 643413 h 6484660"/>
                  <a:gd name="connsiteX2" fmla="*/ 2308356 w 6461397"/>
                  <a:gd name="connsiteY2" fmla="*/ 7571 h 6484660"/>
                  <a:gd name="connsiteX3" fmla="*/ 2467381 w 6461397"/>
                  <a:gd name="connsiteY3" fmla="*/ 365380 h 6484660"/>
                  <a:gd name="connsiteX4" fmla="*/ 2894765 w 6461397"/>
                  <a:gd name="connsiteY4" fmla="*/ 10408 h 6484660"/>
                  <a:gd name="connsiteX5" fmla="*/ 2914643 w 6461397"/>
                  <a:gd name="connsiteY5" fmla="*/ 683169 h 6484660"/>
                  <a:gd name="connsiteX6" fmla="*/ 2576711 w 6461397"/>
                  <a:gd name="connsiteY6" fmla="*/ 1262738 h 6484660"/>
                  <a:gd name="connsiteX7" fmla="*/ 2387868 w 6461397"/>
                  <a:gd name="connsiteY7" fmla="*/ 1749755 h 6484660"/>
                  <a:gd name="connsiteX8" fmla="*/ 2566774 w 6461397"/>
                  <a:gd name="connsiteY8" fmla="*/ 2432720 h 6484660"/>
                  <a:gd name="connsiteX9" fmla="*/ 2845069 w 6461397"/>
                  <a:gd name="connsiteY9" fmla="*/ 3002085 h 6484660"/>
                  <a:gd name="connsiteX10" fmla="*/ 4524783 w 6461397"/>
                  <a:gd name="connsiteY10" fmla="*/ 3068560 h 6484660"/>
                  <a:gd name="connsiteX11" fmla="*/ 5528633 w 6461397"/>
                  <a:gd name="connsiteY11" fmla="*/ 3834138 h 6484660"/>
                  <a:gd name="connsiteX12" fmla="*/ 5896382 w 6461397"/>
                  <a:gd name="connsiteY12" fmla="*/ 5016894 h 6484660"/>
                  <a:gd name="connsiteX13" fmla="*/ 6433096 w 6461397"/>
                  <a:gd name="connsiteY13" fmla="*/ 4678963 h 6484660"/>
                  <a:gd name="connsiteX14" fmla="*/ 6343645 w 6461397"/>
                  <a:gd name="connsiteY14" fmla="*/ 5344620 h 6484660"/>
                  <a:gd name="connsiteX15" fmla="*/ 5796990 w 6461397"/>
                  <a:gd name="connsiteY15" fmla="*/ 5881598 h 6484660"/>
                  <a:gd name="connsiteX16" fmla="*/ 5280156 w 6461397"/>
                  <a:gd name="connsiteY16" fmla="*/ 6388494 h 6484660"/>
                  <a:gd name="connsiteX17" fmla="*/ 2805313 w 6461397"/>
                  <a:gd name="connsiteY17" fmla="*/ 6408372 h 6484660"/>
                  <a:gd name="connsiteX18" fmla="*/ 3729651 w 6461397"/>
                  <a:gd name="connsiteY18" fmla="*/ 5583425 h 6484660"/>
                  <a:gd name="connsiteX19" fmla="*/ 2397808 w 6461397"/>
                  <a:gd name="connsiteY19" fmla="*/ 5036772 h 6484660"/>
                  <a:gd name="connsiteX20" fmla="*/ 2010182 w 6461397"/>
                  <a:gd name="connsiteY20" fmla="*/ 6130077 h 6484660"/>
                  <a:gd name="connsiteX21" fmla="*/ 897000 w 6461397"/>
                  <a:gd name="connsiteY21" fmla="*/ 6179772 h 6484660"/>
                  <a:gd name="connsiteX22" fmla="*/ 1443652 w 6461397"/>
                  <a:gd name="connsiteY22" fmla="*/ 5334946 h 6484660"/>
                  <a:gd name="connsiteX23" fmla="*/ 817486 w 6461397"/>
                  <a:gd name="connsiteY23" fmla="*/ 4480181 h 6484660"/>
                  <a:gd name="connsiteX24" fmla="*/ 668399 w 6461397"/>
                  <a:gd name="connsiteY24" fmla="*/ 3337181 h 6484660"/>
                  <a:gd name="connsiteX25" fmla="*/ 270834 w 6461397"/>
                  <a:gd name="connsiteY25" fmla="*/ 3032682 h 6484660"/>
                  <a:gd name="connsiteX26" fmla="*/ 12417 w 6461397"/>
                  <a:gd name="connsiteY26" fmla="*/ 2591747 h 6484660"/>
                  <a:gd name="connsiteX27" fmla="*/ 668400 w 6461397"/>
                  <a:gd name="connsiteY27" fmla="*/ 1945703 h 6484660"/>
                  <a:gd name="connsiteX28" fmla="*/ 1384017 w 6461397"/>
                  <a:gd name="connsiteY28" fmla="*/ 1687284 h 6484660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894765 w 6461397"/>
                  <a:gd name="connsiteY4" fmla="*/ 2861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1117 h 6478493"/>
                  <a:gd name="connsiteX1" fmla="*/ 1771644 w 6461397"/>
                  <a:gd name="connsiteY1" fmla="*/ 637246 h 6478493"/>
                  <a:gd name="connsiteX2" fmla="*/ 2308356 w 6461397"/>
                  <a:gd name="connsiteY2" fmla="*/ 1404 h 6478493"/>
                  <a:gd name="connsiteX3" fmla="*/ 2467381 w 6461397"/>
                  <a:gd name="connsiteY3" fmla="*/ 359213 h 6478493"/>
                  <a:gd name="connsiteX4" fmla="*/ 2894765 w 6461397"/>
                  <a:gd name="connsiteY4" fmla="*/ 4241 h 6478493"/>
                  <a:gd name="connsiteX5" fmla="*/ 2914643 w 6461397"/>
                  <a:gd name="connsiteY5" fmla="*/ 677002 h 6478493"/>
                  <a:gd name="connsiteX6" fmla="*/ 2576711 w 6461397"/>
                  <a:gd name="connsiteY6" fmla="*/ 1256571 h 6478493"/>
                  <a:gd name="connsiteX7" fmla="*/ 2387868 w 6461397"/>
                  <a:gd name="connsiteY7" fmla="*/ 1743588 h 6478493"/>
                  <a:gd name="connsiteX8" fmla="*/ 2566774 w 6461397"/>
                  <a:gd name="connsiteY8" fmla="*/ 2426553 h 6478493"/>
                  <a:gd name="connsiteX9" fmla="*/ 2845069 w 6461397"/>
                  <a:gd name="connsiteY9" fmla="*/ 2995918 h 6478493"/>
                  <a:gd name="connsiteX10" fmla="*/ 4524783 w 6461397"/>
                  <a:gd name="connsiteY10" fmla="*/ 3062393 h 6478493"/>
                  <a:gd name="connsiteX11" fmla="*/ 5528633 w 6461397"/>
                  <a:gd name="connsiteY11" fmla="*/ 3827971 h 6478493"/>
                  <a:gd name="connsiteX12" fmla="*/ 5896382 w 6461397"/>
                  <a:gd name="connsiteY12" fmla="*/ 5010727 h 6478493"/>
                  <a:gd name="connsiteX13" fmla="*/ 6433096 w 6461397"/>
                  <a:gd name="connsiteY13" fmla="*/ 4672796 h 6478493"/>
                  <a:gd name="connsiteX14" fmla="*/ 6343645 w 6461397"/>
                  <a:gd name="connsiteY14" fmla="*/ 5338453 h 6478493"/>
                  <a:gd name="connsiteX15" fmla="*/ 5796990 w 6461397"/>
                  <a:gd name="connsiteY15" fmla="*/ 5875431 h 6478493"/>
                  <a:gd name="connsiteX16" fmla="*/ 5280156 w 6461397"/>
                  <a:gd name="connsiteY16" fmla="*/ 6382327 h 6478493"/>
                  <a:gd name="connsiteX17" fmla="*/ 2805313 w 6461397"/>
                  <a:gd name="connsiteY17" fmla="*/ 6402205 h 6478493"/>
                  <a:gd name="connsiteX18" fmla="*/ 3729651 w 6461397"/>
                  <a:gd name="connsiteY18" fmla="*/ 5577258 h 6478493"/>
                  <a:gd name="connsiteX19" fmla="*/ 2397808 w 6461397"/>
                  <a:gd name="connsiteY19" fmla="*/ 5030605 h 6478493"/>
                  <a:gd name="connsiteX20" fmla="*/ 2010182 w 6461397"/>
                  <a:gd name="connsiteY20" fmla="*/ 6123910 h 6478493"/>
                  <a:gd name="connsiteX21" fmla="*/ 897000 w 6461397"/>
                  <a:gd name="connsiteY21" fmla="*/ 6173605 h 6478493"/>
                  <a:gd name="connsiteX22" fmla="*/ 1443652 w 6461397"/>
                  <a:gd name="connsiteY22" fmla="*/ 5328779 h 6478493"/>
                  <a:gd name="connsiteX23" fmla="*/ 817486 w 6461397"/>
                  <a:gd name="connsiteY23" fmla="*/ 4474014 h 6478493"/>
                  <a:gd name="connsiteX24" fmla="*/ 668399 w 6461397"/>
                  <a:gd name="connsiteY24" fmla="*/ 3331014 h 6478493"/>
                  <a:gd name="connsiteX25" fmla="*/ 270834 w 6461397"/>
                  <a:gd name="connsiteY25" fmla="*/ 3026515 h 6478493"/>
                  <a:gd name="connsiteX26" fmla="*/ 12417 w 6461397"/>
                  <a:gd name="connsiteY26" fmla="*/ 2585580 h 6478493"/>
                  <a:gd name="connsiteX27" fmla="*/ 668400 w 6461397"/>
                  <a:gd name="connsiteY27" fmla="*/ 1939536 h 6478493"/>
                  <a:gd name="connsiteX28" fmla="*/ 1384017 w 6461397"/>
                  <a:gd name="connsiteY28" fmla="*/ 1681117 h 6478493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387868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626408 w 6461397"/>
                  <a:gd name="connsiteY8" fmla="*/ 2386749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715860 w 6461397"/>
                  <a:gd name="connsiteY8" fmla="*/ 2217783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61397" h="6478445">
                    <a:moveTo>
                      <a:pt x="1384017" y="1681069"/>
                    </a:moveTo>
                    <a:cubicBezTo>
                      <a:pt x="1567891" y="1464021"/>
                      <a:pt x="1645748" y="925433"/>
                      <a:pt x="1771644" y="637198"/>
                    </a:cubicBezTo>
                    <a:cubicBezTo>
                      <a:pt x="1897540" y="348963"/>
                      <a:pt x="2043313" y="-2001"/>
                      <a:pt x="2308356" y="1356"/>
                    </a:cubicBezTo>
                    <a:cubicBezTo>
                      <a:pt x="2573399" y="4713"/>
                      <a:pt x="2369646" y="358692"/>
                      <a:pt x="2467381" y="359165"/>
                    </a:cubicBezTo>
                    <a:cubicBezTo>
                      <a:pt x="2565116" y="359638"/>
                      <a:pt x="2621438" y="60558"/>
                      <a:pt x="2894765" y="4193"/>
                    </a:cubicBezTo>
                    <a:cubicBezTo>
                      <a:pt x="3168092" y="-52172"/>
                      <a:pt x="2951087" y="474859"/>
                      <a:pt x="2914643" y="676954"/>
                    </a:cubicBezTo>
                    <a:cubicBezTo>
                      <a:pt x="2878199" y="879049"/>
                      <a:pt x="2745676" y="1039002"/>
                      <a:pt x="2676102" y="1216766"/>
                    </a:cubicBezTo>
                    <a:cubicBezTo>
                      <a:pt x="2606528" y="1394530"/>
                      <a:pt x="2490573" y="1576704"/>
                      <a:pt x="2497199" y="1743540"/>
                    </a:cubicBezTo>
                    <a:cubicBezTo>
                      <a:pt x="2503825" y="1910376"/>
                      <a:pt x="2657882" y="2009061"/>
                      <a:pt x="2715860" y="2217783"/>
                    </a:cubicBezTo>
                    <a:cubicBezTo>
                      <a:pt x="2773838" y="2426505"/>
                      <a:pt x="2543582" y="2855110"/>
                      <a:pt x="2845069" y="2995870"/>
                    </a:cubicBezTo>
                    <a:cubicBezTo>
                      <a:pt x="3146556" y="3136630"/>
                      <a:pt x="4046048" y="2936922"/>
                      <a:pt x="4524783" y="3062345"/>
                    </a:cubicBezTo>
                    <a:cubicBezTo>
                      <a:pt x="5003518" y="3187768"/>
                      <a:pt x="5300033" y="3503201"/>
                      <a:pt x="5528633" y="3827923"/>
                    </a:cubicBezTo>
                    <a:cubicBezTo>
                      <a:pt x="5757233" y="4152645"/>
                      <a:pt x="5745638" y="4869875"/>
                      <a:pt x="5896382" y="5010679"/>
                    </a:cubicBezTo>
                    <a:cubicBezTo>
                      <a:pt x="6047126" y="5151483"/>
                      <a:pt x="6358552" y="4618127"/>
                      <a:pt x="6433096" y="4672748"/>
                    </a:cubicBezTo>
                    <a:cubicBezTo>
                      <a:pt x="6507640" y="4727369"/>
                      <a:pt x="6419845" y="5137966"/>
                      <a:pt x="6343645" y="5338405"/>
                    </a:cubicBezTo>
                    <a:cubicBezTo>
                      <a:pt x="6267445" y="5538844"/>
                      <a:pt x="5974238" y="5701404"/>
                      <a:pt x="5796990" y="5875383"/>
                    </a:cubicBezTo>
                    <a:cubicBezTo>
                      <a:pt x="5619742" y="6049362"/>
                      <a:pt x="5778769" y="6294483"/>
                      <a:pt x="5280156" y="6382279"/>
                    </a:cubicBezTo>
                    <a:cubicBezTo>
                      <a:pt x="4781543" y="6470075"/>
                      <a:pt x="3063730" y="6536335"/>
                      <a:pt x="2805313" y="6402157"/>
                    </a:cubicBezTo>
                    <a:cubicBezTo>
                      <a:pt x="2546896" y="6267979"/>
                      <a:pt x="3966534" y="5775993"/>
                      <a:pt x="3729651" y="5577210"/>
                    </a:cubicBezTo>
                    <a:cubicBezTo>
                      <a:pt x="3492768" y="5378427"/>
                      <a:pt x="2684386" y="4939448"/>
                      <a:pt x="2397808" y="5030557"/>
                    </a:cubicBezTo>
                    <a:cubicBezTo>
                      <a:pt x="2111230" y="5121666"/>
                      <a:pt x="2260317" y="5933362"/>
                      <a:pt x="2010182" y="6123862"/>
                    </a:cubicBezTo>
                    <a:cubicBezTo>
                      <a:pt x="1760047" y="6314362"/>
                      <a:pt x="991422" y="6306079"/>
                      <a:pt x="897000" y="6173557"/>
                    </a:cubicBezTo>
                    <a:cubicBezTo>
                      <a:pt x="802578" y="6041035"/>
                      <a:pt x="1456904" y="5611996"/>
                      <a:pt x="1443652" y="5328731"/>
                    </a:cubicBezTo>
                    <a:cubicBezTo>
                      <a:pt x="1430400" y="5045466"/>
                      <a:pt x="963260" y="4810240"/>
                      <a:pt x="817486" y="4473966"/>
                    </a:cubicBezTo>
                    <a:cubicBezTo>
                      <a:pt x="671712" y="4137692"/>
                      <a:pt x="759508" y="3572216"/>
                      <a:pt x="668399" y="3330966"/>
                    </a:cubicBezTo>
                    <a:cubicBezTo>
                      <a:pt x="577290" y="3089716"/>
                      <a:pt x="380164" y="3150706"/>
                      <a:pt x="270834" y="3026467"/>
                    </a:cubicBezTo>
                    <a:cubicBezTo>
                      <a:pt x="161504" y="2902228"/>
                      <a:pt x="-53844" y="2766695"/>
                      <a:pt x="12417" y="2585532"/>
                    </a:cubicBezTo>
                    <a:cubicBezTo>
                      <a:pt x="78678" y="2404369"/>
                      <a:pt x="439800" y="2090232"/>
                      <a:pt x="668400" y="1939488"/>
                    </a:cubicBezTo>
                    <a:cubicBezTo>
                      <a:pt x="897000" y="1788744"/>
                      <a:pt x="1200143" y="1898117"/>
                      <a:pt x="1384017" y="168106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673A7F-31B7-1482-3F34-19A1FF9A7B65}"/>
                </a:ext>
              </a:extLst>
            </p:cNvPr>
            <p:cNvGrpSpPr/>
            <p:nvPr/>
          </p:nvGrpSpPr>
          <p:grpSpPr>
            <a:xfrm>
              <a:off x="6940765" y="1768845"/>
              <a:ext cx="2120494" cy="2120494"/>
              <a:chOff x="6940765" y="1768845"/>
              <a:chExt cx="2120494" cy="2120494"/>
            </a:xfrm>
          </p:grpSpPr>
          <p:sp>
            <p:nvSpPr>
              <p:cNvPr id="56" name="Rectangle 76">
                <a:extLst>
                  <a:ext uri="{FF2B5EF4-FFF2-40B4-BE49-F238E27FC236}">
                    <a16:creationId xmlns:a16="http://schemas.microsoft.com/office/drawing/2014/main" id="{10650563-566C-9B25-516D-690F4CBF6514}"/>
                  </a:ext>
                </a:extLst>
              </p:cNvPr>
              <p:cNvSpPr/>
              <p:nvPr/>
            </p:nvSpPr>
            <p:spPr>
              <a:xfrm>
                <a:off x="6947128" y="1833927"/>
                <a:ext cx="2054621" cy="2054621"/>
              </a:xfrm>
              <a:custGeom>
                <a:avLst/>
                <a:gdLst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  <a:gd name="connsiteX4" fmla="*/ 0 w 2436484"/>
                  <a:gd name="connsiteY4" fmla="*/ 0 h 2436484"/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0 w 2436484"/>
                  <a:gd name="connsiteY2" fmla="*/ 2436484 h 2436484"/>
                  <a:gd name="connsiteX3" fmla="*/ 0 w 2436484"/>
                  <a:gd name="connsiteY3" fmla="*/ 0 h 243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6484" h="2436484">
                    <a:moveTo>
                      <a:pt x="0" y="0"/>
                    </a:moveTo>
                    <a:lnTo>
                      <a:pt x="2436484" y="0"/>
                    </a:lnTo>
                    <a:lnTo>
                      <a:pt x="0" y="2436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770E13-46F5-9E2A-71C2-6821D963F4B4}"/>
                  </a:ext>
                </a:extLst>
              </p:cNvPr>
              <p:cNvSpPr/>
              <p:nvPr/>
            </p:nvSpPr>
            <p:spPr>
              <a:xfrm rot="5400000">
                <a:off x="7273867" y="2799152"/>
                <a:ext cx="2051097" cy="120641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D19789CB-62EA-42AB-CECA-949C6B0761C5}"/>
                  </a:ext>
                </a:extLst>
              </p:cNvPr>
              <p:cNvSpPr/>
              <p:nvPr/>
            </p:nvSpPr>
            <p:spPr>
              <a:xfrm>
                <a:off x="6949980" y="1828867"/>
                <a:ext cx="2054621" cy="2054621"/>
              </a:xfrm>
              <a:custGeom>
                <a:avLst/>
                <a:gdLst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  <a:gd name="connsiteX4" fmla="*/ 0 w 2436484"/>
                  <a:gd name="connsiteY4" fmla="*/ 0 h 2436484"/>
                  <a:gd name="connsiteX0" fmla="*/ 0 w 2436484"/>
                  <a:gd name="connsiteY0" fmla="*/ 2436484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6484" h="2436484">
                    <a:moveTo>
                      <a:pt x="0" y="2436484"/>
                    </a:moveTo>
                    <a:lnTo>
                      <a:pt x="2436484" y="0"/>
                    </a:lnTo>
                    <a:lnTo>
                      <a:pt x="2436484" y="2436484"/>
                    </a:lnTo>
                    <a:lnTo>
                      <a:pt x="0" y="24364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A55041-81F7-614F-E2BB-0382AA3BAC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13546" y="2858764"/>
                <a:ext cx="205109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20FAB27-E913-14A7-F657-7562CAC33E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34188" y="2858625"/>
                <a:ext cx="205109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2140F04-9302-1129-A4DC-752CFE6C7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8795" y="1834996"/>
                <a:ext cx="2054621" cy="204531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B610BB3-7546-327A-76C8-77186B3B7B8A}"/>
                  </a:ext>
                </a:extLst>
              </p:cNvPr>
              <p:cNvCxnSpPr/>
              <p:nvPr/>
            </p:nvCxnSpPr>
            <p:spPr>
              <a:xfrm flipV="1">
                <a:off x="6949978" y="1768845"/>
                <a:ext cx="0" cy="21204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15F1D15-FBB8-F541-DC36-EB6713BAAA37}"/>
                  </a:ext>
                </a:extLst>
              </p:cNvPr>
              <p:cNvCxnSpPr/>
              <p:nvPr/>
            </p:nvCxnSpPr>
            <p:spPr>
              <a:xfrm>
                <a:off x="6940765" y="3880310"/>
                <a:ext cx="212049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E3307E-DED4-EADE-0EF3-46FBBF6956DE}"/>
              </a:ext>
            </a:extLst>
          </p:cNvPr>
          <p:cNvSpPr txBox="1"/>
          <p:nvPr/>
        </p:nvSpPr>
        <p:spPr>
          <a:xfrm>
            <a:off x="3831224" y="4990857"/>
            <a:ext cx="4453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Independent DOFs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19E373-07D7-7DFA-60D3-34403B000BD2}"/>
              </a:ext>
            </a:extLst>
          </p:cNvPr>
          <p:cNvSpPr txBox="1"/>
          <p:nvPr/>
        </p:nvSpPr>
        <p:spPr>
          <a:xfrm>
            <a:off x="482825" y="4218373"/>
            <a:ext cx="4117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Orthogonal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B3F44B-2561-D85C-05B6-EE8A012FB4AC}"/>
                  </a:ext>
                </a:extLst>
              </p:cNvPr>
              <p:cNvSpPr txBox="1"/>
              <p:nvPr/>
            </p:nvSpPr>
            <p:spPr>
              <a:xfrm>
                <a:off x="2747055" y="4804073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B3F44B-2561-D85C-05B6-EE8A012F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55" y="4804073"/>
                <a:ext cx="1252266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D1A302-B983-A648-86C0-A92C22A0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21211-0E2A-946F-B94D-98F76830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5621DD-7B6E-2323-E868-4288D69F1030}"/>
              </a:ext>
            </a:extLst>
          </p:cNvPr>
          <p:cNvGrpSpPr/>
          <p:nvPr/>
        </p:nvGrpSpPr>
        <p:grpSpPr>
          <a:xfrm>
            <a:off x="7053958" y="319549"/>
            <a:ext cx="3918846" cy="3579439"/>
            <a:chOff x="9602075" y="802971"/>
            <a:chExt cx="2626533" cy="23990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32375A-E137-C447-9DEA-0F2882BEC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91B7E9-D577-103A-C424-CBD0C18FB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C5AEE9-6A63-4BCB-3DF8-CD7C4EFB32A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DF77A9-E110-153F-B688-F223E09B6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036199-25A3-38BD-8AEB-8E4B863A7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577082-00A5-60A8-A396-804B5852F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10E4D8A-3153-79C3-B8D6-5EB97FE99BA2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C70A61-D6ED-2EE4-BDD6-CFD039E157CF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2ED2C4-97D5-3635-DF9C-2C93A53E1AFB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248140" cy="247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2ED2C4-97D5-3635-DF9C-2C93A53E1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248140" cy="247538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61D9C-6236-749F-05EC-AE770C6C52FF}"/>
              </a:ext>
            </a:extLst>
          </p:cNvPr>
          <p:cNvGrpSpPr/>
          <p:nvPr/>
        </p:nvGrpSpPr>
        <p:grpSpPr>
          <a:xfrm>
            <a:off x="1610615" y="760744"/>
            <a:ext cx="2889051" cy="2391018"/>
            <a:chOff x="6796239" y="825533"/>
            <a:chExt cx="3145751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F78482-B521-4262-65AE-B34FDCA9526D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468614" cy="502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F78482-B521-4262-65AE-B34FDCA95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468614" cy="502685"/>
                </a:xfrm>
                <a:prstGeom prst="rect">
                  <a:avLst/>
                </a:prstGeom>
                <a:blipFill>
                  <a:blip r:embed="rId1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835A5C-5759-7135-4364-299F2AF73826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464286" cy="502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835A5C-5759-7135-4364-299F2AF73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464286" cy="5026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7D9A49-AC52-788C-98F0-5080655B52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581BBB6-3C46-009A-F3B0-F6F3A89BE19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78FAAF-1501-0FCB-7330-ABB0802AF0E7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E747239-80A0-969E-2730-0B7D31AAF827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1ED7B03-398D-CA5C-2773-4CEF60B1BBAA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5EEEEAB-5CD1-0C1E-F0A6-C6A6FD36837A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9BCD732-9A9A-A05F-6241-23CFDE3E1F80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BBA67E5-FA47-79AB-5FC5-40B5B9CF18C5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F252D8C-EE48-AC73-3A1C-334352ED37A7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8C37486-32DA-1FB5-DD28-B7C34FA1950C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9B9EC1-1733-D07F-E8AE-26B484C6E824}"/>
              </a:ext>
            </a:extLst>
          </p:cNvPr>
          <p:cNvSpPr txBox="1"/>
          <p:nvPr/>
        </p:nvSpPr>
        <p:spPr>
          <a:xfrm>
            <a:off x="749020" y="196983"/>
            <a:ext cx="44806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Variable independence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50646-0F65-44C6-5385-0B01AFFF1F10}"/>
              </a:ext>
            </a:extLst>
          </p:cNvPr>
          <p:cNvSpPr txBox="1"/>
          <p:nvPr/>
        </p:nvSpPr>
        <p:spPr>
          <a:xfrm>
            <a:off x="6561396" y="196983"/>
            <a:ext cx="47502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Statistical independence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D2F9B-6DD2-B060-0A35-EEA216107CA7}"/>
              </a:ext>
            </a:extLst>
          </p:cNvPr>
          <p:cNvSpPr txBox="1"/>
          <p:nvPr/>
        </p:nvSpPr>
        <p:spPr>
          <a:xfrm>
            <a:off x="1044232" y="3801688"/>
            <a:ext cx="3682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Count of configurations factorizes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D1B42F-15CD-C168-32E5-E51D45D9E99F}"/>
                  </a:ext>
                </a:extLst>
              </p:cNvPr>
              <p:cNvSpPr txBox="1"/>
              <p:nvPr/>
            </p:nvSpPr>
            <p:spPr>
              <a:xfrm>
                <a:off x="7144116" y="3299889"/>
                <a:ext cx="3892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D1B42F-15CD-C168-32E5-E51D45D9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116" y="3299889"/>
                <a:ext cx="389228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AFE7D-420B-079B-2138-600AC30E0865}"/>
                  </a:ext>
                </a:extLst>
              </p:cNvPr>
              <p:cNvSpPr txBox="1"/>
              <p:nvPr/>
            </p:nvSpPr>
            <p:spPr>
              <a:xfrm>
                <a:off x="1262498" y="3278468"/>
                <a:ext cx="3246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#(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AFE7D-420B-079B-2138-600AC30E0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98" y="3278468"/>
                <a:ext cx="324627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30B9EFE-C5CD-2D6B-B688-EAC70924AF1C}"/>
              </a:ext>
            </a:extLst>
          </p:cNvPr>
          <p:cNvSpPr txBox="1"/>
          <p:nvPr/>
        </p:nvSpPr>
        <p:spPr>
          <a:xfrm>
            <a:off x="7620769" y="3793343"/>
            <a:ext cx="2366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Probability factorizes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49A75C-3060-7D0F-D3B6-C6BF19CEF29E}"/>
              </a:ext>
            </a:extLst>
          </p:cNvPr>
          <p:cNvSpPr txBox="1"/>
          <p:nvPr/>
        </p:nvSpPr>
        <p:spPr>
          <a:xfrm>
            <a:off x="464779" y="4616734"/>
            <a:ext cx="3743141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(IND-DOF)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is decomposable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into independent DOFs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EA6B7-CD81-CFD9-05CC-72521380605C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4D355-1188-EF30-D36E-34E3FF8BDD36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4D355-1188-EF30-D36E-34E3FF8B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65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A345F-EC18-2675-2359-34F84D7A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A78B5-BC59-8C7C-25D9-357F943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22994-58D3-21DE-6D98-EA26E9AC1332}"/>
                  </a:ext>
                </a:extLst>
              </p:cNvPr>
              <p:cNvSpPr txBox="1"/>
              <p:nvPr/>
            </p:nvSpPr>
            <p:spPr>
              <a:xfrm>
                <a:off x="1078556" y="1445635"/>
                <a:ext cx="10834569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22994-58D3-21DE-6D98-EA26E9A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56" y="1445635"/>
                <a:ext cx="10834569" cy="475643"/>
              </a:xfrm>
              <a:prstGeom prst="rect">
                <a:avLst/>
              </a:prstGeom>
              <a:blipFill>
                <a:blip r:embed="rId2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8E93E2-C0FC-D9DC-711E-3ED12FA0853A}"/>
                  </a:ext>
                </a:extLst>
              </p:cNvPr>
              <p:cNvSpPr txBox="1"/>
              <p:nvPr/>
            </p:nvSpPr>
            <p:spPr>
              <a:xfrm>
                <a:off x="900918" y="1962423"/>
                <a:ext cx="11006988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−∫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8E93E2-C0FC-D9DC-711E-3ED12FA0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8" y="1962423"/>
                <a:ext cx="11006988" cy="475643"/>
              </a:xfrm>
              <a:prstGeom prst="rect">
                <a:avLst/>
              </a:prstGeom>
              <a:blipFill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F129EE-5CEA-5D3F-DB98-9E195794FB44}"/>
              </a:ext>
            </a:extLst>
          </p:cNvPr>
          <p:cNvSpPr txBox="1"/>
          <p:nvPr/>
        </p:nvSpPr>
        <p:spPr>
          <a:xfrm>
            <a:off x="431161" y="4407250"/>
            <a:ext cx="3759747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(IND-INFO)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informationally independent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24869-6B27-C661-2B72-9260C2FBC17B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E2593-80D7-9CE4-E0AF-B5F32BFB33ED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E2593-80D7-9CE4-E0AF-B5F32BFB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C7C9C41-C201-0D69-420E-0E01A1557B56}"/>
              </a:ext>
            </a:extLst>
          </p:cNvPr>
          <p:cNvGrpSpPr/>
          <p:nvPr/>
        </p:nvGrpSpPr>
        <p:grpSpPr>
          <a:xfrm>
            <a:off x="7398959" y="176669"/>
            <a:ext cx="3233706" cy="1107996"/>
            <a:chOff x="1159533" y="176669"/>
            <a:chExt cx="3233706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6436C5-5AB3-C8E8-969C-9906B0D78239}"/>
                    </a:ext>
                  </a:extLst>
                </p:cNvPr>
                <p:cNvSpPr txBox="1"/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6436C5-5AB3-C8E8-969C-9906B0D78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866381-D249-1E60-76EF-FC1C71BA3394}"/>
                </a:ext>
              </a:extLst>
            </p:cNvPr>
            <p:cNvSpPr txBox="1"/>
            <p:nvPr/>
          </p:nvSpPr>
          <p:spPr>
            <a:xfrm>
              <a:off x="1159533" y="823000"/>
              <a:ext cx="32337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Statistical independence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F77595-BED5-0E88-F427-B4EA95DA8C22}"/>
              </a:ext>
            </a:extLst>
          </p:cNvPr>
          <p:cNvGrpSpPr/>
          <p:nvPr/>
        </p:nvGrpSpPr>
        <p:grpSpPr>
          <a:xfrm>
            <a:off x="972662" y="176669"/>
            <a:ext cx="4675575" cy="1103137"/>
            <a:chOff x="6465754" y="176669"/>
            <a:chExt cx="4675575" cy="110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CDE687-A32C-DE3E-8145-43B360CD008C}"/>
                    </a:ext>
                  </a:extLst>
                </p:cNvPr>
                <p:cNvSpPr txBox="1"/>
                <p:nvPr/>
              </p:nvSpPr>
              <p:spPr>
                <a:xfrm>
                  <a:off x="6465754" y="176669"/>
                  <a:ext cx="467557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CDE687-A32C-DE3E-8145-43B360CD0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754" y="176669"/>
                  <a:ext cx="467557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64DCA-AE9E-6D19-7B16-1711D1E9BA71}"/>
                </a:ext>
              </a:extLst>
            </p:cNvPr>
            <p:cNvSpPr txBox="1"/>
            <p:nvPr/>
          </p:nvSpPr>
          <p:spPr>
            <a:xfrm>
              <a:off x="7042449" y="818141"/>
              <a:ext cx="352218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Information independence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66F51A-A577-3D38-160E-1527AD6F0D98}"/>
                  </a:ext>
                </a:extLst>
              </p:cNvPr>
              <p:cNvSpPr txBox="1"/>
              <p:nvPr/>
            </p:nvSpPr>
            <p:spPr>
              <a:xfrm>
                <a:off x="6040501" y="142426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66F51A-A577-3D38-160E-1527AD6F0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1" y="142426"/>
                <a:ext cx="1252266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7C26C-51D9-019D-703A-C8022C56B1FB}"/>
                  </a:ext>
                </a:extLst>
              </p:cNvPr>
              <p:cNvSpPr txBox="1"/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7C26C-51D9-019D-703A-C8022C56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1ED04E-5987-A276-F4C7-D4A338AAE365}"/>
                  </a:ext>
                </a:extLst>
              </p:cNvPr>
              <p:cNvSpPr txBox="1"/>
              <p:nvPr/>
            </p:nvSpPr>
            <p:spPr>
              <a:xfrm>
                <a:off x="881193" y="2921272"/>
                <a:ext cx="10048264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1ED04E-5987-A276-F4C7-D4A338AA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3" y="2921272"/>
                <a:ext cx="10048264" cy="475643"/>
              </a:xfrm>
              <a:prstGeom prst="rect">
                <a:avLst/>
              </a:prstGeom>
              <a:blipFill>
                <a:blip r:embed="rId9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B3B932-7ECF-EB7B-E0BB-4E9412035AA8}"/>
                  </a:ext>
                </a:extLst>
              </p:cNvPr>
              <p:cNvSpPr txBox="1"/>
              <p:nvPr/>
            </p:nvSpPr>
            <p:spPr>
              <a:xfrm>
                <a:off x="900918" y="3394720"/>
                <a:ext cx="7541423" cy="787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B3B932-7ECF-EB7B-E0BB-4E941203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8" y="3394720"/>
                <a:ext cx="7541423" cy="7872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ECF6B-CF6C-ABEB-6776-DF87F2961C50}"/>
                  </a:ext>
                </a:extLst>
              </p:cNvPr>
              <p:cNvSpPr txBox="1"/>
              <p:nvPr/>
            </p:nvSpPr>
            <p:spPr>
              <a:xfrm>
                <a:off x="9086086" y="3431126"/>
                <a:ext cx="1478546" cy="7872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ECF6B-CF6C-ABEB-6776-DF87F2961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86" y="3431126"/>
                <a:ext cx="1478546" cy="7872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B62D64-7A29-D0DF-EBF4-CC54DBFC4E49}"/>
                  </a:ext>
                </a:extLst>
              </p:cNvPr>
              <p:cNvSpPr txBox="1"/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B62D64-7A29-D0DF-EBF4-CC54DBFC4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7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E09C-6FDB-F650-FE49-718F824A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114A6D-F9AF-5ED9-8055-0E08B9DE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0E294-7944-0DAB-967A-A89A4CE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9A96F-BCB2-D6B9-E854-50D6A8F45608}"/>
              </a:ext>
            </a:extLst>
          </p:cNvPr>
          <p:cNvSpPr txBox="1"/>
          <p:nvPr/>
        </p:nvSpPr>
        <p:spPr>
          <a:xfrm>
            <a:off x="431161" y="4292942"/>
            <a:ext cx="3810274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(IND-UNC)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 peaked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uncertainty on each DOF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04B6D-8E84-72B3-2C06-7BC2D6C509E1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C2B0F-45BB-CED7-8D73-C00620033BCB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C2B0F-45BB-CED7-8D73-C00620033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28D06B8-D12C-443B-2493-A5348F722E54}"/>
              </a:ext>
            </a:extLst>
          </p:cNvPr>
          <p:cNvGrpSpPr/>
          <p:nvPr/>
        </p:nvGrpSpPr>
        <p:grpSpPr>
          <a:xfrm>
            <a:off x="7398959" y="176669"/>
            <a:ext cx="3233706" cy="1107996"/>
            <a:chOff x="1159533" y="176669"/>
            <a:chExt cx="3233706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01DA5B-4814-2745-A775-310A84F5C2A5}"/>
                    </a:ext>
                  </a:extLst>
                </p:cNvPr>
                <p:cNvSpPr txBox="1"/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01DA5B-4814-2745-A775-310A84F5C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E78B44-BBC2-88C2-0863-EDE92FDF035B}"/>
                </a:ext>
              </a:extLst>
            </p:cNvPr>
            <p:cNvSpPr txBox="1"/>
            <p:nvPr/>
          </p:nvSpPr>
          <p:spPr>
            <a:xfrm>
              <a:off x="1159533" y="823000"/>
              <a:ext cx="32337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Statistical independence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FCA47-2D81-841C-5009-38B1FB206D1D}"/>
              </a:ext>
            </a:extLst>
          </p:cNvPr>
          <p:cNvGrpSpPr/>
          <p:nvPr/>
        </p:nvGrpSpPr>
        <p:grpSpPr>
          <a:xfrm>
            <a:off x="1771241" y="176669"/>
            <a:ext cx="2915991" cy="1103137"/>
            <a:chOff x="7264333" y="176669"/>
            <a:chExt cx="2915991" cy="110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EC983C-406E-8AE7-0DAE-ADEA1FC67738}"/>
                    </a:ext>
                  </a:extLst>
                </p:cNvPr>
                <p:cNvSpPr txBox="1"/>
                <p:nvPr/>
              </p:nvSpPr>
              <p:spPr>
                <a:xfrm>
                  <a:off x="7534800" y="176669"/>
                  <a:ext cx="2457596" cy="654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EC983C-406E-8AE7-0DAE-ADEA1FC67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800" y="176669"/>
                  <a:ext cx="2457596" cy="6541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9B201-5F57-B454-A718-C3A6ACB81B03}"/>
                </a:ext>
              </a:extLst>
            </p:cNvPr>
            <p:cNvSpPr txBox="1"/>
            <p:nvPr/>
          </p:nvSpPr>
          <p:spPr>
            <a:xfrm>
              <a:off x="7264333" y="818141"/>
              <a:ext cx="291599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Uncertainty factorizes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1BF40-C393-B5D3-9E76-A82EF1C74B0A}"/>
                  </a:ext>
                </a:extLst>
              </p:cNvPr>
              <p:cNvSpPr txBox="1"/>
              <p:nvPr/>
            </p:nvSpPr>
            <p:spPr>
              <a:xfrm>
                <a:off x="5637085" y="142426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1BF40-C393-B5D3-9E76-A82EF1C74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85" y="142426"/>
                <a:ext cx="1252266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087DED3-B7A8-2E70-125A-9FA5ED06AE51}"/>
              </a:ext>
            </a:extLst>
          </p:cNvPr>
          <p:cNvSpPr txBox="1"/>
          <p:nvPr/>
        </p:nvSpPr>
        <p:spPr>
          <a:xfrm>
            <a:off x="5100597" y="984194"/>
            <a:ext cx="21671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/>
              <a:t>for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4C892B-0F6A-5F9E-9BB4-7E5BDDD32250}"/>
                  </a:ext>
                </a:extLst>
              </p:cNvPr>
              <p:cNvSpPr txBox="1"/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4C892B-0F6A-5F9E-9BB4-7E5BDDD3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987096-9A70-C82A-898B-ECA969E9B60A}"/>
                  </a:ext>
                </a:extLst>
              </p:cNvPr>
              <p:cNvSpPr txBox="1"/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987096-9A70-C82A-898B-ECA969E9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1933E-274D-D3C6-E484-9E9EDFA52D48}"/>
                  </a:ext>
                </a:extLst>
              </p:cNvPr>
              <p:cNvSpPr txBox="1"/>
              <p:nvPr/>
            </p:nvSpPr>
            <p:spPr>
              <a:xfrm>
                <a:off x="1293247" y="1432534"/>
                <a:ext cx="7792839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1933E-274D-D3C6-E484-9E9EDFA5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47" y="1432534"/>
                <a:ext cx="7792839" cy="1050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8E101-4476-B1C5-DB31-2BEB22ADD1CC}"/>
                  </a:ext>
                </a:extLst>
              </p:cNvPr>
              <p:cNvSpPr txBox="1"/>
              <p:nvPr/>
            </p:nvSpPr>
            <p:spPr>
              <a:xfrm>
                <a:off x="1361544" y="3160447"/>
                <a:ext cx="28798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is symmetric,</a:t>
                </a:r>
                <a:br>
                  <a:rPr lang="en-US" sz="2400" dirty="0"/>
                </a:br>
                <a:r>
                  <a:rPr lang="en-US" sz="2400" dirty="0"/>
                  <a:t>positive semi-definite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8E101-4476-B1C5-DB31-2BEB22ADD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44" y="3160447"/>
                <a:ext cx="2879891" cy="830997"/>
              </a:xfrm>
              <a:prstGeom prst="rect">
                <a:avLst/>
              </a:prstGeom>
              <a:blipFill>
                <a:blip r:embed="rId9"/>
                <a:stretch>
                  <a:fillRect l="-3171" t="-5839" r="-190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5D975BB-4DDF-52BE-354B-A9BC382A311A}"/>
              </a:ext>
            </a:extLst>
          </p:cNvPr>
          <p:cNvSpPr txBox="1"/>
          <p:nvPr/>
        </p:nvSpPr>
        <p:spPr>
          <a:xfrm>
            <a:off x="5065101" y="3015466"/>
            <a:ext cx="2291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Hadamard's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CA3D8F-F79E-D6D6-1B83-FE6CB2BF4F3E}"/>
                  </a:ext>
                </a:extLst>
              </p:cNvPr>
              <p:cNvSpPr txBox="1"/>
              <p:nvPr/>
            </p:nvSpPr>
            <p:spPr>
              <a:xfrm>
                <a:off x="5197541" y="3287314"/>
                <a:ext cx="2026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CA3D8F-F79E-D6D6-1B83-FE6CB2BF4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541" y="3287314"/>
                <a:ext cx="202619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EB8689F-94AA-B372-1FB3-DC3053B9BB75}"/>
              </a:ext>
            </a:extLst>
          </p:cNvPr>
          <p:cNvSpPr txBox="1"/>
          <p:nvPr/>
        </p:nvSpPr>
        <p:spPr>
          <a:xfrm>
            <a:off x="5001911" y="3807851"/>
            <a:ext cx="24174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Equality only if diagonal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A3C9E-6732-A621-0728-28EE91F235EC}"/>
                  </a:ext>
                </a:extLst>
              </p:cNvPr>
              <p:cNvSpPr txBox="1"/>
              <p:nvPr/>
            </p:nvSpPr>
            <p:spPr>
              <a:xfrm>
                <a:off x="8709843" y="2983723"/>
                <a:ext cx="2074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A3C9E-6732-A621-0728-28EE91F23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843" y="2983723"/>
                <a:ext cx="2074029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8C9E2F-7E5D-6EC4-0FB1-EC9ABFD2382B}"/>
              </a:ext>
            </a:extLst>
          </p:cNvPr>
          <p:cNvSpPr txBox="1"/>
          <p:nvPr/>
        </p:nvSpPr>
        <p:spPr>
          <a:xfrm>
            <a:off x="8663260" y="3864797"/>
            <a:ext cx="21671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for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11F7EC-FB60-524D-CCE8-9DB90C8E615D}"/>
                  </a:ext>
                </a:extLst>
              </p:cNvPr>
              <p:cNvSpPr txBox="1"/>
              <p:nvPr/>
            </p:nvSpPr>
            <p:spPr>
              <a:xfrm>
                <a:off x="8593336" y="3511619"/>
                <a:ext cx="2307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independence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11F7EC-FB60-524D-CCE8-9DB90C8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336" y="3511619"/>
                <a:ext cx="2307042" cy="461665"/>
              </a:xfrm>
              <a:prstGeom prst="rect">
                <a:avLst/>
              </a:prstGeom>
              <a:blipFill>
                <a:blip r:embed="rId12"/>
                <a:stretch>
                  <a:fillRect t="-10526" r="-23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A5A2927-0912-A514-F783-19BF2C29250F}"/>
              </a:ext>
            </a:extLst>
          </p:cNvPr>
          <p:cNvGrpSpPr>
            <a:grpSpLocks noChangeAspect="1"/>
          </p:cNvGrpSpPr>
          <p:nvPr/>
        </p:nvGrpSpPr>
        <p:grpSpPr>
          <a:xfrm>
            <a:off x="9427578" y="1285545"/>
            <a:ext cx="2410174" cy="1610895"/>
            <a:chOff x="5203791" y="2392046"/>
            <a:chExt cx="5834720" cy="38997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FD0395-DD7F-AEDE-0D45-F695001B5CDA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5110D44-5030-95DE-59FE-DE33F9B6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6EAFB9-6E7D-62EB-78C6-1B5371158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95E87FA-FD9B-811D-6431-4CB93EF54B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4D92072-D502-F3E9-ED62-0FC3D6130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56650DE-CE50-926F-94E5-F01C0E8015EC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72D0F9F-EF83-2017-09BE-8D44EA60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A403F6A-A205-90A9-A7E0-6E076920688B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D9CF859-397A-E9D7-4E78-44740790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4D8023C-3874-9E98-F544-BA261F34EA1B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030FCE8-0F6C-E7C0-F268-97540F628FC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82A9B95-2217-B577-C584-B22962472A00}"/>
                  </a:ext>
                </a:extLst>
              </p:cNvPr>
              <p:cNvCxnSpPr>
                <a:stCxn id="48" idx="2"/>
                <a:endCxn id="48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BD195C-EC4E-E2C1-3648-74169E08F1A5}"/>
                  </a:ext>
                </a:extLst>
              </p:cNvPr>
              <p:cNvCxnSpPr>
                <a:stCxn id="48" idx="4"/>
                <a:endCxn id="48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ACC479-C259-2D98-4A03-709EE8ACDE7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A290E59-AFFC-B27D-77F7-366A126D805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00A7099-04DB-65F3-4B8E-0C2C7BD18E7B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B47014-1315-6E8A-A396-6A8B43BB6104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938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AC4D06-EE5A-A3F5-BFAB-B9CF42C0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A1510-FE2D-AC38-47A5-6F732EA0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D8ADE7-A8BE-9178-6999-D79F51A5EE32}"/>
              </a:ext>
            </a:extLst>
          </p:cNvPr>
          <p:cNvGrpSpPr/>
          <p:nvPr/>
        </p:nvGrpSpPr>
        <p:grpSpPr>
          <a:xfrm>
            <a:off x="3328845" y="1006518"/>
            <a:ext cx="5305843" cy="2342669"/>
            <a:chOff x="3086794" y="1228395"/>
            <a:chExt cx="5305843" cy="2342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6463B0-747E-73EF-9972-B3F4D6F4EF00}"/>
                </a:ext>
              </a:extLst>
            </p:cNvPr>
            <p:cNvSpPr txBox="1"/>
            <p:nvPr/>
          </p:nvSpPr>
          <p:spPr>
            <a:xfrm>
              <a:off x="6056177" y="1259172"/>
              <a:ext cx="22582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IND-STAT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872DB9-720C-853E-2E58-97E4048FC368}"/>
                </a:ext>
              </a:extLst>
            </p:cNvPr>
            <p:cNvSpPr txBox="1"/>
            <p:nvPr/>
          </p:nvSpPr>
          <p:spPr>
            <a:xfrm>
              <a:off x="3107504" y="1259172"/>
              <a:ext cx="21932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IND-DOF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186FB1-F74A-F515-8511-E069863CE2FA}"/>
                </a:ext>
              </a:extLst>
            </p:cNvPr>
            <p:cNvSpPr txBox="1"/>
            <p:nvPr/>
          </p:nvSpPr>
          <p:spPr>
            <a:xfrm>
              <a:off x="3086794" y="2751819"/>
              <a:ext cx="22397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IND-UNC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334F88-5AC1-D25D-F5C0-A5E4AAAB2BA3}"/>
                </a:ext>
              </a:extLst>
            </p:cNvPr>
            <p:cNvSpPr txBox="1"/>
            <p:nvPr/>
          </p:nvSpPr>
          <p:spPr>
            <a:xfrm>
              <a:off x="6045648" y="2751818"/>
              <a:ext cx="23469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IND-INFO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92EBFF1-AA90-4A63-5C44-5785FEB33B15}"/>
                    </a:ext>
                  </a:extLst>
                </p:cNvPr>
                <p:cNvSpPr txBox="1"/>
                <p:nvPr/>
              </p:nvSpPr>
              <p:spPr>
                <a:xfrm>
                  <a:off x="5216967" y="274006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92EBFF1-AA90-4A63-5C44-5785FEB33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67" y="2740067"/>
                  <a:ext cx="1050288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21EB81-77E1-7FDF-A907-4D6D11F5A9FF}"/>
                    </a:ext>
                  </a:extLst>
                </p:cNvPr>
                <p:cNvSpPr txBox="1"/>
                <p:nvPr/>
              </p:nvSpPr>
              <p:spPr>
                <a:xfrm rot="5400000">
                  <a:off x="3773940" y="205573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21EB81-77E1-7FDF-A907-4D6D11F5A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73940" y="2055735"/>
                  <a:ext cx="1050288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2B248-7A48-2F50-1E8F-71832E8FE267}"/>
                    </a:ext>
                  </a:extLst>
                </p:cNvPr>
                <p:cNvSpPr txBox="1"/>
                <p:nvPr/>
              </p:nvSpPr>
              <p:spPr>
                <a:xfrm rot="5400000">
                  <a:off x="6608889" y="205573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2B248-7A48-2F50-1E8F-71832E8FE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608889" y="205573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5776E9-CCA0-3D9D-A34D-E21F3E5E0E1A}"/>
                    </a:ext>
                  </a:extLst>
                </p:cNvPr>
                <p:cNvSpPr txBox="1"/>
                <p:nvPr/>
              </p:nvSpPr>
              <p:spPr>
                <a:xfrm>
                  <a:off x="5216967" y="122839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5776E9-CCA0-3D9D-A34D-E21F3E5E0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67" y="1228395"/>
                  <a:ext cx="1050288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42D33-28F6-8126-76C6-21692C1E8D1B}"/>
              </a:ext>
            </a:extLst>
          </p:cNvPr>
          <p:cNvGrpSpPr/>
          <p:nvPr/>
        </p:nvGrpSpPr>
        <p:grpSpPr>
          <a:xfrm>
            <a:off x="9044553" y="194542"/>
            <a:ext cx="2350141" cy="2146597"/>
            <a:chOff x="9602075" y="802971"/>
            <a:chExt cx="2626533" cy="239905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13D51F-01ED-EDBD-59EA-446B3ADDF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965BDE-E56D-2D5D-DD2E-3C1DD0876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5920A9-52B8-576F-F138-DA79FC071F5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E1E0E5-DEC8-E51F-5A9F-F063F127E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58F3FC-B490-3F1C-7371-BACD2BD1FF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1D98D3-068E-74E3-C7BE-733D373E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7C8383-CA77-5EA4-8B8D-C3A8ED3F9574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DACD1E0-3DF0-3443-7BA9-8D2B7B36926A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7E19A8-11E1-8F5C-1E86-A0139A9CA751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413771" cy="412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7E19A8-11E1-8F5C-1E86-A0139A9CA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413771" cy="412768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14E406-90EF-E779-E45D-A1EA43E2F531}"/>
              </a:ext>
            </a:extLst>
          </p:cNvPr>
          <p:cNvGrpSpPr>
            <a:grpSpLocks noChangeAspect="1"/>
          </p:cNvGrpSpPr>
          <p:nvPr/>
        </p:nvGrpSpPr>
        <p:grpSpPr>
          <a:xfrm>
            <a:off x="429217" y="2341139"/>
            <a:ext cx="2410174" cy="1610895"/>
            <a:chOff x="5203791" y="2392046"/>
            <a:chExt cx="5834720" cy="3899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57EBCB-6146-9A3D-6E34-A8CB30BEA3D1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7465C5D-3364-6C7B-5140-49E8AB0AF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6ABF24-448B-19A0-2E59-C8E4A826E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093A759-FDE4-0031-EAF6-4E3F6696C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2B07B4F-1B9B-E125-040A-20ED1E80E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ABA817-1436-2B84-451B-C32A374969D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5342C-2662-ED83-8D19-3D7A68BE0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3E177F0-7328-84BA-5818-86E4D27D1F78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FD54EA9-9812-7C49-9AE6-27A1CADDC5C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3BFF70-B70D-008D-4801-94716A80C53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0176EAD-824F-950B-23FC-CBFFA15052B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02A9247-CC37-F171-E9EB-D018CC0516EA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C3C07AF-4996-09CB-BA2F-479E49A8F764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D72E9C-0946-A89A-9061-230779132FD2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7A0BCF-586B-6D15-DC33-08AFDDA40AD4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7555B1D-8D0F-CA5B-E201-14CED86BAAC1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45A75B6-C033-4742-025C-F824280EF560}"/>
                  </a:ext>
                </a:extLst>
              </p:cNvPr>
              <p:cNvCxnSpPr>
                <a:stCxn id="37" idx="4"/>
                <a:endCxn id="37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ACDB0-55A5-119A-376B-5BD4864B55DA}"/>
              </a:ext>
            </a:extLst>
          </p:cNvPr>
          <p:cNvGrpSpPr/>
          <p:nvPr/>
        </p:nvGrpSpPr>
        <p:grpSpPr>
          <a:xfrm>
            <a:off x="725354" y="199157"/>
            <a:ext cx="2268199" cy="1876328"/>
            <a:chOff x="6796239" y="825533"/>
            <a:chExt cx="3147200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5C40E1C-010C-9551-D266-0C89DC5A57F3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470037" cy="467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5C40E1C-010C-9551-D266-0C89DC5A5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470037" cy="467440"/>
                </a:xfrm>
                <a:prstGeom prst="rect">
                  <a:avLst/>
                </a:prstGeom>
                <a:blipFill>
                  <a:blip r:embed="rId15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DAACBCC-F038-20E8-C666-16C28847864C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465735" cy="467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DAACBCC-F038-20E8-C666-16C288478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465735" cy="46744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9F3F961-8388-F7D5-F460-F8183D6A59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7D6A897-1BED-3437-DA04-FFA7D0DC5349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46332A-0561-163D-81D8-A1F0BF268275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E08892D-86E2-FC98-7998-8FD893EA25D9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E4433AC-AE41-8D60-EBDD-D51D42AD1AAB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7CC629F-D927-434B-8F4E-C218FF7BB194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5AF3630-9652-962B-6FD2-2FCD9E2E0DE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6DBCBBA-F78E-E1C6-4A42-6008712A656F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4DD2A9-12C4-2E00-A283-B5305A52FADE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0BAD231-82A8-3F83-668C-38E8A7E268E2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996FFA-35B3-EDCA-76E3-E92E58B98C43}"/>
                  </a:ext>
                </a:extLst>
              </p:cNvPr>
              <p:cNvSpPr txBox="1"/>
              <p:nvPr/>
            </p:nvSpPr>
            <p:spPr>
              <a:xfrm>
                <a:off x="9252394" y="2637696"/>
                <a:ext cx="22547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996FFA-35B3-EDCA-76E3-E92E58B9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2637696"/>
                <a:ext cx="2254784" cy="9541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512F5F00-C62E-1EA9-D22B-190894BA81F2}"/>
              </a:ext>
            </a:extLst>
          </p:cNvPr>
          <p:cNvSpPr txBox="1"/>
          <p:nvPr/>
        </p:nvSpPr>
        <p:spPr>
          <a:xfrm>
            <a:off x="3925265" y="4841547"/>
            <a:ext cx="4117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Orthogonal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E8B56D-6287-146E-CD84-6DEE14A537DD}"/>
                  </a:ext>
                </a:extLst>
              </p:cNvPr>
              <p:cNvSpPr txBox="1"/>
              <p:nvPr/>
            </p:nvSpPr>
            <p:spPr>
              <a:xfrm rot="5400000">
                <a:off x="5329175" y="3697224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E8B56D-6287-146E-CD84-6DEE14A53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29175" y="3697224"/>
                <a:ext cx="1252266" cy="11079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62DF20-F5E0-9EE7-140F-F54D848C4A2D}"/>
                  </a:ext>
                </a:extLst>
              </p:cNvPr>
              <p:cNvSpPr txBox="1"/>
              <p:nvPr/>
            </p:nvSpPr>
            <p:spPr>
              <a:xfrm>
                <a:off x="193626" y="4658832"/>
                <a:ext cx="3654014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62DF20-F5E0-9EE7-140F-F54D848C4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26" y="4658832"/>
                <a:ext cx="3654014" cy="11408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47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89337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Constitutive assumptions of Hamiltonian mechanics: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CDF79-97C9-6BFF-DA80-07CAB2FF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9" y="1039077"/>
            <a:ext cx="11531415" cy="1148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EB015C-DC0A-D50F-B589-903951CEB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7" y="2524324"/>
            <a:ext cx="11531415" cy="1137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24176-32CA-DF3A-4366-CFA496BCB488}"/>
              </a:ext>
            </a:extLst>
          </p:cNvPr>
          <p:cNvSpPr txBox="1"/>
          <p:nvPr/>
        </p:nvSpPr>
        <p:spPr>
          <a:xfrm>
            <a:off x="2515410" y="4120511"/>
            <a:ext cx="387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Are they enough?</a:t>
            </a:r>
          </a:p>
        </p:txBody>
      </p:sp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57269-A20F-3E82-D1E4-B3D14E76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798E2-BEF1-22EC-69C4-B1A0CB2D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D7A2A-9398-971E-6602-845C898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084AE9-7DF4-421F-0E2D-B1B7621CF057}"/>
                  </a:ext>
                </a:extLst>
              </p:cNvPr>
              <p:cNvSpPr/>
              <p:nvPr/>
            </p:nvSpPr>
            <p:spPr>
              <a:xfrm>
                <a:off x="746073" y="3042719"/>
                <a:ext cx="2754280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3" y="3042719"/>
                <a:ext cx="2754280" cy="689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0E891C-7A1F-4F23-8592-38EEDCC4A372}"/>
                  </a:ext>
                </a:extLst>
              </p:cNvPr>
              <p:cNvSpPr txBox="1"/>
              <p:nvPr/>
            </p:nvSpPr>
            <p:spPr>
              <a:xfrm>
                <a:off x="917273" y="2353620"/>
                <a:ext cx="2411879" cy="689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3" y="2353620"/>
                <a:ext cx="2411879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0012BF-FA58-A669-5E08-CE47121E8BB9}"/>
              </a:ext>
            </a:extLst>
          </p:cNvPr>
          <p:cNvSpPr txBox="1"/>
          <p:nvPr/>
        </p:nvSpPr>
        <p:spPr>
          <a:xfrm>
            <a:off x="4867368" y="344329"/>
            <a:ext cx="2216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volume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17005-719E-0441-C1B6-9C298D05965E}"/>
              </a:ext>
            </a:extLst>
          </p:cNvPr>
          <p:cNvSpPr txBox="1"/>
          <p:nvPr/>
        </p:nvSpPr>
        <p:spPr>
          <a:xfrm>
            <a:off x="8622026" y="344329"/>
            <a:ext cx="2723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orthogonality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preserved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5FCBD-65EC-7F49-A2FD-85B8BCD3554C}"/>
              </a:ext>
            </a:extLst>
          </p:cNvPr>
          <p:cNvSpPr txBox="1"/>
          <p:nvPr/>
        </p:nvSpPr>
        <p:spPr>
          <a:xfrm>
            <a:off x="851872" y="344329"/>
            <a:ext cx="2477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Hamiltonian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mechanics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2349BE-A7AA-BE1E-0986-32C9CFA132F4}"/>
                  </a:ext>
                </a:extLst>
              </p:cNvPr>
              <p:cNvSpPr txBox="1"/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AE001F-B419-FF9B-E49F-0C67BE1694E7}"/>
                  </a:ext>
                </a:extLst>
              </p:cNvPr>
              <p:cNvSpPr txBox="1"/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D41235-662C-0D04-9D04-3EE6F1B5D15E}"/>
              </a:ext>
            </a:extLst>
          </p:cNvPr>
          <p:cNvSpPr txBox="1"/>
          <p:nvPr/>
        </p:nvSpPr>
        <p:spPr>
          <a:xfrm>
            <a:off x="4604572" y="2446551"/>
            <a:ext cx="2742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determinism/</a:t>
            </a:r>
          </a:p>
          <a:p>
            <a:pPr algn="ctr"/>
            <a:r>
              <a:rPr lang="en-US" sz="3600" dirty="0"/>
              <a:t>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4AE13-BAB2-8801-7C82-396631E43951}"/>
                  </a:ext>
                </a:extLst>
              </p:cNvPr>
              <p:cNvSpPr txBox="1"/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4AE13-BAB2-8801-7C82-396631E43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B4A294-D946-DC40-A37E-085E7091389F}"/>
              </a:ext>
            </a:extLst>
          </p:cNvPr>
          <p:cNvSpPr txBox="1"/>
          <p:nvPr/>
        </p:nvSpPr>
        <p:spPr>
          <a:xfrm>
            <a:off x="8508112" y="2503066"/>
            <a:ext cx="2855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independence</a:t>
            </a:r>
            <a:br>
              <a:rPr lang="en-US" sz="3600" dirty="0"/>
            </a:br>
            <a:r>
              <a:rPr lang="en-US" sz="3600" dirty="0"/>
              <a:t>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10B915-0557-9A5E-9219-178931C176ED}"/>
                  </a:ext>
                </a:extLst>
              </p:cNvPr>
              <p:cNvSpPr txBox="1"/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10B915-0557-9A5E-9219-178931C1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91CCC2-7BE9-EFEC-2D83-1600CF0D9C15}"/>
              </a:ext>
            </a:extLst>
          </p:cNvPr>
          <p:cNvCxnSpPr/>
          <p:nvPr/>
        </p:nvCxnSpPr>
        <p:spPr>
          <a:xfrm flipV="1">
            <a:off x="5531291" y="3731818"/>
            <a:ext cx="156815" cy="8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7C5559-5BAA-9711-1C41-4460C25C9D4E}"/>
              </a:ext>
            </a:extLst>
          </p:cNvPr>
          <p:cNvCxnSpPr>
            <a:cxnSpLocks/>
          </p:cNvCxnSpPr>
          <p:nvPr/>
        </p:nvCxnSpPr>
        <p:spPr>
          <a:xfrm flipV="1">
            <a:off x="6087597" y="3429000"/>
            <a:ext cx="2420515" cy="11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7D44B2-6B1F-764A-7137-E1E2FC8B13A7}"/>
              </a:ext>
            </a:extLst>
          </p:cNvPr>
          <p:cNvSpPr txBox="1"/>
          <p:nvPr/>
        </p:nvSpPr>
        <p:spPr>
          <a:xfrm>
            <a:off x="1624847" y="4564264"/>
            <a:ext cx="5786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Can determinism and reversibility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violate DOF independence?</a:t>
            </a:r>
          </a:p>
        </p:txBody>
      </p:sp>
    </p:spTree>
    <p:extLst>
      <p:ext uri="{BB962C8B-B14F-4D97-AF65-F5344CB8AC3E}">
        <p14:creationId xmlns:p14="http://schemas.microsoft.com/office/powerpoint/2010/main" val="96201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6278993" y="3804018"/>
            <a:ext cx="189026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3189D3-7CBF-E629-F4AF-F21E8B7E0EE7}"/>
              </a:ext>
            </a:extLst>
          </p:cNvPr>
          <p:cNvCxnSpPr>
            <a:cxnSpLocks/>
          </p:cNvCxnSpPr>
          <p:nvPr/>
        </p:nvCxnSpPr>
        <p:spPr>
          <a:xfrm flipH="1" flipV="1">
            <a:off x="477371" y="1395486"/>
            <a:ext cx="553391" cy="48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C52321-12C0-07F2-4177-C01ABFC1A19E}"/>
                  </a:ext>
                </a:extLst>
              </p:cNvPr>
              <p:cNvSpPr txBox="1"/>
              <p:nvPr/>
            </p:nvSpPr>
            <p:spPr>
              <a:xfrm>
                <a:off x="999706" y="1743697"/>
                <a:ext cx="1228157" cy="720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6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C52321-12C0-07F2-4177-C01ABFC1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06" y="1743697"/>
                <a:ext cx="1228157" cy="7204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132FE-9792-75CB-5E04-E017EB8F1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8056A3-F9A2-34BA-C731-67B0A041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CF999-5094-BC07-AAD6-2BB0CDA3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E8C961-6F78-9B2A-24F5-2C78948EB308}"/>
                  </a:ext>
                </a:extLst>
              </p:cNvPr>
              <p:cNvSpPr txBox="1"/>
              <p:nvPr/>
            </p:nvSpPr>
            <p:spPr>
              <a:xfrm>
                <a:off x="380788" y="1287711"/>
                <a:ext cx="3353803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 types: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E8C961-6F78-9B2A-24F5-2C78948E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287711"/>
                <a:ext cx="3353803" cy="523220"/>
              </a:xfrm>
              <a:prstGeom prst="rect">
                <a:avLst/>
              </a:prstGeom>
              <a:blipFill>
                <a:blip r:embed="rId3"/>
                <a:stretch>
                  <a:fillRect t="-10465" r="-254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D472D75-67C8-BAC2-A600-F387C0DA9A2B}"/>
                  </a:ext>
                </a:extLst>
              </p:cNvPr>
              <p:cNvSpPr txBox="1"/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889D62-80E0-75BE-6E10-CC81880094E3}"/>
                  </a:ext>
                </a:extLst>
              </p:cNvPr>
              <p:cNvSpPr txBox="1"/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8E3AB15-5FF2-81DA-D1CD-37C8C7DEA674}"/>
              </a:ext>
            </a:extLst>
          </p:cNvPr>
          <p:cNvSpPr txBox="1"/>
          <p:nvPr/>
        </p:nvSpPr>
        <p:spPr>
          <a:xfrm>
            <a:off x="160662" y="4571091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DCFC8F-3EDD-C558-461A-FA7B848A3E20}"/>
              </a:ext>
            </a:extLst>
          </p:cNvPr>
          <p:cNvSpPr txBox="1"/>
          <p:nvPr/>
        </p:nvSpPr>
        <p:spPr>
          <a:xfrm>
            <a:off x="6797390" y="1739187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13B331-6734-E1F8-3345-7BA802F4B42D}"/>
              </a:ext>
            </a:extLst>
          </p:cNvPr>
          <p:cNvSpPr txBox="1"/>
          <p:nvPr/>
        </p:nvSpPr>
        <p:spPr>
          <a:xfrm>
            <a:off x="6946695" y="3241736"/>
            <a:ext cx="4802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74A7F5-4F14-75E0-CEA1-95010F20D71C}"/>
              </a:ext>
            </a:extLst>
          </p:cNvPr>
          <p:cNvSpPr txBox="1"/>
          <p:nvPr/>
        </p:nvSpPr>
        <p:spPr>
          <a:xfrm>
            <a:off x="6336870" y="4677403"/>
            <a:ext cx="303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385D8-756F-A726-2CAE-C6B933D1DB33}"/>
              </a:ext>
            </a:extLst>
          </p:cNvPr>
          <p:cNvSpPr txBox="1"/>
          <p:nvPr/>
        </p:nvSpPr>
        <p:spPr>
          <a:xfrm>
            <a:off x="4406277" y="86043"/>
            <a:ext cx="38605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Let’s study the finite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A3AAD-108A-65AB-FFDF-072C60699F9D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A9600C8-0190-9AF7-1305-9AC0CA72208B}"/>
              </a:ext>
            </a:extLst>
          </p:cNvPr>
          <p:cNvCxnSpPr>
            <a:cxnSpLocks/>
          </p:cNvCxnSpPr>
          <p:nvPr/>
        </p:nvCxnSpPr>
        <p:spPr>
          <a:xfrm>
            <a:off x="4845618" y="2283203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FEC352-2265-10A7-1736-42A06EAF4783}"/>
              </a:ext>
            </a:extLst>
          </p:cNvPr>
          <p:cNvSpPr/>
          <p:nvPr/>
        </p:nvSpPr>
        <p:spPr>
          <a:xfrm>
            <a:off x="4358969" y="3962922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5F7A-C7B5-EF98-6D3C-E36761286482}"/>
              </a:ext>
            </a:extLst>
          </p:cNvPr>
          <p:cNvSpPr>
            <a:spLocks noChangeAspect="1"/>
          </p:cNvSpPr>
          <p:nvPr/>
        </p:nvSpPr>
        <p:spPr>
          <a:xfrm>
            <a:off x="4140166" y="3962922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C2570CD-18B8-E531-1098-93C0A558AF76}"/>
              </a:ext>
            </a:extLst>
          </p:cNvPr>
          <p:cNvSpPr>
            <a:spLocks noChangeAspect="1"/>
          </p:cNvSpPr>
          <p:nvPr/>
        </p:nvSpPr>
        <p:spPr>
          <a:xfrm>
            <a:off x="4563142" y="3962922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91C6B-3A69-102B-9A22-DCA61C01CD2D}"/>
              </a:ext>
            </a:extLst>
          </p:cNvPr>
          <p:cNvSpPr/>
          <p:nvPr/>
        </p:nvSpPr>
        <p:spPr>
          <a:xfrm>
            <a:off x="4358969" y="3762964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669774-FC28-63C2-5DD6-016FFE4C4B99}"/>
              </a:ext>
            </a:extLst>
          </p:cNvPr>
          <p:cNvSpPr>
            <a:spLocks noChangeAspect="1"/>
          </p:cNvSpPr>
          <p:nvPr/>
        </p:nvSpPr>
        <p:spPr>
          <a:xfrm>
            <a:off x="4140166" y="3762964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203A050-6D56-7952-CD24-36FD77863BC0}"/>
              </a:ext>
            </a:extLst>
          </p:cNvPr>
          <p:cNvSpPr>
            <a:spLocks noChangeAspect="1"/>
          </p:cNvSpPr>
          <p:nvPr/>
        </p:nvSpPr>
        <p:spPr>
          <a:xfrm>
            <a:off x="4563142" y="3762964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1648-CC9A-A62E-429E-0303878818D1}"/>
              </a:ext>
            </a:extLst>
          </p:cNvPr>
          <p:cNvSpPr/>
          <p:nvPr/>
        </p:nvSpPr>
        <p:spPr>
          <a:xfrm>
            <a:off x="4358969" y="35630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8691520-7B2E-B007-7C68-03B26BC3F737}"/>
              </a:ext>
            </a:extLst>
          </p:cNvPr>
          <p:cNvSpPr>
            <a:spLocks noChangeAspect="1"/>
          </p:cNvSpPr>
          <p:nvPr/>
        </p:nvSpPr>
        <p:spPr>
          <a:xfrm>
            <a:off x="4140166" y="3562487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61B2250D-3983-C613-DC50-D0BE4994F0F9}"/>
              </a:ext>
            </a:extLst>
          </p:cNvPr>
          <p:cNvSpPr>
            <a:spLocks noChangeAspect="1"/>
          </p:cNvSpPr>
          <p:nvPr/>
        </p:nvSpPr>
        <p:spPr>
          <a:xfrm>
            <a:off x="4563142" y="3560796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56AE84-BBF4-D9FF-0831-402A05BDAE43}"/>
              </a:ext>
            </a:extLst>
          </p:cNvPr>
          <p:cNvSpPr/>
          <p:nvPr/>
        </p:nvSpPr>
        <p:spPr>
          <a:xfrm>
            <a:off x="5663007" y="242034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entagon 95">
            <a:extLst>
              <a:ext uri="{FF2B5EF4-FFF2-40B4-BE49-F238E27FC236}">
                <a16:creationId xmlns:a16="http://schemas.microsoft.com/office/drawing/2014/main" id="{C7D59D86-EA6A-3C16-D16A-4A67808BAA6F}"/>
              </a:ext>
            </a:extLst>
          </p:cNvPr>
          <p:cNvSpPr>
            <a:spLocks noChangeAspect="1"/>
          </p:cNvSpPr>
          <p:nvPr/>
        </p:nvSpPr>
        <p:spPr>
          <a:xfrm>
            <a:off x="5869940" y="2420342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18AD9A6-F098-700F-B7F9-5E68AE1370A5}"/>
              </a:ext>
            </a:extLst>
          </p:cNvPr>
          <p:cNvSpPr/>
          <p:nvPr/>
        </p:nvSpPr>
        <p:spPr>
          <a:xfrm>
            <a:off x="5663007" y="2225552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entagon 98">
            <a:extLst>
              <a:ext uri="{FF2B5EF4-FFF2-40B4-BE49-F238E27FC236}">
                <a16:creationId xmlns:a16="http://schemas.microsoft.com/office/drawing/2014/main" id="{1FFC87FE-2A30-3E94-AFE6-26A51801D666}"/>
              </a:ext>
            </a:extLst>
          </p:cNvPr>
          <p:cNvSpPr>
            <a:spLocks noChangeAspect="1"/>
          </p:cNvSpPr>
          <p:nvPr/>
        </p:nvSpPr>
        <p:spPr>
          <a:xfrm>
            <a:off x="5866724" y="2225552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8E1232-1EC9-6F21-BEA7-BAE5408033E1}"/>
              </a:ext>
            </a:extLst>
          </p:cNvPr>
          <p:cNvSpPr/>
          <p:nvPr/>
        </p:nvSpPr>
        <p:spPr>
          <a:xfrm>
            <a:off x="5663007" y="202599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entagon 101">
            <a:extLst>
              <a:ext uri="{FF2B5EF4-FFF2-40B4-BE49-F238E27FC236}">
                <a16:creationId xmlns:a16="http://schemas.microsoft.com/office/drawing/2014/main" id="{8BE0D002-4904-8117-BCE9-CDABC4F9259C}"/>
              </a:ext>
            </a:extLst>
          </p:cNvPr>
          <p:cNvSpPr>
            <a:spLocks noChangeAspect="1"/>
          </p:cNvSpPr>
          <p:nvPr/>
        </p:nvSpPr>
        <p:spPr>
          <a:xfrm>
            <a:off x="5866724" y="2025996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31791D7-D5D8-5353-5DBD-52ED98444EF3}"/>
              </a:ext>
            </a:extLst>
          </p:cNvPr>
          <p:cNvSpPr>
            <a:spLocks noChangeAspect="1"/>
          </p:cNvSpPr>
          <p:nvPr/>
        </p:nvSpPr>
        <p:spPr>
          <a:xfrm>
            <a:off x="6076626" y="2420342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E290B211-11F5-B07A-61AC-EFD7525C42E6}"/>
              </a:ext>
            </a:extLst>
          </p:cNvPr>
          <p:cNvSpPr>
            <a:spLocks noChangeAspect="1"/>
          </p:cNvSpPr>
          <p:nvPr/>
        </p:nvSpPr>
        <p:spPr>
          <a:xfrm>
            <a:off x="6076626" y="2225552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96C09E04-EB4D-3975-5D8E-F06C9E07FF99}"/>
              </a:ext>
            </a:extLst>
          </p:cNvPr>
          <p:cNvSpPr>
            <a:spLocks noChangeAspect="1"/>
          </p:cNvSpPr>
          <p:nvPr/>
        </p:nvSpPr>
        <p:spPr>
          <a:xfrm>
            <a:off x="6076626" y="2025996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546BC7E9-4B1A-2E3B-502F-711A0ABAB2D9}"/>
              </a:ext>
            </a:extLst>
          </p:cNvPr>
          <p:cNvCxnSpPr>
            <a:cxnSpLocks/>
          </p:cNvCxnSpPr>
          <p:nvPr/>
        </p:nvCxnSpPr>
        <p:spPr>
          <a:xfrm>
            <a:off x="4795097" y="2117436"/>
            <a:ext cx="793377" cy="34743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602CE5-0968-AD47-DC98-2CAFE585DA5F}"/>
              </a:ext>
            </a:extLst>
          </p:cNvPr>
          <p:cNvCxnSpPr>
            <a:cxnSpLocks/>
          </p:cNvCxnSpPr>
          <p:nvPr/>
        </p:nvCxnSpPr>
        <p:spPr>
          <a:xfrm>
            <a:off x="4845618" y="3804008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8F36A63-3E71-5C93-E7E8-D04E1AC6EEDD}"/>
              </a:ext>
            </a:extLst>
          </p:cNvPr>
          <p:cNvCxnSpPr>
            <a:cxnSpLocks/>
          </p:cNvCxnSpPr>
          <p:nvPr/>
        </p:nvCxnSpPr>
        <p:spPr>
          <a:xfrm flipV="1">
            <a:off x="4699364" y="3597506"/>
            <a:ext cx="1431335" cy="40745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DFF770D-ACC6-5692-D870-37091EF6B26B}"/>
              </a:ext>
            </a:extLst>
          </p:cNvPr>
          <p:cNvCxnSpPr>
            <a:cxnSpLocks/>
          </p:cNvCxnSpPr>
          <p:nvPr/>
        </p:nvCxnSpPr>
        <p:spPr>
          <a:xfrm>
            <a:off x="4468306" y="3800173"/>
            <a:ext cx="1431335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7BFB2F9-ADAC-7AE7-DE6C-527CF9A94876}"/>
              </a:ext>
            </a:extLst>
          </p:cNvPr>
          <p:cNvCxnSpPr>
            <a:cxnSpLocks/>
          </p:cNvCxnSpPr>
          <p:nvPr/>
        </p:nvCxnSpPr>
        <p:spPr>
          <a:xfrm>
            <a:off x="4468306" y="3595386"/>
            <a:ext cx="1200277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A78C49E-4C2E-9EAD-F847-57F713C8C3E5}"/>
              </a:ext>
            </a:extLst>
          </p:cNvPr>
          <p:cNvCxnSpPr>
            <a:cxnSpLocks/>
          </p:cNvCxnSpPr>
          <p:nvPr/>
        </p:nvCxnSpPr>
        <p:spPr>
          <a:xfrm>
            <a:off x="4845618" y="4946218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95929E41-8687-C4C5-52D1-56F665653AA4}"/>
              </a:ext>
            </a:extLst>
          </p:cNvPr>
          <p:cNvSpPr>
            <a:spLocks noChangeAspect="1"/>
          </p:cNvSpPr>
          <p:nvPr/>
        </p:nvSpPr>
        <p:spPr>
          <a:xfrm>
            <a:off x="4164590" y="46957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E6DC7DF-D20D-2C35-351E-1913785DC98E}"/>
              </a:ext>
            </a:extLst>
          </p:cNvPr>
          <p:cNvSpPr>
            <a:spLocks noChangeAspect="1"/>
          </p:cNvSpPr>
          <p:nvPr/>
        </p:nvSpPr>
        <p:spPr>
          <a:xfrm>
            <a:off x="4395648" y="46957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9240BA1-B643-4358-11FB-69A85DE0A1AC}"/>
              </a:ext>
            </a:extLst>
          </p:cNvPr>
          <p:cNvSpPr>
            <a:spLocks noChangeAspect="1"/>
          </p:cNvSpPr>
          <p:nvPr/>
        </p:nvSpPr>
        <p:spPr>
          <a:xfrm>
            <a:off x="4618871" y="46941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42A53D0-B371-C1E9-0C0C-B24F3268F956}"/>
              </a:ext>
            </a:extLst>
          </p:cNvPr>
          <p:cNvSpPr>
            <a:spLocks noChangeAspect="1"/>
          </p:cNvSpPr>
          <p:nvPr/>
        </p:nvSpPr>
        <p:spPr>
          <a:xfrm>
            <a:off x="4164590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FAC9ABA4-71FE-BA8E-B158-50F3EF6DA7E0}"/>
              </a:ext>
            </a:extLst>
          </p:cNvPr>
          <p:cNvSpPr>
            <a:spLocks noChangeAspect="1"/>
          </p:cNvSpPr>
          <p:nvPr/>
        </p:nvSpPr>
        <p:spPr>
          <a:xfrm>
            <a:off x="4395648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C174B8E-B545-5C48-4F6C-7DBD7DAA3B8D}"/>
              </a:ext>
            </a:extLst>
          </p:cNvPr>
          <p:cNvSpPr>
            <a:spLocks noChangeAspect="1"/>
          </p:cNvSpPr>
          <p:nvPr/>
        </p:nvSpPr>
        <p:spPr>
          <a:xfrm>
            <a:off x="4626706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F69689F-7DE8-53A5-CB1D-658FE6F578A8}"/>
              </a:ext>
            </a:extLst>
          </p:cNvPr>
          <p:cNvSpPr>
            <a:spLocks noChangeAspect="1"/>
          </p:cNvSpPr>
          <p:nvPr/>
        </p:nvSpPr>
        <p:spPr>
          <a:xfrm>
            <a:off x="4164590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8537AD7-533A-CA27-7365-C9B15A3F85BE}"/>
              </a:ext>
            </a:extLst>
          </p:cNvPr>
          <p:cNvSpPr>
            <a:spLocks noChangeAspect="1"/>
          </p:cNvSpPr>
          <p:nvPr/>
        </p:nvSpPr>
        <p:spPr>
          <a:xfrm>
            <a:off x="4395648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6A84008-7F14-79CE-3719-0FB62C83891E}"/>
              </a:ext>
            </a:extLst>
          </p:cNvPr>
          <p:cNvSpPr>
            <a:spLocks noChangeAspect="1"/>
          </p:cNvSpPr>
          <p:nvPr/>
        </p:nvSpPr>
        <p:spPr>
          <a:xfrm>
            <a:off x="4626706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8A1BF92-E4A6-C452-C645-A9C3D29F7425}"/>
              </a:ext>
            </a:extLst>
          </p:cNvPr>
          <p:cNvSpPr>
            <a:spLocks noChangeAspect="1"/>
          </p:cNvSpPr>
          <p:nvPr/>
        </p:nvSpPr>
        <p:spPr>
          <a:xfrm>
            <a:off x="5663007" y="469036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8150E279-3B90-0377-E459-64BB1AAFFA20}"/>
              </a:ext>
            </a:extLst>
          </p:cNvPr>
          <p:cNvSpPr>
            <a:spLocks noChangeAspect="1"/>
          </p:cNvSpPr>
          <p:nvPr/>
        </p:nvSpPr>
        <p:spPr>
          <a:xfrm>
            <a:off x="5894065" y="469036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3BC8C18-FA14-8145-E415-7FE281D9E7C4}"/>
              </a:ext>
            </a:extLst>
          </p:cNvPr>
          <p:cNvSpPr>
            <a:spLocks noChangeAspect="1"/>
          </p:cNvSpPr>
          <p:nvPr/>
        </p:nvSpPr>
        <p:spPr>
          <a:xfrm>
            <a:off x="6117288" y="4688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032A3F49-A2DC-F04D-3D0E-F677A572A606}"/>
              </a:ext>
            </a:extLst>
          </p:cNvPr>
          <p:cNvSpPr>
            <a:spLocks noChangeAspect="1"/>
          </p:cNvSpPr>
          <p:nvPr/>
        </p:nvSpPr>
        <p:spPr>
          <a:xfrm>
            <a:off x="5663007" y="48951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3590E83-0C66-29B6-182C-0FE055C22F11}"/>
              </a:ext>
            </a:extLst>
          </p:cNvPr>
          <p:cNvSpPr>
            <a:spLocks noChangeAspect="1"/>
          </p:cNvSpPr>
          <p:nvPr/>
        </p:nvSpPr>
        <p:spPr>
          <a:xfrm>
            <a:off x="5894065" y="48951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EB19D0B8-58AC-07F9-08C0-04BBBA3ECE1A}"/>
              </a:ext>
            </a:extLst>
          </p:cNvPr>
          <p:cNvSpPr>
            <a:spLocks noChangeAspect="1"/>
          </p:cNvSpPr>
          <p:nvPr/>
        </p:nvSpPr>
        <p:spPr>
          <a:xfrm>
            <a:off x="5663007" y="509993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A012301-4D38-4710-475E-DD19613C8B16}"/>
              </a:ext>
            </a:extLst>
          </p:cNvPr>
          <p:cNvCxnSpPr>
            <a:cxnSpLocks/>
            <a:stCxn id="218" idx="7"/>
            <a:endCxn id="254" idx="1"/>
          </p:cNvCxnSpPr>
          <p:nvPr/>
        </p:nvCxnSpPr>
        <p:spPr>
          <a:xfrm flipV="1">
            <a:off x="4696920" y="4703754"/>
            <a:ext cx="979478" cy="380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45734B5-A294-EC6E-D13F-90F3E79725F4}"/>
              </a:ext>
            </a:extLst>
          </p:cNvPr>
          <p:cNvCxnSpPr>
            <a:cxnSpLocks/>
            <a:stCxn id="222" idx="6"/>
            <a:endCxn id="254" idx="3"/>
          </p:cNvCxnSpPr>
          <p:nvPr/>
        </p:nvCxnSpPr>
        <p:spPr>
          <a:xfrm flipV="1">
            <a:off x="4256030" y="4768412"/>
            <a:ext cx="1420368" cy="382593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FF74115-5494-6A93-60BD-6178E7F5B04D}"/>
              </a:ext>
            </a:extLst>
          </p:cNvPr>
          <p:cNvCxnSpPr>
            <a:cxnSpLocks/>
            <a:stCxn id="221" idx="6"/>
            <a:endCxn id="256" idx="2"/>
          </p:cNvCxnSpPr>
          <p:nvPr/>
        </p:nvCxnSpPr>
        <p:spPr>
          <a:xfrm flipV="1">
            <a:off x="4718146" y="4734543"/>
            <a:ext cx="1399142" cy="21167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185EFF-C5B1-5EE2-2EE5-CEA67D88C760}"/>
              </a:ext>
            </a:extLst>
          </p:cNvPr>
          <p:cNvSpPr/>
          <p:nvPr/>
        </p:nvSpPr>
        <p:spPr>
          <a:xfrm>
            <a:off x="4627009" y="1674053"/>
            <a:ext cx="1264024" cy="302665"/>
          </a:xfrm>
          <a:custGeom>
            <a:avLst/>
            <a:gdLst>
              <a:gd name="connsiteX0" fmla="*/ 0 w 1264024"/>
              <a:gd name="connsiteY0" fmla="*/ 282446 h 302617"/>
              <a:gd name="connsiteX1" fmla="*/ 517712 w 1264024"/>
              <a:gd name="connsiteY1" fmla="*/ 58 h 302617"/>
              <a:gd name="connsiteX2" fmla="*/ 1264024 w 1264024"/>
              <a:gd name="connsiteY2" fmla="*/ 302617 h 302617"/>
              <a:gd name="connsiteX0" fmla="*/ 0 w 1264024"/>
              <a:gd name="connsiteY0" fmla="*/ 282446 h 302617"/>
              <a:gd name="connsiteX1" fmla="*/ 517712 w 1264024"/>
              <a:gd name="connsiteY1" fmla="*/ 58 h 302617"/>
              <a:gd name="connsiteX2" fmla="*/ 1264024 w 1264024"/>
              <a:gd name="connsiteY2" fmla="*/ 302617 h 302617"/>
              <a:gd name="connsiteX0" fmla="*/ 0 w 1264024"/>
              <a:gd name="connsiteY0" fmla="*/ 282452 h 302623"/>
              <a:gd name="connsiteX1" fmla="*/ 517712 w 1264024"/>
              <a:gd name="connsiteY1" fmla="*/ 64 h 302623"/>
              <a:gd name="connsiteX2" fmla="*/ 1264024 w 1264024"/>
              <a:gd name="connsiteY2" fmla="*/ 302623 h 302623"/>
              <a:gd name="connsiteX0" fmla="*/ 0 w 1264024"/>
              <a:gd name="connsiteY0" fmla="*/ 282452 h 302623"/>
              <a:gd name="connsiteX1" fmla="*/ 638735 w 1264024"/>
              <a:gd name="connsiteY1" fmla="*/ 64 h 302623"/>
              <a:gd name="connsiteX2" fmla="*/ 1264024 w 1264024"/>
              <a:gd name="connsiteY2" fmla="*/ 302623 h 302623"/>
              <a:gd name="connsiteX0" fmla="*/ 0 w 1264024"/>
              <a:gd name="connsiteY0" fmla="*/ 282388 h 302559"/>
              <a:gd name="connsiteX1" fmla="*/ 638735 w 1264024"/>
              <a:gd name="connsiteY1" fmla="*/ 0 h 302559"/>
              <a:gd name="connsiteX2" fmla="*/ 1264024 w 1264024"/>
              <a:gd name="connsiteY2" fmla="*/ 302559 h 302559"/>
              <a:gd name="connsiteX0" fmla="*/ 0 w 1264024"/>
              <a:gd name="connsiteY0" fmla="*/ 282494 h 302665"/>
              <a:gd name="connsiteX1" fmla="*/ 638735 w 1264024"/>
              <a:gd name="connsiteY1" fmla="*/ 106 h 302665"/>
              <a:gd name="connsiteX2" fmla="*/ 1264024 w 1264024"/>
              <a:gd name="connsiteY2" fmla="*/ 302665 h 302665"/>
              <a:gd name="connsiteX0" fmla="*/ 0 w 1264024"/>
              <a:gd name="connsiteY0" fmla="*/ 282494 h 302665"/>
              <a:gd name="connsiteX1" fmla="*/ 638735 w 1264024"/>
              <a:gd name="connsiteY1" fmla="*/ 106 h 302665"/>
              <a:gd name="connsiteX2" fmla="*/ 1264024 w 1264024"/>
              <a:gd name="connsiteY2" fmla="*/ 302665 h 3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024" h="302665">
                <a:moveTo>
                  <a:pt x="0" y="282494"/>
                </a:moveTo>
                <a:cubicBezTo>
                  <a:pt x="59391" y="126172"/>
                  <a:pt x="347382" y="3468"/>
                  <a:pt x="638735" y="106"/>
                </a:cubicBezTo>
                <a:cubicBezTo>
                  <a:pt x="930088" y="-3256"/>
                  <a:pt x="1224803" y="72384"/>
                  <a:pt x="1264024" y="302665"/>
                </a:cubicBezTo>
              </a:path>
            </a:pathLst>
          </a:cu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0D267B-37E9-B57A-9227-987748F4A5B0}"/>
              </a:ext>
            </a:extLst>
          </p:cNvPr>
          <p:cNvSpPr/>
          <p:nvPr/>
        </p:nvSpPr>
        <p:spPr>
          <a:xfrm>
            <a:off x="4358969" y="242994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7848A29-351C-A927-CB50-65BA977EAD1C}"/>
              </a:ext>
            </a:extLst>
          </p:cNvPr>
          <p:cNvSpPr>
            <a:spLocks noChangeAspect="1"/>
          </p:cNvSpPr>
          <p:nvPr/>
        </p:nvSpPr>
        <p:spPr>
          <a:xfrm>
            <a:off x="4140166" y="2429946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3E06FBE9-7E84-CCD0-3F96-6813AE5D7ADF}"/>
              </a:ext>
            </a:extLst>
          </p:cNvPr>
          <p:cNvSpPr>
            <a:spLocks noChangeAspect="1"/>
          </p:cNvSpPr>
          <p:nvPr/>
        </p:nvSpPr>
        <p:spPr>
          <a:xfrm>
            <a:off x="4563142" y="2429946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F378E-F797-9CF6-6C59-2F684EFDCAD7}"/>
              </a:ext>
            </a:extLst>
          </p:cNvPr>
          <p:cNvSpPr/>
          <p:nvPr/>
        </p:nvSpPr>
        <p:spPr>
          <a:xfrm>
            <a:off x="4358969" y="2229988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9A8C8B0-41C2-B526-1ABF-1ADE39BD9CCC}"/>
              </a:ext>
            </a:extLst>
          </p:cNvPr>
          <p:cNvSpPr>
            <a:spLocks noChangeAspect="1"/>
          </p:cNvSpPr>
          <p:nvPr/>
        </p:nvSpPr>
        <p:spPr>
          <a:xfrm>
            <a:off x="4140166" y="2229988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449BAE2B-F943-0A64-FE25-284A99AA51DB}"/>
              </a:ext>
            </a:extLst>
          </p:cNvPr>
          <p:cNvSpPr>
            <a:spLocks noChangeAspect="1"/>
          </p:cNvSpPr>
          <p:nvPr/>
        </p:nvSpPr>
        <p:spPr>
          <a:xfrm>
            <a:off x="4563142" y="2229988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50E08-7814-B59E-B5E5-782D66FB3A61}"/>
              </a:ext>
            </a:extLst>
          </p:cNvPr>
          <p:cNvSpPr/>
          <p:nvPr/>
        </p:nvSpPr>
        <p:spPr>
          <a:xfrm>
            <a:off x="4358969" y="203003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28300FD-9D8C-0A2D-C330-7AEA0861D16F}"/>
              </a:ext>
            </a:extLst>
          </p:cNvPr>
          <p:cNvSpPr>
            <a:spLocks noChangeAspect="1"/>
          </p:cNvSpPr>
          <p:nvPr/>
        </p:nvSpPr>
        <p:spPr>
          <a:xfrm>
            <a:off x="4140166" y="2029511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60994FCE-FE89-ED1B-2738-2B519791309E}"/>
              </a:ext>
            </a:extLst>
          </p:cNvPr>
          <p:cNvSpPr>
            <a:spLocks noChangeAspect="1"/>
          </p:cNvSpPr>
          <p:nvPr/>
        </p:nvSpPr>
        <p:spPr>
          <a:xfrm>
            <a:off x="4563142" y="2027820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A4E14-AF65-E7E1-82F7-AE32D18F7116}"/>
              </a:ext>
            </a:extLst>
          </p:cNvPr>
          <p:cNvSpPr/>
          <p:nvPr/>
        </p:nvSpPr>
        <p:spPr>
          <a:xfrm>
            <a:off x="5901549" y="3962751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2477D4-C221-4EEE-046D-0F8F6659D245}"/>
              </a:ext>
            </a:extLst>
          </p:cNvPr>
          <p:cNvSpPr/>
          <p:nvPr/>
        </p:nvSpPr>
        <p:spPr>
          <a:xfrm>
            <a:off x="5672335" y="375503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EE6B59A3-F610-B08D-D99E-6337355CE11D}"/>
              </a:ext>
            </a:extLst>
          </p:cNvPr>
          <p:cNvSpPr>
            <a:spLocks noChangeAspect="1"/>
          </p:cNvSpPr>
          <p:nvPr/>
        </p:nvSpPr>
        <p:spPr>
          <a:xfrm>
            <a:off x="6122903" y="3554999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25BE47C-FF34-A038-1E31-36D4E27C4644}"/>
              </a:ext>
            </a:extLst>
          </p:cNvPr>
          <p:cNvSpPr>
            <a:spLocks noChangeAspect="1"/>
          </p:cNvSpPr>
          <p:nvPr/>
        </p:nvSpPr>
        <p:spPr>
          <a:xfrm>
            <a:off x="6124375" y="3962751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87762A0-55D6-4D11-B690-8911C36ED281}"/>
              </a:ext>
            </a:extLst>
          </p:cNvPr>
          <p:cNvSpPr>
            <a:spLocks noChangeAspect="1"/>
          </p:cNvSpPr>
          <p:nvPr/>
        </p:nvSpPr>
        <p:spPr>
          <a:xfrm>
            <a:off x="5657705" y="3962739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2563261C-A026-C131-34C7-E148BDCBCA81}"/>
              </a:ext>
            </a:extLst>
          </p:cNvPr>
          <p:cNvSpPr>
            <a:spLocks noChangeAspect="1"/>
          </p:cNvSpPr>
          <p:nvPr/>
        </p:nvSpPr>
        <p:spPr>
          <a:xfrm>
            <a:off x="5891779" y="3550725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A7860022-7E90-5DC4-A6F2-8112BE7B5D36}"/>
              </a:ext>
            </a:extLst>
          </p:cNvPr>
          <p:cNvSpPr>
            <a:spLocks noChangeAspect="1"/>
          </p:cNvSpPr>
          <p:nvPr/>
        </p:nvSpPr>
        <p:spPr>
          <a:xfrm>
            <a:off x="6129404" y="3753345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27BF139-7861-3C84-DECF-F4CFBFF52BF9}"/>
              </a:ext>
            </a:extLst>
          </p:cNvPr>
          <p:cNvSpPr>
            <a:spLocks noChangeAspect="1"/>
          </p:cNvSpPr>
          <p:nvPr/>
        </p:nvSpPr>
        <p:spPr>
          <a:xfrm>
            <a:off x="5888407" y="3747064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F68586-1E97-B4EC-DBF0-83CE239445D0}"/>
              </a:ext>
            </a:extLst>
          </p:cNvPr>
          <p:cNvSpPr/>
          <p:nvPr/>
        </p:nvSpPr>
        <p:spPr>
          <a:xfrm>
            <a:off x="5673603" y="355718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8BEB56-6806-053E-90CD-C700E4C1F25D}"/>
                  </a:ext>
                </a:extLst>
              </p:cNvPr>
              <p:cNvSpPr txBox="1"/>
              <p:nvPr/>
            </p:nvSpPr>
            <p:spPr>
              <a:xfrm>
                <a:off x="534474" y="5749384"/>
                <a:ext cx="8582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losing variable independence means losing reversibility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8BEB56-6806-053E-90CD-C700E4C1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4" y="5749384"/>
                <a:ext cx="8582221" cy="523220"/>
              </a:xfrm>
              <a:prstGeom prst="rect">
                <a:avLst/>
              </a:prstGeom>
              <a:blipFill>
                <a:blip r:embed="rId17"/>
                <a:stretch>
                  <a:fillRect t="-10465" r="-21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68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6CEA-EEE0-A333-C4F1-B2ED74CE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17F80-0B9A-DB24-EF12-045D0B04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D287B-11E8-D4A3-1724-EEDBF9CE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08BA5-6E4C-78BC-D25D-7B33143C9E64}"/>
              </a:ext>
            </a:extLst>
          </p:cNvPr>
          <p:cNvSpPr txBox="1"/>
          <p:nvPr/>
        </p:nvSpPr>
        <p:spPr>
          <a:xfrm>
            <a:off x="109854" y="172575"/>
            <a:ext cx="89337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Constitutive assumptions of Hamiltonian mechanics: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BDE1D-407D-9E93-86A4-3A708EBA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9" y="1039077"/>
            <a:ext cx="11531415" cy="1148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B05A8-C11D-BA5F-D96D-C660D20DA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7" y="2524324"/>
            <a:ext cx="11531415" cy="1137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A04042-959A-418D-4818-A74875A3A599}"/>
              </a:ext>
            </a:extLst>
          </p:cNvPr>
          <p:cNvSpPr txBox="1"/>
          <p:nvPr/>
        </p:nvSpPr>
        <p:spPr>
          <a:xfrm>
            <a:off x="321889" y="3905806"/>
            <a:ext cx="3834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They are enough!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3E5284-EBE5-BA6F-B5FB-65ECD4C11433}"/>
                  </a:ext>
                </a:extLst>
              </p:cNvPr>
              <p:cNvSpPr txBox="1"/>
              <p:nvPr/>
            </p:nvSpPr>
            <p:spPr>
              <a:xfrm>
                <a:off x="286717" y="4688782"/>
                <a:ext cx="756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ability to count configurations for each independent DOF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3E5284-EBE5-BA6F-B5FB-65ECD4C1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7" y="4688782"/>
                <a:ext cx="7569573" cy="400110"/>
              </a:xfrm>
              <a:prstGeom prst="rect">
                <a:avLst/>
              </a:prstGeom>
              <a:blipFill>
                <a:blip r:embed="rId5"/>
                <a:stretch>
                  <a:fillRect l="-80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5619B-63BF-3E09-116C-8A02CFF7BDF2}"/>
                  </a:ext>
                </a:extLst>
              </p:cNvPr>
              <p:cNvSpPr txBox="1"/>
              <p:nvPr/>
            </p:nvSpPr>
            <p:spPr>
              <a:xfrm>
                <a:off x="321889" y="5138076"/>
                <a:ext cx="75998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conserve number of states; maximal count for independent DOFs</a:t>
                </a:r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preserve both volume and orthogonality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b="0" dirty="0"/>
                  <a:t>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5619B-63BF-3E09-116C-8A02CFF7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9" y="5138076"/>
                <a:ext cx="7599837" cy="707886"/>
              </a:xfrm>
              <a:prstGeom prst="rect">
                <a:avLst/>
              </a:prstGeom>
              <a:blipFill>
                <a:blip r:embed="rId6"/>
                <a:stretch>
                  <a:fillRect l="-88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9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D40C-09F0-0181-B791-ED451FC88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9FAAE6-E876-C81B-4265-7D4763A1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F413D-C871-D779-6DB1-5C4ECFD4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2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blipFill>
                <a:blip r:embed="rId3"/>
                <a:stretch>
                  <a:fillRect t="-10465" r="-372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160662" y="4571091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797390" y="1739187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946694" y="3241736"/>
            <a:ext cx="4802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6250517" y="4966179"/>
            <a:ext cx="3057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34105-499E-B76F-E3FE-808FC2C21696}"/>
              </a:ext>
            </a:extLst>
          </p:cNvPr>
          <p:cNvSpPr txBox="1"/>
          <p:nvPr/>
        </p:nvSpPr>
        <p:spPr>
          <a:xfrm>
            <a:off x="4406277" y="86043"/>
            <a:ext cx="38605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Let’s study the finite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CDC37A3-F7AD-C204-8D5B-B39D175761AE}"/>
              </a:ext>
            </a:extLst>
          </p:cNvPr>
          <p:cNvGrpSpPr/>
          <p:nvPr/>
        </p:nvGrpSpPr>
        <p:grpSpPr>
          <a:xfrm>
            <a:off x="3492539" y="2025996"/>
            <a:ext cx="2877195" cy="1323445"/>
            <a:chOff x="3492539" y="2097740"/>
            <a:chExt cx="2877195" cy="1323445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AC9867D-F220-8ED7-D8FD-2B9C04B80CDC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235494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269B79-CAB3-DB69-243B-2777CAA54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105097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E1F0951-713D-301F-A175-7123BA6CC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304355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9672A1C-6722-2A5B-ED44-996E9363E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50714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/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/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FFDAB2-F92E-718A-F33F-8F095F24E3A8}"/>
                </a:ext>
              </a:extLst>
            </p:cNvPr>
            <p:cNvSpPr/>
            <p:nvPr/>
          </p:nvSpPr>
          <p:spPr>
            <a:xfrm>
              <a:off x="4546007" y="2817029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36AE2-5046-3029-1FF1-96F9B7265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817029"/>
              <a:ext cx="10607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B955DB37-523A-E369-82B1-1402F89E4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817029"/>
              <a:ext cx="96012" cy="91440"/>
            </a:xfrm>
            <a:prstGeom prst="pen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BBBC60-ACDA-C17F-B4BD-D96E8E9759FE}"/>
                </a:ext>
              </a:extLst>
            </p:cNvPr>
            <p:cNvSpPr/>
            <p:nvPr/>
          </p:nvSpPr>
          <p:spPr>
            <a:xfrm>
              <a:off x="4546007" y="250169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B0AB3AA-3181-FD63-DBB7-18B6702C5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50169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8942D798-3346-7DAF-9F2E-6746F0D36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50169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0E7521-9E9F-5306-0502-49F4FB37DFEF}"/>
                </a:ext>
              </a:extLst>
            </p:cNvPr>
            <p:cNvSpPr/>
            <p:nvPr/>
          </p:nvSpPr>
          <p:spPr>
            <a:xfrm>
              <a:off x="4546007" y="2301732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898631D-153F-1C36-22E0-891DFD04D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301732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2D5AD66B-2E37-30C2-2F86-FD7B060D0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301732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432A4-B1C8-91FD-4DBF-6AF7006A6AB0}"/>
                </a:ext>
              </a:extLst>
            </p:cNvPr>
            <p:cNvSpPr/>
            <p:nvPr/>
          </p:nvSpPr>
          <p:spPr>
            <a:xfrm>
              <a:off x="4546007" y="2101775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AD40E98-E4BF-6E25-BA38-BC73D90DA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101255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0972A404-F275-5241-245A-39B7E164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099564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DAC140-C425-0FA2-87B9-06E0B9255316}"/>
                </a:ext>
              </a:extLst>
            </p:cNvPr>
            <p:cNvSpPr/>
            <p:nvPr/>
          </p:nvSpPr>
          <p:spPr>
            <a:xfrm>
              <a:off x="5850045" y="2492086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entagon 95">
              <a:extLst>
                <a:ext uri="{FF2B5EF4-FFF2-40B4-BE49-F238E27FC236}">
                  <a16:creationId xmlns:a16="http://schemas.microsoft.com/office/drawing/2014/main" id="{F4BC110D-EDF5-B582-D5EF-12958808E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978" y="2492086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76BDB6-551B-BFCE-C977-60ECEEAFE088}"/>
                </a:ext>
              </a:extLst>
            </p:cNvPr>
            <p:cNvSpPr/>
            <p:nvPr/>
          </p:nvSpPr>
          <p:spPr>
            <a:xfrm>
              <a:off x="5850045" y="2297296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entagon 98">
              <a:extLst>
                <a:ext uri="{FF2B5EF4-FFF2-40B4-BE49-F238E27FC236}">
                  <a16:creationId xmlns:a16="http://schemas.microsoft.com/office/drawing/2014/main" id="{B7FBB094-5975-B2A3-2B9F-DA27C7721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297296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250090C-8C7D-4933-B137-334695273C03}"/>
                </a:ext>
              </a:extLst>
            </p:cNvPr>
            <p:cNvSpPr/>
            <p:nvPr/>
          </p:nvSpPr>
          <p:spPr>
            <a:xfrm>
              <a:off x="5850045" y="209774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entagon 101">
              <a:extLst>
                <a:ext uri="{FF2B5EF4-FFF2-40B4-BE49-F238E27FC236}">
                  <a16:creationId xmlns:a16="http://schemas.microsoft.com/office/drawing/2014/main" id="{20416E13-E913-6DEE-8999-243F07823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09774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F725E53-1654-B1F8-419B-E1797C139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492086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99AE7184-8516-3774-595B-F15AAEED3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297296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98D186D2-4FD8-E080-2891-CEE34278A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09774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4FBED74-D3FF-44C1-9677-970CC9740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2135" y="2133684"/>
              <a:ext cx="793377" cy="402933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3B2A6B81-6CCF-36BC-D4A2-CAA17A278955}"/>
                </a:ext>
              </a:extLst>
            </p:cNvPr>
            <p:cNvCxnSpPr>
              <a:cxnSpLocks/>
            </p:cNvCxnSpPr>
            <p:nvPr/>
          </p:nvCxnSpPr>
          <p:spPr>
            <a:xfrm>
              <a:off x="4982135" y="2189180"/>
              <a:ext cx="793377" cy="34743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7E6E864-03E4-915B-E798-8D610B8C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905184" y="2354947"/>
              <a:ext cx="87032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EDE43-45D1-4CA0-F36D-A6326E85CB3C}"/>
              </a:ext>
            </a:extLst>
          </p:cNvPr>
          <p:cNvGrpSpPr/>
          <p:nvPr/>
        </p:nvGrpSpPr>
        <p:grpSpPr>
          <a:xfrm>
            <a:off x="3733323" y="3535198"/>
            <a:ext cx="2675854" cy="517602"/>
            <a:chOff x="3733323" y="3661521"/>
            <a:chExt cx="2675854" cy="51760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3930331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675989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675989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67598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880776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880776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88077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4085563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4085563"/>
              <a:ext cx="91440" cy="91440"/>
            </a:xfrm>
            <a:prstGeom prst="ellipse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4085563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/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615158E-8175-4C6D-E7D2-A66A690BE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678109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C14DBC8-425E-E733-9731-C4525117C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67810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09151D-8B63-4533-F70D-161DECA68B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678109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7CF285-B5FF-3297-172B-D58FEF829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882896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4D37B7C-3B07-1B04-00D1-7667FEEB6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882896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F2029BE-CA53-326A-862B-ACD1E855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88289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5F4CE6A-504A-B155-FC2D-D07EDE844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4087683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0504990-1EAF-8795-FCE3-3DBE07E44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4087683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5364527-830C-38EC-D93D-697B7E709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4087683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4AE9580-256F-7EA8-F8A4-D06B245498E8}"/>
                </a:ext>
              </a:extLst>
            </p:cNvPr>
            <p:cNvCxnSpPr>
              <a:cxnSpLocks/>
              <a:stCxn id="72" idx="6"/>
              <a:endCxn id="134" idx="2"/>
            </p:cNvCxnSpPr>
            <p:nvPr/>
          </p:nvCxnSpPr>
          <p:spPr>
            <a:xfrm flipV="1">
              <a:off x="4886402" y="3723829"/>
              <a:ext cx="1431335" cy="407454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912272EC-7C9E-93B5-EBB1-29AD2693F4F8}"/>
                </a:ext>
              </a:extLst>
            </p:cNvPr>
            <p:cNvCxnSpPr>
              <a:cxnSpLocks/>
              <a:stCxn id="68" idx="6"/>
              <a:endCxn id="163" idx="2"/>
            </p:cNvCxnSpPr>
            <p:nvPr/>
          </p:nvCxnSpPr>
          <p:spPr>
            <a:xfrm>
              <a:off x="4655344" y="3926496"/>
              <a:ext cx="1431335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6FF4BEE-6AD5-B5AC-D8E1-A5CCB13A241A}"/>
                </a:ext>
              </a:extLst>
            </p:cNvPr>
            <p:cNvCxnSpPr>
              <a:cxnSpLocks/>
              <a:stCxn id="65" idx="6"/>
              <a:endCxn id="157" idx="2"/>
            </p:cNvCxnSpPr>
            <p:nvPr/>
          </p:nvCxnSpPr>
          <p:spPr>
            <a:xfrm>
              <a:off x="4655344" y="3721709"/>
              <a:ext cx="1200277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CF8BE4-D633-C35E-1C7D-FAF211672A4D}"/>
              </a:ext>
            </a:extLst>
          </p:cNvPr>
          <p:cNvGrpSpPr/>
          <p:nvPr/>
        </p:nvGrpSpPr>
        <p:grpSpPr>
          <a:xfrm>
            <a:off x="3434940" y="4688823"/>
            <a:ext cx="2960826" cy="1338098"/>
            <a:chOff x="3434940" y="5009702"/>
            <a:chExt cx="2960826" cy="1338098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35EF09-6B21-22AD-CEE0-F2573FDB4A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526709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B8DCFE1-C22D-7A30-7775-36A0B9806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6118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CDBADA-F1C2-D74D-1DF4-3A3832E6A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7176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AE88A4F-1C06-5DE5-04E6-56620CAA4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234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594BA16-AD71-E8F0-D690-C6586B241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025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342B0D9-848D-6259-3B9C-2742DABC6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2306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33D9B42-0676-4CCA-AF3D-BCD85F03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4354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/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/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5EAC7E7-F614-A31C-925C-477CEAAD0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CF56904-7FD7-C0B5-0ECC-5CB9AF2C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6DADCB2-6A10-C0CA-74B6-D98012341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909" y="5015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8C80909-C4B4-C6DE-8C3C-4ED65F90F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321F9D3-7E62-3CAD-CDFF-BB0C41FC6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D430FB2-81F5-9611-D34F-ED44AB3F1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DA1285A-289C-FF2F-F161-BBD8D4D6E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A887BC0-0981-864D-F76B-0B09D6193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09459F6-0DA3-599B-4FDD-79199E0D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C9D1B9A-A0FC-4051-E545-99CDFFE9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F954A82-E3E1-1BDE-B10C-265DAE99B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E0797DA-81E1-B5EF-1136-9B152488E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4326" y="500970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31B81AA-4600-B47D-BF36-B97D2304B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84E510-6E55-1230-BCF7-E29F861FE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EBE6549-95D2-D700-EFAE-23DBCE9DE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4208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150A382-37A9-4BF9-7438-78C98DB79D28}"/>
                </a:ext>
              </a:extLst>
            </p:cNvPr>
            <p:cNvCxnSpPr>
              <a:cxnSpLocks/>
              <a:stCxn id="218" idx="7"/>
              <a:endCxn id="254" idx="1"/>
            </p:cNvCxnSpPr>
            <p:nvPr/>
          </p:nvCxnSpPr>
          <p:spPr>
            <a:xfrm flipV="1">
              <a:off x="4883958" y="5024633"/>
              <a:ext cx="979478" cy="3808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222FA0D4-4A78-4DBD-74EC-991C5D5A1CDA}"/>
                </a:ext>
              </a:extLst>
            </p:cNvPr>
            <p:cNvCxnSpPr>
              <a:cxnSpLocks/>
              <a:stCxn id="222" idx="6"/>
              <a:endCxn id="254" idx="3"/>
            </p:cNvCxnSpPr>
            <p:nvPr/>
          </p:nvCxnSpPr>
          <p:spPr>
            <a:xfrm flipV="1">
              <a:off x="4443068" y="5089291"/>
              <a:ext cx="1420368" cy="382593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C182B387-2EDF-EE09-5DA8-5280E9A93459}"/>
                </a:ext>
              </a:extLst>
            </p:cNvPr>
            <p:cNvCxnSpPr>
              <a:cxnSpLocks/>
              <a:stCxn id="221" idx="6"/>
              <a:endCxn id="256" idx="2"/>
            </p:cNvCxnSpPr>
            <p:nvPr/>
          </p:nvCxnSpPr>
          <p:spPr>
            <a:xfrm flipV="1">
              <a:off x="4905184" y="5055422"/>
              <a:ext cx="1399142" cy="211675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731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73628" y="293400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3004061" y="275959"/>
                <a:ext cx="7895495" cy="6463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61" y="275959"/>
                <a:ext cx="7895495" cy="646395"/>
              </a:xfrm>
              <a:prstGeom prst="rect">
                <a:avLst/>
              </a:prstGeom>
              <a:blipFill>
                <a:blip r:embed="rId3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A8B8F2-1A27-8882-733E-DD5C29A83A1A}"/>
              </a:ext>
            </a:extLst>
          </p:cNvPr>
          <p:cNvSpPr txBox="1"/>
          <p:nvPr/>
        </p:nvSpPr>
        <p:spPr>
          <a:xfrm>
            <a:off x="205708" y="1513404"/>
            <a:ext cx="117564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number of configurations constrained on a 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</a:t>
                </a:r>
              </a:p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within 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blipFill>
                <a:blip r:embed="rId5"/>
                <a:stretch>
                  <a:fillRect l="-2437" t="-8295" r="-1422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744986" y="2710149"/>
                <a:ext cx="6751143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86" y="2710149"/>
                <a:ext cx="6751143" cy="781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002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1B8166-C9FA-E869-F90B-6B812F7E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D6F09-E0F3-9765-2B8D-B77128F6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01584-8C2C-060D-DB2C-E394F0E3F6F4}"/>
              </a:ext>
            </a:extLst>
          </p:cNvPr>
          <p:cNvSpPr txBox="1"/>
          <p:nvPr/>
        </p:nvSpPr>
        <p:spPr>
          <a:xfrm>
            <a:off x="938110" y="116390"/>
            <a:ext cx="1029897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</a:t>
            </a:r>
          </a:p>
          <a:p>
            <a:r>
              <a:rPr lang="en-US" sz="3200" dirty="0"/>
              <a:t>product of 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/>
              <p:nvPr/>
            </p:nvSpPr>
            <p:spPr>
              <a:xfrm>
                <a:off x="119730" y="1475787"/>
                <a:ext cx="9467720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are orthogonal if: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75787"/>
                <a:ext cx="9467720" cy="584775"/>
              </a:xfrm>
              <a:prstGeom prst="rect">
                <a:avLst/>
              </a:prstGeom>
              <a:blipFill>
                <a:blip r:embed="rId2"/>
                <a:stretch>
                  <a:fillRect l="-1674" t="-12500" r="-6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/>
              <p:nvPr/>
            </p:nvSpPr>
            <p:spPr>
              <a:xfrm>
                <a:off x="1348187" y="2222478"/>
                <a:ext cx="8347029" cy="7890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87" y="2222478"/>
                <a:ext cx="8347029" cy="789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10D1A9-ECAB-7883-8F48-2D8E19F0BF0A}"/>
              </a:ext>
            </a:extLst>
          </p:cNvPr>
          <p:cNvSpPr txBox="1"/>
          <p:nvPr/>
        </p:nvSpPr>
        <p:spPr>
          <a:xfrm>
            <a:off x="119730" y="3324021"/>
            <a:ext cx="611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total number of states is the product of the </a:t>
            </a:r>
          </a:p>
          <a:p>
            <a:r>
              <a:rPr lang="en-US" sz="2400" dirty="0"/>
              <a:t>configurations of each degree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/>
              <p:nvPr/>
            </p:nvSpPr>
            <p:spPr>
              <a:xfrm>
                <a:off x="6876735" y="3324021"/>
                <a:ext cx="4837415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 configuration choice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does not </a:t>
                </a:r>
              </a:p>
              <a:p>
                <a:r>
                  <a:rPr lang="en-US" sz="2400" dirty="0"/>
                  <a:t>constrain the configurations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35" y="3324021"/>
                <a:ext cx="4837415" cy="830997"/>
              </a:xfrm>
              <a:prstGeom prst="rect">
                <a:avLst/>
              </a:prstGeom>
              <a:blipFill>
                <a:blip r:embed="rId4"/>
                <a:stretch>
                  <a:fillRect l="-1889" t="-5839" r="-10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36428F5-C3E8-46BD-F53F-B1DC1961C071}"/>
              </a:ext>
            </a:extLst>
          </p:cNvPr>
          <p:cNvSpPr txBox="1"/>
          <p:nvPr/>
        </p:nvSpPr>
        <p:spPr>
          <a:xfrm>
            <a:off x="492220" y="4751371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394555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329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9C59-75DE-305E-E2A9-7EC05092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41C380-04F3-A5C5-7512-82563318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68CD2-AB4B-48F5-996A-124289B4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0BBFE-EBDA-DAB5-D5D9-68CC5E733F31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4D045-B94C-0407-ACD3-D0E4779BB464}"/>
              </a:ext>
            </a:extLst>
          </p:cNvPr>
          <p:cNvSpPr txBox="1"/>
          <p:nvPr/>
        </p:nvSpPr>
        <p:spPr>
          <a:xfrm>
            <a:off x="-19017" y="1421809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AB83-6DAB-3495-CA0C-B625DC865E2C}"/>
              </a:ext>
            </a:extLst>
          </p:cNvPr>
          <p:cNvSpPr txBox="1"/>
          <p:nvPr/>
        </p:nvSpPr>
        <p:spPr>
          <a:xfrm>
            <a:off x="-19017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ABF4-575D-DFA9-4BA2-80FBEF71C226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3461C-0D94-AC4B-E79F-E7F3F0D2D332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91177-ED45-16C1-52AC-7830B04425ED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886349E-120C-B0E9-EEA4-C85FF47C5A19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39" y="670664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C72504-DB58-794C-6A4E-60A85798A75B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F4E865-4467-4459-5E9C-118767A60576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ABE285-EA39-BFA6-E138-D3A86CFDF68F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442DC0-80D0-5A7A-79F4-FBB04FCEA677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ED1F33-324B-466C-C5A0-01383A4109F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9B79E00-94CD-8B4D-88A7-242C404C4A8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B6C812-2FCA-B24D-DAC6-F511EBFA5363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F557AC-D2C0-59DE-E2A1-25729871BB48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F3CE4-42E8-F810-6367-6B77042B50CB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7028B6-1088-6D7F-59F9-881C95C1F7BC}"/>
              </a:ext>
            </a:extLst>
          </p:cNvPr>
          <p:cNvCxnSpPr>
            <a:cxnSpLocks/>
          </p:cNvCxnSpPr>
          <p:nvPr/>
        </p:nvCxnSpPr>
        <p:spPr>
          <a:xfrm flipH="1" flipV="1">
            <a:off x="7536359" y="1023465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44DA90-6E71-5FFE-A199-FA27366F4A07}"/>
              </a:ext>
            </a:extLst>
          </p:cNvPr>
          <p:cNvSpPr txBox="1"/>
          <p:nvPr/>
        </p:nvSpPr>
        <p:spPr>
          <a:xfrm>
            <a:off x="4256765" y="765629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902AD-D0B0-8DC2-4E94-852A4036018B}"/>
              </a:ext>
            </a:extLst>
          </p:cNvPr>
          <p:cNvSpPr txBox="1"/>
          <p:nvPr/>
        </p:nvSpPr>
        <p:spPr>
          <a:xfrm>
            <a:off x="5362622" y="2228495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E13A1C-E253-89A6-AFEF-2891E2B84826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EA60E0E-6B6C-14CF-6F26-CE90B0970B29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9523BE-FA3C-87B7-AD62-28B7AE0617A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63152DF-FB10-5AA5-FD0C-E06BF6F19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1FE38A2-408A-8005-8229-652169B9A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A092C6F-C48A-C8A6-2582-673C43CA3F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DF3325E-5AC8-5AEA-2F43-512511B6D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46205E0-C27C-ACCF-919C-92CDE6EBBC35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A52B1248-C6E4-7F28-99A3-D59064B7FC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7FA66BFC-4950-D60A-7498-10F9173A5663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E79CD590-0170-3DD0-C532-3A8AD1DD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727CAF5-84EC-02A3-FC35-6212FCC5DD26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653852-3A86-8006-B696-FC663FDF577C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B03502E-6C8D-CF38-DB6A-6C5EFF9C29F4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871C70-FE01-DC97-1014-5B19D4D97E7F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89FA18C-79B2-E8F4-8E4E-DF1C5D4B7185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2EB9954-5639-CE59-D667-BDA1775E29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5A47AE7-5138-85F7-DA2D-D8E2C5E3A52F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4AD431C-78C6-C07E-F9B9-E1E7C9E1ED85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8F6ADB-ECAC-3549-B188-75C870B642DE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2920AAC-9CD7-F368-4733-4FA10FF97F45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ED82D6-26E0-EA4E-7567-0F77BF48D4E5}"/>
                  </a:ext>
                </a:extLst>
              </p:cNvPr>
              <p:cNvSpPr txBox="1"/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FCFCF88-669A-A937-BCC9-4ADC561DA8C4}"/>
              </a:ext>
            </a:extLst>
          </p:cNvPr>
          <p:cNvGrpSpPr/>
          <p:nvPr/>
        </p:nvGrpSpPr>
        <p:grpSpPr>
          <a:xfrm>
            <a:off x="9527258" y="765629"/>
            <a:ext cx="2626533" cy="2399052"/>
            <a:chOff x="9602075" y="802971"/>
            <a:chExt cx="2626533" cy="23990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F2E18E-DB21-F9BC-3026-852FC3839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8AD4E2-086C-C187-1C16-8D73757E1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0D36CC-CAB0-BD92-7EA8-3B603D628C9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8F3A98-C243-1A0D-683E-78EC5B1E3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47F50-54C9-B64E-78EB-BBB5DBF0B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22788F-0D45-8EB9-754D-6026BED9A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1A853E6-F719-56D1-5CD6-634E4B630FAF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566550E-55E4-ED5A-294E-709C7B090321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1F03D8-8FDB-9EAC-3706-0C90B3B9B555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3FB77DA-5E42-801A-25C5-934700786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181E33-96C1-9407-065D-1FED934FCADD}"/>
              </a:ext>
            </a:extLst>
          </p:cNvPr>
          <p:cNvCxnSpPr>
            <a:cxnSpLocks/>
          </p:cNvCxnSpPr>
          <p:nvPr/>
        </p:nvCxnSpPr>
        <p:spPr>
          <a:xfrm flipH="1">
            <a:off x="8894244" y="1602746"/>
            <a:ext cx="2017915" cy="82074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88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4755-9079-3710-DC1D-3B2A3AF1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DC16D-75DD-2823-FCA3-87DB7569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F67C50-EAB6-C0BD-0C88-B3E4B4173ADA}"/>
              </a:ext>
            </a:extLst>
          </p:cNvPr>
          <p:cNvSpPr/>
          <p:nvPr/>
        </p:nvSpPr>
        <p:spPr>
          <a:xfrm>
            <a:off x="438813" y="3710297"/>
            <a:ext cx="2941370" cy="1566468"/>
          </a:xfrm>
          <a:custGeom>
            <a:avLst/>
            <a:gdLst>
              <a:gd name="connsiteX0" fmla="*/ 0 w 2818077"/>
              <a:gd name="connsiteY0" fmla="*/ 900787 h 1561061"/>
              <a:gd name="connsiteX1" fmla="*/ 2005781 w 2818077"/>
              <a:gd name="connsiteY1" fmla="*/ 1561061 h 1561061"/>
              <a:gd name="connsiteX2" fmla="*/ 2818077 w 2818077"/>
              <a:gd name="connsiteY2" fmla="*/ 376652 h 1561061"/>
              <a:gd name="connsiteX3" fmla="*/ 1129954 w 2818077"/>
              <a:gd name="connsiteY3" fmla="*/ 0 h 1561061"/>
              <a:gd name="connsiteX4" fmla="*/ 0 w 2818077"/>
              <a:gd name="connsiteY4" fmla="*/ 900787 h 1561061"/>
              <a:gd name="connsiteX0" fmla="*/ 18152 w 2836229"/>
              <a:gd name="connsiteY0" fmla="*/ 900787 h 1561061"/>
              <a:gd name="connsiteX1" fmla="*/ 0 w 2836229"/>
              <a:gd name="connsiteY1" fmla="*/ 900787 h 1561061"/>
              <a:gd name="connsiteX2" fmla="*/ 2023933 w 2836229"/>
              <a:gd name="connsiteY2" fmla="*/ 1561061 h 1561061"/>
              <a:gd name="connsiteX3" fmla="*/ 2836229 w 2836229"/>
              <a:gd name="connsiteY3" fmla="*/ 376652 h 1561061"/>
              <a:gd name="connsiteX4" fmla="*/ 1148106 w 2836229"/>
              <a:gd name="connsiteY4" fmla="*/ 0 h 1561061"/>
              <a:gd name="connsiteX5" fmla="*/ 18152 w 2836229"/>
              <a:gd name="connsiteY5" fmla="*/ 900787 h 1561061"/>
              <a:gd name="connsiteX0" fmla="*/ 18152 w 2836229"/>
              <a:gd name="connsiteY0" fmla="*/ 866752 h 1527026"/>
              <a:gd name="connsiteX1" fmla="*/ 0 w 2836229"/>
              <a:gd name="connsiteY1" fmla="*/ 866752 h 1527026"/>
              <a:gd name="connsiteX2" fmla="*/ 2023933 w 2836229"/>
              <a:gd name="connsiteY2" fmla="*/ 1527026 h 1527026"/>
              <a:gd name="connsiteX3" fmla="*/ 2836229 w 2836229"/>
              <a:gd name="connsiteY3" fmla="*/ 342617 h 1527026"/>
              <a:gd name="connsiteX4" fmla="*/ 1168526 w 2836229"/>
              <a:gd name="connsiteY4" fmla="*/ 0 h 1527026"/>
              <a:gd name="connsiteX5" fmla="*/ 18152 w 2836229"/>
              <a:gd name="connsiteY5" fmla="*/ 866752 h 1527026"/>
              <a:gd name="connsiteX0" fmla="*/ 18152 w 2836229"/>
              <a:gd name="connsiteY0" fmla="*/ 891711 h 1551985"/>
              <a:gd name="connsiteX1" fmla="*/ 0 w 2836229"/>
              <a:gd name="connsiteY1" fmla="*/ 891711 h 1551985"/>
              <a:gd name="connsiteX2" fmla="*/ 2023933 w 2836229"/>
              <a:gd name="connsiteY2" fmla="*/ 1551985 h 1551985"/>
              <a:gd name="connsiteX3" fmla="*/ 2836229 w 2836229"/>
              <a:gd name="connsiteY3" fmla="*/ 367576 h 1551985"/>
              <a:gd name="connsiteX4" fmla="*/ 1148106 w 2836229"/>
              <a:gd name="connsiteY4" fmla="*/ 0 h 1551985"/>
              <a:gd name="connsiteX5" fmla="*/ 18152 w 2836229"/>
              <a:gd name="connsiteY5" fmla="*/ 891711 h 1551985"/>
              <a:gd name="connsiteX0" fmla="*/ 104588 w 2922665"/>
              <a:gd name="connsiteY0" fmla="*/ 891711 h 1551985"/>
              <a:gd name="connsiteX1" fmla="*/ 0 w 2922665"/>
              <a:gd name="connsiteY1" fmla="*/ 885698 h 1551985"/>
              <a:gd name="connsiteX2" fmla="*/ 2110369 w 2922665"/>
              <a:gd name="connsiteY2" fmla="*/ 1551985 h 1551985"/>
              <a:gd name="connsiteX3" fmla="*/ 2922665 w 2922665"/>
              <a:gd name="connsiteY3" fmla="*/ 367576 h 1551985"/>
              <a:gd name="connsiteX4" fmla="*/ 1234542 w 2922665"/>
              <a:gd name="connsiteY4" fmla="*/ 0 h 1551985"/>
              <a:gd name="connsiteX5" fmla="*/ 104588 w 2922665"/>
              <a:gd name="connsiteY5" fmla="*/ 891711 h 155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2665" h="1551985">
                <a:moveTo>
                  <a:pt x="104588" y="891711"/>
                </a:moveTo>
                <a:lnTo>
                  <a:pt x="0" y="885698"/>
                </a:lnTo>
                <a:lnTo>
                  <a:pt x="2110369" y="1551985"/>
                </a:lnTo>
                <a:lnTo>
                  <a:pt x="2922665" y="367576"/>
                </a:lnTo>
                <a:lnTo>
                  <a:pt x="1234542" y="0"/>
                </a:lnTo>
                <a:lnTo>
                  <a:pt x="104588" y="8917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92DD9-D914-B8C2-17F8-81B23AF3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754" y="2321768"/>
            <a:ext cx="5603797" cy="418352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33618A4-0FD6-FC08-D2A9-7CC8045B2A9D}"/>
              </a:ext>
            </a:extLst>
          </p:cNvPr>
          <p:cNvGrpSpPr/>
          <p:nvPr/>
        </p:nvGrpSpPr>
        <p:grpSpPr>
          <a:xfrm>
            <a:off x="7110115" y="250049"/>
            <a:ext cx="4118942" cy="3762205"/>
            <a:chOff x="5701630" y="1744849"/>
            <a:chExt cx="4118942" cy="376220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0B1E5C-316B-4CFC-B831-FAF961E99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108" y="3571241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C2A275-D457-F5BF-4870-73ADDADA7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1630" y="1744849"/>
              <a:ext cx="4118942" cy="376220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CAD315-5801-7EE1-C111-4889576B6B63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087596" y="3571241"/>
              <a:ext cx="1454698" cy="553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FB051-9203-1D1B-517D-22F920A69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5788" y="3663950"/>
              <a:ext cx="1170622" cy="138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665ECA-CC96-B492-BF1B-B819B563D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1108" y="3571241"/>
              <a:ext cx="101117" cy="1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D1EA1E-0BBF-BF78-8CDA-501EF0CB2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108" y="2480922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5F3B91-9E85-7425-1A5C-88C433DDEF68}"/>
              </a:ext>
            </a:extLst>
          </p:cNvPr>
          <p:cNvGrpSpPr/>
          <p:nvPr/>
        </p:nvGrpSpPr>
        <p:grpSpPr>
          <a:xfrm>
            <a:off x="3022414" y="352708"/>
            <a:ext cx="4128583" cy="3565965"/>
            <a:chOff x="3022414" y="352708"/>
            <a:chExt cx="4128583" cy="35659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1298980-1111-05DC-E6A0-29AA9C267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926" y="1970156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671881-5BF8-B39C-2D0A-B12C68689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22414" y="352708"/>
              <a:ext cx="4128583" cy="356596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DE985B-6E05-1AB0-FD98-35997F8460F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3481417" y="1972426"/>
              <a:ext cx="1444752" cy="55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592B1A-6C98-45F7-62E1-4F9CE58AE9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9804" y="2061937"/>
              <a:ext cx="1161288" cy="138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E66CF-B116-41FA-85B5-773DA2370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2926" y="1970156"/>
              <a:ext cx="101117" cy="1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C12B1A-204F-3565-6F37-7784F976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926" y="877414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4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652311" y="193043"/>
                <a:ext cx="907434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performs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11" y="193043"/>
                <a:ext cx="9074343" cy="954107"/>
              </a:xfrm>
              <a:prstGeom prst="rect">
                <a:avLst/>
              </a:prstGeom>
              <a:blipFill>
                <a:blip r:embed="rId2"/>
                <a:stretch>
                  <a:fillRect t="-6410" r="-87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2427507" y="1283091"/>
                <a:ext cx="732020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07" y="1283091"/>
                <a:ext cx="7320209" cy="605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307154" y="4813855"/>
                <a:ext cx="660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Note: multiple ways to perform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sz="2800" dirty="0"/>
                  <a:t>rotation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" y="4813855"/>
                <a:ext cx="6607258" cy="523220"/>
              </a:xfrm>
              <a:prstGeom prst="rect">
                <a:avLst/>
              </a:prstGeom>
              <a:blipFill>
                <a:blip r:embed="rId4"/>
                <a:stretch>
                  <a:fillRect l="-1292" t="-11628" r="-138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920578" y="5378482"/>
                <a:ext cx="7676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78" y="5378482"/>
                <a:ext cx="7676269" cy="646331"/>
              </a:xfrm>
              <a:prstGeom prst="rect">
                <a:avLst/>
              </a:prstGeom>
              <a:blipFill>
                <a:blip r:embed="rId5"/>
                <a:stretch>
                  <a:fillRect l="-1906" t="-14151" r="-198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2178075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182E23-263C-B8D0-5A75-A04B32D2401A}"/>
              </a:ext>
            </a:extLst>
          </p:cNvPr>
          <p:cNvGrpSpPr/>
          <p:nvPr/>
        </p:nvGrpSpPr>
        <p:grpSpPr>
          <a:xfrm>
            <a:off x="5114325" y="2196798"/>
            <a:ext cx="3629981" cy="2504563"/>
            <a:chOff x="445273" y="1532808"/>
            <a:chExt cx="5764696" cy="397744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13F51E-D353-EC09-0F28-FB25DA91E7D7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40ADFA1-2DEB-DF9F-9DE5-9EC64D7419D1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77308A-5423-06E2-AADB-B6A68FA56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350770-F9C5-F029-F3B4-361E222B5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3496" y="1717475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57D16F-9783-82A5-C424-B7AA447486D1}"/>
                    </a:ext>
                  </a:extLst>
                </p:cNvPr>
                <p:cNvSpPr txBox="1"/>
                <p:nvPr/>
              </p:nvSpPr>
              <p:spPr>
                <a:xfrm>
                  <a:off x="5759953" y="362596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57D16F-9783-82A5-C424-B7AA44748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53" y="3625969"/>
                  <a:ext cx="36798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7895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1FBE8D6-060E-2AB2-9D5D-E913A2890526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1FBE8D6-060E-2AB2-9D5D-E913A2890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5532" b="-6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F781786-57EC-C239-B4DD-DBF53A2C0B68}"/>
                    </a:ext>
                  </a:extLst>
                </p:cNvPr>
                <p:cNvSpPr txBox="1"/>
                <p:nvPr/>
              </p:nvSpPr>
              <p:spPr>
                <a:xfrm>
                  <a:off x="5122585" y="162189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F781786-57EC-C239-B4DD-DBF53A2C0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585" y="1621899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63158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0DF65DB-CB5C-C9DB-C4F3-F4C6D721ED37}"/>
                    </a:ext>
                  </a:extLst>
                </p:cNvPr>
                <p:cNvSpPr txBox="1"/>
                <p:nvPr/>
              </p:nvSpPr>
              <p:spPr>
                <a:xfrm>
                  <a:off x="2296655" y="1532808"/>
                  <a:ext cx="465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0DF65DB-CB5C-C9DB-C4F3-F4C6D721E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655" y="1532808"/>
                  <a:ext cx="46583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7083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33FD10-04DE-0122-984E-CBA198CE6B75}"/>
              </a:ext>
            </a:extLst>
          </p:cNvPr>
          <p:cNvCxnSpPr>
            <a:cxnSpLocks/>
          </p:cNvCxnSpPr>
          <p:nvPr/>
        </p:nvCxnSpPr>
        <p:spPr>
          <a:xfrm rot="2760000">
            <a:off x="6719103" y="3417517"/>
            <a:ext cx="0" cy="5846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EA763B-4416-DDA2-DF1B-393D5245BBE2}"/>
              </a:ext>
            </a:extLst>
          </p:cNvPr>
          <p:cNvCxnSpPr>
            <a:cxnSpLocks/>
          </p:cNvCxnSpPr>
          <p:nvPr/>
        </p:nvCxnSpPr>
        <p:spPr>
          <a:xfrm rot="8880000">
            <a:off x="6771153" y="2965485"/>
            <a:ext cx="0" cy="5846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F290B9-252E-69C9-A2F7-9B6E5E288282}"/>
              </a:ext>
            </a:extLst>
          </p:cNvPr>
          <p:cNvGrpSpPr/>
          <p:nvPr/>
        </p:nvGrpSpPr>
        <p:grpSpPr>
          <a:xfrm rot="10800000">
            <a:off x="6344479" y="2914212"/>
            <a:ext cx="584679" cy="592429"/>
            <a:chOff x="6929314" y="3500952"/>
            <a:chExt cx="584679" cy="5924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314" y="3500952"/>
              <a:ext cx="584679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29314" y="3508702"/>
              <a:ext cx="0" cy="58467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7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With IND and DR,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blipFill>
                <a:blip r:embed="rId3"/>
                <a:stretch>
                  <a:fillRect l="-2370" t="-12500" r="-136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/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/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must return the area in </a:t>
                </a:r>
              </a:p>
              <a:p>
                <a:r>
                  <a:rPr lang="en-US" sz="2800" dirty="0"/>
                  <a:t>each degree of freedom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blipFill>
                <a:blip r:embed="rId5"/>
                <a:stretch>
                  <a:fillRect l="-2958" t="-5732" r="-197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/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needs to return zero across </a:t>
                </a:r>
              </a:p>
              <a:p>
                <a:r>
                  <a:rPr lang="en-US" sz="28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blipFill>
                <a:blip r:embed="rId6"/>
                <a:stretch>
                  <a:fillRect l="-2439" t="-6410" r="-146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92B6A-B8B7-4703-BBC7-C852A0AE53E7}"/>
              </a:ext>
            </a:extLst>
          </p:cNvPr>
          <p:cNvCxnSpPr>
            <a:cxnSpLocks/>
          </p:cNvCxnSpPr>
          <p:nvPr/>
        </p:nvCxnSpPr>
        <p:spPr>
          <a:xfrm>
            <a:off x="2694174" y="1944577"/>
            <a:ext cx="771312" cy="7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8F2BDC-FBF4-2F32-6BD3-28B1ABF9B615}"/>
              </a:ext>
            </a:extLst>
          </p:cNvPr>
          <p:cNvCxnSpPr>
            <a:cxnSpLocks/>
          </p:cNvCxnSpPr>
          <p:nvPr/>
        </p:nvCxnSpPr>
        <p:spPr>
          <a:xfrm flipH="1">
            <a:off x="7989376" y="1562242"/>
            <a:ext cx="1074158" cy="68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/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Nothing that seems to constrain the area of each 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DOF to map the same count of configurations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blipFill>
                <a:blip r:embed="rId7"/>
                <a:stretch>
                  <a:fillRect l="-1734" t="-4405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04F1E5-8764-2A50-5CFC-F934BD8BB116}"/>
              </a:ext>
            </a:extLst>
          </p:cNvPr>
          <p:cNvCxnSpPr>
            <a:cxnSpLocks/>
          </p:cNvCxnSpPr>
          <p:nvPr/>
        </p:nvCxnSpPr>
        <p:spPr>
          <a:xfrm flipV="1">
            <a:off x="6678247" y="4402757"/>
            <a:ext cx="1675339" cy="49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blipFill>
                <a:blip r:embed="rId2"/>
                <a:stretch>
                  <a:fillRect l="-1252" t="-9091" r="-31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they will also form </a:t>
                </a:r>
              </a:p>
              <a:p>
                <a:r>
                  <a:rPr lang="en-US" sz="2800" dirty="0"/>
                  <a:t>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blipFill>
                <a:blip r:embed="rId3"/>
                <a:stretch>
                  <a:fillRect l="-1025" t="-6410" r="-10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defines orthogonality for all DOFs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blipFill>
                <a:blip r:embed="rId4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834E9F-26AD-482B-9698-4990E1AEDB55}"/>
              </a:ext>
            </a:extLst>
          </p:cNvPr>
          <p:cNvSpPr txBox="1"/>
          <p:nvPr/>
        </p:nvSpPr>
        <p:spPr>
          <a:xfrm>
            <a:off x="7840575" y="1880494"/>
            <a:ext cx="3699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coefficients on the diagonal </a:t>
            </a:r>
          </a:p>
          <a:p>
            <a:r>
              <a:rPr lang="en-US" sz="2400" dirty="0"/>
              <a:t>must be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32FF5-48B3-9C1D-C96C-2E16F466BCF9}"/>
              </a:ext>
            </a:extLst>
          </p:cNvPr>
          <p:cNvSpPr txBox="1"/>
          <p:nvPr/>
        </p:nvSpPr>
        <p:spPr>
          <a:xfrm>
            <a:off x="69683" y="3066978"/>
            <a:ext cx="1076942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This coefficient represents the freedom we have in choosing the units of </a:t>
            </a:r>
          </a:p>
          <a:p>
            <a:r>
              <a:rPr lang="en-US" sz="2800" dirty="0"/>
              <a:t>omega with respect to the units of everything else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F84C-E6D4-F586-75E1-E464775C78DD}"/>
              </a:ext>
            </a:extLst>
          </p:cNvPr>
          <p:cNvSpPr txBox="1"/>
          <p:nvPr/>
        </p:nvSpPr>
        <p:spPr>
          <a:xfrm>
            <a:off x="69683" y="4286786"/>
            <a:ext cx="89598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Therefore expressing the number of configurations with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same units for all DOFs is necessary to keep track of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dependency relationship for all degrees of freedom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AC019-3B23-FC58-8F73-E919CE41CA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683500" y="1186219"/>
            <a:ext cx="977928" cy="27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AE35B8-1CAD-01A9-CFAB-93EDB9AF173D}"/>
              </a:ext>
            </a:extLst>
          </p:cNvPr>
          <p:cNvSpPr txBox="1"/>
          <p:nvPr/>
        </p:nvSpPr>
        <p:spPr>
          <a:xfrm>
            <a:off x="8661428" y="1262056"/>
            <a:ext cx="34346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rotation on the diagonal matrix</a:t>
            </a:r>
          </a:p>
        </p:txBody>
      </p:sp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142159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06573-0E4D-2AC0-A972-8D15472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3600-B92F-3820-F441-556FE09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3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-17930" y="1089586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66737" y="2185340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66737" y="3584449"/>
            <a:ext cx="12240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So, we need to know if it makes sense, on physical grounds to have a deterministic </a:t>
            </a:r>
          </a:p>
          <a:p>
            <a:r>
              <a:rPr lang="en-US" sz="2800" dirty="0"/>
              <a:t>and reversible evolution that can take two independent degrees of </a:t>
            </a:r>
          </a:p>
          <a:p>
            <a:r>
              <a:rPr lang="en-US" sz="2800" dirty="0"/>
              <a:t>freedom and break their variable independence?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F7548-FF02-F886-1830-574E62A50C49}"/>
                  </a:ext>
                </a:extLst>
              </p:cNvPr>
              <p:cNvSpPr txBox="1"/>
              <p:nvPr/>
            </p:nvSpPr>
            <p:spPr>
              <a:xfrm>
                <a:off x="2139086" y="4232877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F7548-FF02-F886-1830-574E62A5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86" y="4232877"/>
                <a:ext cx="1105046" cy="461665"/>
              </a:xfrm>
              <a:prstGeom prst="rect">
                <a:avLst/>
              </a:prstGeom>
              <a:blipFill>
                <a:blip r:embed="rId4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C84F7-9C07-FABC-C8AE-1C36E7DDAC11}"/>
                  </a:ext>
                </a:extLst>
              </p:cNvPr>
              <p:cNvSpPr txBox="1"/>
              <p:nvPr/>
            </p:nvSpPr>
            <p:spPr>
              <a:xfrm>
                <a:off x="3844094" y="5594779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C84F7-9C07-FABC-C8AE-1C36E7D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94" y="5594779"/>
                <a:ext cx="1093953" cy="461665"/>
              </a:xfrm>
              <a:prstGeom prst="rect">
                <a:avLst/>
              </a:prstGeom>
              <a:blipFill>
                <a:blip r:embed="rId5"/>
                <a:stretch>
                  <a:fillRect l="-1676" r="-111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2CFE892-11CC-3EA9-8A77-DEDC2E2CB14A}"/>
              </a:ext>
            </a:extLst>
          </p:cNvPr>
          <p:cNvGrpSpPr>
            <a:grpSpLocks noChangeAspect="1"/>
          </p:cNvGrpSpPr>
          <p:nvPr/>
        </p:nvGrpSpPr>
        <p:grpSpPr>
          <a:xfrm>
            <a:off x="1162629" y="4700484"/>
            <a:ext cx="2776619" cy="2135860"/>
            <a:chOff x="1393723" y="4771424"/>
            <a:chExt cx="1981200" cy="1524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1E7461-09E4-32B1-FC5F-56AAFB0E4DEB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9443BD-ED78-A51B-E679-C5017C847C59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C93157-59E3-7F6F-C9C4-871FF96268F6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35215A-98B5-D105-15E6-417A8BD333D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497427-136B-887E-6BAE-A1BB4F5FC7FA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809B67-314C-8348-7ABA-20DA0B22B460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DB8EAB-D38B-F89F-2EF3-39AAD029D0D8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7A52D2-7DA9-F749-A737-B48079970AC1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F47230-8C4C-E44B-3356-A7956B1897DD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3FD160-8B88-7E8D-F3FC-B9E9D3D6DC7E}"/>
              </a:ext>
            </a:extLst>
          </p:cNvPr>
          <p:cNvGrpSpPr>
            <a:grpSpLocks noChangeAspect="1"/>
          </p:cNvGrpSpPr>
          <p:nvPr/>
        </p:nvGrpSpPr>
        <p:grpSpPr>
          <a:xfrm>
            <a:off x="5752102" y="4768044"/>
            <a:ext cx="2737380" cy="2000049"/>
            <a:chOff x="1393723" y="4724625"/>
            <a:chExt cx="1953202" cy="14270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FA2852-29B5-1C23-3231-D16406B64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9933" y="4724625"/>
              <a:ext cx="342900" cy="1427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E68A75-1473-622E-7008-87FE1A839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723" y="5438173"/>
              <a:ext cx="1953202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620A501-FD8E-B684-A6C2-04C4C0088DC5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DBFEA5-FBEF-2DC8-422A-70E182305F9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F3E4DC-38F3-DB14-9477-B8A185144B3C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CAB7C5F-2665-CD7B-375E-C381873AA6E0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674BEB-9FE3-DDAA-95C1-F73E664EB9BD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75E59E-158F-8023-304B-9C972D263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89CD4A-212C-552C-9592-CA533F1BEDAC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221709" y="18336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1039375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580468" y="1624150"/>
            <a:ext cx="1274677" cy="33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62167" y="154701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4D72-F75F-F1A9-099A-AFBE48161565}"/>
              </a:ext>
            </a:extLst>
          </p:cNvPr>
          <p:cNvSpPr txBox="1"/>
          <p:nvPr/>
        </p:nvSpPr>
        <p:spPr>
          <a:xfrm>
            <a:off x="210981" y="3764057"/>
            <a:ext cx="989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Two physical conditions taken separately may each impose one mathematical </a:t>
            </a:r>
          </a:p>
          <a:p>
            <a:r>
              <a:rPr lang="en-US" sz="2400" dirty="0"/>
              <a:t>condition, but it is not necessarily true that imposing them together will only </a:t>
            </a:r>
          </a:p>
          <a:p>
            <a:r>
              <a:rPr lang="en-US" sz="2400" dirty="0"/>
              <a:t>impose the conjunction of the two mathematical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85685-7686-B9CB-A532-447AB6C5BCE6}"/>
              </a:ext>
            </a:extLst>
          </p:cNvPr>
          <p:cNvSpPr txBox="1"/>
          <p:nvPr/>
        </p:nvSpPr>
        <p:spPr>
          <a:xfrm>
            <a:off x="2660996" y="5135767"/>
            <a:ext cx="40208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May indicate that the math we currently </a:t>
            </a:r>
          </a:p>
          <a:p>
            <a:r>
              <a:rPr lang="en-US" dirty="0"/>
              <a:t>use is not “physically correct”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8838B-7D65-A9B0-0412-B99D472C6B4F}"/>
              </a:ext>
            </a:extLst>
          </p:cNvPr>
          <p:cNvSpPr txBox="1"/>
          <p:nvPr/>
        </p:nvSpPr>
        <p:spPr>
          <a:xfrm>
            <a:off x="119006" y="3178389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/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465" t="-15517" r="-154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A2A66A-7FA5-0488-3AA8-87B2B7C3EA2C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0AB216-A58D-B043-6F6C-306AE676706F}"/>
              </a:ext>
            </a:extLst>
          </p:cNvPr>
          <p:cNvCxnSpPr>
            <a:cxnSpLocks/>
          </p:cNvCxnSpPr>
          <p:nvPr/>
        </p:nvCxnSpPr>
        <p:spPr>
          <a:xfrm flipH="1" flipV="1">
            <a:off x="1697064" y="4964386"/>
            <a:ext cx="883404" cy="4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08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119730" y="194583"/>
            <a:ext cx="24615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581238" y="257725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244231" y="1521196"/>
            <a:ext cx="1188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470150" y="2256842"/>
            <a:ext cx="1485900" cy="39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04698" y="245187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553682" y="3793451"/>
            <a:ext cx="94214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Insight: Hamiltonian mechanics is exactly the deterministic and </a:t>
            </a:r>
          </a:p>
          <a:p>
            <a:r>
              <a:rPr lang="en-US" sz="2800" dirty="0"/>
              <a:t>reversible evolution of a system decomposable into a finite </a:t>
            </a:r>
          </a:p>
          <a:p>
            <a:r>
              <a:rPr lang="en-US" sz="2800" dirty="0"/>
              <a:t>collection of independent degrees of freedom </a:t>
            </a:r>
          </a:p>
        </p:txBody>
      </p:sp>
    </p:spTree>
    <p:extLst>
      <p:ext uri="{BB962C8B-B14F-4D97-AF65-F5344CB8AC3E}">
        <p14:creationId xmlns:p14="http://schemas.microsoft.com/office/powerpoint/2010/main" val="3682738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Note: Since 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up to a scalar factor, which could change during the evolution, we</a:t>
                </a:r>
              </a:p>
              <a:p>
                <a:r>
                  <a:rPr lang="en-US" sz="2400" dirty="0"/>
                  <a:t>could have the evolution to preserve the independence of DOFs without requiring DR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blipFill>
                <a:blip r:embed="rId3"/>
                <a:stretch>
                  <a:fillRect l="-8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3746899" y="957553"/>
            <a:ext cx="59134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The volume would stretch or shrink depending on the factor, </a:t>
            </a:r>
          </a:p>
          <a:p>
            <a:r>
              <a:rPr lang="en-US" dirty="0"/>
              <a:t>stretching or shrinking each DOF by the same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1C024-7266-8DBD-4BAC-9DD364D41A98}"/>
              </a:ext>
            </a:extLst>
          </p:cNvPr>
          <p:cNvSpPr txBox="1"/>
          <p:nvPr/>
        </p:nvSpPr>
        <p:spPr>
          <a:xfrm>
            <a:off x="1135232" y="1718534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2F051-C4CF-F47C-917E-93321F1E76DE}"/>
              </a:ext>
            </a:extLst>
          </p:cNvPr>
          <p:cNvSpPr txBox="1"/>
          <p:nvPr/>
        </p:nvSpPr>
        <p:spPr>
          <a:xfrm>
            <a:off x="2841725" y="1718534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/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faster particle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greater frictional force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blipFill>
                <a:blip r:embed="rId4"/>
                <a:stretch>
                  <a:fillRect l="-1788" t="-10526" r="-59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35E7FE-E60C-03A2-FFFA-AE4E19C03058}"/>
              </a:ext>
            </a:extLst>
          </p:cNvPr>
          <p:cNvSpPr txBox="1"/>
          <p:nvPr/>
        </p:nvSpPr>
        <p:spPr>
          <a:xfrm>
            <a:off x="2440860" y="2978937"/>
            <a:ext cx="6911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If the friction coefficient is the same for all directions, </a:t>
            </a:r>
          </a:p>
          <a:p>
            <a:r>
              <a:rPr lang="en-US" sz="2400" dirty="0"/>
              <a:t>all degrees of freedom will shrink at the same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0246D-9CE8-6750-702E-603091B18FBD}"/>
              </a:ext>
            </a:extLst>
          </p:cNvPr>
          <p:cNvSpPr txBox="1"/>
          <p:nvPr/>
        </p:nvSpPr>
        <p:spPr>
          <a:xfrm>
            <a:off x="342454" y="4031313"/>
            <a:ext cx="9521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Taking the volume as entropy, the only way we can add or remove entropy </a:t>
            </a:r>
          </a:p>
          <a:p>
            <a:r>
              <a:rPr lang="en-US" sz="2400" dirty="0"/>
              <a:t>to/from a system while preserving IND is by dividing that entropy </a:t>
            </a:r>
          </a:p>
          <a:p>
            <a:r>
              <a:rPr lang="en-US" sz="2400" dirty="0"/>
              <a:t>contribution equally among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E9CC5-56A2-EC5F-FF3D-A6C38ADFD199}"/>
              </a:ext>
            </a:extLst>
          </p:cNvPr>
          <p:cNvSpPr txBox="1"/>
          <p:nvPr/>
        </p:nvSpPr>
        <p:spPr>
          <a:xfrm>
            <a:off x="4706922" y="5192561"/>
            <a:ext cx="47547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preservation of DOF independence gives us </a:t>
            </a:r>
          </a:p>
          <a:p>
            <a:r>
              <a:rPr lang="en-US" sz="2000" dirty="0"/>
              <a:t>a sort of equipartition of entropy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024C-9A5A-51AC-D6DA-9600FC8E1DBD}"/>
              </a:ext>
            </a:extLst>
          </p:cNvPr>
          <p:cNvCxnSpPr/>
          <p:nvPr/>
        </p:nvCxnSpPr>
        <p:spPr>
          <a:xfrm>
            <a:off x="3079847" y="935455"/>
            <a:ext cx="672029" cy="31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B43DC2-5FB9-0D86-F5C2-FABEC9FA1466}"/>
              </a:ext>
            </a:extLst>
          </p:cNvPr>
          <p:cNvCxnSpPr>
            <a:cxnSpLocks/>
          </p:cNvCxnSpPr>
          <p:nvPr/>
        </p:nvCxnSpPr>
        <p:spPr>
          <a:xfrm>
            <a:off x="5224824" y="4865341"/>
            <a:ext cx="593270" cy="32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/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become smaller in time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blipFill>
                <a:blip r:embed="rId5"/>
                <a:stretch>
                  <a:fillRect l="-302" t="-10526" r="-135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F0437E-E9FF-0B18-0D15-ED39967767ED}"/>
              </a:ext>
            </a:extLst>
          </p:cNvPr>
          <p:cNvSpPr txBox="1"/>
          <p:nvPr/>
        </p:nvSpPr>
        <p:spPr>
          <a:xfrm>
            <a:off x="9940253" y="2983327"/>
            <a:ext cx="17581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tending to zero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8A9B06-75C0-85E9-14EF-D96201741911}"/>
              </a:ext>
            </a:extLst>
          </p:cNvPr>
          <p:cNvCxnSpPr>
            <a:cxnSpLocks/>
          </p:cNvCxnSpPr>
          <p:nvPr/>
        </p:nvCxnSpPr>
        <p:spPr>
          <a:xfrm flipH="1" flipV="1">
            <a:off x="9059271" y="2808021"/>
            <a:ext cx="804829" cy="37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36EFC-527B-7553-62F4-9539B8C84311}"/>
                  </a:ext>
                </a:extLst>
              </p:cNvPr>
              <p:cNvSpPr txBox="1"/>
              <p:nvPr/>
            </p:nvSpPr>
            <p:spPr>
              <a:xfrm>
                <a:off x="930153" y="4724954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36EFC-527B-7553-62F4-9539B8C84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53" y="4724954"/>
                <a:ext cx="1105046" cy="461665"/>
              </a:xfrm>
              <a:prstGeom prst="rect">
                <a:avLst/>
              </a:prstGeom>
              <a:blipFill>
                <a:blip r:embed="rId6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57087B-3F46-BF31-B4A4-FED8483D868C}"/>
                  </a:ext>
                </a:extLst>
              </p:cNvPr>
              <p:cNvSpPr txBox="1"/>
              <p:nvPr/>
            </p:nvSpPr>
            <p:spPr>
              <a:xfrm>
                <a:off x="2635161" y="6086856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57087B-3F46-BF31-B4A4-FED8483D8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61" y="6086856"/>
                <a:ext cx="1093953" cy="461665"/>
              </a:xfrm>
              <a:prstGeom prst="rect">
                <a:avLst/>
              </a:prstGeom>
              <a:blipFill>
                <a:blip r:embed="rId7"/>
                <a:stretch>
                  <a:fillRect l="-1111" r="-111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9A2EA3E-0F11-710C-4303-9C1C3C7B8400}"/>
              </a:ext>
            </a:extLst>
          </p:cNvPr>
          <p:cNvGrpSpPr>
            <a:grpSpLocks noChangeAspect="1"/>
          </p:cNvGrpSpPr>
          <p:nvPr/>
        </p:nvGrpSpPr>
        <p:grpSpPr>
          <a:xfrm>
            <a:off x="-46304" y="5192561"/>
            <a:ext cx="2776619" cy="2135860"/>
            <a:chOff x="1393723" y="4771424"/>
            <a:chExt cx="1981200" cy="1524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1C1481-855E-CF1A-0A0E-1EDCDAF8F451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EA226D-8E2A-5CEA-863D-9210B371D693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C04443-C28C-542C-8AE5-5C10FCE14A0B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707EAAA-FEA4-C122-2CDA-7ED1C270E441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F57F4F-A57D-D1B4-37D5-450A9D2FB28D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9003C6-1392-CF91-3314-680FEFF69D5E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A471A3-E3AF-CF19-4D7C-B3AA3B0900B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7A3F30B-423D-F7C1-C1CD-BD3AB3B91962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D8CE33-97B0-0D31-7A78-8019C30B1907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08D41-EDE1-7992-07A0-9B96F852CC24}"/>
              </a:ext>
            </a:extLst>
          </p:cNvPr>
          <p:cNvCxnSpPr>
            <a:cxnSpLocks/>
          </p:cNvCxnSpPr>
          <p:nvPr/>
        </p:nvCxnSpPr>
        <p:spPr>
          <a:xfrm flipH="1">
            <a:off x="5607201" y="6564908"/>
            <a:ext cx="1" cy="109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B88280-E294-6807-967C-158AA3DE09A0}"/>
              </a:ext>
            </a:extLst>
          </p:cNvPr>
          <p:cNvCxnSpPr>
            <a:cxnSpLocks/>
          </p:cNvCxnSpPr>
          <p:nvPr/>
        </p:nvCxnSpPr>
        <p:spPr>
          <a:xfrm>
            <a:off x="4290527" y="6614409"/>
            <a:ext cx="20423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5CAEF3-5C1C-3278-B29B-F50E601C063C}"/>
              </a:ext>
            </a:extLst>
          </p:cNvPr>
          <p:cNvGrpSpPr/>
          <p:nvPr/>
        </p:nvGrpSpPr>
        <p:grpSpPr>
          <a:xfrm>
            <a:off x="5607202" y="6143093"/>
            <a:ext cx="706972" cy="471315"/>
            <a:chOff x="1828800" y="2038350"/>
            <a:chExt cx="685800" cy="457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1DBABD-F950-088B-6961-8A5BF8002A95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F4C937-88CB-BE65-049B-76C1BBFAB560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BD04B7-5CFD-97AB-C3FA-218F6EE59A33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B66E80-1868-5E77-C2AF-87C6A310D5B5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8438C4-4908-4D67-69DD-791376626523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023F42-BEF5-107F-172D-96F8788B2F6F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556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A1DC5-D6CC-A1BB-1A45-DED820B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AF1C-36B2-B4D7-0BB1-5512BA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D56CB-C026-0AF3-6188-4B8B39D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98E4E-474E-799C-2F5E-910C61B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469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0853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64</a:t>
            </a:fld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91CD55-0B17-EA2F-7416-FF007FD44715}"/>
              </a:ext>
            </a:extLst>
          </p:cNvPr>
          <p:cNvGrpSpPr/>
          <p:nvPr/>
        </p:nvGrpSpPr>
        <p:grpSpPr>
          <a:xfrm>
            <a:off x="3809875" y="1268974"/>
            <a:ext cx="2487715" cy="853600"/>
            <a:chOff x="1405859" y="1171762"/>
            <a:chExt cx="2487715" cy="85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0304C1-9ADE-AB54-B5EF-44E9C6B0CF36}"/>
                </a:ext>
              </a:extLst>
            </p:cNvPr>
            <p:cNvSpPr/>
            <p:nvPr/>
          </p:nvSpPr>
          <p:spPr>
            <a:xfrm>
              <a:off x="1858297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F29EB-0247-72B5-F348-2877E1A21F4D}"/>
                </a:ext>
              </a:extLst>
            </p:cNvPr>
            <p:cNvSpPr/>
            <p:nvPr/>
          </p:nvSpPr>
          <p:spPr>
            <a:xfrm>
              <a:off x="2089355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52A17-7655-72F6-A522-83B93474CE7C}"/>
                </a:ext>
              </a:extLst>
            </p:cNvPr>
            <p:cNvSpPr/>
            <p:nvPr/>
          </p:nvSpPr>
          <p:spPr>
            <a:xfrm>
              <a:off x="2320413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ACA8-D8F5-FB32-797A-FF748C7F01CA}"/>
                </a:ext>
              </a:extLst>
            </p:cNvPr>
            <p:cNvSpPr/>
            <p:nvPr/>
          </p:nvSpPr>
          <p:spPr>
            <a:xfrm>
              <a:off x="1858297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1CDBD-9B49-4F67-998C-15DF96E67E82}"/>
                </a:ext>
              </a:extLst>
            </p:cNvPr>
            <p:cNvSpPr/>
            <p:nvPr/>
          </p:nvSpPr>
          <p:spPr>
            <a:xfrm>
              <a:off x="2089355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2A8C50-3CBD-9EEF-BCF2-6AE0CF11C21C}"/>
                </a:ext>
              </a:extLst>
            </p:cNvPr>
            <p:cNvSpPr/>
            <p:nvPr/>
          </p:nvSpPr>
          <p:spPr>
            <a:xfrm>
              <a:off x="2320413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D2F1D-C83D-839B-81B3-698666B7F43A}"/>
                </a:ext>
              </a:extLst>
            </p:cNvPr>
            <p:cNvSpPr/>
            <p:nvPr/>
          </p:nvSpPr>
          <p:spPr>
            <a:xfrm>
              <a:off x="1858297" y="15823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2A357A-3E49-C0A6-9AAF-F5377409F445}"/>
                </a:ext>
              </a:extLst>
            </p:cNvPr>
            <p:cNvSpPr/>
            <p:nvPr/>
          </p:nvSpPr>
          <p:spPr>
            <a:xfrm>
              <a:off x="2089355" y="15823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C11EDD-B422-541C-E86F-DF3B026E246B}"/>
                </a:ext>
              </a:extLst>
            </p:cNvPr>
            <p:cNvSpPr/>
            <p:nvPr/>
          </p:nvSpPr>
          <p:spPr>
            <a:xfrm>
              <a:off x="2320413" y="15823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E2951E-CB3E-D47F-71A0-C5830711B38F}"/>
                </a:ext>
              </a:extLst>
            </p:cNvPr>
            <p:cNvSpPr/>
            <p:nvPr/>
          </p:nvSpPr>
          <p:spPr>
            <a:xfrm>
              <a:off x="1858297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307562-A310-5047-3538-79BA1FB339C4}"/>
                </a:ext>
              </a:extLst>
            </p:cNvPr>
            <p:cNvSpPr/>
            <p:nvPr/>
          </p:nvSpPr>
          <p:spPr>
            <a:xfrm>
              <a:off x="2089355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8EDCF4-CEE7-6EC2-5D2A-3422EE131CF8}"/>
                </a:ext>
              </a:extLst>
            </p:cNvPr>
            <p:cNvSpPr/>
            <p:nvPr/>
          </p:nvSpPr>
          <p:spPr>
            <a:xfrm>
              <a:off x="2320413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5D149-0DD8-4122-286D-27874C279625}"/>
                </a:ext>
              </a:extLst>
            </p:cNvPr>
            <p:cNvSpPr/>
            <p:nvPr/>
          </p:nvSpPr>
          <p:spPr>
            <a:xfrm>
              <a:off x="1405859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AA7551-EA83-E3E6-FC68-956A35B92A97}"/>
                </a:ext>
              </a:extLst>
            </p:cNvPr>
            <p:cNvSpPr/>
            <p:nvPr/>
          </p:nvSpPr>
          <p:spPr>
            <a:xfrm>
              <a:off x="1405859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2130A-3956-5724-1341-320F435A3525}"/>
                </a:ext>
              </a:extLst>
            </p:cNvPr>
            <p:cNvSpPr/>
            <p:nvPr/>
          </p:nvSpPr>
          <p:spPr>
            <a:xfrm>
              <a:off x="1405859" y="15813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0C7520-4075-1BDB-8ACF-15F631889ACA}"/>
                </a:ext>
              </a:extLst>
            </p:cNvPr>
            <p:cNvCxnSpPr/>
            <p:nvPr/>
          </p:nvCxnSpPr>
          <p:spPr>
            <a:xfrm>
              <a:off x="2551471" y="13765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B80006-95FA-A12D-DD3C-76D9A91FAB14}"/>
                </a:ext>
              </a:extLst>
            </p:cNvPr>
            <p:cNvSpPr/>
            <p:nvPr/>
          </p:nvSpPr>
          <p:spPr>
            <a:xfrm>
              <a:off x="3352800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B6F3A3-3881-B178-F467-1DF725BFB521}"/>
                </a:ext>
              </a:extLst>
            </p:cNvPr>
            <p:cNvSpPr/>
            <p:nvPr/>
          </p:nvSpPr>
          <p:spPr>
            <a:xfrm>
              <a:off x="3583858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98643-6891-516C-1220-A646AD7CA59D}"/>
                </a:ext>
              </a:extLst>
            </p:cNvPr>
            <p:cNvSpPr/>
            <p:nvPr/>
          </p:nvSpPr>
          <p:spPr>
            <a:xfrm>
              <a:off x="3814916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F101FD-3E5E-EC3A-DFAF-5D07A321CB66}"/>
                </a:ext>
              </a:extLst>
            </p:cNvPr>
            <p:cNvSpPr/>
            <p:nvPr/>
          </p:nvSpPr>
          <p:spPr>
            <a:xfrm>
              <a:off x="3352800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E0B5BC-B17F-F96F-11B7-A2ED9DC1363C}"/>
                </a:ext>
              </a:extLst>
            </p:cNvPr>
            <p:cNvSpPr/>
            <p:nvPr/>
          </p:nvSpPr>
          <p:spPr>
            <a:xfrm>
              <a:off x="3583858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5A49EDA-51CE-32C4-E342-CDDC039C79CF}"/>
                </a:ext>
              </a:extLst>
            </p:cNvPr>
            <p:cNvSpPr/>
            <p:nvPr/>
          </p:nvSpPr>
          <p:spPr>
            <a:xfrm>
              <a:off x="3814916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339063-2D28-4388-78D3-1C1FA4397847}"/>
                </a:ext>
              </a:extLst>
            </p:cNvPr>
            <p:cNvSpPr/>
            <p:nvPr/>
          </p:nvSpPr>
          <p:spPr>
            <a:xfrm>
              <a:off x="3352800" y="158133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1367E7-92EB-AA84-1A40-F573444B03ED}"/>
                </a:ext>
              </a:extLst>
            </p:cNvPr>
            <p:cNvSpPr/>
            <p:nvPr/>
          </p:nvSpPr>
          <p:spPr>
            <a:xfrm>
              <a:off x="3583858" y="158133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F7E07-325C-F5D1-0CCA-E0674FB21CE8}"/>
                </a:ext>
              </a:extLst>
            </p:cNvPr>
            <p:cNvSpPr/>
            <p:nvPr/>
          </p:nvSpPr>
          <p:spPr>
            <a:xfrm>
              <a:off x="3814916" y="158133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22B7F4-95E2-9104-FB0C-CF6CB71DE9F2}"/>
              </a:ext>
            </a:extLst>
          </p:cNvPr>
          <p:cNvGrpSpPr/>
          <p:nvPr/>
        </p:nvGrpSpPr>
        <p:grpSpPr>
          <a:xfrm>
            <a:off x="3809875" y="2927827"/>
            <a:ext cx="2487715" cy="853600"/>
            <a:chOff x="3760752" y="2926262"/>
            <a:chExt cx="2487715" cy="8536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13190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44248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675306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13190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44248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675306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13190" y="33368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44248" y="33368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675306" y="33368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13190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44248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675306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760752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760752" y="31310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760752" y="33358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06364" y="31310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E56C4C-F6EA-4DF2-7368-DCDFE71CDDFB}"/>
                </a:ext>
              </a:extLst>
            </p:cNvPr>
            <p:cNvSpPr/>
            <p:nvPr/>
          </p:nvSpPr>
          <p:spPr>
            <a:xfrm>
              <a:off x="5707693" y="2926262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E26B64-7685-CD61-DA06-DE7C628A0A0A}"/>
                </a:ext>
              </a:extLst>
            </p:cNvPr>
            <p:cNvSpPr/>
            <p:nvPr/>
          </p:nvSpPr>
          <p:spPr>
            <a:xfrm>
              <a:off x="5938751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A6745B-F7F6-E536-F85C-8C5FB0AB4E0F}"/>
                </a:ext>
              </a:extLst>
            </p:cNvPr>
            <p:cNvSpPr/>
            <p:nvPr/>
          </p:nvSpPr>
          <p:spPr>
            <a:xfrm>
              <a:off x="6169809" y="292626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7D423E-4C96-EA26-5322-658C6AB897CA}"/>
                </a:ext>
              </a:extLst>
            </p:cNvPr>
            <p:cNvSpPr/>
            <p:nvPr/>
          </p:nvSpPr>
          <p:spPr>
            <a:xfrm>
              <a:off x="5707693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5BCA1E-DC0D-F4DB-6CC6-8D6F32132D04}"/>
                </a:ext>
              </a:extLst>
            </p:cNvPr>
            <p:cNvSpPr/>
            <p:nvPr/>
          </p:nvSpPr>
          <p:spPr>
            <a:xfrm>
              <a:off x="5938751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09D605-C346-CC19-0B3D-9D30E730DFAF}"/>
                </a:ext>
              </a:extLst>
            </p:cNvPr>
            <p:cNvSpPr/>
            <p:nvPr/>
          </p:nvSpPr>
          <p:spPr>
            <a:xfrm>
              <a:off x="6169809" y="313104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45F680-2F13-0A36-E4F5-D43915FA6715}"/>
                </a:ext>
              </a:extLst>
            </p:cNvPr>
            <p:cNvSpPr/>
            <p:nvPr/>
          </p:nvSpPr>
          <p:spPr>
            <a:xfrm>
              <a:off x="5707693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418A3C4-F878-D8F9-AFF9-215F6B8F961F}"/>
                </a:ext>
              </a:extLst>
            </p:cNvPr>
            <p:cNvSpPr/>
            <p:nvPr/>
          </p:nvSpPr>
          <p:spPr>
            <a:xfrm>
              <a:off x="5938751" y="333583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6E278C2-AA6F-D757-7B98-E4FBFD6B2230}"/>
                </a:ext>
              </a:extLst>
            </p:cNvPr>
            <p:cNvSpPr/>
            <p:nvPr/>
          </p:nvSpPr>
          <p:spPr>
            <a:xfrm>
              <a:off x="6169809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00D593-824B-1C43-4665-416FD1C72596}"/>
              </a:ext>
            </a:extLst>
          </p:cNvPr>
          <p:cNvGrpSpPr/>
          <p:nvPr/>
        </p:nvGrpSpPr>
        <p:grpSpPr>
          <a:xfrm>
            <a:off x="3809875" y="4586679"/>
            <a:ext cx="2487715" cy="853600"/>
            <a:chOff x="1405859" y="4217871"/>
            <a:chExt cx="2487715" cy="853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F1DB14-4865-94F4-1723-185D22861403}"/>
                </a:ext>
              </a:extLst>
            </p:cNvPr>
            <p:cNvSpPr/>
            <p:nvPr/>
          </p:nvSpPr>
          <p:spPr>
            <a:xfrm>
              <a:off x="1858297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62415A-AC1C-77EA-B479-A4F812D70F79}"/>
                </a:ext>
              </a:extLst>
            </p:cNvPr>
            <p:cNvSpPr/>
            <p:nvPr/>
          </p:nvSpPr>
          <p:spPr>
            <a:xfrm>
              <a:off x="2089355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2F0B19C-067F-E271-C26C-2515602935FD}"/>
                </a:ext>
              </a:extLst>
            </p:cNvPr>
            <p:cNvSpPr/>
            <p:nvPr/>
          </p:nvSpPr>
          <p:spPr>
            <a:xfrm>
              <a:off x="2320413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FB0313-0F08-8EFB-A5F6-54FE57C91A9F}"/>
                </a:ext>
              </a:extLst>
            </p:cNvPr>
            <p:cNvSpPr/>
            <p:nvPr/>
          </p:nvSpPr>
          <p:spPr>
            <a:xfrm>
              <a:off x="1858297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291862-0977-58BA-D55A-81CF77EB886E}"/>
                </a:ext>
              </a:extLst>
            </p:cNvPr>
            <p:cNvSpPr/>
            <p:nvPr/>
          </p:nvSpPr>
          <p:spPr>
            <a:xfrm>
              <a:off x="2089355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4C364C-2070-7F08-B79F-B8F7519856A1}"/>
                </a:ext>
              </a:extLst>
            </p:cNvPr>
            <p:cNvSpPr/>
            <p:nvPr/>
          </p:nvSpPr>
          <p:spPr>
            <a:xfrm>
              <a:off x="2320413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67CC7B2-046A-FD7A-720D-0795589D7D96}"/>
                </a:ext>
              </a:extLst>
            </p:cNvPr>
            <p:cNvSpPr/>
            <p:nvPr/>
          </p:nvSpPr>
          <p:spPr>
            <a:xfrm>
              <a:off x="1858297" y="4628482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F68F6C4-3AB4-A296-77DD-0C5D72D98060}"/>
                </a:ext>
              </a:extLst>
            </p:cNvPr>
            <p:cNvSpPr/>
            <p:nvPr/>
          </p:nvSpPr>
          <p:spPr>
            <a:xfrm>
              <a:off x="2089355" y="4628482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F78535-630F-9525-2E72-4A761C54644B}"/>
                </a:ext>
              </a:extLst>
            </p:cNvPr>
            <p:cNvSpPr/>
            <p:nvPr/>
          </p:nvSpPr>
          <p:spPr>
            <a:xfrm>
              <a:off x="2320413" y="4628482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22C7339-E4F7-C38F-C5B3-C5CD1EA2832F}"/>
                </a:ext>
              </a:extLst>
            </p:cNvPr>
            <p:cNvSpPr/>
            <p:nvPr/>
          </p:nvSpPr>
          <p:spPr>
            <a:xfrm>
              <a:off x="1858297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9F7117-F751-AD9C-B57A-CCF929153F90}"/>
                </a:ext>
              </a:extLst>
            </p:cNvPr>
            <p:cNvSpPr/>
            <p:nvPr/>
          </p:nvSpPr>
          <p:spPr>
            <a:xfrm>
              <a:off x="2089355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E96C3BE-8EA4-85B2-7AF6-2B070FC74626}"/>
                </a:ext>
              </a:extLst>
            </p:cNvPr>
            <p:cNvSpPr/>
            <p:nvPr/>
          </p:nvSpPr>
          <p:spPr>
            <a:xfrm>
              <a:off x="2320413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62F3C1-EF79-8F2D-1B4D-583A5680300F}"/>
                </a:ext>
              </a:extLst>
            </p:cNvPr>
            <p:cNvSpPr/>
            <p:nvPr/>
          </p:nvSpPr>
          <p:spPr>
            <a:xfrm>
              <a:off x="1405859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76C9B9-C263-A34C-E004-83F89A8C597E}"/>
                </a:ext>
              </a:extLst>
            </p:cNvPr>
            <p:cNvSpPr/>
            <p:nvPr/>
          </p:nvSpPr>
          <p:spPr>
            <a:xfrm>
              <a:off x="1405859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DA2482D-C924-64C9-71C6-018B7B93A6C4}"/>
                </a:ext>
              </a:extLst>
            </p:cNvPr>
            <p:cNvSpPr/>
            <p:nvPr/>
          </p:nvSpPr>
          <p:spPr>
            <a:xfrm>
              <a:off x="1405859" y="4627445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3E0DEB-EB86-AA38-5535-C9593449DFD1}"/>
                </a:ext>
              </a:extLst>
            </p:cNvPr>
            <p:cNvCxnSpPr/>
            <p:nvPr/>
          </p:nvCxnSpPr>
          <p:spPr>
            <a:xfrm>
              <a:off x="2551471" y="4422658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5F8E7A-2E15-8C3C-F457-5ECF6E4D0217}"/>
                </a:ext>
              </a:extLst>
            </p:cNvPr>
            <p:cNvSpPr/>
            <p:nvPr/>
          </p:nvSpPr>
          <p:spPr>
            <a:xfrm>
              <a:off x="3352800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9511547-494E-928B-7871-D14911808175}"/>
                </a:ext>
              </a:extLst>
            </p:cNvPr>
            <p:cNvSpPr/>
            <p:nvPr/>
          </p:nvSpPr>
          <p:spPr>
            <a:xfrm>
              <a:off x="3814916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FC123B-B8BB-9E58-2C47-910BCDA137D4}"/>
                </a:ext>
              </a:extLst>
            </p:cNvPr>
            <p:cNvSpPr/>
            <p:nvPr/>
          </p:nvSpPr>
          <p:spPr>
            <a:xfrm>
              <a:off x="3352800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D328A38-F307-C3AA-4508-F8EEB720FA9D}"/>
                </a:ext>
              </a:extLst>
            </p:cNvPr>
            <p:cNvSpPr/>
            <p:nvPr/>
          </p:nvSpPr>
          <p:spPr>
            <a:xfrm>
              <a:off x="3583858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322C99-C89E-BCFB-FE32-9E02E38AD6BA}"/>
                </a:ext>
              </a:extLst>
            </p:cNvPr>
            <p:cNvSpPr/>
            <p:nvPr/>
          </p:nvSpPr>
          <p:spPr>
            <a:xfrm>
              <a:off x="3814916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B7EB83-30CC-561D-1407-0C84BE2A871F}"/>
                </a:ext>
              </a:extLst>
            </p:cNvPr>
            <p:cNvSpPr/>
            <p:nvPr/>
          </p:nvSpPr>
          <p:spPr>
            <a:xfrm>
              <a:off x="3814916" y="4627445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40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blipFill>
                <a:blip r:embed="rId3"/>
                <a:stretch>
                  <a:fillRect t="-15517" r="-4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74212" y="450707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558145" y="1058262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587586" y="2756444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5493844" y="5361503"/>
            <a:ext cx="3790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loses variable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17175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AB5E-2CA2-A63E-34D7-0A4EDB4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ED38-C813-A874-68B9-AA5ED90DB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physical conditions where equivalent to DR-VOL, which is not equivalent to HM-ND</a:t>
                </a:r>
              </a:p>
              <a:p>
                <a:r>
                  <a:rPr lang="en-US" dirty="0"/>
                  <a:t>DR-VOL + 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HM-ND </a:t>
                </a:r>
              </a:p>
              <a:p>
                <a:r>
                  <a:rPr lang="en-US" dirty="0"/>
                  <a:t>Show that orthogonality = independence</a:t>
                </a:r>
              </a:p>
              <a:p>
                <a:r>
                  <a:rPr lang="en-US" dirty="0"/>
                  <a:t>Difference between statistical independence and independence of variable</a:t>
                </a:r>
              </a:p>
              <a:p>
                <a:r>
                  <a:rPr lang="en-US" dirty="0"/>
                  <a:t>Show that the 4 IND conditions are equivalent</a:t>
                </a:r>
              </a:p>
              <a:p>
                <a:r>
                  <a:rPr lang="en-US" dirty="0"/>
                  <a:t>Show that DR+IND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HM-ND</a:t>
                </a:r>
              </a:p>
              <a:p>
                <a:pPr lvl="1"/>
                <a:r>
                  <a:rPr lang="en-US" dirty="0"/>
                  <a:t>Need a form to count independent configurations for each DOF</a:t>
                </a:r>
              </a:p>
              <a:p>
                <a:pPr lvl="1"/>
                <a:r>
                  <a:rPr lang="en-US" dirty="0"/>
                  <a:t>Form must be “skew product” time a diagonal matrix</a:t>
                </a:r>
              </a:p>
              <a:p>
                <a:pPr lvl="1"/>
                <a:r>
                  <a:rPr lang="en-US" dirty="0"/>
                  <a:t>Show that the diagonal matrix must be identity times a coefficient (that can be set to one)</a:t>
                </a:r>
              </a:p>
              <a:p>
                <a:pPr lvl="1"/>
                <a:r>
                  <a:rPr lang="en-US" dirty="0"/>
                  <a:t>Show that if you start with IND and then DR , IND is conserved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ED38-C813-A874-68B9-AA5ED90DB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FF414-0796-0EAB-BDB4-B933F156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65628-36A6-2570-812A-F40A0EFD58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95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477968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903456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3289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44008" y="1754432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56504"/>
            <a:ext cx="20842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1932089" y="2277652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77AD5-A8D0-D718-EE7E-C69DA0299459}"/>
              </a:ext>
            </a:extLst>
          </p:cNvPr>
          <p:cNvSpPr txBox="1"/>
          <p:nvPr/>
        </p:nvSpPr>
        <p:spPr>
          <a:xfrm>
            <a:off x="80985" y="2965457"/>
            <a:ext cx="106482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DR forces the evolution map to be both bijective and volume preserving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C4C0A-A741-3386-AE1B-A69097D85734}"/>
              </a:ext>
            </a:extLst>
          </p:cNvPr>
          <p:cNvSpPr txBox="1"/>
          <p:nvPr/>
        </p:nvSpPr>
        <p:spPr>
          <a:xfrm>
            <a:off x="468540" y="3570747"/>
            <a:ext cx="63192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Mathematically, there can be a bijection that is not volume</a:t>
            </a:r>
          </a:p>
          <a:p>
            <a:r>
              <a:rPr lang="en-US" sz="2000" dirty="0"/>
              <a:t>preserving or a volume preserving map that is not bijective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3C93C-C6AB-DAAE-6D95-69ADD7939C8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787770" y="3467518"/>
            <a:ext cx="1680369" cy="45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/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DR-EV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blipFill>
                <a:blip r:embed="rId3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/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blipFill>
                <a:blip r:embed="rId4"/>
                <a:stretch>
                  <a:fillRect l="-1974" t="-12500" r="-98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AF91A6-19AD-3DEB-CAFE-FA89E6BF4371}"/>
              </a:ext>
            </a:extLst>
          </p:cNvPr>
          <p:cNvCxnSpPr>
            <a:cxnSpLocks/>
          </p:cNvCxnSpPr>
          <p:nvPr/>
        </p:nvCxnSpPr>
        <p:spPr>
          <a:xfrm flipH="1">
            <a:off x="6618895" y="5175515"/>
            <a:ext cx="865271" cy="2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64159C-B64E-D93F-078D-9418D11E0462}"/>
              </a:ext>
            </a:extLst>
          </p:cNvPr>
          <p:cNvSpPr txBox="1"/>
          <p:nvPr/>
        </p:nvSpPr>
        <p:spPr>
          <a:xfrm>
            <a:off x="6877132" y="4760292"/>
            <a:ext cx="2447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1644000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F832C5-3F20-F3FE-2FEB-A2EDA885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D56F1-AC32-F3DB-25C6-A8BF6F14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46EDB-0F1C-64D0-7842-FE6C0BB3AC82}"/>
              </a:ext>
            </a:extLst>
          </p:cNvPr>
          <p:cNvSpPr/>
          <p:nvPr/>
        </p:nvSpPr>
        <p:spPr>
          <a:xfrm>
            <a:off x="923925" y="514350"/>
            <a:ext cx="2790825" cy="1666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33198-375D-1563-A194-DEB9CCFB6B27}"/>
              </a:ext>
            </a:extLst>
          </p:cNvPr>
          <p:cNvSpPr/>
          <p:nvPr/>
        </p:nvSpPr>
        <p:spPr>
          <a:xfrm>
            <a:off x="7319962" y="495300"/>
            <a:ext cx="2790825" cy="2047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12BFD-3332-D73E-2D35-FBF24AAB2675}"/>
              </a:ext>
            </a:extLst>
          </p:cNvPr>
          <p:cNvSpPr/>
          <p:nvPr/>
        </p:nvSpPr>
        <p:spPr>
          <a:xfrm>
            <a:off x="7239000" y="2867025"/>
            <a:ext cx="2371725" cy="2047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7E967-2AB3-CD38-355A-72894A92E9EC}"/>
              </a:ext>
            </a:extLst>
          </p:cNvPr>
          <p:cNvSpPr/>
          <p:nvPr/>
        </p:nvSpPr>
        <p:spPr>
          <a:xfrm>
            <a:off x="1047416" y="2947987"/>
            <a:ext cx="2790825" cy="188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43238-45C7-BE88-1DD3-476219FE5D05}"/>
              </a:ext>
            </a:extLst>
          </p:cNvPr>
          <p:cNvSpPr txBox="1"/>
          <p:nvPr/>
        </p:nvSpPr>
        <p:spPr>
          <a:xfrm>
            <a:off x="4809382" y="2543175"/>
            <a:ext cx="14584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36546-2E5E-E6B9-0307-FAB54E70E158}"/>
                  </a:ext>
                </a:extLst>
              </p:cNvPr>
              <p:cNvSpPr txBox="1"/>
              <p:nvPr/>
            </p:nvSpPr>
            <p:spPr>
              <a:xfrm>
                <a:off x="244437" y="5197612"/>
                <a:ext cx="439678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36546-2E5E-E6B9-0307-FAB54E70E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7" y="5197612"/>
                <a:ext cx="4396781" cy="584775"/>
              </a:xfrm>
              <a:prstGeom prst="rect">
                <a:avLst/>
              </a:prstGeom>
              <a:blipFill>
                <a:blip r:embed="rId2"/>
                <a:stretch>
                  <a:fillRect l="-3467" t="-12500" r="-263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C0503E7-4366-36F7-6428-F139E63AF820}"/>
              </a:ext>
            </a:extLst>
          </p:cNvPr>
          <p:cNvSpPr txBox="1"/>
          <p:nvPr/>
        </p:nvSpPr>
        <p:spPr>
          <a:xfrm>
            <a:off x="5318598" y="1847460"/>
            <a:ext cx="6607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F22B3-8B29-052A-20B7-C3EEC35CAB7E}"/>
                  </a:ext>
                </a:extLst>
              </p:cNvPr>
              <p:cNvSpPr txBox="1"/>
              <p:nvPr/>
            </p:nvSpPr>
            <p:spPr>
              <a:xfrm>
                <a:off x="1480709" y="5617079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⇍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F22B3-8B29-052A-20B7-C3EEC35C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09" y="5617079"/>
                <a:ext cx="63671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ABEEA-E48A-B899-2446-855FD91C41E6}"/>
                  </a:ext>
                </a:extLst>
              </p:cNvPr>
              <p:cNvSpPr txBox="1"/>
              <p:nvPr/>
            </p:nvSpPr>
            <p:spPr>
              <a:xfrm>
                <a:off x="5398907" y="5489999"/>
                <a:ext cx="345158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 + ???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ABEEA-E48A-B899-2446-855FD91C4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07" y="5489999"/>
                <a:ext cx="3451586" cy="584775"/>
              </a:xfrm>
              <a:prstGeom prst="rect">
                <a:avLst/>
              </a:prstGeom>
              <a:blipFill>
                <a:blip r:embed="rId4"/>
                <a:stretch>
                  <a:fillRect l="-4594" t="-12500" r="-37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5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1586591" y="2722213"/>
            <a:ext cx="867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multiplicative factor between past and future volumes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178912" y="1399614"/>
                <a:ext cx="11731097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determinant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2" y="1399614"/>
                <a:ext cx="11731097" cy="1143326"/>
              </a:xfrm>
              <a:prstGeom prst="rect">
                <a:avLst/>
              </a:prstGeom>
              <a:blipFill>
                <a:blip r:embed="rId3"/>
                <a:stretch>
                  <a:fillRect l="-1299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648364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648364" cy="481542"/>
              </a:xfrm>
              <a:prstGeom prst="rect">
                <a:avLst/>
              </a:prstGeom>
              <a:blipFill>
                <a:blip r:embed="rId5"/>
                <a:stretch>
                  <a:fillRect l="-85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644210" y="4814847"/>
                <a:ext cx="80204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DR-JAC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0" y="4814847"/>
                <a:ext cx="8020402" cy="646331"/>
              </a:xfrm>
              <a:prstGeom prst="rect">
                <a:avLst/>
              </a:prstGeom>
              <a:blipFill>
                <a:blip r:embed="rId7"/>
                <a:stretch>
                  <a:fillRect l="-1977" t="-15094" r="-190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BEB61D-65C1-AA02-2248-4FB1DC899408}"/>
              </a:ext>
            </a:extLst>
          </p:cNvPr>
          <p:cNvCxnSpPr/>
          <p:nvPr/>
        </p:nvCxnSpPr>
        <p:spPr>
          <a:xfrm flipV="1">
            <a:off x="2633420" y="245872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335225" y="678340"/>
                <a:ext cx="1152155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specify a single constraint</a:t>
                </a:r>
                <a:br>
                  <a:rPr lang="en-US" sz="2800" dirty="0"/>
                </a:br>
                <a:r>
                  <a:rPr lang="en-US" sz="2800" dirty="0"/>
                  <a:t>giving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5" y="678340"/>
                <a:ext cx="11521551" cy="954107"/>
              </a:xfrm>
              <a:prstGeom prst="rect">
                <a:avLst/>
              </a:prstGeom>
              <a:blipFill>
                <a:blip r:embed="rId4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0635226" y="1998935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743767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743767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1B7DC-0EEE-6C7F-31E9-A4C22C91449D}"/>
              </a:ext>
            </a:extLst>
          </p:cNvPr>
          <p:cNvSpPr txBox="1"/>
          <p:nvPr/>
        </p:nvSpPr>
        <p:spPr>
          <a:xfrm>
            <a:off x="10150450" y="372467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S-DOF only</a:t>
            </a:r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96052</TotalTime>
  <Words>5272</Words>
  <Application>Microsoft Office PowerPoint</Application>
  <PresentationFormat>Widescreen</PresentationFormat>
  <Paragraphs>941</Paragraphs>
  <Slides>67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247</cp:revision>
  <dcterms:created xsi:type="dcterms:W3CDTF">2021-04-07T15:17:47Z</dcterms:created>
  <dcterms:modified xsi:type="dcterms:W3CDTF">2024-10-24T13:36:57Z</dcterms:modified>
</cp:coreProperties>
</file>