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9" r:id="rId2"/>
    <p:sldId id="921" r:id="rId3"/>
    <p:sldId id="902" r:id="rId4"/>
    <p:sldId id="936" r:id="rId5"/>
    <p:sldId id="965" r:id="rId6"/>
    <p:sldId id="941" r:id="rId7"/>
    <p:sldId id="937" r:id="rId8"/>
    <p:sldId id="945" r:id="rId9"/>
    <p:sldId id="944" r:id="rId10"/>
    <p:sldId id="946" r:id="rId11"/>
    <p:sldId id="947" r:id="rId12"/>
    <p:sldId id="948" r:id="rId13"/>
    <p:sldId id="924" r:id="rId14"/>
    <p:sldId id="918" r:id="rId15"/>
    <p:sldId id="950" r:id="rId16"/>
    <p:sldId id="907" r:id="rId17"/>
    <p:sldId id="953" r:id="rId18"/>
    <p:sldId id="909" r:id="rId19"/>
    <p:sldId id="908" r:id="rId20"/>
    <p:sldId id="920" r:id="rId21"/>
    <p:sldId id="966" r:id="rId22"/>
    <p:sldId id="955" r:id="rId23"/>
    <p:sldId id="968" r:id="rId24"/>
    <p:sldId id="969" r:id="rId25"/>
    <p:sldId id="957" r:id="rId26"/>
    <p:sldId id="963" r:id="rId27"/>
    <p:sldId id="912" r:id="rId28"/>
    <p:sldId id="959" r:id="rId29"/>
    <p:sldId id="913" r:id="rId30"/>
    <p:sldId id="960" r:id="rId31"/>
    <p:sldId id="961" r:id="rId32"/>
    <p:sldId id="914" r:id="rId33"/>
    <p:sldId id="915" r:id="rId34"/>
    <p:sldId id="970" r:id="rId35"/>
    <p:sldId id="962" r:id="rId36"/>
    <p:sldId id="952" r:id="rId37"/>
    <p:sldId id="932" r:id="rId38"/>
    <p:sldId id="917" r:id="rId39"/>
    <p:sldId id="923" r:id="rId40"/>
    <p:sldId id="91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5BCD"/>
    <a:srgbClr val="7030A0"/>
    <a:srgbClr val="C9A6E4"/>
    <a:srgbClr val="002D4D"/>
    <a:srgbClr val="001F35"/>
    <a:srgbClr val="00355A"/>
    <a:srgbClr val="005796"/>
    <a:srgbClr val="004475"/>
    <a:srgbClr val="0060A4"/>
    <a:srgbClr val="006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25B10-5B1C-4017-B167-ED3104435743}" v="555" dt="2024-05-16T19:49:30.0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7" autoAdjust="0"/>
    <p:restoredTop sz="88189" autoAdjust="0"/>
  </p:normalViewPr>
  <p:slideViewPr>
    <p:cSldViewPr snapToGrid="0">
      <p:cViewPr>
        <p:scale>
          <a:sx n="71" d="100"/>
          <a:sy n="71" d="100"/>
        </p:scale>
        <p:origin x="496" y="1608"/>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 Kaufman" userId="c001b2a046940d7c" providerId="LiveId" clId="{5CB25B10-5B1C-4017-B167-ED3104435743}"/>
    <pc:docChg chg="undo redo custSel addSld delSld modSld sldOrd">
      <pc:chgData name="Phillip Kaufman" userId="c001b2a046940d7c" providerId="LiveId" clId="{5CB25B10-5B1C-4017-B167-ED3104435743}" dt="2024-05-16T19:50:12.655" v="2522" actId="20577"/>
      <pc:docMkLst>
        <pc:docMk/>
      </pc:docMkLst>
      <pc:sldChg chg="addSp delSp modSp mod">
        <pc:chgData name="Phillip Kaufman" userId="c001b2a046940d7c" providerId="LiveId" clId="{5CB25B10-5B1C-4017-B167-ED3104435743}" dt="2024-05-16T08:21:12.459" v="2317" actId="1076"/>
        <pc:sldMkLst>
          <pc:docMk/>
          <pc:sldMk cId="2876084972" sldId="902"/>
        </pc:sldMkLst>
        <pc:spChg chg="add mod">
          <ac:chgData name="Phillip Kaufman" userId="c001b2a046940d7c" providerId="LiveId" clId="{5CB25B10-5B1C-4017-B167-ED3104435743}" dt="2024-05-16T08:21:12.459" v="2317" actId="1076"/>
          <ac:spMkLst>
            <pc:docMk/>
            <pc:sldMk cId="2876084972" sldId="902"/>
            <ac:spMk id="6" creationId="{FC120B7F-C6D8-9379-1B1E-BA53F7FC2EF5}"/>
          </ac:spMkLst>
        </pc:spChg>
        <pc:spChg chg="add del mod">
          <ac:chgData name="Phillip Kaufman" userId="c001b2a046940d7c" providerId="LiveId" clId="{5CB25B10-5B1C-4017-B167-ED3104435743}" dt="2024-05-16T08:20:53.086" v="2310"/>
          <ac:spMkLst>
            <pc:docMk/>
            <pc:sldMk cId="2876084972" sldId="902"/>
            <ac:spMk id="7" creationId="{0075675B-37F5-8C16-047C-3453F8340C14}"/>
          </ac:spMkLst>
        </pc:spChg>
        <pc:spChg chg="mod">
          <ac:chgData name="Phillip Kaufman" userId="c001b2a046940d7c" providerId="LiveId" clId="{5CB25B10-5B1C-4017-B167-ED3104435743}" dt="2024-05-16T08:20:25.564" v="2300" actId="1076"/>
          <ac:spMkLst>
            <pc:docMk/>
            <pc:sldMk cId="2876084972" sldId="902"/>
            <ac:spMk id="16" creationId="{C39B304C-2170-EB4C-B05A-259B1C7696A8}"/>
          </ac:spMkLst>
        </pc:spChg>
        <pc:spChg chg="mod">
          <ac:chgData name="Phillip Kaufman" userId="c001b2a046940d7c" providerId="LiveId" clId="{5CB25B10-5B1C-4017-B167-ED3104435743}" dt="2024-05-16T08:20:25.564" v="2300" actId="1076"/>
          <ac:spMkLst>
            <pc:docMk/>
            <pc:sldMk cId="2876084972" sldId="902"/>
            <ac:spMk id="22" creationId="{18935A27-1F1A-9C23-FC34-072DF5053D67}"/>
          </ac:spMkLst>
        </pc:spChg>
        <pc:spChg chg="mod">
          <ac:chgData name="Phillip Kaufman" userId="c001b2a046940d7c" providerId="LiveId" clId="{5CB25B10-5B1C-4017-B167-ED3104435743}" dt="2024-05-16T08:20:29.535" v="2301" actId="1076"/>
          <ac:spMkLst>
            <pc:docMk/>
            <pc:sldMk cId="2876084972" sldId="902"/>
            <ac:spMk id="23" creationId="{E6AF5946-AC6C-7373-BC59-2D8969C43C4D}"/>
          </ac:spMkLst>
        </pc:spChg>
        <pc:spChg chg="mod">
          <ac:chgData name="Phillip Kaufman" userId="c001b2a046940d7c" providerId="LiveId" clId="{5CB25B10-5B1C-4017-B167-ED3104435743}" dt="2024-05-16T08:20:56.473" v="2313" actId="1076"/>
          <ac:spMkLst>
            <pc:docMk/>
            <pc:sldMk cId="2876084972" sldId="902"/>
            <ac:spMk id="24" creationId="{446BAD3D-ADF6-9D4E-1F99-29A320FC9B61}"/>
          </ac:spMkLst>
        </pc:spChg>
        <pc:spChg chg="mod">
          <ac:chgData name="Phillip Kaufman" userId="c001b2a046940d7c" providerId="LiveId" clId="{5CB25B10-5B1C-4017-B167-ED3104435743}" dt="2024-05-16T08:20:32.196" v="2302" actId="1076"/>
          <ac:spMkLst>
            <pc:docMk/>
            <pc:sldMk cId="2876084972" sldId="902"/>
            <ac:spMk id="25" creationId="{D8D4561F-8E33-7D59-63DC-2E57FFEF60EC}"/>
          </ac:spMkLst>
        </pc:spChg>
        <pc:spChg chg="mod">
          <ac:chgData name="Phillip Kaufman" userId="c001b2a046940d7c" providerId="LiveId" clId="{5CB25B10-5B1C-4017-B167-ED3104435743}" dt="2024-05-16T08:21:01.498" v="2314" actId="1076"/>
          <ac:spMkLst>
            <pc:docMk/>
            <pc:sldMk cId="2876084972" sldId="902"/>
            <ac:spMk id="26" creationId="{00B879E3-86E9-0506-7032-B3EB9EA592B6}"/>
          </ac:spMkLst>
        </pc:spChg>
      </pc:sldChg>
      <pc:sldChg chg="addSp delSp modSp mod">
        <pc:chgData name="Phillip Kaufman" userId="c001b2a046940d7c" providerId="LiveId" clId="{5CB25B10-5B1C-4017-B167-ED3104435743}" dt="2024-05-16T19:47:51.397" v="2513"/>
        <pc:sldMkLst>
          <pc:docMk/>
          <pc:sldMk cId="699598180" sldId="907"/>
        </pc:sldMkLst>
        <pc:spChg chg="mod">
          <ac:chgData name="Phillip Kaufman" userId="c001b2a046940d7c" providerId="LiveId" clId="{5CB25B10-5B1C-4017-B167-ED3104435743}" dt="2024-05-16T07:53:18.976" v="1918" actId="404"/>
          <ac:spMkLst>
            <pc:docMk/>
            <pc:sldMk cId="699598180" sldId="907"/>
            <ac:spMk id="5" creationId="{598D03F2-93D9-83BF-CDA9-A512BA4F8C99}"/>
          </ac:spMkLst>
        </pc:spChg>
        <pc:spChg chg="mod">
          <ac:chgData name="Phillip Kaufman" userId="c001b2a046940d7c" providerId="LiveId" clId="{5CB25B10-5B1C-4017-B167-ED3104435743}" dt="2024-05-16T07:53:18.976" v="1918" actId="404"/>
          <ac:spMkLst>
            <pc:docMk/>
            <pc:sldMk cId="699598180" sldId="907"/>
            <ac:spMk id="6" creationId="{AA2EDE3B-E316-5354-6C01-6E53B36D5921}"/>
          </ac:spMkLst>
        </pc:spChg>
        <pc:spChg chg="mod">
          <ac:chgData name="Phillip Kaufman" userId="c001b2a046940d7c" providerId="LiveId" clId="{5CB25B10-5B1C-4017-B167-ED3104435743}" dt="2024-05-14T06:48:52.603" v="789"/>
          <ac:spMkLst>
            <pc:docMk/>
            <pc:sldMk cId="699598180" sldId="907"/>
            <ac:spMk id="10" creationId="{F86BA03E-944E-489D-9CFC-7EA656FD6A9B}"/>
          </ac:spMkLst>
        </pc:spChg>
        <pc:spChg chg="mod">
          <ac:chgData name="Phillip Kaufman" userId="c001b2a046940d7c" providerId="LiveId" clId="{5CB25B10-5B1C-4017-B167-ED3104435743}" dt="2024-05-14T06:48:52.603" v="789"/>
          <ac:spMkLst>
            <pc:docMk/>
            <pc:sldMk cId="699598180" sldId="907"/>
            <ac:spMk id="45" creationId="{87FC683C-ED2E-CFE2-8F9D-789318B89321}"/>
          </ac:spMkLst>
        </pc:spChg>
        <pc:spChg chg="mod">
          <ac:chgData name="Phillip Kaufman" userId="c001b2a046940d7c" providerId="LiveId" clId="{5CB25B10-5B1C-4017-B167-ED3104435743}" dt="2024-05-14T06:48:52.603" v="789"/>
          <ac:spMkLst>
            <pc:docMk/>
            <pc:sldMk cId="699598180" sldId="907"/>
            <ac:spMk id="46" creationId="{6425C28B-9276-67AA-08E0-9F873F1C0D75}"/>
          </ac:spMkLst>
        </pc:spChg>
        <pc:spChg chg="mod">
          <ac:chgData name="Phillip Kaufman" userId="c001b2a046940d7c" providerId="LiveId" clId="{5CB25B10-5B1C-4017-B167-ED3104435743}" dt="2024-05-16T07:53:18.976" v="1918" actId="404"/>
          <ac:spMkLst>
            <pc:docMk/>
            <pc:sldMk cId="699598180" sldId="907"/>
            <ac:spMk id="50" creationId="{B21C8D8B-D398-EF6D-95D1-34C78403608D}"/>
          </ac:spMkLst>
        </pc:spChg>
        <pc:spChg chg="add mod">
          <ac:chgData name="Phillip Kaufman" userId="c001b2a046940d7c" providerId="LiveId" clId="{5CB25B10-5B1C-4017-B167-ED3104435743}" dt="2024-05-16T19:47:51.397" v="2513"/>
          <ac:spMkLst>
            <pc:docMk/>
            <pc:sldMk cId="699598180" sldId="907"/>
            <ac:spMk id="51" creationId="{791A8E3B-7703-CC81-54FD-89DF08878869}"/>
          </ac:spMkLst>
        </pc:spChg>
        <pc:spChg chg="mod">
          <ac:chgData name="Phillip Kaufman" userId="c001b2a046940d7c" providerId="LiveId" clId="{5CB25B10-5B1C-4017-B167-ED3104435743}" dt="2024-05-16T07:53:18.976" v="1918" actId="404"/>
          <ac:spMkLst>
            <pc:docMk/>
            <pc:sldMk cId="699598180" sldId="907"/>
            <ac:spMk id="53" creationId="{FB53B42E-80F2-7E14-F92D-499C5A7C18AB}"/>
          </ac:spMkLst>
        </pc:spChg>
        <pc:spChg chg="mod">
          <ac:chgData name="Phillip Kaufman" userId="c001b2a046940d7c" providerId="LiveId" clId="{5CB25B10-5B1C-4017-B167-ED3104435743}" dt="2024-05-16T19:47:51.397" v="2513"/>
          <ac:spMkLst>
            <pc:docMk/>
            <pc:sldMk cId="699598180" sldId="907"/>
            <ac:spMk id="57" creationId="{504C5FDF-CEA9-0F8A-5E51-62D5E8168390}"/>
          </ac:spMkLst>
        </pc:spChg>
        <pc:spChg chg="mod">
          <ac:chgData name="Phillip Kaufman" userId="c001b2a046940d7c" providerId="LiveId" clId="{5CB25B10-5B1C-4017-B167-ED3104435743}" dt="2024-05-16T19:47:51.397" v="2513"/>
          <ac:spMkLst>
            <pc:docMk/>
            <pc:sldMk cId="699598180" sldId="907"/>
            <ac:spMk id="58" creationId="{05BA4446-3990-43EC-99D3-F6335A5E7DFD}"/>
          </ac:spMkLst>
        </pc:spChg>
        <pc:spChg chg="mod">
          <ac:chgData name="Phillip Kaufman" userId="c001b2a046940d7c" providerId="LiveId" clId="{5CB25B10-5B1C-4017-B167-ED3104435743}" dt="2024-05-16T19:47:51.397" v="2513"/>
          <ac:spMkLst>
            <pc:docMk/>
            <pc:sldMk cId="699598180" sldId="907"/>
            <ac:spMk id="157" creationId="{A7ACA2F0-F109-7422-E721-5445E99FAC93}"/>
          </ac:spMkLst>
        </pc:spChg>
        <pc:spChg chg="mod">
          <ac:chgData name="Phillip Kaufman" userId="c001b2a046940d7c" providerId="LiveId" clId="{5CB25B10-5B1C-4017-B167-ED3104435743}" dt="2024-05-16T19:47:51.397" v="2513"/>
          <ac:spMkLst>
            <pc:docMk/>
            <pc:sldMk cId="699598180" sldId="907"/>
            <ac:spMk id="158" creationId="{21749A8C-3ED8-F19E-8797-C70C502CBB6A}"/>
          </ac:spMkLst>
        </pc:spChg>
        <pc:spChg chg="del">
          <ac:chgData name="Phillip Kaufman" userId="c001b2a046940d7c" providerId="LiveId" clId="{5CB25B10-5B1C-4017-B167-ED3104435743}" dt="2024-05-16T19:47:51.151" v="2512" actId="478"/>
          <ac:spMkLst>
            <pc:docMk/>
            <pc:sldMk cId="699598180" sldId="907"/>
            <ac:spMk id="184" creationId="{A6B5FC1E-2BAB-DD93-FA52-D3B3CA502CDC}"/>
          </ac:spMkLst>
        </pc:spChg>
        <pc:spChg chg="del">
          <ac:chgData name="Phillip Kaufman" userId="c001b2a046940d7c" providerId="LiveId" clId="{5CB25B10-5B1C-4017-B167-ED3104435743}" dt="2024-05-16T19:47:51.151" v="2512" actId="478"/>
          <ac:spMkLst>
            <pc:docMk/>
            <pc:sldMk cId="699598180" sldId="907"/>
            <ac:spMk id="185" creationId="{1643CECD-95F2-36A1-CF9B-DE7F7FE623B4}"/>
          </ac:spMkLst>
        </pc:spChg>
        <pc:grpChg chg="add del mod">
          <ac:chgData name="Phillip Kaufman" userId="c001b2a046940d7c" providerId="LiveId" clId="{5CB25B10-5B1C-4017-B167-ED3104435743}" dt="2024-05-16T19:47:51.151" v="2512" actId="478"/>
          <ac:grpSpMkLst>
            <pc:docMk/>
            <pc:sldMk cId="699598180" sldId="907"/>
            <ac:grpSpMk id="8" creationId="{60604119-AD22-5DDD-2369-CE936148DD2D}"/>
          </ac:grpSpMkLst>
        </pc:grpChg>
        <pc:grpChg chg="mod">
          <ac:chgData name="Phillip Kaufman" userId="c001b2a046940d7c" providerId="LiveId" clId="{5CB25B10-5B1C-4017-B167-ED3104435743}" dt="2024-05-14T06:48:52.603" v="789"/>
          <ac:grpSpMkLst>
            <pc:docMk/>
            <pc:sldMk cId="699598180" sldId="907"/>
            <ac:grpSpMk id="9" creationId="{AA0A2D83-7CFC-04BE-C672-195DAE0F5AAC}"/>
          </ac:grpSpMkLst>
        </pc:grpChg>
        <pc:grpChg chg="mod">
          <ac:chgData name="Phillip Kaufman" userId="c001b2a046940d7c" providerId="LiveId" clId="{5CB25B10-5B1C-4017-B167-ED3104435743}" dt="2024-05-14T06:48:52.603" v="789"/>
          <ac:grpSpMkLst>
            <pc:docMk/>
            <pc:sldMk cId="699598180" sldId="907"/>
            <ac:grpSpMk id="11" creationId="{41C945DC-70CB-A8F2-C91E-FF465125AD99}"/>
          </ac:grpSpMkLst>
        </pc:grpChg>
        <pc:grpChg chg="mod">
          <ac:chgData name="Phillip Kaufman" userId="c001b2a046940d7c" providerId="LiveId" clId="{5CB25B10-5B1C-4017-B167-ED3104435743}" dt="2024-05-14T06:48:52.603" v="789"/>
          <ac:grpSpMkLst>
            <pc:docMk/>
            <pc:sldMk cId="699598180" sldId="907"/>
            <ac:grpSpMk id="12" creationId="{0064EDEB-CD80-A6B3-C178-F614CFEE39D5}"/>
          </ac:grpSpMkLst>
        </pc:grpChg>
        <pc:grpChg chg="mod">
          <ac:chgData name="Phillip Kaufman" userId="c001b2a046940d7c" providerId="LiveId" clId="{5CB25B10-5B1C-4017-B167-ED3104435743}" dt="2024-05-14T06:48:52.603" v="789"/>
          <ac:grpSpMkLst>
            <pc:docMk/>
            <pc:sldMk cId="699598180" sldId="907"/>
            <ac:grpSpMk id="47" creationId="{36850FBB-A3BF-CF7C-E164-0B3184639C01}"/>
          </ac:grpSpMkLst>
        </pc:grpChg>
        <pc:grpChg chg="add mod">
          <ac:chgData name="Phillip Kaufman" userId="c001b2a046940d7c" providerId="LiveId" clId="{5CB25B10-5B1C-4017-B167-ED3104435743}" dt="2024-05-16T19:47:51.397" v="2513"/>
          <ac:grpSpMkLst>
            <pc:docMk/>
            <pc:sldMk cId="699598180" sldId="907"/>
            <ac:grpSpMk id="52" creationId="{4B3FD2F3-0826-2791-42F9-7D260BED4C76}"/>
          </ac:grpSpMkLst>
        </pc:grpChg>
        <pc:grpChg chg="mod">
          <ac:chgData name="Phillip Kaufman" userId="c001b2a046940d7c" providerId="LiveId" clId="{5CB25B10-5B1C-4017-B167-ED3104435743}" dt="2024-05-16T19:47:51.397" v="2513"/>
          <ac:grpSpMkLst>
            <pc:docMk/>
            <pc:sldMk cId="699598180" sldId="907"/>
            <ac:grpSpMk id="54" creationId="{DB20088D-A68D-A857-5CF6-652DBC95C10D}"/>
          </ac:grpSpMkLst>
        </pc:grpChg>
        <pc:grpChg chg="mod">
          <ac:chgData name="Phillip Kaufman" userId="c001b2a046940d7c" providerId="LiveId" clId="{5CB25B10-5B1C-4017-B167-ED3104435743}" dt="2024-05-16T19:47:51.397" v="2513"/>
          <ac:grpSpMkLst>
            <pc:docMk/>
            <pc:sldMk cId="699598180" sldId="907"/>
            <ac:grpSpMk id="55" creationId="{9611CB3F-9BEE-9A0E-F859-D5225CB9C603}"/>
          </ac:grpSpMkLst>
        </pc:grpChg>
        <pc:grpChg chg="mod">
          <ac:chgData name="Phillip Kaufman" userId="c001b2a046940d7c" providerId="LiveId" clId="{5CB25B10-5B1C-4017-B167-ED3104435743}" dt="2024-05-16T19:47:51.397" v="2513"/>
          <ac:grpSpMkLst>
            <pc:docMk/>
            <pc:sldMk cId="699598180" sldId="907"/>
            <ac:grpSpMk id="56" creationId="{B03F3C24-77BE-4733-C89A-D92DDB1CD5D5}"/>
          </ac:grpSpMkLst>
        </pc:grpChg>
        <pc:grpChg chg="del">
          <ac:chgData name="Phillip Kaufman" userId="c001b2a046940d7c" providerId="LiveId" clId="{5CB25B10-5B1C-4017-B167-ED3104435743}" dt="2024-05-14T06:48:52.257" v="788" actId="478"/>
          <ac:grpSpMkLst>
            <pc:docMk/>
            <pc:sldMk cId="699598180" sldId="907"/>
            <ac:grpSpMk id="142" creationId="{869C243C-B9F2-7782-83EB-AA265E3A10D9}"/>
          </ac:grpSpMkLst>
        </pc:grpChg>
        <pc:cxnChg chg="mod">
          <ac:chgData name="Phillip Kaufman" userId="c001b2a046940d7c" providerId="LiveId" clId="{5CB25B10-5B1C-4017-B167-ED3104435743}" dt="2024-05-14T06:48:52.603" v="789"/>
          <ac:cxnSpMkLst>
            <pc:docMk/>
            <pc:sldMk cId="699598180" sldId="907"/>
            <ac:cxnSpMk id="13" creationId="{DF2DAC6A-C5EE-B61C-2AEF-14D5B5EA68BA}"/>
          </ac:cxnSpMkLst>
        </pc:cxnChg>
        <pc:cxnChg chg="mod">
          <ac:chgData name="Phillip Kaufman" userId="c001b2a046940d7c" providerId="LiveId" clId="{5CB25B10-5B1C-4017-B167-ED3104435743}" dt="2024-05-14T06:48:52.603" v="789"/>
          <ac:cxnSpMkLst>
            <pc:docMk/>
            <pc:sldMk cId="699598180" sldId="907"/>
            <ac:cxnSpMk id="14" creationId="{9279B195-0E8D-C3AC-86A4-A09E11CF3623}"/>
          </ac:cxnSpMkLst>
        </pc:cxnChg>
        <pc:cxnChg chg="mod">
          <ac:chgData name="Phillip Kaufman" userId="c001b2a046940d7c" providerId="LiveId" clId="{5CB25B10-5B1C-4017-B167-ED3104435743}" dt="2024-05-14T06:48:52.603" v="789"/>
          <ac:cxnSpMkLst>
            <pc:docMk/>
            <pc:sldMk cId="699598180" sldId="907"/>
            <ac:cxnSpMk id="15" creationId="{1988EB09-D9D7-7870-88B5-EF981E46440C}"/>
          </ac:cxnSpMkLst>
        </pc:cxnChg>
        <pc:cxnChg chg="mod">
          <ac:chgData name="Phillip Kaufman" userId="c001b2a046940d7c" providerId="LiveId" clId="{5CB25B10-5B1C-4017-B167-ED3104435743}" dt="2024-05-14T06:48:52.603" v="789"/>
          <ac:cxnSpMkLst>
            <pc:docMk/>
            <pc:sldMk cId="699598180" sldId="907"/>
            <ac:cxnSpMk id="16" creationId="{A0593335-587E-A562-FF40-7EF11400113F}"/>
          </ac:cxnSpMkLst>
        </pc:cxnChg>
        <pc:cxnChg chg="mod">
          <ac:chgData name="Phillip Kaufman" userId="c001b2a046940d7c" providerId="LiveId" clId="{5CB25B10-5B1C-4017-B167-ED3104435743}" dt="2024-05-14T06:48:52.603" v="789"/>
          <ac:cxnSpMkLst>
            <pc:docMk/>
            <pc:sldMk cId="699598180" sldId="907"/>
            <ac:cxnSpMk id="17" creationId="{4143FFCB-2204-A528-097D-AA92052A82D1}"/>
          </ac:cxnSpMkLst>
        </pc:cxnChg>
        <pc:cxnChg chg="mod">
          <ac:chgData name="Phillip Kaufman" userId="c001b2a046940d7c" providerId="LiveId" clId="{5CB25B10-5B1C-4017-B167-ED3104435743}" dt="2024-05-14T06:48:52.603" v="789"/>
          <ac:cxnSpMkLst>
            <pc:docMk/>
            <pc:sldMk cId="699598180" sldId="907"/>
            <ac:cxnSpMk id="18" creationId="{8A8F42FB-1CD2-36E7-C798-D485BFAF3C58}"/>
          </ac:cxnSpMkLst>
        </pc:cxnChg>
        <pc:cxnChg chg="mod">
          <ac:chgData name="Phillip Kaufman" userId="c001b2a046940d7c" providerId="LiveId" clId="{5CB25B10-5B1C-4017-B167-ED3104435743}" dt="2024-05-14T06:48:52.603" v="789"/>
          <ac:cxnSpMkLst>
            <pc:docMk/>
            <pc:sldMk cId="699598180" sldId="907"/>
            <ac:cxnSpMk id="19" creationId="{0FB953AF-B4C4-062F-FDB8-23029BB5EB70}"/>
          </ac:cxnSpMkLst>
        </pc:cxnChg>
        <pc:cxnChg chg="mod">
          <ac:chgData name="Phillip Kaufman" userId="c001b2a046940d7c" providerId="LiveId" clId="{5CB25B10-5B1C-4017-B167-ED3104435743}" dt="2024-05-14T06:48:52.603" v="789"/>
          <ac:cxnSpMkLst>
            <pc:docMk/>
            <pc:sldMk cId="699598180" sldId="907"/>
            <ac:cxnSpMk id="20" creationId="{B089DF5A-6F23-CACC-BF1D-D98D7211803D}"/>
          </ac:cxnSpMkLst>
        </pc:cxnChg>
        <pc:cxnChg chg="mod">
          <ac:chgData name="Phillip Kaufman" userId="c001b2a046940d7c" providerId="LiveId" clId="{5CB25B10-5B1C-4017-B167-ED3104435743}" dt="2024-05-14T06:48:52.603" v="789"/>
          <ac:cxnSpMkLst>
            <pc:docMk/>
            <pc:sldMk cId="699598180" sldId="907"/>
            <ac:cxnSpMk id="21" creationId="{37057880-952D-E281-7FB1-FCC0662476BE}"/>
          </ac:cxnSpMkLst>
        </pc:cxnChg>
        <pc:cxnChg chg="mod">
          <ac:chgData name="Phillip Kaufman" userId="c001b2a046940d7c" providerId="LiveId" clId="{5CB25B10-5B1C-4017-B167-ED3104435743}" dt="2024-05-14T06:48:52.603" v="789"/>
          <ac:cxnSpMkLst>
            <pc:docMk/>
            <pc:sldMk cId="699598180" sldId="907"/>
            <ac:cxnSpMk id="22" creationId="{46D98E43-931F-EB13-159C-156BA2114B4A}"/>
          </ac:cxnSpMkLst>
        </pc:cxnChg>
        <pc:cxnChg chg="mod">
          <ac:chgData name="Phillip Kaufman" userId="c001b2a046940d7c" providerId="LiveId" clId="{5CB25B10-5B1C-4017-B167-ED3104435743}" dt="2024-05-14T06:48:52.603" v="789"/>
          <ac:cxnSpMkLst>
            <pc:docMk/>
            <pc:sldMk cId="699598180" sldId="907"/>
            <ac:cxnSpMk id="23" creationId="{3FD00B49-5289-EEE1-E58C-62AF8DA743ED}"/>
          </ac:cxnSpMkLst>
        </pc:cxnChg>
        <pc:cxnChg chg="mod">
          <ac:chgData name="Phillip Kaufman" userId="c001b2a046940d7c" providerId="LiveId" clId="{5CB25B10-5B1C-4017-B167-ED3104435743}" dt="2024-05-14T06:48:52.603" v="789"/>
          <ac:cxnSpMkLst>
            <pc:docMk/>
            <pc:sldMk cId="699598180" sldId="907"/>
            <ac:cxnSpMk id="24" creationId="{1B70C961-3B2E-BF87-8ABC-33506251DC04}"/>
          </ac:cxnSpMkLst>
        </pc:cxnChg>
        <pc:cxnChg chg="mod">
          <ac:chgData name="Phillip Kaufman" userId="c001b2a046940d7c" providerId="LiveId" clId="{5CB25B10-5B1C-4017-B167-ED3104435743}" dt="2024-05-14T06:48:52.603" v="789"/>
          <ac:cxnSpMkLst>
            <pc:docMk/>
            <pc:sldMk cId="699598180" sldId="907"/>
            <ac:cxnSpMk id="25" creationId="{2B6A58BE-ADBE-E92B-FCDB-227A5962051F}"/>
          </ac:cxnSpMkLst>
        </pc:cxnChg>
        <pc:cxnChg chg="mod">
          <ac:chgData name="Phillip Kaufman" userId="c001b2a046940d7c" providerId="LiveId" clId="{5CB25B10-5B1C-4017-B167-ED3104435743}" dt="2024-05-14T06:48:52.603" v="789"/>
          <ac:cxnSpMkLst>
            <pc:docMk/>
            <pc:sldMk cId="699598180" sldId="907"/>
            <ac:cxnSpMk id="26" creationId="{C50282D7-272A-759C-756A-A161E46EBEB2}"/>
          </ac:cxnSpMkLst>
        </pc:cxnChg>
        <pc:cxnChg chg="mod">
          <ac:chgData name="Phillip Kaufman" userId="c001b2a046940d7c" providerId="LiveId" clId="{5CB25B10-5B1C-4017-B167-ED3104435743}" dt="2024-05-14T06:48:52.603" v="789"/>
          <ac:cxnSpMkLst>
            <pc:docMk/>
            <pc:sldMk cId="699598180" sldId="907"/>
            <ac:cxnSpMk id="27" creationId="{DDE54723-4AB5-9C06-E8A5-17D863E21986}"/>
          </ac:cxnSpMkLst>
        </pc:cxnChg>
        <pc:cxnChg chg="mod">
          <ac:chgData name="Phillip Kaufman" userId="c001b2a046940d7c" providerId="LiveId" clId="{5CB25B10-5B1C-4017-B167-ED3104435743}" dt="2024-05-14T06:48:52.603" v="789"/>
          <ac:cxnSpMkLst>
            <pc:docMk/>
            <pc:sldMk cId="699598180" sldId="907"/>
            <ac:cxnSpMk id="28" creationId="{878657D6-2F6A-94AF-5201-C4405A35B584}"/>
          </ac:cxnSpMkLst>
        </pc:cxnChg>
        <pc:cxnChg chg="mod">
          <ac:chgData name="Phillip Kaufman" userId="c001b2a046940d7c" providerId="LiveId" clId="{5CB25B10-5B1C-4017-B167-ED3104435743}" dt="2024-05-14T06:48:52.603" v="789"/>
          <ac:cxnSpMkLst>
            <pc:docMk/>
            <pc:sldMk cId="699598180" sldId="907"/>
            <ac:cxnSpMk id="29" creationId="{C02C64DC-9C44-A938-2D26-5782F36DB422}"/>
          </ac:cxnSpMkLst>
        </pc:cxnChg>
        <pc:cxnChg chg="mod">
          <ac:chgData name="Phillip Kaufman" userId="c001b2a046940d7c" providerId="LiveId" clId="{5CB25B10-5B1C-4017-B167-ED3104435743}" dt="2024-05-14T06:48:52.603" v="789"/>
          <ac:cxnSpMkLst>
            <pc:docMk/>
            <pc:sldMk cId="699598180" sldId="907"/>
            <ac:cxnSpMk id="30" creationId="{567FD5CF-8F29-F6BB-A8C4-C0949B81903C}"/>
          </ac:cxnSpMkLst>
        </pc:cxnChg>
        <pc:cxnChg chg="mod">
          <ac:chgData name="Phillip Kaufman" userId="c001b2a046940d7c" providerId="LiveId" clId="{5CB25B10-5B1C-4017-B167-ED3104435743}" dt="2024-05-14T06:48:52.603" v="789"/>
          <ac:cxnSpMkLst>
            <pc:docMk/>
            <pc:sldMk cId="699598180" sldId="907"/>
            <ac:cxnSpMk id="31" creationId="{DC9BB3CF-5B2C-01C5-16D0-D218BC118304}"/>
          </ac:cxnSpMkLst>
        </pc:cxnChg>
        <pc:cxnChg chg="mod">
          <ac:chgData name="Phillip Kaufman" userId="c001b2a046940d7c" providerId="LiveId" clId="{5CB25B10-5B1C-4017-B167-ED3104435743}" dt="2024-05-14T06:48:52.603" v="789"/>
          <ac:cxnSpMkLst>
            <pc:docMk/>
            <pc:sldMk cId="699598180" sldId="907"/>
            <ac:cxnSpMk id="32" creationId="{FD5199A5-B698-CE58-C224-007F280D40AE}"/>
          </ac:cxnSpMkLst>
        </pc:cxnChg>
        <pc:cxnChg chg="mod">
          <ac:chgData name="Phillip Kaufman" userId="c001b2a046940d7c" providerId="LiveId" clId="{5CB25B10-5B1C-4017-B167-ED3104435743}" dt="2024-05-14T06:48:52.603" v="789"/>
          <ac:cxnSpMkLst>
            <pc:docMk/>
            <pc:sldMk cId="699598180" sldId="907"/>
            <ac:cxnSpMk id="33" creationId="{D86DC444-98F7-74DE-6279-3677B1E13C3B}"/>
          </ac:cxnSpMkLst>
        </pc:cxnChg>
        <pc:cxnChg chg="mod">
          <ac:chgData name="Phillip Kaufman" userId="c001b2a046940d7c" providerId="LiveId" clId="{5CB25B10-5B1C-4017-B167-ED3104435743}" dt="2024-05-14T06:48:52.603" v="789"/>
          <ac:cxnSpMkLst>
            <pc:docMk/>
            <pc:sldMk cId="699598180" sldId="907"/>
            <ac:cxnSpMk id="34" creationId="{DE68B39C-6393-0963-1C6A-EBEC6C2FC90E}"/>
          </ac:cxnSpMkLst>
        </pc:cxnChg>
        <pc:cxnChg chg="mod">
          <ac:chgData name="Phillip Kaufman" userId="c001b2a046940d7c" providerId="LiveId" clId="{5CB25B10-5B1C-4017-B167-ED3104435743}" dt="2024-05-14T06:48:52.603" v="789"/>
          <ac:cxnSpMkLst>
            <pc:docMk/>
            <pc:sldMk cId="699598180" sldId="907"/>
            <ac:cxnSpMk id="35" creationId="{9701E530-482F-8680-C6C5-CB6C47978707}"/>
          </ac:cxnSpMkLst>
        </pc:cxnChg>
        <pc:cxnChg chg="mod">
          <ac:chgData name="Phillip Kaufman" userId="c001b2a046940d7c" providerId="LiveId" clId="{5CB25B10-5B1C-4017-B167-ED3104435743}" dt="2024-05-14T06:48:52.603" v="789"/>
          <ac:cxnSpMkLst>
            <pc:docMk/>
            <pc:sldMk cId="699598180" sldId="907"/>
            <ac:cxnSpMk id="36" creationId="{26E88405-4F1D-D48D-8BCC-690CB1525216}"/>
          </ac:cxnSpMkLst>
        </pc:cxnChg>
        <pc:cxnChg chg="mod">
          <ac:chgData name="Phillip Kaufman" userId="c001b2a046940d7c" providerId="LiveId" clId="{5CB25B10-5B1C-4017-B167-ED3104435743}" dt="2024-05-14T06:48:52.603" v="789"/>
          <ac:cxnSpMkLst>
            <pc:docMk/>
            <pc:sldMk cId="699598180" sldId="907"/>
            <ac:cxnSpMk id="37" creationId="{3FE78178-F2CB-15D6-87BC-A85AC9A9F2AF}"/>
          </ac:cxnSpMkLst>
        </pc:cxnChg>
        <pc:cxnChg chg="mod">
          <ac:chgData name="Phillip Kaufman" userId="c001b2a046940d7c" providerId="LiveId" clId="{5CB25B10-5B1C-4017-B167-ED3104435743}" dt="2024-05-14T06:48:52.603" v="789"/>
          <ac:cxnSpMkLst>
            <pc:docMk/>
            <pc:sldMk cId="699598180" sldId="907"/>
            <ac:cxnSpMk id="38" creationId="{0FE8D072-7F8F-9575-1853-55E8CCFBAB23}"/>
          </ac:cxnSpMkLst>
        </pc:cxnChg>
        <pc:cxnChg chg="mod">
          <ac:chgData name="Phillip Kaufman" userId="c001b2a046940d7c" providerId="LiveId" clId="{5CB25B10-5B1C-4017-B167-ED3104435743}" dt="2024-05-14T06:48:52.603" v="789"/>
          <ac:cxnSpMkLst>
            <pc:docMk/>
            <pc:sldMk cId="699598180" sldId="907"/>
            <ac:cxnSpMk id="39" creationId="{782F5E50-EFA3-8037-4633-08FEF706EB31}"/>
          </ac:cxnSpMkLst>
        </pc:cxnChg>
        <pc:cxnChg chg="mod">
          <ac:chgData name="Phillip Kaufman" userId="c001b2a046940d7c" providerId="LiveId" clId="{5CB25B10-5B1C-4017-B167-ED3104435743}" dt="2024-05-14T06:48:52.603" v="789"/>
          <ac:cxnSpMkLst>
            <pc:docMk/>
            <pc:sldMk cId="699598180" sldId="907"/>
            <ac:cxnSpMk id="40" creationId="{4AB82582-3812-82E1-864E-68BC59FFF8CF}"/>
          </ac:cxnSpMkLst>
        </pc:cxnChg>
        <pc:cxnChg chg="mod">
          <ac:chgData name="Phillip Kaufman" userId="c001b2a046940d7c" providerId="LiveId" clId="{5CB25B10-5B1C-4017-B167-ED3104435743}" dt="2024-05-14T06:48:52.603" v="789"/>
          <ac:cxnSpMkLst>
            <pc:docMk/>
            <pc:sldMk cId="699598180" sldId="907"/>
            <ac:cxnSpMk id="41" creationId="{CD92DB5E-EA28-CC52-57E2-743DD350256C}"/>
          </ac:cxnSpMkLst>
        </pc:cxnChg>
        <pc:cxnChg chg="mod">
          <ac:chgData name="Phillip Kaufman" userId="c001b2a046940d7c" providerId="LiveId" clId="{5CB25B10-5B1C-4017-B167-ED3104435743}" dt="2024-05-14T06:48:52.603" v="789"/>
          <ac:cxnSpMkLst>
            <pc:docMk/>
            <pc:sldMk cId="699598180" sldId="907"/>
            <ac:cxnSpMk id="42" creationId="{C0F43611-5C8D-AE3B-F088-B668A9D83331}"/>
          </ac:cxnSpMkLst>
        </pc:cxnChg>
        <pc:cxnChg chg="mod">
          <ac:chgData name="Phillip Kaufman" userId="c001b2a046940d7c" providerId="LiveId" clId="{5CB25B10-5B1C-4017-B167-ED3104435743}" dt="2024-05-14T06:48:52.603" v="789"/>
          <ac:cxnSpMkLst>
            <pc:docMk/>
            <pc:sldMk cId="699598180" sldId="907"/>
            <ac:cxnSpMk id="43" creationId="{7EC8B58F-0612-BB79-0288-2EAE028EBBC5}"/>
          </ac:cxnSpMkLst>
        </pc:cxnChg>
        <pc:cxnChg chg="mod">
          <ac:chgData name="Phillip Kaufman" userId="c001b2a046940d7c" providerId="LiveId" clId="{5CB25B10-5B1C-4017-B167-ED3104435743}" dt="2024-05-14T06:48:52.603" v="789"/>
          <ac:cxnSpMkLst>
            <pc:docMk/>
            <pc:sldMk cId="699598180" sldId="907"/>
            <ac:cxnSpMk id="44" creationId="{700496BF-618A-7874-A90C-9ED06A967409}"/>
          </ac:cxnSpMkLst>
        </pc:cxnChg>
        <pc:cxnChg chg="mod">
          <ac:chgData name="Phillip Kaufman" userId="c001b2a046940d7c" providerId="LiveId" clId="{5CB25B10-5B1C-4017-B167-ED3104435743}" dt="2024-05-14T06:48:52.603" v="789"/>
          <ac:cxnSpMkLst>
            <pc:docMk/>
            <pc:sldMk cId="699598180" sldId="907"/>
            <ac:cxnSpMk id="48" creationId="{6BC95A81-E441-54F6-6640-2643FF41B99D}"/>
          </ac:cxnSpMkLst>
        </pc:cxnChg>
        <pc:cxnChg chg="mod">
          <ac:chgData name="Phillip Kaufman" userId="c001b2a046940d7c" providerId="LiveId" clId="{5CB25B10-5B1C-4017-B167-ED3104435743}" dt="2024-05-14T06:48:52.603" v="789"/>
          <ac:cxnSpMkLst>
            <pc:docMk/>
            <pc:sldMk cId="699598180" sldId="907"/>
            <ac:cxnSpMk id="49" creationId="{39F7E481-ECC4-0477-E647-7B3555F1A408}"/>
          </ac:cxnSpMkLst>
        </pc:cxnChg>
        <pc:cxnChg chg="mod">
          <ac:chgData name="Phillip Kaufman" userId="c001b2a046940d7c" providerId="LiveId" clId="{5CB25B10-5B1C-4017-B167-ED3104435743}" dt="2024-05-16T19:47:51.397" v="2513"/>
          <ac:cxnSpMkLst>
            <pc:docMk/>
            <pc:sldMk cId="699598180" sldId="907"/>
            <ac:cxnSpMk id="59" creationId="{F6C2C82A-C768-3F21-2142-105AF23C0442}"/>
          </ac:cxnSpMkLst>
        </pc:cxnChg>
        <pc:cxnChg chg="mod">
          <ac:chgData name="Phillip Kaufman" userId="c001b2a046940d7c" providerId="LiveId" clId="{5CB25B10-5B1C-4017-B167-ED3104435743}" dt="2024-05-16T19:47:51.397" v="2513"/>
          <ac:cxnSpMkLst>
            <pc:docMk/>
            <pc:sldMk cId="699598180" sldId="907"/>
            <ac:cxnSpMk id="60" creationId="{4391DABE-3F3A-7944-DFCA-03AF6A788336}"/>
          </ac:cxnSpMkLst>
        </pc:cxnChg>
        <pc:cxnChg chg="mod">
          <ac:chgData name="Phillip Kaufman" userId="c001b2a046940d7c" providerId="LiveId" clId="{5CB25B10-5B1C-4017-B167-ED3104435743}" dt="2024-05-16T19:47:51.397" v="2513"/>
          <ac:cxnSpMkLst>
            <pc:docMk/>
            <pc:sldMk cId="699598180" sldId="907"/>
            <ac:cxnSpMk id="61" creationId="{AB84300C-ECFF-C40E-6308-F94F57C48E65}"/>
          </ac:cxnSpMkLst>
        </pc:cxnChg>
        <pc:cxnChg chg="mod">
          <ac:chgData name="Phillip Kaufman" userId="c001b2a046940d7c" providerId="LiveId" clId="{5CB25B10-5B1C-4017-B167-ED3104435743}" dt="2024-05-16T19:47:51.397" v="2513"/>
          <ac:cxnSpMkLst>
            <pc:docMk/>
            <pc:sldMk cId="699598180" sldId="907"/>
            <ac:cxnSpMk id="62" creationId="{85A5E9C6-49F2-6740-5498-7A5BD7C5130E}"/>
          </ac:cxnSpMkLst>
        </pc:cxnChg>
        <pc:cxnChg chg="mod">
          <ac:chgData name="Phillip Kaufman" userId="c001b2a046940d7c" providerId="LiveId" clId="{5CB25B10-5B1C-4017-B167-ED3104435743}" dt="2024-05-16T19:47:51.397" v="2513"/>
          <ac:cxnSpMkLst>
            <pc:docMk/>
            <pc:sldMk cId="699598180" sldId="907"/>
            <ac:cxnSpMk id="63" creationId="{9F658EB4-CEC2-8132-6C14-BBCD1576BC5A}"/>
          </ac:cxnSpMkLst>
        </pc:cxnChg>
        <pc:cxnChg chg="mod">
          <ac:chgData name="Phillip Kaufman" userId="c001b2a046940d7c" providerId="LiveId" clId="{5CB25B10-5B1C-4017-B167-ED3104435743}" dt="2024-05-16T19:47:51.397" v="2513"/>
          <ac:cxnSpMkLst>
            <pc:docMk/>
            <pc:sldMk cId="699598180" sldId="907"/>
            <ac:cxnSpMk id="128" creationId="{34B86A2D-D580-A023-0B51-EDFC6AAD0039}"/>
          </ac:cxnSpMkLst>
        </pc:cxnChg>
        <pc:cxnChg chg="mod">
          <ac:chgData name="Phillip Kaufman" userId="c001b2a046940d7c" providerId="LiveId" clId="{5CB25B10-5B1C-4017-B167-ED3104435743}" dt="2024-05-16T19:47:51.397" v="2513"/>
          <ac:cxnSpMkLst>
            <pc:docMk/>
            <pc:sldMk cId="699598180" sldId="907"/>
            <ac:cxnSpMk id="129" creationId="{E85E8556-8097-7E24-D468-C15F4CF11EE3}"/>
          </ac:cxnSpMkLst>
        </pc:cxnChg>
        <pc:cxnChg chg="mod">
          <ac:chgData name="Phillip Kaufman" userId="c001b2a046940d7c" providerId="LiveId" clId="{5CB25B10-5B1C-4017-B167-ED3104435743}" dt="2024-05-16T19:47:51.397" v="2513"/>
          <ac:cxnSpMkLst>
            <pc:docMk/>
            <pc:sldMk cId="699598180" sldId="907"/>
            <ac:cxnSpMk id="130" creationId="{023E2617-415F-CDB7-B8AE-58CC0C99A707}"/>
          </ac:cxnSpMkLst>
        </pc:cxnChg>
        <pc:cxnChg chg="mod">
          <ac:chgData name="Phillip Kaufman" userId="c001b2a046940d7c" providerId="LiveId" clId="{5CB25B10-5B1C-4017-B167-ED3104435743}" dt="2024-05-16T19:47:51.397" v="2513"/>
          <ac:cxnSpMkLst>
            <pc:docMk/>
            <pc:sldMk cId="699598180" sldId="907"/>
            <ac:cxnSpMk id="131" creationId="{B05A5B10-17F2-E0E3-08C6-06B1BCD42D26}"/>
          </ac:cxnSpMkLst>
        </pc:cxnChg>
        <pc:cxnChg chg="mod">
          <ac:chgData name="Phillip Kaufman" userId="c001b2a046940d7c" providerId="LiveId" clId="{5CB25B10-5B1C-4017-B167-ED3104435743}" dt="2024-05-16T19:47:51.397" v="2513"/>
          <ac:cxnSpMkLst>
            <pc:docMk/>
            <pc:sldMk cId="699598180" sldId="907"/>
            <ac:cxnSpMk id="132" creationId="{A0CE2665-8390-620E-31D8-83AF11D053F6}"/>
          </ac:cxnSpMkLst>
        </pc:cxnChg>
        <pc:cxnChg chg="mod">
          <ac:chgData name="Phillip Kaufman" userId="c001b2a046940d7c" providerId="LiveId" clId="{5CB25B10-5B1C-4017-B167-ED3104435743}" dt="2024-05-16T19:47:51.397" v="2513"/>
          <ac:cxnSpMkLst>
            <pc:docMk/>
            <pc:sldMk cId="699598180" sldId="907"/>
            <ac:cxnSpMk id="133" creationId="{E3460A32-A2E6-EE2E-C68F-3943996F1BBC}"/>
          </ac:cxnSpMkLst>
        </pc:cxnChg>
        <pc:cxnChg chg="mod">
          <ac:chgData name="Phillip Kaufman" userId="c001b2a046940d7c" providerId="LiveId" clId="{5CB25B10-5B1C-4017-B167-ED3104435743}" dt="2024-05-16T19:47:51.397" v="2513"/>
          <ac:cxnSpMkLst>
            <pc:docMk/>
            <pc:sldMk cId="699598180" sldId="907"/>
            <ac:cxnSpMk id="134" creationId="{7807A000-89DC-6B32-B3C8-B762FAB897F7}"/>
          </ac:cxnSpMkLst>
        </pc:cxnChg>
        <pc:cxnChg chg="mod">
          <ac:chgData name="Phillip Kaufman" userId="c001b2a046940d7c" providerId="LiveId" clId="{5CB25B10-5B1C-4017-B167-ED3104435743}" dt="2024-05-16T19:47:51.397" v="2513"/>
          <ac:cxnSpMkLst>
            <pc:docMk/>
            <pc:sldMk cId="699598180" sldId="907"/>
            <ac:cxnSpMk id="135" creationId="{551C5E71-A2A9-9124-ECD9-5B41117CF96B}"/>
          </ac:cxnSpMkLst>
        </pc:cxnChg>
        <pc:cxnChg chg="mod">
          <ac:chgData name="Phillip Kaufman" userId="c001b2a046940d7c" providerId="LiveId" clId="{5CB25B10-5B1C-4017-B167-ED3104435743}" dt="2024-05-16T19:47:51.397" v="2513"/>
          <ac:cxnSpMkLst>
            <pc:docMk/>
            <pc:sldMk cId="699598180" sldId="907"/>
            <ac:cxnSpMk id="136" creationId="{193990E4-AA21-D9F6-ADA5-0D6296FA7ABD}"/>
          </ac:cxnSpMkLst>
        </pc:cxnChg>
        <pc:cxnChg chg="mod">
          <ac:chgData name="Phillip Kaufman" userId="c001b2a046940d7c" providerId="LiveId" clId="{5CB25B10-5B1C-4017-B167-ED3104435743}" dt="2024-05-16T19:47:51.397" v="2513"/>
          <ac:cxnSpMkLst>
            <pc:docMk/>
            <pc:sldMk cId="699598180" sldId="907"/>
            <ac:cxnSpMk id="137" creationId="{A6E6AC2A-A5CE-EBF3-83DE-9C5F74620C9E}"/>
          </ac:cxnSpMkLst>
        </pc:cxnChg>
        <pc:cxnChg chg="mod">
          <ac:chgData name="Phillip Kaufman" userId="c001b2a046940d7c" providerId="LiveId" clId="{5CB25B10-5B1C-4017-B167-ED3104435743}" dt="2024-05-16T19:47:51.397" v="2513"/>
          <ac:cxnSpMkLst>
            <pc:docMk/>
            <pc:sldMk cId="699598180" sldId="907"/>
            <ac:cxnSpMk id="138" creationId="{1B9D15DF-8608-8163-E8B4-CD74C59E146A}"/>
          </ac:cxnSpMkLst>
        </pc:cxnChg>
        <pc:cxnChg chg="mod">
          <ac:chgData name="Phillip Kaufman" userId="c001b2a046940d7c" providerId="LiveId" clId="{5CB25B10-5B1C-4017-B167-ED3104435743}" dt="2024-05-16T19:47:51.397" v="2513"/>
          <ac:cxnSpMkLst>
            <pc:docMk/>
            <pc:sldMk cId="699598180" sldId="907"/>
            <ac:cxnSpMk id="139" creationId="{687ACBEB-3639-D789-F0B7-AA743150E077}"/>
          </ac:cxnSpMkLst>
        </pc:cxnChg>
        <pc:cxnChg chg="mod">
          <ac:chgData name="Phillip Kaufman" userId="c001b2a046940d7c" providerId="LiveId" clId="{5CB25B10-5B1C-4017-B167-ED3104435743}" dt="2024-05-16T19:47:51.397" v="2513"/>
          <ac:cxnSpMkLst>
            <pc:docMk/>
            <pc:sldMk cId="699598180" sldId="907"/>
            <ac:cxnSpMk id="140" creationId="{FF680BA9-CC61-505F-FD5F-11EB771CBA1D}"/>
          </ac:cxnSpMkLst>
        </pc:cxnChg>
        <pc:cxnChg chg="mod">
          <ac:chgData name="Phillip Kaufman" userId="c001b2a046940d7c" providerId="LiveId" clId="{5CB25B10-5B1C-4017-B167-ED3104435743}" dt="2024-05-16T19:47:51.397" v="2513"/>
          <ac:cxnSpMkLst>
            <pc:docMk/>
            <pc:sldMk cId="699598180" sldId="907"/>
            <ac:cxnSpMk id="141" creationId="{6B1465CF-163E-A50F-E79D-CF72CBA751FB}"/>
          </ac:cxnSpMkLst>
        </pc:cxnChg>
        <pc:cxnChg chg="mod">
          <ac:chgData name="Phillip Kaufman" userId="c001b2a046940d7c" providerId="LiveId" clId="{5CB25B10-5B1C-4017-B167-ED3104435743}" dt="2024-05-16T19:47:51.397" v="2513"/>
          <ac:cxnSpMkLst>
            <pc:docMk/>
            <pc:sldMk cId="699598180" sldId="907"/>
            <ac:cxnSpMk id="142" creationId="{B16C068B-DD3A-8B14-0F6F-D825D5CA2C8B}"/>
          </ac:cxnSpMkLst>
        </pc:cxnChg>
        <pc:cxnChg chg="mod">
          <ac:chgData name="Phillip Kaufman" userId="c001b2a046940d7c" providerId="LiveId" clId="{5CB25B10-5B1C-4017-B167-ED3104435743}" dt="2024-05-16T19:47:51.397" v="2513"/>
          <ac:cxnSpMkLst>
            <pc:docMk/>
            <pc:sldMk cId="699598180" sldId="907"/>
            <ac:cxnSpMk id="143" creationId="{3C9FB10D-E5BD-F9A8-0A4E-5CADE97B822C}"/>
          </ac:cxnSpMkLst>
        </pc:cxnChg>
        <pc:cxnChg chg="mod">
          <ac:chgData name="Phillip Kaufman" userId="c001b2a046940d7c" providerId="LiveId" clId="{5CB25B10-5B1C-4017-B167-ED3104435743}" dt="2024-05-16T19:47:51.397" v="2513"/>
          <ac:cxnSpMkLst>
            <pc:docMk/>
            <pc:sldMk cId="699598180" sldId="907"/>
            <ac:cxnSpMk id="144" creationId="{D4E5C97D-B8F3-6707-C6E1-80DCF6FB7B7C}"/>
          </ac:cxnSpMkLst>
        </pc:cxnChg>
        <pc:cxnChg chg="mod">
          <ac:chgData name="Phillip Kaufman" userId="c001b2a046940d7c" providerId="LiveId" clId="{5CB25B10-5B1C-4017-B167-ED3104435743}" dt="2024-05-16T19:47:51.397" v="2513"/>
          <ac:cxnSpMkLst>
            <pc:docMk/>
            <pc:sldMk cId="699598180" sldId="907"/>
            <ac:cxnSpMk id="145" creationId="{EC0C8F3A-C2DD-BBCA-2CE5-1B3E9A0AECB6}"/>
          </ac:cxnSpMkLst>
        </pc:cxnChg>
        <pc:cxnChg chg="mod">
          <ac:chgData name="Phillip Kaufman" userId="c001b2a046940d7c" providerId="LiveId" clId="{5CB25B10-5B1C-4017-B167-ED3104435743}" dt="2024-05-16T19:47:51.397" v="2513"/>
          <ac:cxnSpMkLst>
            <pc:docMk/>
            <pc:sldMk cId="699598180" sldId="907"/>
            <ac:cxnSpMk id="146" creationId="{1C41AA04-0E41-D217-CEFB-8BA554093962}"/>
          </ac:cxnSpMkLst>
        </pc:cxnChg>
        <pc:cxnChg chg="mod">
          <ac:chgData name="Phillip Kaufman" userId="c001b2a046940d7c" providerId="LiveId" clId="{5CB25B10-5B1C-4017-B167-ED3104435743}" dt="2024-05-16T19:47:51.397" v="2513"/>
          <ac:cxnSpMkLst>
            <pc:docMk/>
            <pc:sldMk cId="699598180" sldId="907"/>
            <ac:cxnSpMk id="147" creationId="{92EA6115-7F69-1DDE-29CA-F6CB3F002594}"/>
          </ac:cxnSpMkLst>
        </pc:cxnChg>
        <pc:cxnChg chg="mod">
          <ac:chgData name="Phillip Kaufman" userId="c001b2a046940d7c" providerId="LiveId" clId="{5CB25B10-5B1C-4017-B167-ED3104435743}" dt="2024-05-16T19:47:51.397" v="2513"/>
          <ac:cxnSpMkLst>
            <pc:docMk/>
            <pc:sldMk cId="699598180" sldId="907"/>
            <ac:cxnSpMk id="148" creationId="{4F777CFD-D63A-3258-9A48-B503590848B6}"/>
          </ac:cxnSpMkLst>
        </pc:cxnChg>
        <pc:cxnChg chg="mod">
          <ac:chgData name="Phillip Kaufman" userId="c001b2a046940d7c" providerId="LiveId" clId="{5CB25B10-5B1C-4017-B167-ED3104435743}" dt="2024-05-16T19:47:51.397" v="2513"/>
          <ac:cxnSpMkLst>
            <pc:docMk/>
            <pc:sldMk cId="699598180" sldId="907"/>
            <ac:cxnSpMk id="149" creationId="{8D0DDBD1-133A-D5D1-AB4A-E4E7996383DB}"/>
          </ac:cxnSpMkLst>
        </pc:cxnChg>
        <pc:cxnChg chg="mod">
          <ac:chgData name="Phillip Kaufman" userId="c001b2a046940d7c" providerId="LiveId" clId="{5CB25B10-5B1C-4017-B167-ED3104435743}" dt="2024-05-16T19:47:51.397" v="2513"/>
          <ac:cxnSpMkLst>
            <pc:docMk/>
            <pc:sldMk cId="699598180" sldId="907"/>
            <ac:cxnSpMk id="150" creationId="{4D619874-8D68-FE25-D591-20E338A87781}"/>
          </ac:cxnSpMkLst>
        </pc:cxnChg>
        <pc:cxnChg chg="mod">
          <ac:chgData name="Phillip Kaufman" userId="c001b2a046940d7c" providerId="LiveId" clId="{5CB25B10-5B1C-4017-B167-ED3104435743}" dt="2024-05-16T19:47:51.397" v="2513"/>
          <ac:cxnSpMkLst>
            <pc:docMk/>
            <pc:sldMk cId="699598180" sldId="907"/>
            <ac:cxnSpMk id="151" creationId="{4CCAD320-B5AC-6FCF-EAD0-494A1B7F7965}"/>
          </ac:cxnSpMkLst>
        </pc:cxnChg>
        <pc:cxnChg chg="mod">
          <ac:chgData name="Phillip Kaufman" userId="c001b2a046940d7c" providerId="LiveId" clId="{5CB25B10-5B1C-4017-B167-ED3104435743}" dt="2024-05-16T19:47:51.397" v="2513"/>
          <ac:cxnSpMkLst>
            <pc:docMk/>
            <pc:sldMk cId="699598180" sldId="907"/>
            <ac:cxnSpMk id="152" creationId="{20501EE3-5B2C-6FDD-9483-C6438B7BA1FD}"/>
          </ac:cxnSpMkLst>
        </pc:cxnChg>
        <pc:cxnChg chg="mod">
          <ac:chgData name="Phillip Kaufman" userId="c001b2a046940d7c" providerId="LiveId" clId="{5CB25B10-5B1C-4017-B167-ED3104435743}" dt="2024-05-16T19:47:51.397" v="2513"/>
          <ac:cxnSpMkLst>
            <pc:docMk/>
            <pc:sldMk cId="699598180" sldId="907"/>
            <ac:cxnSpMk id="153" creationId="{C36BC067-C01C-0E19-6119-FCB6A45EA0F2}"/>
          </ac:cxnSpMkLst>
        </pc:cxnChg>
        <pc:cxnChg chg="mod">
          <ac:chgData name="Phillip Kaufman" userId="c001b2a046940d7c" providerId="LiveId" clId="{5CB25B10-5B1C-4017-B167-ED3104435743}" dt="2024-05-16T19:47:51.397" v="2513"/>
          <ac:cxnSpMkLst>
            <pc:docMk/>
            <pc:sldMk cId="699598180" sldId="907"/>
            <ac:cxnSpMk id="154" creationId="{F7FE9DBF-30F6-A590-2A1F-FFDDECDBA81D}"/>
          </ac:cxnSpMkLst>
        </pc:cxnChg>
        <pc:cxnChg chg="mod">
          <ac:chgData name="Phillip Kaufman" userId="c001b2a046940d7c" providerId="LiveId" clId="{5CB25B10-5B1C-4017-B167-ED3104435743}" dt="2024-05-16T19:47:51.397" v="2513"/>
          <ac:cxnSpMkLst>
            <pc:docMk/>
            <pc:sldMk cId="699598180" sldId="907"/>
            <ac:cxnSpMk id="155" creationId="{EBDE9A17-593C-6222-6697-8F1AB2A1EE29}"/>
          </ac:cxnSpMkLst>
        </pc:cxnChg>
        <pc:cxnChg chg="mod">
          <ac:chgData name="Phillip Kaufman" userId="c001b2a046940d7c" providerId="LiveId" clId="{5CB25B10-5B1C-4017-B167-ED3104435743}" dt="2024-05-16T19:47:51.397" v="2513"/>
          <ac:cxnSpMkLst>
            <pc:docMk/>
            <pc:sldMk cId="699598180" sldId="907"/>
            <ac:cxnSpMk id="156" creationId="{D581DFF5-E9FB-500C-99A4-275C58669EBE}"/>
          </ac:cxnSpMkLst>
        </pc:cxnChg>
      </pc:sldChg>
      <pc:sldChg chg="addSp delSp modSp mod">
        <pc:chgData name="Phillip Kaufman" userId="c001b2a046940d7c" providerId="LiveId" clId="{5CB25B10-5B1C-4017-B167-ED3104435743}" dt="2024-05-16T19:47:19.966" v="2511" actId="1076"/>
        <pc:sldMkLst>
          <pc:docMk/>
          <pc:sldMk cId="1216216427" sldId="908"/>
        </pc:sldMkLst>
        <pc:spChg chg="add mod">
          <ac:chgData name="Phillip Kaufman" userId="c001b2a046940d7c" providerId="LiveId" clId="{5CB25B10-5B1C-4017-B167-ED3104435743}" dt="2024-05-16T08:00:19.306" v="2009" actId="1076"/>
          <ac:spMkLst>
            <pc:docMk/>
            <pc:sldMk cId="1216216427" sldId="908"/>
            <ac:spMk id="6" creationId="{9DFF4507-1C03-FFC2-CB5D-B58051F14673}"/>
          </ac:spMkLst>
        </pc:spChg>
        <pc:spChg chg="mod">
          <ac:chgData name="Phillip Kaufman" userId="c001b2a046940d7c" providerId="LiveId" clId="{5CB25B10-5B1C-4017-B167-ED3104435743}" dt="2024-05-16T08:00:17.203" v="2008" actId="1076"/>
          <ac:spMkLst>
            <pc:docMk/>
            <pc:sldMk cId="1216216427" sldId="908"/>
            <ac:spMk id="31" creationId="{AFCFE026-7334-EB87-0241-A955304A5424}"/>
          </ac:spMkLst>
        </pc:spChg>
        <pc:spChg chg="mod">
          <ac:chgData name="Phillip Kaufman" userId="c001b2a046940d7c" providerId="LiveId" clId="{5CB25B10-5B1C-4017-B167-ED3104435743}" dt="2024-05-16T08:00:13.386" v="2006" actId="1076"/>
          <ac:spMkLst>
            <pc:docMk/>
            <pc:sldMk cId="1216216427" sldId="908"/>
            <ac:spMk id="32" creationId="{8478D247-9F56-FA8B-971B-13F5A06E101D}"/>
          </ac:spMkLst>
        </pc:spChg>
        <pc:spChg chg="mod ord topLvl">
          <ac:chgData name="Phillip Kaufman" userId="c001b2a046940d7c" providerId="LiveId" clId="{5CB25B10-5B1C-4017-B167-ED3104435743}" dt="2024-05-16T19:47:08.968" v="2507" actId="164"/>
          <ac:spMkLst>
            <pc:docMk/>
            <pc:sldMk cId="1216216427" sldId="908"/>
            <ac:spMk id="77" creationId="{CB1FE8FF-CEB2-470A-7DA4-B5164BCF852A}"/>
          </ac:spMkLst>
        </pc:spChg>
        <pc:spChg chg="mod ord topLvl">
          <ac:chgData name="Phillip Kaufman" userId="c001b2a046940d7c" providerId="LiveId" clId="{5CB25B10-5B1C-4017-B167-ED3104435743}" dt="2024-05-16T19:47:08.968" v="2507" actId="164"/>
          <ac:spMkLst>
            <pc:docMk/>
            <pc:sldMk cId="1216216427" sldId="908"/>
            <ac:spMk id="78" creationId="{A74E30B9-FE90-8F34-22E3-35D3654EF246}"/>
          </ac:spMkLst>
        </pc:spChg>
        <pc:spChg chg="mod topLvl">
          <ac:chgData name="Phillip Kaufman" userId="c001b2a046940d7c" providerId="LiveId" clId="{5CB25B10-5B1C-4017-B167-ED3104435743}" dt="2024-05-16T19:47:13.371" v="2508" actId="164"/>
          <ac:spMkLst>
            <pc:docMk/>
            <pc:sldMk cId="1216216427" sldId="908"/>
            <ac:spMk id="79" creationId="{5FB554DC-FC13-6572-BCB3-2DD7A637153C}"/>
          </ac:spMkLst>
        </pc:spChg>
        <pc:spChg chg="mod topLvl">
          <ac:chgData name="Phillip Kaufman" userId="c001b2a046940d7c" providerId="LiveId" clId="{5CB25B10-5B1C-4017-B167-ED3104435743}" dt="2024-05-16T19:47:13.371" v="2508" actId="164"/>
          <ac:spMkLst>
            <pc:docMk/>
            <pc:sldMk cId="1216216427" sldId="908"/>
            <ac:spMk id="80" creationId="{DA143873-432F-C5EF-3A52-C134F5C8898C}"/>
          </ac:spMkLst>
        </pc:spChg>
        <pc:grpChg chg="del mod topLvl">
          <ac:chgData name="Phillip Kaufman" userId="c001b2a046940d7c" providerId="LiveId" clId="{5CB25B10-5B1C-4017-B167-ED3104435743}" dt="2024-05-16T19:43:56.662" v="2463" actId="478"/>
          <ac:grpSpMkLst>
            <pc:docMk/>
            <pc:sldMk cId="1216216427" sldId="908"/>
            <ac:grpSpMk id="29" creationId="{76F66EC2-CCFF-AB3F-6FA0-E1C627F2764B}"/>
          </ac:grpSpMkLst>
        </pc:grpChg>
        <pc:grpChg chg="add del mod ord topLvl">
          <ac:chgData name="Phillip Kaufman" userId="c001b2a046940d7c" providerId="LiveId" clId="{5CB25B10-5B1C-4017-B167-ED3104435743}" dt="2024-05-16T19:45:43.334" v="2495" actId="165"/>
          <ac:grpSpMkLst>
            <pc:docMk/>
            <pc:sldMk cId="1216216427" sldId="908"/>
            <ac:grpSpMk id="33" creationId="{234D2119-BC7C-CE5A-5DB1-C836D5A60ACB}"/>
          </ac:grpSpMkLst>
        </pc:grpChg>
        <pc:grpChg chg="del mod topLvl">
          <ac:chgData name="Phillip Kaufman" userId="c001b2a046940d7c" providerId="LiveId" clId="{5CB25B10-5B1C-4017-B167-ED3104435743}" dt="2024-05-16T19:46:34.303" v="2503" actId="165"/>
          <ac:grpSpMkLst>
            <pc:docMk/>
            <pc:sldMk cId="1216216427" sldId="908"/>
            <ac:grpSpMk id="34" creationId="{35E47162-2AAA-BB15-5352-27C630CFDE3D}"/>
          </ac:grpSpMkLst>
        </pc:grpChg>
        <pc:grpChg chg="del">
          <ac:chgData name="Phillip Kaufman" userId="c001b2a046940d7c" providerId="LiveId" clId="{5CB25B10-5B1C-4017-B167-ED3104435743}" dt="2024-05-16T19:43:52.764" v="2462" actId="165"/>
          <ac:grpSpMkLst>
            <pc:docMk/>
            <pc:sldMk cId="1216216427" sldId="908"/>
            <ac:grpSpMk id="39" creationId="{9BA70E87-D61A-8317-1F34-C4251813B0FB}"/>
          </ac:grpSpMkLst>
        </pc:grpChg>
        <pc:grpChg chg="del mod topLvl">
          <ac:chgData name="Phillip Kaufman" userId="c001b2a046940d7c" providerId="LiveId" clId="{5CB25B10-5B1C-4017-B167-ED3104435743}" dt="2024-05-16T19:45:43.334" v="2495" actId="165"/>
          <ac:grpSpMkLst>
            <pc:docMk/>
            <pc:sldMk cId="1216216427" sldId="908"/>
            <ac:grpSpMk id="50" creationId="{466B8101-3FC8-2B29-F948-A9DA096028A1}"/>
          </ac:grpSpMkLst>
        </pc:grpChg>
        <pc:grpChg chg="add del mod">
          <ac:chgData name="Phillip Kaufman" userId="c001b2a046940d7c" providerId="LiveId" clId="{5CB25B10-5B1C-4017-B167-ED3104435743}" dt="2024-05-16T19:45:40.147" v="2494" actId="165"/>
          <ac:grpSpMkLst>
            <pc:docMk/>
            <pc:sldMk cId="1216216427" sldId="908"/>
            <ac:grpSpMk id="71" creationId="{026DF41F-EBFB-AF56-9C36-A6B07AC9E93F}"/>
          </ac:grpSpMkLst>
        </pc:grpChg>
        <pc:grpChg chg="add mod">
          <ac:chgData name="Phillip Kaufman" userId="c001b2a046940d7c" providerId="LiveId" clId="{5CB25B10-5B1C-4017-B167-ED3104435743}" dt="2024-05-16T19:47:17.064" v="2509" actId="164"/>
          <ac:grpSpMkLst>
            <pc:docMk/>
            <pc:sldMk cId="1216216427" sldId="908"/>
            <ac:grpSpMk id="72" creationId="{822C903A-E64D-AD27-6574-E128BB642781}"/>
          </ac:grpSpMkLst>
        </pc:grpChg>
        <pc:grpChg chg="add mod">
          <ac:chgData name="Phillip Kaufman" userId="c001b2a046940d7c" providerId="LiveId" clId="{5CB25B10-5B1C-4017-B167-ED3104435743}" dt="2024-05-16T19:47:17.064" v="2509" actId="164"/>
          <ac:grpSpMkLst>
            <pc:docMk/>
            <pc:sldMk cId="1216216427" sldId="908"/>
            <ac:grpSpMk id="73" creationId="{4876D70B-EEF7-279F-4AD0-8DAF4C8AC3BA}"/>
          </ac:grpSpMkLst>
        </pc:grpChg>
        <pc:grpChg chg="add mod">
          <ac:chgData name="Phillip Kaufman" userId="c001b2a046940d7c" providerId="LiveId" clId="{5CB25B10-5B1C-4017-B167-ED3104435743}" dt="2024-05-16T19:47:17.064" v="2509" actId="164"/>
          <ac:grpSpMkLst>
            <pc:docMk/>
            <pc:sldMk cId="1216216427" sldId="908"/>
            <ac:grpSpMk id="74" creationId="{575CA865-0477-94CF-0127-35207625AC62}"/>
          </ac:grpSpMkLst>
        </pc:grpChg>
        <pc:grpChg chg="add mod">
          <ac:chgData name="Phillip Kaufman" userId="c001b2a046940d7c" providerId="LiveId" clId="{5CB25B10-5B1C-4017-B167-ED3104435743}" dt="2024-05-16T19:47:19.966" v="2511" actId="1076"/>
          <ac:grpSpMkLst>
            <pc:docMk/>
            <pc:sldMk cId="1216216427" sldId="908"/>
            <ac:grpSpMk id="75" creationId="{2A719AC2-7F28-C542-7787-FCC1092DE90C}"/>
          </ac:grpSpMkLst>
        </pc:grpChg>
        <pc:cxnChg chg="mod">
          <ac:chgData name="Phillip Kaufman" userId="c001b2a046940d7c" providerId="LiveId" clId="{5CB25B10-5B1C-4017-B167-ED3104435743}" dt="2024-05-16T19:43:52.764" v="2462" actId="165"/>
          <ac:cxnSpMkLst>
            <pc:docMk/>
            <pc:sldMk cId="1216216427" sldId="908"/>
            <ac:cxnSpMk id="4" creationId="{E34DFE4A-0BCA-341A-2BF7-EB147A065573}"/>
          </ac:cxnSpMkLst>
        </pc:cxnChg>
        <pc:cxnChg chg="mod">
          <ac:chgData name="Phillip Kaufman" userId="c001b2a046940d7c" providerId="LiveId" clId="{5CB25B10-5B1C-4017-B167-ED3104435743}" dt="2024-05-16T19:43:52.764" v="2462" actId="165"/>
          <ac:cxnSpMkLst>
            <pc:docMk/>
            <pc:sldMk cId="1216216427" sldId="908"/>
            <ac:cxnSpMk id="5" creationId="{B2228867-AF8A-5E52-B359-3005DC6D92FB}"/>
          </ac:cxnSpMkLst>
        </pc:cxnChg>
        <pc:cxnChg chg="mod">
          <ac:chgData name="Phillip Kaufman" userId="c001b2a046940d7c" providerId="LiveId" clId="{5CB25B10-5B1C-4017-B167-ED3104435743}" dt="2024-05-16T19:43:52.764" v="2462" actId="165"/>
          <ac:cxnSpMkLst>
            <pc:docMk/>
            <pc:sldMk cId="1216216427" sldId="908"/>
            <ac:cxnSpMk id="7" creationId="{A754DF83-8F5E-3335-87CF-600C8BFD7B7A}"/>
          </ac:cxnSpMkLst>
        </pc:cxnChg>
        <pc:cxnChg chg="mod">
          <ac:chgData name="Phillip Kaufman" userId="c001b2a046940d7c" providerId="LiveId" clId="{5CB25B10-5B1C-4017-B167-ED3104435743}" dt="2024-05-16T19:43:52.764" v="2462" actId="165"/>
          <ac:cxnSpMkLst>
            <pc:docMk/>
            <pc:sldMk cId="1216216427" sldId="908"/>
            <ac:cxnSpMk id="8" creationId="{01D15895-0140-7B51-6048-2B10BD5A67CC}"/>
          </ac:cxnSpMkLst>
        </pc:cxnChg>
        <pc:cxnChg chg="mod">
          <ac:chgData name="Phillip Kaufman" userId="c001b2a046940d7c" providerId="LiveId" clId="{5CB25B10-5B1C-4017-B167-ED3104435743}" dt="2024-05-16T19:43:52.764" v="2462" actId="165"/>
          <ac:cxnSpMkLst>
            <pc:docMk/>
            <pc:sldMk cId="1216216427" sldId="908"/>
            <ac:cxnSpMk id="9" creationId="{BA023636-11D2-4A12-8441-870A80E448BD}"/>
          </ac:cxnSpMkLst>
        </pc:cxnChg>
        <pc:cxnChg chg="mod">
          <ac:chgData name="Phillip Kaufman" userId="c001b2a046940d7c" providerId="LiveId" clId="{5CB25B10-5B1C-4017-B167-ED3104435743}" dt="2024-05-16T19:43:52.764" v="2462" actId="165"/>
          <ac:cxnSpMkLst>
            <pc:docMk/>
            <pc:sldMk cId="1216216427" sldId="908"/>
            <ac:cxnSpMk id="10" creationId="{F92DD69A-858D-0BD3-9D16-87DA2F6A1AE3}"/>
          </ac:cxnSpMkLst>
        </pc:cxnChg>
        <pc:cxnChg chg="mod">
          <ac:chgData name="Phillip Kaufman" userId="c001b2a046940d7c" providerId="LiveId" clId="{5CB25B10-5B1C-4017-B167-ED3104435743}" dt="2024-05-16T19:43:52.764" v="2462" actId="165"/>
          <ac:cxnSpMkLst>
            <pc:docMk/>
            <pc:sldMk cId="1216216427" sldId="908"/>
            <ac:cxnSpMk id="11" creationId="{6A584880-92E3-5A61-8CDA-3BE92681911E}"/>
          </ac:cxnSpMkLst>
        </pc:cxnChg>
        <pc:cxnChg chg="mod">
          <ac:chgData name="Phillip Kaufman" userId="c001b2a046940d7c" providerId="LiveId" clId="{5CB25B10-5B1C-4017-B167-ED3104435743}" dt="2024-05-16T19:43:52.764" v="2462" actId="165"/>
          <ac:cxnSpMkLst>
            <pc:docMk/>
            <pc:sldMk cId="1216216427" sldId="908"/>
            <ac:cxnSpMk id="12" creationId="{6EB80861-A395-4ED1-D474-825E57906AA2}"/>
          </ac:cxnSpMkLst>
        </pc:cxnChg>
        <pc:cxnChg chg="mod">
          <ac:chgData name="Phillip Kaufman" userId="c001b2a046940d7c" providerId="LiveId" clId="{5CB25B10-5B1C-4017-B167-ED3104435743}" dt="2024-05-16T19:43:52.764" v="2462" actId="165"/>
          <ac:cxnSpMkLst>
            <pc:docMk/>
            <pc:sldMk cId="1216216427" sldId="908"/>
            <ac:cxnSpMk id="13" creationId="{F20AB366-F2B8-6387-352E-1760DECEC113}"/>
          </ac:cxnSpMkLst>
        </pc:cxnChg>
        <pc:cxnChg chg="mod">
          <ac:chgData name="Phillip Kaufman" userId="c001b2a046940d7c" providerId="LiveId" clId="{5CB25B10-5B1C-4017-B167-ED3104435743}" dt="2024-05-16T19:43:52.764" v="2462" actId="165"/>
          <ac:cxnSpMkLst>
            <pc:docMk/>
            <pc:sldMk cId="1216216427" sldId="908"/>
            <ac:cxnSpMk id="14" creationId="{F003502E-7F7F-A8E8-A799-0D603C36A89D}"/>
          </ac:cxnSpMkLst>
        </pc:cxnChg>
        <pc:cxnChg chg="mod">
          <ac:chgData name="Phillip Kaufman" userId="c001b2a046940d7c" providerId="LiveId" clId="{5CB25B10-5B1C-4017-B167-ED3104435743}" dt="2024-05-16T19:43:52.764" v="2462" actId="165"/>
          <ac:cxnSpMkLst>
            <pc:docMk/>
            <pc:sldMk cId="1216216427" sldId="908"/>
            <ac:cxnSpMk id="15" creationId="{E8975192-6D97-4D10-8B36-85A3161D00EC}"/>
          </ac:cxnSpMkLst>
        </pc:cxnChg>
        <pc:cxnChg chg="mod">
          <ac:chgData name="Phillip Kaufman" userId="c001b2a046940d7c" providerId="LiveId" clId="{5CB25B10-5B1C-4017-B167-ED3104435743}" dt="2024-05-16T19:43:52.764" v="2462" actId="165"/>
          <ac:cxnSpMkLst>
            <pc:docMk/>
            <pc:sldMk cId="1216216427" sldId="908"/>
            <ac:cxnSpMk id="16" creationId="{AF18E2F5-D3F5-F0FD-B37B-C0104C6DA389}"/>
          </ac:cxnSpMkLst>
        </pc:cxnChg>
        <pc:cxnChg chg="mod">
          <ac:chgData name="Phillip Kaufman" userId="c001b2a046940d7c" providerId="LiveId" clId="{5CB25B10-5B1C-4017-B167-ED3104435743}" dt="2024-05-16T19:43:52.764" v="2462" actId="165"/>
          <ac:cxnSpMkLst>
            <pc:docMk/>
            <pc:sldMk cId="1216216427" sldId="908"/>
            <ac:cxnSpMk id="17" creationId="{62D6E733-DF10-F3AA-A461-06D5BCB0F9A7}"/>
          </ac:cxnSpMkLst>
        </pc:cxnChg>
        <pc:cxnChg chg="mod">
          <ac:chgData name="Phillip Kaufman" userId="c001b2a046940d7c" providerId="LiveId" clId="{5CB25B10-5B1C-4017-B167-ED3104435743}" dt="2024-05-16T19:43:52.764" v="2462" actId="165"/>
          <ac:cxnSpMkLst>
            <pc:docMk/>
            <pc:sldMk cId="1216216427" sldId="908"/>
            <ac:cxnSpMk id="18" creationId="{A4336EED-95DE-FDDD-C8C3-D20A5DECC497}"/>
          </ac:cxnSpMkLst>
        </pc:cxnChg>
        <pc:cxnChg chg="mod">
          <ac:chgData name="Phillip Kaufman" userId="c001b2a046940d7c" providerId="LiveId" clId="{5CB25B10-5B1C-4017-B167-ED3104435743}" dt="2024-05-16T19:43:52.764" v="2462" actId="165"/>
          <ac:cxnSpMkLst>
            <pc:docMk/>
            <pc:sldMk cId="1216216427" sldId="908"/>
            <ac:cxnSpMk id="19" creationId="{0CC315AF-A39A-C90C-EDA2-F2F43BF57F18}"/>
          </ac:cxnSpMkLst>
        </pc:cxnChg>
        <pc:cxnChg chg="mod">
          <ac:chgData name="Phillip Kaufman" userId="c001b2a046940d7c" providerId="LiveId" clId="{5CB25B10-5B1C-4017-B167-ED3104435743}" dt="2024-05-16T19:43:52.764" v="2462" actId="165"/>
          <ac:cxnSpMkLst>
            <pc:docMk/>
            <pc:sldMk cId="1216216427" sldId="908"/>
            <ac:cxnSpMk id="20" creationId="{2BE87365-4538-572F-BE23-E6753FDF8125}"/>
          </ac:cxnSpMkLst>
        </pc:cxnChg>
        <pc:cxnChg chg="mod">
          <ac:chgData name="Phillip Kaufman" userId="c001b2a046940d7c" providerId="LiveId" clId="{5CB25B10-5B1C-4017-B167-ED3104435743}" dt="2024-05-16T19:43:52.764" v="2462" actId="165"/>
          <ac:cxnSpMkLst>
            <pc:docMk/>
            <pc:sldMk cId="1216216427" sldId="908"/>
            <ac:cxnSpMk id="21" creationId="{8D45E5C9-F965-BF61-AF05-3452273063C7}"/>
          </ac:cxnSpMkLst>
        </pc:cxnChg>
        <pc:cxnChg chg="mod">
          <ac:chgData name="Phillip Kaufman" userId="c001b2a046940d7c" providerId="LiveId" clId="{5CB25B10-5B1C-4017-B167-ED3104435743}" dt="2024-05-16T19:43:52.764" v="2462" actId="165"/>
          <ac:cxnSpMkLst>
            <pc:docMk/>
            <pc:sldMk cId="1216216427" sldId="908"/>
            <ac:cxnSpMk id="22" creationId="{B9C8BE43-CFCD-2E35-8DDB-BD1C25331F2D}"/>
          </ac:cxnSpMkLst>
        </pc:cxnChg>
        <pc:cxnChg chg="mod">
          <ac:chgData name="Phillip Kaufman" userId="c001b2a046940d7c" providerId="LiveId" clId="{5CB25B10-5B1C-4017-B167-ED3104435743}" dt="2024-05-16T19:43:52.764" v="2462" actId="165"/>
          <ac:cxnSpMkLst>
            <pc:docMk/>
            <pc:sldMk cId="1216216427" sldId="908"/>
            <ac:cxnSpMk id="23" creationId="{895B4066-54B7-0580-416B-2AF30587756E}"/>
          </ac:cxnSpMkLst>
        </pc:cxnChg>
        <pc:cxnChg chg="mod">
          <ac:chgData name="Phillip Kaufman" userId="c001b2a046940d7c" providerId="LiveId" clId="{5CB25B10-5B1C-4017-B167-ED3104435743}" dt="2024-05-16T19:43:52.764" v="2462" actId="165"/>
          <ac:cxnSpMkLst>
            <pc:docMk/>
            <pc:sldMk cId="1216216427" sldId="908"/>
            <ac:cxnSpMk id="24" creationId="{A126D041-F41D-A6F0-0B22-435D53F2603B}"/>
          </ac:cxnSpMkLst>
        </pc:cxnChg>
        <pc:cxnChg chg="mod">
          <ac:chgData name="Phillip Kaufman" userId="c001b2a046940d7c" providerId="LiveId" clId="{5CB25B10-5B1C-4017-B167-ED3104435743}" dt="2024-05-16T19:43:52.764" v="2462" actId="165"/>
          <ac:cxnSpMkLst>
            <pc:docMk/>
            <pc:sldMk cId="1216216427" sldId="908"/>
            <ac:cxnSpMk id="25" creationId="{452FACA3-B1DB-E084-AF8A-DCB011F74D32}"/>
          </ac:cxnSpMkLst>
        </pc:cxnChg>
        <pc:cxnChg chg="mod">
          <ac:chgData name="Phillip Kaufman" userId="c001b2a046940d7c" providerId="LiveId" clId="{5CB25B10-5B1C-4017-B167-ED3104435743}" dt="2024-05-16T19:43:52.764" v="2462" actId="165"/>
          <ac:cxnSpMkLst>
            <pc:docMk/>
            <pc:sldMk cId="1216216427" sldId="908"/>
            <ac:cxnSpMk id="26" creationId="{922E787B-8C86-6341-1093-506DBD2D63EF}"/>
          </ac:cxnSpMkLst>
        </pc:cxnChg>
        <pc:cxnChg chg="mod">
          <ac:chgData name="Phillip Kaufman" userId="c001b2a046940d7c" providerId="LiveId" clId="{5CB25B10-5B1C-4017-B167-ED3104435743}" dt="2024-05-16T19:43:52.764" v="2462" actId="165"/>
          <ac:cxnSpMkLst>
            <pc:docMk/>
            <pc:sldMk cId="1216216427" sldId="908"/>
            <ac:cxnSpMk id="27" creationId="{4A806033-7A75-358D-8FA6-166B18982EDD}"/>
          </ac:cxnSpMkLst>
        </pc:cxnChg>
        <pc:cxnChg chg="mod">
          <ac:chgData name="Phillip Kaufman" userId="c001b2a046940d7c" providerId="LiveId" clId="{5CB25B10-5B1C-4017-B167-ED3104435743}" dt="2024-05-16T19:43:52.764" v="2462" actId="165"/>
          <ac:cxnSpMkLst>
            <pc:docMk/>
            <pc:sldMk cId="1216216427" sldId="908"/>
            <ac:cxnSpMk id="28" creationId="{9D623682-4C03-FEAF-61EE-AC0EAF7C5189}"/>
          </ac:cxnSpMkLst>
        </pc:cxnChg>
        <pc:cxnChg chg="mod topLvl">
          <ac:chgData name="Phillip Kaufman" userId="c001b2a046940d7c" providerId="LiveId" clId="{5CB25B10-5B1C-4017-B167-ED3104435743}" dt="2024-05-16T19:47:03.245" v="2504" actId="164"/>
          <ac:cxnSpMkLst>
            <pc:docMk/>
            <pc:sldMk cId="1216216427" sldId="908"/>
            <ac:cxnSpMk id="35" creationId="{5B499FF0-DF7A-21C2-C6F4-F3AFC4643E46}"/>
          </ac:cxnSpMkLst>
        </pc:cxnChg>
        <pc:cxnChg chg="mod topLvl">
          <ac:chgData name="Phillip Kaufman" userId="c001b2a046940d7c" providerId="LiveId" clId="{5CB25B10-5B1C-4017-B167-ED3104435743}" dt="2024-05-16T19:47:03.245" v="2504" actId="164"/>
          <ac:cxnSpMkLst>
            <pc:docMk/>
            <pc:sldMk cId="1216216427" sldId="908"/>
            <ac:cxnSpMk id="36" creationId="{7AF4DCD3-148D-9887-5982-9D9B5B09BBAC}"/>
          </ac:cxnSpMkLst>
        </pc:cxnChg>
        <pc:cxnChg chg="mod topLvl">
          <ac:chgData name="Phillip Kaufman" userId="c001b2a046940d7c" providerId="LiveId" clId="{5CB25B10-5B1C-4017-B167-ED3104435743}" dt="2024-05-16T19:47:03.245" v="2504" actId="164"/>
          <ac:cxnSpMkLst>
            <pc:docMk/>
            <pc:sldMk cId="1216216427" sldId="908"/>
            <ac:cxnSpMk id="37" creationId="{48336BB9-12B0-3977-E812-68D683A7FBB2}"/>
          </ac:cxnSpMkLst>
        </pc:cxnChg>
        <pc:cxnChg chg="mod topLvl">
          <ac:chgData name="Phillip Kaufman" userId="c001b2a046940d7c" providerId="LiveId" clId="{5CB25B10-5B1C-4017-B167-ED3104435743}" dt="2024-05-16T19:47:03.245" v="2504" actId="164"/>
          <ac:cxnSpMkLst>
            <pc:docMk/>
            <pc:sldMk cId="1216216427" sldId="908"/>
            <ac:cxnSpMk id="38" creationId="{5ECF851D-9CF3-8B13-A902-E69ED04CBBAA}"/>
          </ac:cxnSpMkLst>
        </pc:cxnChg>
        <pc:cxnChg chg="mod topLvl">
          <ac:chgData name="Phillip Kaufman" userId="c001b2a046940d7c" providerId="LiveId" clId="{5CB25B10-5B1C-4017-B167-ED3104435743}" dt="2024-05-16T19:47:03.245" v="2504" actId="164"/>
          <ac:cxnSpMkLst>
            <pc:docMk/>
            <pc:sldMk cId="1216216427" sldId="908"/>
            <ac:cxnSpMk id="40" creationId="{09728950-6420-2A2E-1F85-F641F23FE2F6}"/>
          </ac:cxnSpMkLst>
        </pc:cxnChg>
        <pc:cxnChg chg="mod topLvl">
          <ac:chgData name="Phillip Kaufman" userId="c001b2a046940d7c" providerId="LiveId" clId="{5CB25B10-5B1C-4017-B167-ED3104435743}" dt="2024-05-16T19:47:03.245" v="2504" actId="164"/>
          <ac:cxnSpMkLst>
            <pc:docMk/>
            <pc:sldMk cId="1216216427" sldId="908"/>
            <ac:cxnSpMk id="41" creationId="{4DF0DC63-84D4-CBAE-0C53-886E04CF34E2}"/>
          </ac:cxnSpMkLst>
        </pc:cxnChg>
        <pc:cxnChg chg="mod topLvl">
          <ac:chgData name="Phillip Kaufman" userId="c001b2a046940d7c" providerId="LiveId" clId="{5CB25B10-5B1C-4017-B167-ED3104435743}" dt="2024-05-16T19:47:03.245" v="2504" actId="164"/>
          <ac:cxnSpMkLst>
            <pc:docMk/>
            <pc:sldMk cId="1216216427" sldId="908"/>
            <ac:cxnSpMk id="42" creationId="{9FF28662-0268-4B89-6C7E-80D863358CB9}"/>
          </ac:cxnSpMkLst>
        </pc:cxnChg>
        <pc:cxnChg chg="mod topLvl">
          <ac:chgData name="Phillip Kaufman" userId="c001b2a046940d7c" providerId="LiveId" clId="{5CB25B10-5B1C-4017-B167-ED3104435743}" dt="2024-05-16T19:47:03.245" v="2504" actId="164"/>
          <ac:cxnSpMkLst>
            <pc:docMk/>
            <pc:sldMk cId="1216216427" sldId="908"/>
            <ac:cxnSpMk id="43" creationId="{8A8D19C6-714D-9F13-FF8F-0598BE713DF6}"/>
          </ac:cxnSpMkLst>
        </pc:cxnChg>
        <pc:cxnChg chg="mod topLvl">
          <ac:chgData name="Phillip Kaufman" userId="c001b2a046940d7c" providerId="LiveId" clId="{5CB25B10-5B1C-4017-B167-ED3104435743}" dt="2024-05-16T19:47:03.245" v="2504" actId="164"/>
          <ac:cxnSpMkLst>
            <pc:docMk/>
            <pc:sldMk cId="1216216427" sldId="908"/>
            <ac:cxnSpMk id="44" creationId="{DB03ADA7-93FB-E18B-A96D-F494ED4CC9D5}"/>
          </ac:cxnSpMkLst>
        </pc:cxnChg>
        <pc:cxnChg chg="mod topLvl">
          <ac:chgData name="Phillip Kaufman" userId="c001b2a046940d7c" providerId="LiveId" clId="{5CB25B10-5B1C-4017-B167-ED3104435743}" dt="2024-05-16T19:47:03.245" v="2504" actId="164"/>
          <ac:cxnSpMkLst>
            <pc:docMk/>
            <pc:sldMk cId="1216216427" sldId="908"/>
            <ac:cxnSpMk id="45" creationId="{1C40394A-5EFF-7EBE-653B-8226AC3E004E}"/>
          </ac:cxnSpMkLst>
        </pc:cxnChg>
        <pc:cxnChg chg="mod topLvl">
          <ac:chgData name="Phillip Kaufman" userId="c001b2a046940d7c" providerId="LiveId" clId="{5CB25B10-5B1C-4017-B167-ED3104435743}" dt="2024-05-16T19:47:03.245" v="2504" actId="164"/>
          <ac:cxnSpMkLst>
            <pc:docMk/>
            <pc:sldMk cId="1216216427" sldId="908"/>
            <ac:cxnSpMk id="46" creationId="{0C726D39-A12B-6691-063D-0661C98E1312}"/>
          </ac:cxnSpMkLst>
        </pc:cxnChg>
        <pc:cxnChg chg="mod topLvl">
          <ac:chgData name="Phillip Kaufman" userId="c001b2a046940d7c" providerId="LiveId" clId="{5CB25B10-5B1C-4017-B167-ED3104435743}" dt="2024-05-16T19:47:03.245" v="2504" actId="164"/>
          <ac:cxnSpMkLst>
            <pc:docMk/>
            <pc:sldMk cId="1216216427" sldId="908"/>
            <ac:cxnSpMk id="47" creationId="{86C397FE-A420-3FB3-D980-78E3C341CBD8}"/>
          </ac:cxnSpMkLst>
        </pc:cxnChg>
        <pc:cxnChg chg="mod topLvl">
          <ac:chgData name="Phillip Kaufman" userId="c001b2a046940d7c" providerId="LiveId" clId="{5CB25B10-5B1C-4017-B167-ED3104435743}" dt="2024-05-16T19:47:03.245" v="2504" actId="164"/>
          <ac:cxnSpMkLst>
            <pc:docMk/>
            <pc:sldMk cId="1216216427" sldId="908"/>
            <ac:cxnSpMk id="48" creationId="{E955CD5B-3A61-1084-4F94-228EE1E89C28}"/>
          </ac:cxnSpMkLst>
        </pc:cxnChg>
        <pc:cxnChg chg="mod topLvl">
          <ac:chgData name="Phillip Kaufman" userId="c001b2a046940d7c" providerId="LiveId" clId="{5CB25B10-5B1C-4017-B167-ED3104435743}" dt="2024-05-16T19:47:03.245" v="2504" actId="164"/>
          <ac:cxnSpMkLst>
            <pc:docMk/>
            <pc:sldMk cId="1216216427" sldId="908"/>
            <ac:cxnSpMk id="49" creationId="{7BDF1892-FCEC-3120-34AB-B01D94D452CF}"/>
          </ac:cxnSpMkLst>
        </pc:cxnChg>
        <pc:cxnChg chg="mod topLvl">
          <ac:chgData name="Phillip Kaufman" userId="c001b2a046940d7c" providerId="LiveId" clId="{5CB25B10-5B1C-4017-B167-ED3104435743}" dt="2024-05-16T19:47:13.371" v="2508" actId="164"/>
          <ac:cxnSpMkLst>
            <pc:docMk/>
            <pc:sldMk cId="1216216427" sldId="908"/>
            <ac:cxnSpMk id="51" creationId="{DCB26ED7-D312-4BAE-7DBF-422926B79EF1}"/>
          </ac:cxnSpMkLst>
        </pc:cxnChg>
        <pc:cxnChg chg="mod topLvl">
          <ac:chgData name="Phillip Kaufman" userId="c001b2a046940d7c" providerId="LiveId" clId="{5CB25B10-5B1C-4017-B167-ED3104435743}" dt="2024-05-16T19:47:13.371" v="2508" actId="164"/>
          <ac:cxnSpMkLst>
            <pc:docMk/>
            <pc:sldMk cId="1216216427" sldId="908"/>
            <ac:cxnSpMk id="52" creationId="{F05DECA0-25EF-6105-7986-68328FC20B18}"/>
          </ac:cxnSpMkLst>
        </pc:cxnChg>
        <pc:cxnChg chg="mod topLvl">
          <ac:chgData name="Phillip Kaufman" userId="c001b2a046940d7c" providerId="LiveId" clId="{5CB25B10-5B1C-4017-B167-ED3104435743}" dt="2024-05-16T19:47:03.245" v="2504" actId="164"/>
          <ac:cxnSpMkLst>
            <pc:docMk/>
            <pc:sldMk cId="1216216427" sldId="908"/>
            <ac:cxnSpMk id="53" creationId="{D91A2F5F-B993-4EF9-11FB-EF94DBF4D00A}"/>
          </ac:cxnSpMkLst>
        </pc:cxnChg>
        <pc:cxnChg chg="mod topLvl">
          <ac:chgData name="Phillip Kaufman" userId="c001b2a046940d7c" providerId="LiveId" clId="{5CB25B10-5B1C-4017-B167-ED3104435743}" dt="2024-05-16T19:47:03.245" v="2504" actId="164"/>
          <ac:cxnSpMkLst>
            <pc:docMk/>
            <pc:sldMk cId="1216216427" sldId="908"/>
            <ac:cxnSpMk id="54" creationId="{DB666EF8-C99E-F197-FAE8-FDF0AB657B87}"/>
          </ac:cxnSpMkLst>
        </pc:cxnChg>
        <pc:cxnChg chg="mod topLvl">
          <ac:chgData name="Phillip Kaufman" userId="c001b2a046940d7c" providerId="LiveId" clId="{5CB25B10-5B1C-4017-B167-ED3104435743}" dt="2024-05-16T19:47:03.245" v="2504" actId="164"/>
          <ac:cxnSpMkLst>
            <pc:docMk/>
            <pc:sldMk cId="1216216427" sldId="908"/>
            <ac:cxnSpMk id="55" creationId="{24C252F5-B2A9-3766-4401-4D89AACCF2F8}"/>
          </ac:cxnSpMkLst>
        </pc:cxnChg>
        <pc:cxnChg chg="mod topLvl">
          <ac:chgData name="Phillip Kaufman" userId="c001b2a046940d7c" providerId="LiveId" clId="{5CB25B10-5B1C-4017-B167-ED3104435743}" dt="2024-05-16T19:47:03.245" v="2504" actId="164"/>
          <ac:cxnSpMkLst>
            <pc:docMk/>
            <pc:sldMk cId="1216216427" sldId="908"/>
            <ac:cxnSpMk id="56" creationId="{4A740312-CA7E-729C-DD59-C6563052DD9D}"/>
          </ac:cxnSpMkLst>
        </pc:cxnChg>
        <pc:cxnChg chg="mod topLvl">
          <ac:chgData name="Phillip Kaufman" userId="c001b2a046940d7c" providerId="LiveId" clId="{5CB25B10-5B1C-4017-B167-ED3104435743}" dt="2024-05-16T19:47:03.245" v="2504" actId="164"/>
          <ac:cxnSpMkLst>
            <pc:docMk/>
            <pc:sldMk cId="1216216427" sldId="908"/>
            <ac:cxnSpMk id="57" creationId="{47655148-A125-3233-A525-F05C2F8BD456}"/>
          </ac:cxnSpMkLst>
        </pc:cxnChg>
        <pc:cxnChg chg="mod topLvl">
          <ac:chgData name="Phillip Kaufman" userId="c001b2a046940d7c" providerId="LiveId" clId="{5CB25B10-5B1C-4017-B167-ED3104435743}" dt="2024-05-16T19:47:03.245" v="2504" actId="164"/>
          <ac:cxnSpMkLst>
            <pc:docMk/>
            <pc:sldMk cId="1216216427" sldId="908"/>
            <ac:cxnSpMk id="58" creationId="{F6E0A3D4-1A7A-EE83-058F-8D7BD0F9C59F}"/>
          </ac:cxnSpMkLst>
        </pc:cxnChg>
        <pc:cxnChg chg="mod topLvl">
          <ac:chgData name="Phillip Kaufman" userId="c001b2a046940d7c" providerId="LiveId" clId="{5CB25B10-5B1C-4017-B167-ED3104435743}" dt="2024-05-16T19:47:03.245" v="2504" actId="164"/>
          <ac:cxnSpMkLst>
            <pc:docMk/>
            <pc:sldMk cId="1216216427" sldId="908"/>
            <ac:cxnSpMk id="59" creationId="{B51AFD20-F952-A0B2-8239-6686D94B937F}"/>
          </ac:cxnSpMkLst>
        </pc:cxnChg>
        <pc:cxnChg chg="mod topLvl">
          <ac:chgData name="Phillip Kaufman" userId="c001b2a046940d7c" providerId="LiveId" clId="{5CB25B10-5B1C-4017-B167-ED3104435743}" dt="2024-05-16T19:47:03.245" v="2504" actId="164"/>
          <ac:cxnSpMkLst>
            <pc:docMk/>
            <pc:sldMk cId="1216216427" sldId="908"/>
            <ac:cxnSpMk id="60" creationId="{37662F9D-854F-F94C-E076-5340FEA19C34}"/>
          </ac:cxnSpMkLst>
        </pc:cxnChg>
        <pc:cxnChg chg="mod topLvl">
          <ac:chgData name="Phillip Kaufman" userId="c001b2a046940d7c" providerId="LiveId" clId="{5CB25B10-5B1C-4017-B167-ED3104435743}" dt="2024-05-16T19:47:03.245" v="2504" actId="164"/>
          <ac:cxnSpMkLst>
            <pc:docMk/>
            <pc:sldMk cId="1216216427" sldId="908"/>
            <ac:cxnSpMk id="61" creationId="{913BE8FB-8CD7-5295-550D-1C12A1DA9D72}"/>
          </ac:cxnSpMkLst>
        </pc:cxnChg>
        <pc:cxnChg chg="mod topLvl">
          <ac:chgData name="Phillip Kaufman" userId="c001b2a046940d7c" providerId="LiveId" clId="{5CB25B10-5B1C-4017-B167-ED3104435743}" dt="2024-05-16T19:47:03.245" v="2504" actId="164"/>
          <ac:cxnSpMkLst>
            <pc:docMk/>
            <pc:sldMk cId="1216216427" sldId="908"/>
            <ac:cxnSpMk id="62" creationId="{A39DD4A9-18D7-50AD-48BB-EF7BF824A0C2}"/>
          </ac:cxnSpMkLst>
        </pc:cxnChg>
        <pc:cxnChg chg="mod topLvl">
          <ac:chgData name="Phillip Kaufman" userId="c001b2a046940d7c" providerId="LiveId" clId="{5CB25B10-5B1C-4017-B167-ED3104435743}" dt="2024-05-16T19:47:03.245" v="2504" actId="164"/>
          <ac:cxnSpMkLst>
            <pc:docMk/>
            <pc:sldMk cId="1216216427" sldId="908"/>
            <ac:cxnSpMk id="63" creationId="{BC7ED8AE-CC59-FA5C-9722-95F08BE734DB}"/>
          </ac:cxnSpMkLst>
        </pc:cxnChg>
        <pc:cxnChg chg="mod topLvl">
          <ac:chgData name="Phillip Kaufman" userId="c001b2a046940d7c" providerId="LiveId" clId="{5CB25B10-5B1C-4017-B167-ED3104435743}" dt="2024-05-16T19:47:03.245" v="2504" actId="164"/>
          <ac:cxnSpMkLst>
            <pc:docMk/>
            <pc:sldMk cId="1216216427" sldId="908"/>
            <ac:cxnSpMk id="64" creationId="{2DA3C7B8-F985-D40C-0225-EBBCD7011B40}"/>
          </ac:cxnSpMkLst>
        </pc:cxnChg>
        <pc:cxnChg chg="mod topLvl">
          <ac:chgData name="Phillip Kaufman" userId="c001b2a046940d7c" providerId="LiveId" clId="{5CB25B10-5B1C-4017-B167-ED3104435743}" dt="2024-05-16T19:47:03.245" v="2504" actId="164"/>
          <ac:cxnSpMkLst>
            <pc:docMk/>
            <pc:sldMk cId="1216216427" sldId="908"/>
            <ac:cxnSpMk id="65" creationId="{F81645DB-F42C-856D-88C7-C4C43934151C}"/>
          </ac:cxnSpMkLst>
        </pc:cxnChg>
        <pc:cxnChg chg="mod topLvl">
          <ac:chgData name="Phillip Kaufman" userId="c001b2a046940d7c" providerId="LiveId" clId="{5CB25B10-5B1C-4017-B167-ED3104435743}" dt="2024-05-16T19:47:03.245" v="2504" actId="164"/>
          <ac:cxnSpMkLst>
            <pc:docMk/>
            <pc:sldMk cId="1216216427" sldId="908"/>
            <ac:cxnSpMk id="66" creationId="{019F03AE-8905-FEA3-FF94-BA5737B1B4C8}"/>
          </ac:cxnSpMkLst>
        </pc:cxnChg>
        <pc:cxnChg chg="mod topLvl">
          <ac:chgData name="Phillip Kaufman" userId="c001b2a046940d7c" providerId="LiveId" clId="{5CB25B10-5B1C-4017-B167-ED3104435743}" dt="2024-05-16T19:47:03.245" v="2504" actId="164"/>
          <ac:cxnSpMkLst>
            <pc:docMk/>
            <pc:sldMk cId="1216216427" sldId="908"/>
            <ac:cxnSpMk id="67" creationId="{C82A670C-8EDC-BED5-CFDF-42A497D448BF}"/>
          </ac:cxnSpMkLst>
        </pc:cxnChg>
        <pc:cxnChg chg="mod topLvl">
          <ac:chgData name="Phillip Kaufman" userId="c001b2a046940d7c" providerId="LiveId" clId="{5CB25B10-5B1C-4017-B167-ED3104435743}" dt="2024-05-16T19:47:03.245" v="2504" actId="164"/>
          <ac:cxnSpMkLst>
            <pc:docMk/>
            <pc:sldMk cId="1216216427" sldId="908"/>
            <ac:cxnSpMk id="68" creationId="{446772AC-5151-649F-B481-1D1CD4536709}"/>
          </ac:cxnSpMkLst>
        </pc:cxnChg>
        <pc:cxnChg chg="mod topLvl">
          <ac:chgData name="Phillip Kaufman" userId="c001b2a046940d7c" providerId="LiveId" clId="{5CB25B10-5B1C-4017-B167-ED3104435743}" dt="2024-05-16T19:47:03.245" v="2504" actId="164"/>
          <ac:cxnSpMkLst>
            <pc:docMk/>
            <pc:sldMk cId="1216216427" sldId="908"/>
            <ac:cxnSpMk id="69" creationId="{B1415D28-246F-468D-66C3-006ED9632144}"/>
          </ac:cxnSpMkLst>
        </pc:cxnChg>
        <pc:cxnChg chg="mod topLvl">
          <ac:chgData name="Phillip Kaufman" userId="c001b2a046940d7c" providerId="LiveId" clId="{5CB25B10-5B1C-4017-B167-ED3104435743}" dt="2024-05-16T19:47:03.245" v="2504" actId="164"/>
          <ac:cxnSpMkLst>
            <pc:docMk/>
            <pc:sldMk cId="1216216427" sldId="908"/>
            <ac:cxnSpMk id="70" creationId="{26EE39E3-B951-9767-ABB7-C2A5DBD90ED2}"/>
          </ac:cxnSpMkLst>
        </pc:cxnChg>
      </pc:sldChg>
      <pc:sldChg chg="modSp mod">
        <pc:chgData name="Phillip Kaufman" userId="c001b2a046940d7c" providerId="LiveId" clId="{5CB25B10-5B1C-4017-B167-ED3104435743}" dt="2024-05-16T07:58:32.144" v="1941" actId="20577"/>
        <pc:sldMkLst>
          <pc:docMk/>
          <pc:sldMk cId="1060826229" sldId="909"/>
        </pc:sldMkLst>
        <pc:spChg chg="mod">
          <ac:chgData name="Phillip Kaufman" userId="c001b2a046940d7c" providerId="LiveId" clId="{5CB25B10-5B1C-4017-B167-ED3104435743}" dt="2024-05-16T07:58:32.144" v="1941" actId="20577"/>
          <ac:spMkLst>
            <pc:docMk/>
            <pc:sldMk cId="1060826229" sldId="909"/>
            <ac:spMk id="6" creationId="{A80FA4C3-7A3F-E108-A02C-46DFE1BD6F46}"/>
          </ac:spMkLst>
        </pc:spChg>
        <pc:spChg chg="mod">
          <ac:chgData name="Phillip Kaufman" userId="c001b2a046940d7c" providerId="LiveId" clId="{5CB25B10-5B1C-4017-B167-ED3104435743}" dt="2024-05-16T07:54:00.903" v="1936" actId="1076"/>
          <ac:spMkLst>
            <pc:docMk/>
            <pc:sldMk cId="1060826229" sldId="909"/>
            <ac:spMk id="13" creationId="{A1A436F9-E903-F701-FCDD-8094069F35DD}"/>
          </ac:spMkLst>
        </pc:spChg>
      </pc:sldChg>
      <pc:sldChg chg="addSp delSp modSp mod">
        <pc:chgData name="Phillip Kaufman" userId="c001b2a046940d7c" providerId="LiveId" clId="{5CB25B10-5B1C-4017-B167-ED3104435743}" dt="2024-05-15T21:41:41.742" v="1620" actId="1076"/>
        <pc:sldMkLst>
          <pc:docMk/>
          <pc:sldMk cId="1346242856" sldId="912"/>
        </pc:sldMkLst>
        <pc:spChg chg="mod topLvl">
          <ac:chgData name="Phillip Kaufman" userId="c001b2a046940d7c" providerId="LiveId" clId="{5CB25B10-5B1C-4017-B167-ED3104435743}" dt="2024-05-15T06:44:37.469" v="1338" actId="164"/>
          <ac:spMkLst>
            <pc:docMk/>
            <pc:sldMk cId="1346242856" sldId="912"/>
            <ac:spMk id="5" creationId="{D3C2EF99-2FA7-EB5A-0AB6-572C3312C3E7}"/>
          </ac:spMkLst>
        </pc:spChg>
        <pc:spChg chg="mod topLvl">
          <ac:chgData name="Phillip Kaufman" userId="c001b2a046940d7c" providerId="LiveId" clId="{5CB25B10-5B1C-4017-B167-ED3104435743}" dt="2024-05-15T06:44:37.469" v="1338" actId="164"/>
          <ac:spMkLst>
            <pc:docMk/>
            <pc:sldMk cId="1346242856" sldId="912"/>
            <ac:spMk id="6" creationId="{C3F00FE2-4064-4474-FAFC-80977BF6192D}"/>
          </ac:spMkLst>
        </pc:spChg>
        <pc:spChg chg="mod">
          <ac:chgData name="Phillip Kaufman" userId="c001b2a046940d7c" providerId="LiveId" clId="{5CB25B10-5B1C-4017-B167-ED3104435743}" dt="2024-05-15T21:41:37.888" v="1619" actId="1076"/>
          <ac:spMkLst>
            <pc:docMk/>
            <pc:sldMk cId="1346242856" sldId="912"/>
            <ac:spMk id="7" creationId="{0B666025-54E4-EC37-01F0-3E01488BEBD2}"/>
          </ac:spMkLst>
        </pc:spChg>
        <pc:spChg chg="mod topLvl">
          <ac:chgData name="Phillip Kaufman" userId="c001b2a046940d7c" providerId="LiveId" clId="{5CB25B10-5B1C-4017-B167-ED3104435743}" dt="2024-05-15T06:44:37.469" v="1338" actId="164"/>
          <ac:spMkLst>
            <pc:docMk/>
            <pc:sldMk cId="1346242856" sldId="912"/>
            <ac:spMk id="8" creationId="{23311203-A2E3-C733-681A-424961D3B2C5}"/>
          </ac:spMkLst>
        </pc:spChg>
        <pc:spChg chg="mod">
          <ac:chgData name="Phillip Kaufman" userId="c001b2a046940d7c" providerId="LiveId" clId="{5CB25B10-5B1C-4017-B167-ED3104435743}" dt="2024-05-15T06:41:37.929" v="1278" actId="1076"/>
          <ac:spMkLst>
            <pc:docMk/>
            <pc:sldMk cId="1346242856" sldId="912"/>
            <ac:spMk id="9" creationId="{A3EC8B33-8C13-F6BD-2332-A018D212C73D}"/>
          </ac:spMkLst>
        </pc:spChg>
        <pc:spChg chg="mod">
          <ac:chgData name="Phillip Kaufman" userId="c001b2a046940d7c" providerId="LiveId" clId="{5CB25B10-5B1C-4017-B167-ED3104435743}" dt="2024-05-15T21:41:41.742" v="1620" actId="1076"/>
          <ac:spMkLst>
            <pc:docMk/>
            <pc:sldMk cId="1346242856" sldId="912"/>
            <ac:spMk id="10" creationId="{F9F7E6BE-0FE0-89D1-B8FD-89E52738B7DF}"/>
          </ac:spMkLst>
        </pc:spChg>
        <pc:spChg chg="add del mod">
          <ac:chgData name="Phillip Kaufman" userId="c001b2a046940d7c" providerId="LiveId" clId="{5CB25B10-5B1C-4017-B167-ED3104435743}" dt="2024-05-15T06:43:47.238" v="1310" actId="478"/>
          <ac:spMkLst>
            <pc:docMk/>
            <pc:sldMk cId="1346242856" sldId="912"/>
            <ac:spMk id="11" creationId="{32A0BC41-DD07-35BC-954E-037527E5F1C2}"/>
          </ac:spMkLst>
        </pc:spChg>
        <pc:spChg chg="mod">
          <ac:chgData name="Phillip Kaufman" userId="c001b2a046940d7c" providerId="LiveId" clId="{5CB25B10-5B1C-4017-B167-ED3104435743}" dt="2024-05-15T21:38:43.603" v="1601"/>
          <ac:spMkLst>
            <pc:docMk/>
            <pc:sldMk cId="1346242856" sldId="912"/>
            <ac:spMk id="11" creationId="{7C4621EB-BA3F-D265-AC23-B635B0AA7F31}"/>
          </ac:spMkLst>
        </pc:spChg>
        <pc:spChg chg="add mod topLvl">
          <ac:chgData name="Phillip Kaufman" userId="c001b2a046940d7c" providerId="LiveId" clId="{5CB25B10-5B1C-4017-B167-ED3104435743}" dt="2024-05-15T06:44:37.469" v="1338" actId="164"/>
          <ac:spMkLst>
            <pc:docMk/>
            <pc:sldMk cId="1346242856" sldId="912"/>
            <ac:spMk id="12" creationId="{B4683025-2A14-E7B2-574E-E883EC5790E4}"/>
          </ac:spMkLst>
        </pc:spChg>
        <pc:spChg chg="mod">
          <ac:chgData name="Phillip Kaufman" userId="c001b2a046940d7c" providerId="LiveId" clId="{5CB25B10-5B1C-4017-B167-ED3104435743}" dt="2024-05-15T21:38:43.603" v="1601"/>
          <ac:spMkLst>
            <pc:docMk/>
            <pc:sldMk cId="1346242856" sldId="912"/>
            <ac:spMk id="13" creationId="{86ABA61A-FE13-91F0-7C93-4E2DDE6A6FB4}"/>
          </ac:spMkLst>
        </pc:spChg>
        <pc:spChg chg="mod">
          <ac:chgData name="Phillip Kaufman" userId="c001b2a046940d7c" providerId="LiveId" clId="{5CB25B10-5B1C-4017-B167-ED3104435743}" dt="2024-05-15T21:38:43.603" v="1601"/>
          <ac:spMkLst>
            <pc:docMk/>
            <pc:sldMk cId="1346242856" sldId="912"/>
            <ac:spMk id="15" creationId="{C8C13A5B-0C73-B198-FFFA-DEC570813BD4}"/>
          </ac:spMkLst>
        </pc:spChg>
        <pc:spChg chg="mod">
          <ac:chgData name="Phillip Kaufman" userId="c001b2a046940d7c" providerId="LiveId" clId="{5CB25B10-5B1C-4017-B167-ED3104435743}" dt="2024-05-15T21:38:56.059" v="1603" actId="692"/>
          <ac:spMkLst>
            <pc:docMk/>
            <pc:sldMk cId="1346242856" sldId="912"/>
            <ac:spMk id="16" creationId="{0421D2BA-3B53-A22E-DC3F-63EFE065AC0A}"/>
          </ac:spMkLst>
        </pc:spChg>
        <pc:grpChg chg="add mod">
          <ac:chgData name="Phillip Kaufman" userId="c001b2a046940d7c" providerId="LiveId" clId="{5CB25B10-5B1C-4017-B167-ED3104435743}" dt="2024-05-15T21:38:43.603" v="1601"/>
          <ac:grpSpMkLst>
            <pc:docMk/>
            <pc:sldMk cId="1346242856" sldId="912"/>
            <ac:grpSpMk id="4" creationId="{5CDB8D28-2DB2-2976-1B33-74F21A18C39E}"/>
          </ac:grpSpMkLst>
        </pc:grpChg>
        <pc:grpChg chg="add del mod">
          <ac:chgData name="Phillip Kaufman" userId="c001b2a046940d7c" providerId="LiveId" clId="{5CB25B10-5B1C-4017-B167-ED3104435743}" dt="2024-05-15T06:44:35.198" v="1337" actId="165"/>
          <ac:grpSpMkLst>
            <pc:docMk/>
            <pc:sldMk cId="1346242856" sldId="912"/>
            <ac:grpSpMk id="4" creationId="{901806C4-1F8C-6AE5-0DD0-0171E6133815}"/>
          </ac:grpSpMkLst>
        </pc:grpChg>
        <pc:grpChg chg="add del mod">
          <ac:chgData name="Phillip Kaufman" userId="c001b2a046940d7c" providerId="LiveId" clId="{5CB25B10-5B1C-4017-B167-ED3104435743}" dt="2024-05-15T21:38:43.334" v="1600" actId="478"/>
          <ac:grpSpMkLst>
            <pc:docMk/>
            <pc:sldMk cId="1346242856" sldId="912"/>
            <ac:grpSpMk id="17" creationId="{6B761A8F-F503-5272-DA90-BD6C8AEEB61C}"/>
          </ac:grpSpMkLst>
        </pc:grpChg>
        <pc:cxnChg chg="add mod ord">
          <ac:chgData name="Phillip Kaufman" userId="c001b2a046940d7c" providerId="LiveId" clId="{5CB25B10-5B1C-4017-B167-ED3104435743}" dt="2024-05-15T06:44:43.832" v="1340" actId="14100"/>
          <ac:cxnSpMkLst>
            <pc:docMk/>
            <pc:sldMk cId="1346242856" sldId="912"/>
            <ac:cxnSpMk id="14" creationId="{15772ED9-4A10-1407-EB0C-C066E7C4BDAF}"/>
          </ac:cxnSpMkLst>
        </pc:cxnChg>
        <pc:cxnChg chg="add mod">
          <ac:chgData name="Phillip Kaufman" userId="c001b2a046940d7c" providerId="LiveId" clId="{5CB25B10-5B1C-4017-B167-ED3104435743}" dt="2024-05-15T21:39:08.808" v="1606" actId="1076"/>
          <ac:cxnSpMkLst>
            <pc:docMk/>
            <pc:sldMk cId="1346242856" sldId="912"/>
            <ac:cxnSpMk id="18" creationId="{8CE6E6D0-4540-197B-52EC-B4DEEB3E04E7}"/>
          </ac:cxnSpMkLst>
        </pc:cxnChg>
      </pc:sldChg>
      <pc:sldChg chg="addSp delSp modSp mod modNotesTx">
        <pc:chgData name="Phillip Kaufman" userId="c001b2a046940d7c" providerId="LiveId" clId="{5CB25B10-5B1C-4017-B167-ED3104435743}" dt="2024-05-16T07:43:03.916" v="1723" actId="21"/>
        <pc:sldMkLst>
          <pc:docMk/>
          <pc:sldMk cId="2278645990" sldId="913"/>
        </pc:sldMkLst>
        <pc:spChg chg="add del mod">
          <ac:chgData name="Phillip Kaufman" userId="c001b2a046940d7c" providerId="LiveId" clId="{5CB25B10-5B1C-4017-B167-ED3104435743}" dt="2024-05-16T07:42:36.383" v="1717" actId="21"/>
          <ac:spMkLst>
            <pc:docMk/>
            <pc:sldMk cId="2278645990" sldId="913"/>
            <ac:spMk id="12" creationId="{77D13A9E-3606-2979-04AA-C3CBE762842C}"/>
          </ac:spMkLst>
        </pc:spChg>
        <pc:spChg chg="add del mod">
          <ac:chgData name="Phillip Kaufman" userId="c001b2a046940d7c" providerId="LiveId" clId="{5CB25B10-5B1C-4017-B167-ED3104435743}" dt="2024-05-16T07:43:03.916" v="1723" actId="21"/>
          <ac:spMkLst>
            <pc:docMk/>
            <pc:sldMk cId="2278645990" sldId="913"/>
            <ac:spMk id="14" creationId="{77D13A9E-3606-2979-04AA-C3CBE762842C}"/>
          </ac:spMkLst>
        </pc:spChg>
        <pc:picChg chg="add del mod modCrop">
          <ac:chgData name="Phillip Kaufman" userId="c001b2a046940d7c" providerId="LiveId" clId="{5CB25B10-5B1C-4017-B167-ED3104435743}" dt="2024-05-16T07:42:36.383" v="1717" actId="21"/>
          <ac:picMkLst>
            <pc:docMk/>
            <pc:sldMk cId="2278645990" sldId="913"/>
            <ac:picMk id="6" creationId="{3CA1A56A-F48F-AE91-FEE6-67B644EF3AE2}"/>
          </ac:picMkLst>
        </pc:picChg>
        <pc:picChg chg="add del mod">
          <ac:chgData name="Phillip Kaufman" userId="c001b2a046940d7c" providerId="LiveId" clId="{5CB25B10-5B1C-4017-B167-ED3104435743}" dt="2024-05-16T07:43:03.916" v="1723" actId="21"/>
          <ac:picMkLst>
            <pc:docMk/>
            <pc:sldMk cId="2278645990" sldId="913"/>
            <ac:picMk id="13" creationId="{3CA1A56A-F48F-AE91-FEE6-67B644EF3AE2}"/>
          </ac:picMkLst>
        </pc:picChg>
      </pc:sldChg>
      <pc:sldChg chg="modSp mod">
        <pc:chgData name="Phillip Kaufman" userId="c001b2a046940d7c" providerId="LiveId" clId="{5CB25B10-5B1C-4017-B167-ED3104435743}" dt="2024-05-16T08:16:30.081" v="2263" actId="3064"/>
        <pc:sldMkLst>
          <pc:docMk/>
          <pc:sldMk cId="463738887" sldId="914"/>
        </pc:sldMkLst>
        <pc:spChg chg="mod">
          <ac:chgData name="Phillip Kaufman" userId="c001b2a046940d7c" providerId="LiveId" clId="{5CB25B10-5B1C-4017-B167-ED3104435743}" dt="2024-05-16T08:16:30.081" v="2263" actId="3064"/>
          <ac:spMkLst>
            <pc:docMk/>
            <pc:sldMk cId="463738887" sldId="914"/>
            <ac:spMk id="8" creationId="{80352CA5-576A-2E9B-4FAE-C8CED755590A}"/>
          </ac:spMkLst>
        </pc:spChg>
      </pc:sldChg>
      <pc:sldChg chg="addSp delSp modSp mod">
        <pc:chgData name="Phillip Kaufman" userId="c001b2a046940d7c" providerId="LiveId" clId="{5CB25B10-5B1C-4017-B167-ED3104435743}" dt="2024-05-16T08:27:14.271" v="2451" actId="1076"/>
        <pc:sldMkLst>
          <pc:docMk/>
          <pc:sldMk cId="2610469962" sldId="915"/>
        </pc:sldMkLst>
        <pc:spChg chg="del">
          <ac:chgData name="Phillip Kaufman" userId="c001b2a046940d7c" providerId="LiveId" clId="{5CB25B10-5B1C-4017-B167-ED3104435743}" dt="2024-05-16T08:02:39.713" v="2065" actId="478"/>
          <ac:spMkLst>
            <pc:docMk/>
            <pc:sldMk cId="2610469962" sldId="915"/>
            <ac:spMk id="4" creationId="{FAAFA123-D4AC-CD3C-2600-76FC2FA31D92}"/>
          </ac:spMkLst>
        </pc:spChg>
        <pc:spChg chg="add mod">
          <ac:chgData name="Phillip Kaufman" userId="c001b2a046940d7c" providerId="LiveId" clId="{5CB25B10-5B1C-4017-B167-ED3104435743}" dt="2024-05-16T08:26:37.685" v="2449" actId="465"/>
          <ac:spMkLst>
            <pc:docMk/>
            <pc:sldMk cId="2610469962" sldId="915"/>
            <ac:spMk id="5" creationId="{739EC08E-CAD5-FBAD-D577-93A307E607C1}"/>
          </ac:spMkLst>
        </pc:spChg>
        <pc:spChg chg="add del mod">
          <ac:chgData name="Phillip Kaufman" userId="c001b2a046940d7c" providerId="LiveId" clId="{5CB25B10-5B1C-4017-B167-ED3104435743}" dt="2024-05-16T08:03:02.745" v="2074"/>
          <ac:spMkLst>
            <pc:docMk/>
            <pc:sldMk cId="2610469962" sldId="915"/>
            <ac:spMk id="6" creationId="{3527335F-6A5D-543D-19EA-DCFBB65A50A5}"/>
          </ac:spMkLst>
        </pc:spChg>
        <pc:spChg chg="add mod">
          <ac:chgData name="Phillip Kaufman" userId="c001b2a046940d7c" providerId="LiveId" clId="{5CB25B10-5B1C-4017-B167-ED3104435743}" dt="2024-05-16T08:26:37.685" v="2449" actId="465"/>
          <ac:spMkLst>
            <pc:docMk/>
            <pc:sldMk cId="2610469962" sldId="915"/>
            <ac:spMk id="7" creationId="{06EF432A-76D3-73D4-8032-07F7CEAF3A4D}"/>
          </ac:spMkLst>
        </pc:spChg>
        <pc:spChg chg="add del mod">
          <ac:chgData name="Phillip Kaufman" userId="c001b2a046940d7c" providerId="LiveId" clId="{5CB25B10-5B1C-4017-B167-ED3104435743}" dt="2024-05-16T08:03:22.673" v="2083"/>
          <ac:spMkLst>
            <pc:docMk/>
            <pc:sldMk cId="2610469962" sldId="915"/>
            <ac:spMk id="8" creationId="{93BDC843-A182-9AC8-8202-DE252F8CFCD0}"/>
          </ac:spMkLst>
        </pc:spChg>
        <pc:spChg chg="del">
          <ac:chgData name="Phillip Kaufman" userId="c001b2a046940d7c" providerId="LiveId" clId="{5CB25B10-5B1C-4017-B167-ED3104435743}" dt="2024-05-16T08:02:39.713" v="2065" actId="478"/>
          <ac:spMkLst>
            <pc:docMk/>
            <pc:sldMk cId="2610469962" sldId="915"/>
            <ac:spMk id="9" creationId="{AD612E03-8368-1BC1-E589-265D16157049}"/>
          </ac:spMkLst>
        </pc:spChg>
        <pc:spChg chg="mod">
          <ac:chgData name="Phillip Kaufman" userId="c001b2a046940d7c" providerId="LiveId" clId="{5CB25B10-5B1C-4017-B167-ED3104435743}" dt="2024-05-16T08:27:14.271" v="2451" actId="1076"/>
          <ac:spMkLst>
            <pc:docMk/>
            <pc:sldMk cId="2610469962" sldId="915"/>
            <ac:spMk id="10" creationId="{162AD0DA-DF2B-978B-D00A-7B482089B007}"/>
          </ac:spMkLst>
        </pc:spChg>
        <pc:spChg chg="add mod">
          <ac:chgData name="Phillip Kaufman" userId="c001b2a046940d7c" providerId="LiveId" clId="{5CB25B10-5B1C-4017-B167-ED3104435743}" dt="2024-05-16T08:26:37.685" v="2449" actId="465"/>
          <ac:spMkLst>
            <pc:docMk/>
            <pc:sldMk cId="2610469962" sldId="915"/>
            <ac:spMk id="11" creationId="{7A2F2438-B7BA-BB46-6959-2CE9B50BABDE}"/>
          </ac:spMkLst>
        </pc:spChg>
        <pc:spChg chg="add del mod">
          <ac:chgData name="Phillip Kaufman" userId="c001b2a046940d7c" providerId="LiveId" clId="{5CB25B10-5B1C-4017-B167-ED3104435743}" dt="2024-05-16T08:03:50.822" v="2094"/>
          <ac:spMkLst>
            <pc:docMk/>
            <pc:sldMk cId="2610469962" sldId="915"/>
            <ac:spMk id="12" creationId="{7EEA409F-6F60-5A6E-4864-BBCF38C4D333}"/>
          </ac:spMkLst>
        </pc:spChg>
        <pc:spChg chg="add del mod">
          <ac:chgData name="Phillip Kaufman" userId="c001b2a046940d7c" providerId="LiveId" clId="{5CB25B10-5B1C-4017-B167-ED3104435743}" dt="2024-05-16T08:03:50.821" v="2092"/>
          <ac:spMkLst>
            <pc:docMk/>
            <pc:sldMk cId="2610469962" sldId="915"/>
            <ac:spMk id="13" creationId="{7DA946E7-D328-2CF4-0891-C2FD126EE502}"/>
          </ac:spMkLst>
        </pc:spChg>
        <pc:spChg chg="add mod">
          <ac:chgData name="Phillip Kaufman" userId="c001b2a046940d7c" providerId="LiveId" clId="{5CB25B10-5B1C-4017-B167-ED3104435743}" dt="2024-05-16T08:26:37.685" v="2449" actId="465"/>
          <ac:spMkLst>
            <pc:docMk/>
            <pc:sldMk cId="2610469962" sldId="915"/>
            <ac:spMk id="14" creationId="{752FB5F9-BA8F-490D-4181-B748B101B955}"/>
          </ac:spMkLst>
        </pc:spChg>
        <pc:spChg chg="add mod">
          <ac:chgData name="Phillip Kaufman" userId="c001b2a046940d7c" providerId="LiveId" clId="{5CB25B10-5B1C-4017-B167-ED3104435743}" dt="2024-05-16T08:26:37.685" v="2449" actId="465"/>
          <ac:spMkLst>
            <pc:docMk/>
            <pc:sldMk cId="2610469962" sldId="915"/>
            <ac:spMk id="15" creationId="{49FFCDB7-8780-994E-27D4-4D881A699DDD}"/>
          </ac:spMkLst>
        </pc:spChg>
        <pc:spChg chg="add del mod">
          <ac:chgData name="Phillip Kaufman" userId="c001b2a046940d7c" providerId="LiveId" clId="{5CB25B10-5B1C-4017-B167-ED3104435743}" dt="2024-05-16T08:04:27.520" v="2107"/>
          <ac:spMkLst>
            <pc:docMk/>
            <pc:sldMk cId="2610469962" sldId="915"/>
            <ac:spMk id="16" creationId="{25C2D26B-4672-908B-8BE2-63D247408D4D}"/>
          </ac:spMkLst>
        </pc:spChg>
        <pc:spChg chg="add mod">
          <ac:chgData name="Phillip Kaufman" userId="c001b2a046940d7c" providerId="LiveId" clId="{5CB25B10-5B1C-4017-B167-ED3104435743}" dt="2024-05-16T08:26:37.685" v="2449" actId="465"/>
          <ac:spMkLst>
            <pc:docMk/>
            <pc:sldMk cId="2610469962" sldId="915"/>
            <ac:spMk id="17" creationId="{BF6CD2FF-91B5-6C2B-8BA9-77679E41E89C}"/>
          </ac:spMkLst>
        </pc:spChg>
        <pc:spChg chg="add del mod">
          <ac:chgData name="Phillip Kaufman" userId="c001b2a046940d7c" providerId="LiveId" clId="{5CB25B10-5B1C-4017-B167-ED3104435743}" dt="2024-05-16T08:05:43.039" v="2126"/>
          <ac:spMkLst>
            <pc:docMk/>
            <pc:sldMk cId="2610469962" sldId="915"/>
            <ac:spMk id="18" creationId="{F1068B11-E35D-4FDF-409E-7C2235438EE1}"/>
          </ac:spMkLst>
        </pc:spChg>
        <pc:spChg chg="add mod">
          <ac:chgData name="Phillip Kaufman" userId="c001b2a046940d7c" providerId="LiveId" clId="{5CB25B10-5B1C-4017-B167-ED3104435743}" dt="2024-05-16T08:26:37.685" v="2449" actId="465"/>
          <ac:spMkLst>
            <pc:docMk/>
            <pc:sldMk cId="2610469962" sldId="915"/>
            <ac:spMk id="19" creationId="{306F4392-6AC9-2AB7-116D-91DACB3920D6}"/>
          </ac:spMkLst>
        </pc:spChg>
        <pc:spChg chg="add mod">
          <ac:chgData name="Phillip Kaufman" userId="c001b2a046940d7c" providerId="LiveId" clId="{5CB25B10-5B1C-4017-B167-ED3104435743}" dt="2024-05-16T08:26:44.636" v="2450" actId="122"/>
          <ac:spMkLst>
            <pc:docMk/>
            <pc:sldMk cId="2610469962" sldId="915"/>
            <ac:spMk id="20" creationId="{67542795-3C29-6DE2-DF25-B27DC731AEE8}"/>
          </ac:spMkLst>
        </pc:spChg>
        <pc:spChg chg="add mod">
          <ac:chgData name="Phillip Kaufman" userId="c001b2a046940d7c" providerId="LiveId" clId="{5CB25B10-5B1C-4017-B167-ED3104435743}" dt="2024-05-16T08:26:37.685" v="2449" actId="465"/>
          <ac:spMkLst>
            <pc:docMk/>
            <pc:sldMk cId="2610469962" sldId="915"/>
            <ac:spMk id="21" creationId="{1A0C2A04-0F0A-2B0A-EC8A-BD5F03176157}"/>
          </ac:spMkLst>
        </pc:spChg>
        <pc:spChg chg="add del mod">
          <ac:chgData name="Phillip Kaufman" userId="c001b2a046940d7c" providerId="LiveId" clId="{5CB25B10-5B1C-4017-B167-ED3104435743}" dt="2024-05-16T08:11:39.264" v="2198" actId="478"/>
          <ac:spMkLst>
            <pc:docMk/>
            <pc:sldMk cId="2610469962" sldId="915"/>
            <ac:spMk id="22" creationId="{5569C35C-7391-E7E7-27AB-AB28F4CD83C2}"/>
          </ac:spMkLst>
        </pc:spChg>
        <pc:spChg chg="add mod">
          <ac:chgData name="Phillip Kaufman" userId="c001b2a046940d7c" providerId="LiveId" clId="{5CB25B10-5B1C-4017-B167-ED3104435743}" dt="2024-05-16T08:10:51.920" v="2183"/>
          <ac:spMkLst>
            <pc:docMk/>
            <pc:sldMk cId="2610469962" sldId="915"/>
            <ac:spMk id="23" creationId="{809E2DE8-2841-5913-D308-62F60F32056C}"/>
          </ac:spMkLst>
        </pc:spChg>
        <pc:spChg chg="add del mod">
          <ac:chgData name="Phillip Kaufman" userId="c001b2a046940d7c" providerId="LiveId" clId="{5CB25B10-5B1C-4017-B167-ED3104435743}" dt="2024-05-16T08:11:38.078" v="2197" actId="478"/>
          <ac:spMkLst>
            <pc:docMk/>
            <pc:sldMk cId="2610469962" sldId="915"/>
            <ac:spMk id="24" creationId="{94D2635D-6D95-FB67-9410-FA490AB8302D}"/>
          </ac:spMkLst>
        </pc:spChg>
        <pc:spChg chg="add del mod">
          <ac:chgData name="Phillip Kaufman" userId="c001b2a046940d7c" providerId="LiveId" clId="{5CB25B10-5B1C-4017-B167-ED3104435743}" dt="2024-05-16T08:11:36.505" v="2196" actId="478"/>
          <ac:spMkLst>
            <pc:docMk/>
            <pc:sldMk cId="2610469962" sldId="915"/>
            <ac:spMk id="25" creationId="{C9FC1D8C-316C-918E-7638-6A2783B48AE6}"/>
          </ac:spMkLst>
        </pc:spChg>
        <pc:spChg chg="add mod">
          <ac:chgData name="Phillip Kaufman" userId="c001b2a046940d7c" providerId="LiveId" clId="{5CB25B10-5B1C-4017-B167-ED3104435743}" dt="2024-05-16T08:26:27.159" v="2448" actId="1076"/>
          <ac:spMkLst>
            <pc:docMk/>
            <pc:sldMk cId="2610469962" sldId="915"/>
            <ac:spMk id="27" creationId="{2E2C4DF5-C2AE-1DB0-AA11-225AC4F22876}"/>
          </ac:spMkLst>
        </pc:spChg>
        <pc:spChg chg="add mod">
          <ac:chgData name="Phillip Kaufman" userId="c001b2a046940d7c" providerId="LiveId" clId="{5CB25B10-5B1C-4017-B167-ED3104435743}" dt="2024-05-16T08:25:35.577" v="2438" actId="1076"/>
          <ac:spMkLst>
            <pc:docMk/>
            <pc:sldMk cId="2610469962" sldId="915"/>
            <ac:spMk id="28" creationId="{2B58390F-C90A-867B-2BE8-5CBDC5C5D5ED}"/>
          </ac:spMkLst>
        </pc:spChg>
        <pc:spChg chg="add mod">
          <ac:chgData name="Phillip Kaufman" userId="c001b2a046940d7c" providerId="LiveId" clId="{5CB25B10-5B1C-4017-B167-ED3104435743}" dt="2024-05-16T08:22:08.190" v="2326" actId="571"/>
          <ac:spMkLst>
            <pc:docMk/>
            <pc:sldMk cId="2610469962" sldId="915"/>
            <ac:spMk id="29" creationId="{EC8F169E-22E8-540D-323B-81F47F19CFF7}"/>
          </ac:spMkLst>
        </pc:spChg>
        <pc:spChg chg="add mod">
          <ac:chgData name="Phillip Kaufman" userId="c001b2a046940d7c" providerId="LiveId" clId="{5CB25B10-5B1C-4017-B167-ED3104435743}" dt="2024-05-16T08:26:37.685" v="2449" actId="465"/>
          <ac:spMkLst>
            <pc:docMk/>
            <pc:sldMk cId="2610469962" sldId="915"/>
            <ac:spMk id="30" creationId="{B710B4CC-C5E3-9B36-63ED-53E63E29C62D}"/>
          </ac:spMkLst>
        </pc:spChg>
      </pc:sldChg>
      <pc:sldChg chg="addSp delSp modSp mod">
        <pc:chgData name="Phillip Kaufman" userId="c001b2a046940d7c" providerId="LiveId" clId="{5CB25B10-5B1C-4017-B167-ED3104435743}" dt="2024-05-14T06:48:24.025" v="785" actId="164"/>
        <pc:sldMkLst>
          <pc:docMk/>
          <pc:sldMk cId="4214571263" sldId="918"/>
        </pc:sldMkLst>
        <pc:spChg chg="mod topLvl">
          <ac:chgData name="Phillip Kaufman" userId="c001b2a046940d7c" providerId="LiveId" clId="{5CB25B10-5B1C-4017-B167-ED3104435743}" dt="2024-05-14T06:48:24.025" v="785" actId="164"/>
          <ac:spMkLst>
            <pc:docMk/>
            <pc:sldMk cId="4214571263" sldId="918"/>
            <ac:spMk id="155" creationId="{20848A33-E2CA-09BE-FA10-36FDDCEBF3A9}"/>
          </ac:spMkLst>
        </pc:spChg>
        <pc:spChg chg="mod">
          <ac:chgData name="Phillip Kaufman" userId="c001b2a046940d7c" providerId="LiveId" clId="{5CB25B10-5B1C-4017-B167-ED3104435743}" dt="2024-05-14T06:48:03.857" v="781" actId="165"/>
          <ac:spMkLst>
            <pc:docMk/>
            <pc:sldMk cId="4214571263" sldId="918"/>
            <ac:spMk id="189" creationId="{B4CB6A0F-F95B-EDEB-9476-0906D744AA07}"/>
          </ac:spMkLst>
        </pc:spChg>
        <pc:spChg chg="mod">
          <ac:chgData name="Phillip Kaufman" userId="c001b2a046940d7c" providerId="LiveId" clId="{5CB25B10-5B1C-4017-B167-ED3104435743}" dt="2024-05-14T06:48:03.857" v="781" actId="165"/>
          <ac:spMkLst>
            <pc:docMk/>
            <pc:sldMk cId="4214571263" sldId="918"/>
            <ac:spMk id="190" creationId="{7227D27D-7E3E-18CA-005E-F2827BBD0ADB}"/>
          </ac:spMkLst>
        </pc:spChg>
        <pc:grpChg chg="add mod">
          <ac:chgData name="Phillip Kaufman" userId="c001b2a046940d7c" providerId="LiveId" clId="{5CB25B10-5B1C-4017-B167-ED3104435743}" dt="2024-05-14T06:48:24.025" v="785" actId="164"/>
          <ac:grpSpMkLst>
            <pc:docMk/>
            <pc:sldMk cId="4214571263" sldId="918"/>
            <ac:grpSpMk id="4" creationId="{1C9EEC0A-1523-AFE1-61A3-F0A0E1746070}"/>
          </ac:grpSpMkLst>
        </pc:grpChg>
        <pc:grpChg chg="add mod">
          <ac:chgData name="Phillip Kaufman" userId="c001b2a046940d7c" providerId="LiveId" clId="{5CB25B10-5B1C-4017-B167-ED3104435743}" dt="2024-05-14T06:48:24.025" v="785" actId="164"/>
          <ac:grpSpMkLst>
            <pc:docMk/>
            <pc:sldMk cId="4214571263" sldId="918"/>
            <ac:grpSpMk id="12" creationId="{0BBAFD6C-3765-DFA0-25EB-29A399CA6DB5}"/>
          </ac:grpSpMkLst>
        </pc:grpChg>
        <pc:grpChg chg="mod">
          <ac:chgData name="Phillip Kaufman" userId="c001b2a046940d7c" providerId="LiveId" clId="{5CB25B10-5B1C-4017-B167-ED3104435743}" dt="2024-05-14T06:48:09.424" v="783"/>
          <ac:grpSpMkLst>
            <pc:docMk/>
            <pc:sldMk cId="4214571263" sldId="918"/>
            <ac:grpSpMk id="29" creationId="{9B0AA55D-7C13-263D-855A-4D5D54725E18}"/>
          </ac:grpSpMkLst>
        </pc:grpChg>
        <pc:grpChg chg="del">
          <ac:chgData name="Phillip Kaufman" userId="c001b2a046940d7c" providerId="LiveId" clId="{5CB25B10-5B1C-4017-B167-ED3104435743}" dt="2024-05-14T06:48:03.857" v="781" actId="165"/>
          <ac:grpSpMkLst>
            <pc:docMk/>
            <pc:sldMk cId="4214571263" sldId="918"/>
            <ac:grpSpMk id="152" creationId="{BDB1B305-F1E6-6CF0-CD5E-D9919BEB8DFE}"/>
          </ac:grpSpMkLst>
        </pc:grpChg>
        <pc:grpChg chg="mod topLvl">
          <ac:chgData name="Phillip Kaufman" userId="c001b2a046940d7c" providerId="LiveId" clId="{5CB25B10-5B1C-4017-B167-ED3104435743}" dt="2024-05-14T06:48:24.025" v="785" actId="164"/>
          <ac:grpSpMkLst>
            <pc:docMk/>
            <pc:sldMk cId="4214571263" sldId="918"/>
            <ac:grpSpMk id="153" creationId="{907786FA-ECDC-4CBA-C557-18024C290F76}"/>
          </ac:grpSpMkLst>
        </pc:grpChg>
        <pc:grpChg chg="del mod topLvl">
          <ac:chgData name="Phillip Kaufman" userId="c001b2a046940d7c" providerId="LiveId" clId="{5CB25B10-5B1C-4017-B167-ED3104435743}" dt="2024-05-14T06:48:08.938" v="782" actId="478"/>
          <ac:grpSpMkLst>
            <pc:docMk/>
            <pc:sldMk cId="4214571263" sldId="918"/>
            <ac:grpSpMk id="154" creationId="{6A5AD68E-9A28-6758-F5C2-7D7EF8356721}"/>
          </ac:grpSpMkLst>
        </pc:grpChg>
        <pc:grpChg chg="mod">
          <ac:chgData name="Phillip Kaufman" userId="c001b2a046940d7c" providerId="LiveId" clId="{5CB25B10-5B1C-4017-B167-ED3104435743}" dt="2024-05-14T06:48:03.857" v="781" actId="165"/>
          <ac:grpSpMkLst>
            <pc:docMk/>
            <pc:sldMk cId="4214571263" sldId="918"/>
            <ac:grpSpMk id="156" creationId="{7960F63E-F00F-2CBD-216E-32DC32F67DED}"/>
          </ac:grpSpMkLst>
        </pc:grpChg>
        <pc:grpChg chg="mod">
          <ac:chgData name="Phillip Kaufman" userId="c001b2a046940d7c" providerId="LiveId" clId="{5CB25B10-5B1C-4017-B167-ED3104435743}" dt="2024-05-14T06:48:03.857" v="781" actId="165"/>
          <ac:grpSpMkLst>
            <pc:docMk/>
            <pc:sldMk cId="4214571263" sldId="918"/>
            <ac:grpSpMk id="191" creationId="{3C44BB62-B208-3E1D-B8D0-1EA95E8A2D50}"/>
          </ac:grpSpMkLst>
        </pc:grpChg>
        <pc:cxnChg chg="mod">
          <ac:chgData name="Phillip Kaufman" userId="c001b2a046940d7c" providerId="LiveId" clId="{5CB25B10-5B1C-4017-B167-ED3104435743}" dt="2024-05-14T06:48:09.424" v="783"/>
          <ac:cxnSpMkLst>
            <pc:docMk/>
            <pc:sldMk cId="4214571263" sldId="918"/>
            <ac:cxnSpMk id="69" creationId="{255BF62A-5D0A-4DC8-A8E8-29F2FD8C71DE}"/>
          </ac:cxnSpMkLst>
        </pc:cxnChg>
        <pc:cxnChg chg="mod">
          <ac:chgData name="Phillip Kaufman" userId="c001b2a046940d7c" providerId="LiveId" clId="{5CB25B10-5B1C-4017-B167-ED3104435743}" dt="2024-05-14T06:48:09.424" v="783"/>
          <ac:cxnSpMkLst>
            <pc:docMk/>
            <pc:sldMk cId="4214571263" sldId="918"/>
            <ac:cxnSpMk id="70" creationId="{9574381F-BB44-A14D-2E02-E0471FB9C4A2}"/>
          </ac:cxnSpMkLst>
        </pc:cxnChg>
        <pc:cxnChg chg="mod">
          <ac:chgData name="Phillip Kaufman" userId="c001b2a046940d7c" providerId="LiveId" clId="{5CB25B10-5B1C-4017-B167-ED3104435743}" dt="2024-05-14T06:48:09.424" v="783"/>
          <ac:cxnSpMkLst>
            <pc:docMk/>
            <pc:sldMk cId="4214571263" sldId="918"/>
            <ac:cxnSpMk id="71" creationId="{A52218FC-4597-2E4C-85FB-F5E63B58A186}"/>
          </ac:cxnSpMkLst>
        </pc:cxnChg>
        <pc:cxnChg chg="mod">
          <ac:chgData name="Phillip Kaufman" userId="c001b2a046940d7c" providerId="LiveId" clId="{5CB25B10-5B1C-4017-B167-ED3104435743}" dt="2024-05-14T06:48:09.424" v="783"/>
          <ac:cxnSpMkLst>
            <pc:docMk/>
            <pc:sldMk cId="4214571263" sldId="918"/>
            <ac:cxnSpMk id="72" creationId="{DB7E1609-1F21-7DB8-9798-74F9A546C6C3}"/>
          </ac:cxnSpMkLst>
        </pc:cxnChg>
        <pc:cxnChg chg="mod">
          <ac:chgData name="Phillip Kaufman" userId="c001b2a046940d7c" providerId="LiveId" clId="{5CB25B10-5B1C-4017-B167-ED3104435743}" dt="2024-05-14T06:48:09.424" v="783"/>
          <ac:cxnSpMkLst>
            <pc:docMk/>
            <pc:sldMk cId="4214571263" sldId="918"/>
            <ac:cxnSpMk id="73" creationId="{64E03C94-BF56-20AE-4D02-DA4B9B097052}"/>
          </ac:cxnSpMkLst>
        </pc:cxnChg>
        <pc:cxnChg chg="mod">
          <ac:chgData name="Phillip Kaufman" userId="c001b2a046940d7c" providerId="LiveId" clId="{5CB25B10-5B1C-4017-B167-ED3104435743}" dt="2024-05-14T06:48:09.424" v="783"/>
          <ac:cxnSpMkLst>
            <pc:docMk/>
            <pc:sldMk cId="4214571263" sldId="918"/>
            <ac:cxnSpMk id="74" creationId="{2E54C441-4BF3-115C-E5B9-A10A14EB2F40}"/>
          </ac:cxnSpMkLst>
        </pc:cxnChg>
        <pc:cxnChg chg="mod">
          <ac:chgData name="Phillip Kaufman" userId="c001b2a046940d7c" providerId="LiveId" clId="{5CB25B10-5B1C-4017-B167-ED3104435743}" dt="2024-05-14T06:48:09.424" v="783"/>
          <ac:cxnSpMkLst>
            <pc:docMk/>
            <pc:sldMk cId="4214571263" sldId="918"/>
            <ac:cxnSpMk id="75" creationId="{167EF795-1694-8543-5881-2C06F6A93C79}"/>
          </ac:cxnSpMkLst>
        </pc:cxnChg>
        <pc:cxnChg chg="mod">
          <ac:chgData name="Phillip Kaufman" userId="c001b2a046940d7c" providerId="LiveId" clId="{5CB25B10-5B1C-4017-B167-ED3104435743}" dt="2024-05-14T06:48:09.424" v="783"/>
          <ac:cxnSpMkLst>
            <pc:docMk/>
            <pc:sldMk cId="4214571263" sldId="918"/>
            <ac:cxnSpMk id="76" creationId="{3A28F68E-C5BF-0F2F-9D1D-588130B15338}"/>
          </ac:cxnSpMkLst>
        </pc:cxnChg>
        <pc:cxnChg chg="mod">
          <ac:chgData name="Phillip Kaufman" userId="c001b2a046940d7c" providerId="LiveId" clId="{5CB25B10-5B1C-4017-B167-ED3104435743}" dt="2024-05-14T06:48:09.424" v="783"/>
          <ac:cxnSpMkLst>
            <pc:docMk/>
            <pc:sldMk cId="4214571263" sldId="918"/>
            <ac:cxnSpMk id="77" creationId="{D19CBA82-6615-32A2-BD37-5FBF43FC8FB8}"/>
          </ac:cxnSpMkLst>
        </pc:cxnChg>
        <pc:cxnChg chg="mod">
          <ac:chgData name="Phillip Kaufman" userId="c001b2a046940d7c" providerId="LiveId" clId="{5CB25B10-5B1C-4017-B167-ED3104435743}" dt="2024-05-14T06:48:09.424" v="783"/>
          <ac:cxnSpMkLst>
            <pc:docMk/>
            <pc:sldMk cId="4214571263" sldId="918"/>
            <ac:cxnSpMk id="78" creationId="{E71ED2BD-603D-6DA8-44AB-BC50FCCB744B}"/>
          </ac:cxnSpMkLst>
        </pc:cxnChg>
        <pc:cxnChg chg="mod">
          <ac:chgData name="Phillip Kaufman" userId="c001b2a046940d7c" providerId="LiveId" clId="{5CB25B10-5B1C-4017-B167-ED3104435743}" dt="2024-05-14T06:48:09.424" v="783"/>
          <ac:cxnSpMkLst>
            <pc:docMk/>
            <pc:sldMk cId="4214571263" sldId="918"/>
            <ac:cxnSpMk id="79" creationId="{7A584AFD-EDD6-530F-716E-D214ABD747BA}"/>
          </ac:cxnSpMkLst>
        </pc:cxnChg>
        <pc:cxnChg chg="mod">
          <ac:chgData name="Phillip Kaufman" userId="c001b2a046940d7c" providerId="LiveId" clId="{5CB25B10-5B1C-4017-B167-ED3104435743}" dt="2024-05-14T06:48:09.424" v="783"/>
          <ac:cxnSpMkLst>
            <pc:docMk/>
            <pc:sldMk cId="4214571263" sldId="918"/>
            <ac:cxnSpMk id="80" creationId="{D4C47B7A-4D78-8180-EAE3-FA42667B1877}"/>
          </ac:cxnSpMkLst>
        </pc:cxnChg>
        <pc:cxnChg chg="mod">
          <ac:chgData name="Phillip Kaufman" userId="c001b2a046940d7c" providerId="LiveId" clId="{5CB25B10-5B1C-4017-B167-ED3104435743}" dt="2024-05-14T06:48:09.424" v="783"/>
          <ac:cxnSpMkLst>
            <pc:docMk/>
            <pc:sldMk cId="4214571263" sldId="918"/>
            <ac:cxnSpMk id="81" creationId="{097A9384-EA3D-835A-90DE-DD431DEF9CC8}"/>
          </ac:cxnSpMkLst>
        </pc:cxnChg>
        <pc:cxnChg chg="mod">
          <ac:chgData name="Phillip Kaufman" userId="c001b2a046940d7c" providerId="LiveId" clId="{5CB25B10-5B1C-4017-B167-ED3104435743}" dt="2024-05-14T06:48:09.424" v="783"/>
          <ac:cxnSpMkLst>
            <pc:docMk/>
            <pc:sldMk cId="4214571263" sldId="918"/>
            <ac:cxnSpMk id="82" creationId="{95EA4489-4B8D-6855-FCFA-C9C79AEC0BB1}"/>
          </ac:cxnSpMkLst>
        </pc:cxnChg>
        <pc:cxnChg chg="mod">
          <ac:chgData name="Phillip Kaufman" userId="c001b2a046940d7c" providerId="LiveId" clId="{5CB25B10-5B1C-4017-B167-ED3104435743}" dt="2024-05-14T06:48:09.424" v="783"/>
          <ac:cxnSpMkLst>
            <pc:docMk/>
            <pc:sldMk cId="4214571263" sldId="918"/>
            <ac:cxnSpMk id="83" creationId="{A64358D6-E96F-F354-C50D-092BFB15EB00}"/>
          </ac:cxnSpMkLst>
        </pc:cxnChg>
        <pc:cxnChg chg="mod">
          <ac:chgData name="Phillip Kaufman" userId="c001b2a046940d7c" providerId="LiveId" clId="{5CB25B10-5B1C-4017-B167-ED3104435743}" dt="2024-05-14T06:48:09.424" v="783"/>
          <ac:cxnSpMkLst>
            <pc:docMk/>
            <pc:sldMk cId="4214571263" sldId="918"/>
            <ac:cxnSpMk id="84" creationId="{9A27DC49-2F0E-7EBD-814E-37D04B44EFD8}"/>
          </ac:cxnSpMkLst>
        </pc:cxnChg>
        <pc:cxnChg chg="mod">
          <ac:chgData name="Phillip Kaufman" userId="c001b2a046940d7c" providerId="LiveId" clId="{5CB25B10-5B1C-4017-B167-ED3104435743}" dt="2024-05-14T06:48:09.424" v="783"/>
          <ac:cxnSpMkLst>
            <pc:docMk/>
            <pc:sldMk cId="4214571263" sldId="918"/>
            <ac:cxnSpMk id="85" creationId="{93686018-CEC7-96EF-CC39-819BF111C850}"/>
          </ac:cxnSpMkLst>
        </pc:cxnChg>
        <pc:cxnChg chg="mod">
          <ac:chgData name="Phillip Kaufman" userId="c001b2a046940d7c" providerId="LiveId" clId="{5CB25B10-5B1C-4017-B167-ED3104435743}" dt="2024-05-14T06:48:09.424" v="783"/>
          <ac:cxnSpMkLst>
            <pc:docMk/>
            <pc:sldMk cId="4214571263" sldId="918"/>
            <ac:cxnSpMk id="86" creationId="{BCBCDE49-8AD4-3877-25DE-215649C550EA}"/>
          </ac:cxnSpMkLst>
        </pc:cxnChg>
        <pc:cxnChg chg="mod">
          <ac:chgData name="Phillip Kaufman" userId="c001b2a046940d7c" providerId="LiveId" clId="{5CB25B10-5B1C-4017-B167-ED3104435743}" dt="2024-05-14T06:48:09.424" v="783"/>
          <ac:cxnSpMkLst>
            <pc:docMk/>
            <pc:sldMk cId="4214571263" sldId="918"/>
            <ac:cxnSpMk id="87" creationId="{9BC31084-EF99-DC14-2117-E612AFD0D7D1}"/>
          </ac:cxnSpMkLst>
        </pc:cxnChg>
        <pc:cxnChg chg="mod">
          <ac:chgData name="Phillip Kaufman" userId="c001b2a046940d7c" providerId="LiveId" clId="{5CB25B10-5B1C-4017-B167-ED3104435743}" dt="2024-05-14T06:48:09.424" v="783"/>
          <ac:cxnSpMkLst>
            <pc:docMk/>
            <pc:sldMk cId="4214571263" sldId="918"/>
            <ac:cxnSpMk id="88" creationId="{C30A8607-6AFB-8972-1931-0C00CE96EB2E}"/>
          </ac:cxnSpMkLst>
        </pc:cxnChg>
        <pc:cxnChg chg="mod">
          <ac:chgData name="Phillip Kaufman" userId="c001b2a046940d7c" providerId="LiveId" clId="{5CB25B10-5B1C-4017-B167-ED3104435743}" dt="2024-05-14T06:48:09.424" v="783"/>
          <ac:cxnSpMkLst>
            <pc:docMk/>
            <pc:sldMk cId="4214571263" sldId="918"/>
            <ac:cxnSpMk id="89" creationId="{1355B460-6D58-4EB1-3998-B70DD99C55BD}"/>
          </ac:cxnSpMkLst>
        </pc:cxnChg>
        <pc:cxnChg chg="mod">
          <ac:chgData name="Phillip Kaufman" userId="c001b2a046940d7c" providerId="LiveId" clId="{5CB25B10-5B1C-4017-B167-ED3104435743}" dt="2024-05-14T06:48:09.424" v="783"/>
          <ac:cxnSpMkLst>
            <pc:docMk/>
            <pc:sldMk cId="4214571263" sldId="918"/>
            <ac:cxnSpMk id="90" creationId="{53462E8F-94CA-7BC9-11EE-C330E308E296}"/>
          </ac:cxnSpMkLst>
        </pc:cxnChg>
        <pc:cxnChg chg="mod">
          <ac:chgData name="Phillip Kaufman" userId="c001b2a046940d7c" providerId="LiveId" clId="{5CB25B10-5B1C-4017-B167-ED3104435743}" dt="2024-05-14T06:48:09.424" v="783"/>
          <ac:cxnSpMkLst>
            <pc:docMk/>
            <pc:sldMk cId="4214571263" sldId="918"/>
            <ac:cxnSpMk id="91" creationId="{5AE8AB1F-A785-3443-4A86-E57687351BD8}"/>
          </ac:cxnSpMkLst>
        </pc:cxnChg>
        <pc:cxnChg chg="mod">
          <ac:chgData name="Phillip Kaufman" userId="c001b2a046940d7c" providerId="LiveId" clId="{5CB25B10-5B1C-4017-B167-ED3104435743}" dt="2024-05-14T06:48:09.424" v="783"/>
          <ac:cxnSpMkLst>
            <pc:docMk/>
            <pc:sldMk cId="4214571263" sldId="918"/>
            <ac:cxnSpMk id="92" creationId="{52E941FC-FF74-5F4D-06A9-B6B0EBEABBD0}"/>
          </ac:cxnSpMkLst>
        </pc:cxnChg>
        <pc:cxnChg chg="mod">
          <ac:chgData name="Phillip Kaufman" userId="c001b2a046940d7c" providerId="LiveId" clId="{5CB25B10-5B1C-4017-B167-ED3104435743}" dt="2024-05-14T06:48:09.424" v="783"/>
          <ac:cxnSpMkLst>
            <pc:docMk/>
            <pc:sldMk cId="4214571263" sldId="918"/>
            <ac:cxnSpMk id="93" creationId="{1CDC8944-0996-CF3F-722F-26C0D38A8806}"/>
          </ac:cxnSpMkLst>
        </pc:cxnChg>
        <pc:cxnChg chg="mod">
          <ac:chgData name="Phillip Kaufman" userId="c001b2a046940d7c" providerId="LiveId" clId="{5CB25B10-5B1C-4017-B167-ED3104435743}" dt="2024-05-14T06:48:09.424" v="783"/>
          <ac:cxnSpMkLst>
            <pc:docMk/>
            <pc:sldMk cId="4214571263" sldId="918"/>
            <ac:cxnSpMk id="94" creationId="{522BAD3C-316E-0EDA-F48C-866CD30DDA75}"/>
          </ac:cxnSpMkLst>
        </pc:cxnChg>
        <pc:cxnChg chg="mod">
          <ac:chgData name="Phillip Kaufman" userId="c001b2a046940d7c" providerId="LiveId" clId="{5CB25B10-5B1C-4017-B167-ED3104435743}" dt="2024-05-14T06:48:09.424" v="783"/>
          <ac:cxnSpMkLst>
            <pc:docMk/>
            <pc:sldMk cId="4214571263" sldId="918"/>
            <ac:cxnSpMk id="95" creationId="{15E871E0-6994-6384-E3F3-7E929BA1B5DB}"/>
          </ac:cxnSpMkLst>
        </pc:cxnChg>
        <pc:cxnChg chg="mod">
          <ac:chgData name="Phillip Kaufman" userId="c001b2a046940d7c" providerId="LiveId" clId="{5CB25B10-5B1C-4017-B167-ED3104435743}" dt="2024-05-14T06:48:09.424" v="783"/>
          <ac:cxnSpMkLst>
            <pc:docMk/>
            <pc:sldMk cId="4214571263" sldId="918"/>
            <ac:cxnSpMk id="96" creationId="{63AEF12C-3E58-D27D-FBB2-90A754C17593}"/>
          </ac:cxnSpMkLst>
        </pc:cxnChg>
        <pc:cxnChg chg="mod">
          <ac:chgData name="Phillip Kaufman" userId="c001b2a046940d7c" providerId="LiveId" clId="{5CB25B10-5B1C-4017-B167-ED3104435743}" dt="2024-05-14T06:48:09.424" v="783"/>
          <ac:cxnSpMkLst>
            <pc:docMk/>
            <pc:sldMk cId="4214571263" sldId="918"/>
            <ac:cxnSpMk id="97" creationId="{BACFE820-D916-A904-58A7-61AA2C52685C}"/>
          </ac:cxnSpMkLst>
        </pc:cxnChg>
        <pc:cxnChg chg="mod">
          <ac:chgData name="Phillip Kaufman" userId="c001b2a046940d7c" providerId="LiveId" clId="{5CB25B10-5B1C-4017-B167-ED3104435743}" dt="2024-05-14T06:48:09.424" v="783"/>
          <ac:cxnSpMkLst>
            <pc:docMk/>
            <pc:sldMk cId="4214571263" sldId="918"/>
            <ac:cxnSpMk id="98" creationId="{E5A22D1A-199C-84EA-080C-217BA0B83632}"/>
          </ac:cxnSpMkLst>
        </pc:cxnChg>
        <pc:cxnChg chg="mod">
          <ac:chgData name="Phillip Kaufman" userId="c001b2a046940d7c" providerId="LiveId" clId="{5CB25B10-5B1C-4017-B167-ED3104435743}" dt="2024-05-14T06:48:09.424" v="783"/>
          <ac:cxnSpMkLst>
            <pc:docMk/>
            <pc:sldMk cId="4214571263" sldId="918"/>
            <ac:cxnSpMk id="99" creationId="{332A7E60-480C-69E4-6EC2-5F7452514F88}"/>
          </ac:cxnSpMkLst>
        </pc:cxnChg>
        <pc:cxnChg chg="mod">
          <ac:chgData name="Phillip Kaufman" userId="c001b2a046940d7c" providerId="LiveId" clId="{5CB25B10-5B1C-4017-B167-ED3104435743}" dt="2024-05-14T06:48:09.424" v="783"/>
          <ac:cxnSpMkLst>
            <pc:docMk/>
            <pc:sldMk cId="4214571263" sldId="918"/>
            <ac:cxnSpMk id="100" creationId="{AEA8A102-2613-FC93-887D-771011D67766}"/>
          </ac:cxnSpMkLst>
        </pc:cxnChg>
        <pc:cxnChg chg="mod">
          <ac:chgData name="Phillip Kaufman" userId="c001b2a046940d7c" providerId="LiveId" clId="{5CB25B10-5B1C-4017-B167-ED3104435743}" dt="2024-05-14T06:48:03.857" v="781" actId="165"/>
          <ac:cxnSpMkLst>
            <pc:docMk/>
            <pc:sldMk cId="4214571263" sldId="918"/>
            <ac:cxnSpMk id="157" creationId="{4C83AF1A-52D2-560A-B51B-C090F47BCB65}"/>
          </ac:cxnSpMkLst>
        </pc:cxnChg>
        <pc:cxnChg chg="mod">
          <ac:chgData name="Phillip Kaufman" userId="c001b2a046940d7c" providerId="LiveId" clId="{5CB25B10-5B1C-4017-B167-ED3104435743}" dt="2024-05-14T06:48:03.857" v="781" actId="165"/>
          <ac:cxnSpMkLst>
            <pc:docMk/>
            <pc:sldMk cId="4214571263" sldId="918"/>
            <ac:cxnSpMk id="158" creationId="{A607EDC4-B664-2E25-39B0-1BC8FD8E2D51}"/>
          </ac:cxnSpMkLst>
        </pc:cxnChg>
        <pc:cxnChg chg="mod">
          <ac:chgData name="Phillip Kaufman" userId="c001b2a046940d7c" providerId="LiveId" clId="{5CB25B10-5B1C-4017-B167-ED3104435743}" dt="2024-05-14T06:48:03.857" v="781" actId="165"/>
          <ac:cxnSpMkLst>
            <pc:docMk/>
            <pc:sldMk cId="4214571263" sldId="918"/>
            <ac:cxnSpMk id="159" creationId="{F199BD59-B2AE-CB05-AC9E-E59F340F9894}"/>
          </ac:cxnSpMkLst>
        </pc:cxnChg>
        <pc:cxnChg chg="mod">
          <ac:chgData name="Phillip Kaufman" userId="c001b2a046940d7c" providerId="LiveId" clId="{5CB25B10-5B1C-4017-B167-ED3104435743}" dt="2024-05-14T06:48:03.857" v="781" actId="165"/>
          <ac:cxnSpMkLst>
            <pc:docMk/>
            <pc:sldMk cId="4214571263" sldId="918"/>
            <ac:cxnSpMk id="160" creationId="{98D56029-CEC9-54D5-9670-E23801103D49}"/>
          </ac:cxnSpMkLst>
        </pc:cxnChg>
        <pc:cxnChg chg="mod">
          <ac:chgData name="Phillip Kaufman" userId="c001b2a046940d7c" providerId="LiveId" clId="{5CB25B10-5B1C-4017-B167-ED3104435743}" dt="2024-05-14T06:48:03.857" v="781" actId="165"/>
          <ac:cxnSpMkLst>
            <pc:docMk/>
            <pc:sldMk cId="4214571263" sldId="918"/>
            <ac:cxnSpMk id="161" creationId="{9E210437-A919-9037-F4BF-E63D23559AA0}"/>
          </ac:cxnSpMkLst>
        </pc:cxnChg>
        <pc:cxnChg chg="mod">
          <ac:chgData name="Phillip Kaufman" userId="c001b2a046940d7c" providerId="LiveId" clId="{5CB25B10-5B1C-4017-B167-ED3104435743}" dt="2024-05-14T06:48:03.857" v="781" actId="165"/>
          <ac:cxnSpMkLst>
            <pc:docMk/>
            <pc:sldMk cId="4214571263" sldId="918"/>
            <ac:cxnSpMk id="162" creationId="{DBA38BD8-E03F-E40E-1FB1-9707ACAD3917}"/>
          </ac:cxnSpMkLst>
        </pc:cxnChg>
        <pc:cxnChg chg="mod">
          <ac:chgData name="Phillip Kaufman" userId="c001b2a046940d7c" providerId="LiveId" clId="{5CB25B10-5B1C-4017-B167-ED3104435743}" dt="2024-05-14T06:48:03.857" v="781" actId="165"/>
          <ac:cxnSpMkLst>
            <pc:docMk/>
            <pc:sldMk cId="4214571263" sldId="918"/>
            <ac:cxnSpMk id="163" creationId="{A53A7FED-FE1E-EA61-24CE-2EB7FB317A1C}"/>
          </ac:cxnSpMkLst>
        </pc:cxnChg>
        <pc:cxnChg chg="mod">
          <ac:chgData name="Phillip Kaufman" userId="c001b2a046940d7c" providerId="LiveId" clId="{5CB25B10-5B1C-4017-B167-ED3104435743}" dt="2024-05-14T06:48:03.857" v="781" actId="165"/>
          <ac:cxnSpMkLst>
            <pc:docMk/>
            <pc:sldMk cId="4214571263" sldId="918"/>
            <ac:cxnSpMk id="164" creationId="{63109CDF-F375-4144-D37E-91AF04F33891}"/>
          </ac:cxnSpMkLst>
        </pc:cxnChg>
        <pc:cxnChg chg="mod">
          <ac:chgData name="Phillip Kaufman" userId="c001b2a046940d7c" providerId="LiveId" clId="{5CB25B10-5B1C-4017-B167-ED3104435743}" dt="2024-05-14T06:48:03.857" v="781" actId="165"/>
          <ac:cxnSpMkLst>
            <pc:docMk/>
            <pc:sldMk cId="4214571263" sldId="918"/>
            <ac:cxnSpMk id="165" creationId="{CE7D236D-1D31-C414-9774-98AAF559BCA5}"/>
          </ac:cxnSpMkLst>
        </pc:cxnChg>
        <pc:cxnChg chg="mod">
          <ac:chgData name="Phillip Kaufman" userId="c001b2a046940d7c" providerId="LiveId" clId="{5CB25B10-5B1C-4017-B167-ED3104435743}" dt="2024-05-14T06:48:03.857" v="781" actId="165"/>
          <ac:cxnSpMkLst>
            <pc:docMk/>
            <pc:sldMk cId="4214571263" sldId="918"/>
            <ac:cxnSpMk id="166" creationId="{569B682E-369E-BC41-7268-730166B51A84}"/>
          </ac:cxnSpMkLst>
        </pc:cxnChg>
        <pc:cxnChg chg="mod">
          <ac:chgData name="Phillip Kaufman" userId="c001b2a046940d7c" providerId="LiveId" clId="{5CB25B10-5B1C-4017-B167-ED3104435743}" dt="2024-05-14T06:48:03.857" v="781" actId="165"/>
          <ac:cxnSpMkLst>
            <pc:docMk/>
            <pc:sldMk cId="4214571263" sldId="918"/>
            <ac:cxnSpMk id="167" creationId="{28D2E3DB-2DC2-72C2-316B-409436F979B0}"/>
          </ac:cxnSpMkLst>
        </pc:cxnChg>
        <pc:cxnChg chg="mod">
          <ac:chgData name="Phillip Kaufman" userId="c001b2a046940d7c" providerId="LiveId" clId="{5CB25B10-5B1C-4017-B167-ED3104435743}" dt="2024-05-14T06:48:03.857" v="781" actId="165"/>
          <ac:cxnSpMkLst>
            <pc:docMk/>
            <pc:sldMk cId="4214571263" sldId="918"/>
            <ac:cxnSpMk id="168" creationId="{11C5691E-CAD7-5991-FCCC-B9A2C2B78414}"/>
          </ac:cxnSpMkLst>
        </pc:cxnChg>
        <pc:cxnChg chg="mod">
          <ac:chgData name="Phillip Kaufman" userId="c001b2a046940d7c" providerId="LiveId" clId="{5CB25B10-5B1C-4017-B167-ED3104435743}" dt="2024-05-14T06:48:03.857" v="781" actId="165"/>
          <ac:cxnSpMkLst>
            <pc:docMk/>
            <pc:sldMk cId="4214571263" sldId="918"/>
            <ac:cxnSpMk id="169" creationId="{EF32ABF8-396A-CA36-E276-A63D39E1FF2C}"/>
          </ac:cxnSpMkLst>
        </pc:cxnChg>
        <pc:cxnChg chg="mod">
          <ac:chgData name="Phillip Kaufman" userId="c001b2a046940d7c" providerId="LiveId" clId="{5CB25B10-5B1C-4017-B167-ED3104435743}" dt="2024-05-14T06:48:03.857" v="781" actId="165"/>
          <ac:cxnSpMkLst>
            <pc:docMk/>
            <pc:sldMk cId="4214571263" sldId="918"/>
            <ac:cxnSpMk id="170" creationId="{CE843A73-5A94-7892-84EE-8AC4D8CF9FA0}"/>
          </ac:cxnSpMkLst>
        </pc:cxnChg>
        <pc:cxnChg chg="mod">
          <ac:chgData name="Phillip Kaufman" userId="c001b2a046940d7c" providerId="LiveId" clId="{5CB25B10-5B1C-4017-B167-ED3104435743}" dt="2024-05-14T06:48:03.857" v="781" actId="165"/>
          <ac:cxnSpMkLst>
            <pc:docMk/>
            <pc:sldMk cId="4214571263" sldId="918"/>
            <ac:cxnSpMk id="171" creationId="{DB3932EE-2EB5-FC0A-7F1A-CA528727A41C}"/>
          </ac:cxnSpMkLst>
        </pc:cxnChg>
        <pc:cxnChg chg="mod">
          <ac:chgData name="Phillip Kaufman" userId="c001b2a046940d7c" providerId="LiveId" clId="{5CB25B10-5B1C-4017-B167-ED3104435743}" dt="2024-05-14T06:48:03.857" v="781" actId="165"/>
          <ac:cxnSpMkLst>
            <pc:docMk/>
            <pc:sldMk cId="4214571263" sldId="918"/>
            <ac:cxnSpMk id="172" creationId="{DFFB5FA6-2D94-492C-81AA-7765BB9D7DD5}"/>
          </ac:cxnSpMkLst>
        </pc:cxnChg>
        <pc:cxnChg chg="mod">
          <ac:chgData name="Phillip Kaufman" userId="c001b2a046940d7c" providerId="LiveId" clId="{5CB25B10-5B1C-4017-B167-ED3104435743}" dt="2024-05-14T06:48:03.857" v="781" actId="165"/>
          <ac:cxnSpMkLst>
            <pc:docMk/>
            <pc:sldMk cId="4214571263" sldId="918"/>
            <ac:cxnSpMk id="173" creationId="{6B419640-09D0-9308-7AC6-E601E96A4B93}"/>
          </ac:cxnSpMkLst>
        </pc:cxnChg>
        <pc:cxnChg chg="mod">
          <ac:chgData name="Phillip Kaufman" userId="c001b2a046940d7c" providerId="LiveId" clId="{5CB25B10-5B1C-4017-B167-ED3104435743}" dt="2024-05-14T06:48:03.857" v="781" actId="165"/>
          <ac:cxnSpMkLst>
            <pc:docMk/>
            <pc:sldMk cId="4214571263" sldId="918"/>
            <ac:cxnSpMk id="174" creationId="{19E70A82-AB89-EFBC-6633-45B80F660E49}"/>
          </ac:cxnSpMkLst>
        </pc:cxnChg>
        <pc:cxnChg chg="mod">
          <ac:chgData name="Phillip Kaufman" userId="c001b2a046940d7c" providerId="LiveId" clId="{5CB25B10-5B1C-4017-B167-ED3104435743}" dt="2024-05-14T06:48:03.857" v="781" actId="165"/>
          <ac:cxnSpMkLst>
            <pc:docMk/>
            <pc:sldMk cId="4214571263" sldId="918"/>
            <ac:cxnSpMk id="175" creationId="{FCD66C61-F66A-BDDD-CDF5-E8417792D0CE}"/>
          </ac:cxnSpMkLst>
        </pc:cxnChg>
        <pc:cxnChg chg="mod">
          <ac:chgData name="Phillip Kaufman" userId="c001b2a046940d7c" providerId="LiveId" clId="{5CB25B10-5B1C-4017-B167-ED3104435743}" dt="2024-05-14T06:48:03.857" v="781" actId="165"/>
          <ac:cxnSpMkLst>
            <pc:docMk/>
            <pc:sldMk cId="4214571263" sldId="918"/>
            <ac:cxnSpMk id="176" creationId="{C3B1E51F-3E0E-C8C2-D5A4-2093606F4512}"/>
          </ac:cxnSpMkLst>
        </pc:cxnChg>
        <pc:cxnChg chg="mod">
          <ac:chgData name="Phillip Kaufman" userId="c001b2a046940d7c" providerId="LiveId" clId="{5CB25B10-5B1C-4017-B167-ED3104435743}" dt="2024-05-14T06:48:03.857" v="781" actId="165"/>
          <ac:cxnSpMkLst>
            <pc:docMk/>
            <pc:sldMk cId="4214571263" sldId="918"/>
            <ac:cxnSpMk id="177" creationId="{CFF3919A-B147-5C08-0663-E1C871986326}"/>
          </ac:cxnSpMkLst>
        </pc:cxnChg>
        <pc:cxnChg chg="mod">
          <ac:chgData name="Phillip Kaufman" userId="c001b2a046940d7c" providerId="LiveId" clId="{5CB25B10-5B1C-4017-B167-ED3104435743}" dt="2024-05-14T06:48:03.857" v="781" actId="165"/>
          <ac:cxnSpMkLst>
            <pc:docMk/>
            <pc:sldMk cId="4214571263" sldId="918"/>
            <ac:cxnSpMk id="178" creationId="{A174C844-6F8A-DDFB-C56A-13840792F84B}"/>
          </ac:cxnSpMkLst>
        </pc:cxnChg>
        <pc:cxnChg chg="mod">
          <ac:chgData name="Phillip Kaufman" userId="c001b2a046940d7c" providerId="LiveId" clId="{5CB25B10-5B1C-4017-B167-ED3104435743}" dt="2024-05-14T06:48:03.857" v="781" actId="165"/>
          <ac:cxnSpMkLst>
            <pc:docMk/>
            <pc:sldMk cId="4214571263" sldId="918"/>
            <ac:cxnSpMk id="179" creationId="{CF481961-5ECB-958C-0E96-49BEAF36BAA3}"/>
          </ac:cxnSpMkLst>
        </pc:cxnChg>
        <pc:cxnChg chg="mod">
          <ac:chgData name="Phillip Kaufman" userId="c001b2a046940d7c" providerId="LiveId" clId="{5CB25B10-5B1C-4017-B167-ED3104435743}" dt="2024-05-14T06:48:03.857" v="781" actId="165"/>
          <ac:cxnSpMkLst>
            <pc:docMk/>
            <pc:sldMk cId="4214571263" sldId="918"/>
            <ac:cxnSpMk id="180" creationId="{8D5CD223-5C5E-88F5-0E64-FD558A4DDC00}"/>
          </ac:cxnSpMkLst>
        </pc:cxnChg>
        <pc:cxnChg chg="mod">
          <ac:chgData name="Phillip Kaufman" userId="c001b2a046940d7c" providerId="LiveId" clId="{5CB25B10-5B1C-4017-B167-ED3104435743}" dt="2024-05-14T06:48:03.857" v="781" actId="165"/>
          <ac:cxnSpMkLst>
            <pc:docMk/>
            <pc:sldMk cId="4214571263" sldId="918"/>
            <ac:cxnSpMk id="181" creationId="{32B889E0-1DFE-9EB8-09D9-4511457CE895}"/>
          </ac:cxnSpMkLst>
        </pc:cxnChg>
        <pc:cxnChg chg="mod">
          <ac:chgData name="Phillip Kaufman" userId="c001b2a046940d7c" providerId="LiveId" clId="{5CB25B10-5B1C-4017-B167-ED3104435743}" dt="2024-05-14T06:48:03.857" v="781" actId="165"/>
          <ac:cxnSpMkLst>
            <pc:docMk/>
            <pc:sldMk cId="4214571263" sldId="918"/>
            <ac:cxnSpMk id="182" creationId="{2F25FBB3-0DF0-15A4-E252-2E5BE2592D35}"/>
          </ac:cxnSpMkLst>
        </pc:cxnChg>
        <pc:cxnChg chg="mod">
          <ac:chgData name="Phillip Kaufman" userId="c001b2a046940d7c" providerId="LiveId" clId="{5CB25B10-5B1C-4017-B167-ED3104435743}" dt="2024-05-14T06:48:03.857" v="781" actId="165"/>
          <ac:cxnSpMkLst>
            <pc:docMk/>
            <pc:sldMk cId="4214571263" sldId="918"/>
            <ac:cxnSpMk id="183" creationId="{AC234372-EF53-D543-7E42-DA3FB1F2CAAC}"/>
          </ac:cxnSpMkLst>
        </pc:cxnChg>
        <pc:cxnChg chg="mod">
          <ac:chgData name="Phillip Kaufman" userId="c001b2a046940d7c" providerId="LiveId" clId="{5CB25B10-5B1C-4017-B167-ED3104435743}" dt="2024-05-14T06:48:03.857" v="781" actId="165"/>
          <ac:cxnSpMkLst>
            <pc:docMk/>
            <pc:sldMk cId="4214571263" sldId="918"/>
            <ac:cxnSpMk id="184" creationId="{4605C5D4-F313-7A86-21DD-678BF16BEE24}"/>
          </ac:cxnSpMkLst>
        </pc:cxnChg>
        <pc:cxnChg chg="mod">
          <ac:chgData name="Phillip Kaufman" userId="c001b2a046940d7c" providerId="LiveId" clId="{5CB25B10-5B1C-4017-B167-ED3104435743}" dt="2024-05-14T06:48:03.857" v="781" actId="165"/>
          <ac:cxnSpMkLst>
            <pc:docMk/>
            <pc:sldMk cId="4214571263" sldId="918"/>
            <ac:cxnSpMk id="185" creationId="{A4D38625-12B7-6918-6866-622865C5A42B}"/>
          </ac:cxnSpMkLst>
        </pc:cxnChg>
        <pc:cxnChg chg="mod">
          <ac:chgData name="Phillip Kaufman" userId="c001b2a046940d7c" providerId="LiveId" clId="{5CB25B10-5B1C-4017-B167-ED3104435743}" dt="2024-05-14T06:48:03.857" v="781" actId="165"/>
          <ac:cxnSpMkLst>
            <pc:docMk/>
            <pc:sldMk cId="4214571263" sldId="918"/>
            <ac:cxnSpMk id="186" creationId="{5BC774D9-2F9D-1AE7-FE2F-4BC5B8684AF5}"/>
          </ac:cxnSpMkLst>
        </pc:cxnChg>
        <pc:cxnChg chg="mod">
          <ac:chgData name="Phillip Kaufman" userId="c001b2a046940d7c" providerId="LiveId" clId="{5CB25B10-5B1C-4017-B167-ED3104435743}" dt="2024-05-14T06:48:03.857" v="781" actId="165"/>
          <ac:cxnSpMkLst>
            <pc:docMk/>
            <pc:sldMk cId="4214571263" sldId="918"/>
            <ac:cxnSpMk id="187" creationId="{67196858-2C37-96B0-D263-6AC3DF6D8D25}"/>
          </ac:cxnSpMkLst>
        </pc:cxnChg>
        <pc:cxnChg chg="mod">
          <ac:chgData name="Phillip Kaufman" userId="c001b2a046940d7c" providerId="LiveId" clId="{5CB25B10-5B1C-4017-B167-ED3104435743}" dt="2024-05-14T06:48:03.857" v="781" actId="165"/>
          <ac:cxnSpMkLst>
            <pc:docMk/>
            <pc:sldMk cId="4214571263" sldId="918"/>
            <ac:cxnSpMk id="188" creationId="{FE041ED6-8C87-EDC8-C508-BB908CB00C92}"/>
          </ac:cxnSpMkLst>
        </pc:cxnChg>
        <pc:cxnChg chg="mod">
          <ac:chgData name="Phillip Kaufman" userId="c001b2a046940d7c" providerId="LiveId" clId="{5CB25B10-5B1C-4017-B167-ED3104435743}" dt="2024-05-14T06:48:03.857" v="781" actId="165"/>
          <ac:cxnSpMkLst>
            <pc:docMk/>
            <pc:sldMk cId="4214571263" sldId="918"/>
            <ac:cxnSpMk id="192" creationId="{1D986A52-F09A-A671-E22D-13FB9D62C83E}"/>
          </ac:cxnSpMkLst>
        </pc:cxnChg>
        <pc:cxnChg chg="mod">
          <ac:chgData name="Phillip Kaufman" userId="c001b2a046940d7c" providerId="LiveId" clId="{5CB25B10-5B1C-4017-B167-ED3104435743}" dt="2024-05-14T06:48:03.857" v="781" actId="165"/>
          <ac:cxnSpMkLst>
            <pc:docMk/>
            <pc:sldMk cId="4214571263" sldId="918"/>
            <ac:cxnSpMk id="193" creationId="{FC6D7866-7845-D4F6-A083-868CD6542CE3}"/>
          </ac:cxnSpMkLst>
        </pc:cxnChg>
      </pc:sldChg>
      <pc:sldChg chg="addSp delSp modSp mod">
        <pc:chgData name="Phillip Kaufman" userId="c001b2a046940d7c" providerId="LiveId" clId="{5CB25B10-5B1C-4017-B167-ED3104435743}" dt="2024-05-15T00:12:22.858" v="943" actId="1076"/>
        <pc:sldMkLst>
          <pc:docMk/>
          <pc:sldMk cId="2277666579" sldId="936"/>
        </pc:sldMkLst>
        <pc:spChg chg="mod">
          <ac:chgData name="Phillip Kaufman" userId="c001b2a046940d7c" providerId="LiveId" clId="{5CB25B10-5B1C-4017-B167-ED3104435743}" dt="2024-05-14T03:10:58.843" v="26"/>
          <ac:spMkLst>
            <pc:docMk/>
            <pc:sldMk cId="2277666579" sldId="936"/>
            <ac:spMk id="8" creationId="{DE197C2A-B835-BC5C-9E14-FE11FBD063FE}"/>
          </ac:spMkLst>
        </pc:spChg>
        <pc:spChg chg="mod">
          <ac:chgData name="Phillip Kaufman" userId="c001b2a046940d7c" providerId="LiveId" clId="{5CB25B10-5B1C-4017-B167-ED3104435743}" dt="2024-05-14T03:11:11.822" v="30" actId="1076"/>
          <ac:spMkLst>
            <pc:docMk/>
            <pc:sldMk cId="2277666579" sldId="936"/>
            <ac:spMk id="16" creationId="{5ED6CB07-9FAA-CC29-54AA-C1B4EC02F36F}"/>
          </ac:spMkLst>
        </pc:spChg>
        <pc:spChg chg="mod">
          <ac:chgData name="Phillip Kaufman" userId="c001b2a046940d7c" providerId="LiveId" clId="{5CB25B10-5B1C-4017-B167-ED3104435743}" dt="2024-05-15T00:12:22.858" v="943" actId="1076"/>
          <ac:spMkLst>
            <pc:docMk/>
            <pc:sldMk cId="2277666579" sldId="936"/>
            <ac:spMk id="17" creationId="{CA0E0B37-792F-4133-3059-84F4133E33CC}"/>
          </ac:spMkLst>
        </pc:spChg>
        <pc:spChg chg="mod">
          <ac:chgData name="Phillip Kaufman" userId="c001b2a046940d7c" providerId="LiveId" clId="{5CB25B10-5B1C-4017-B167-ED3104435743}" dt="2024-05-14T03:10:58.843" v="26"/>
          <ac:spMkLst>
            <pc:docMk/>
            <pc:sldMk cId="2277666579" sldId="936"/>
            <ac:spMk id="18" creationId="{BF61A9DC-9B36-E5AE-65C4-ECD3AC549C34}"/>
          </ac:spMkLst>
        </pc:spChg>
        <pc:spChg chg="mod">
          <ac:chgData name="Phillip Kaufman" userId="c001b2a046940d7c" providerId="LiveId" clId="{5CB25B10-5B1C-4017-B167-ED3104435743}" dt="2024-05-14T03:10:58.843" v="26"/>
          <ac:spMkLst>
            <pc:docMk/>
            <pc:sldMk cId="2277666579" sldId="936"/>
            <ac:spMk id="21" creationId="{63CF306D-C172-93EE-5EA3-2E7F771B6F0C}"/>
          </ac:spMkLst>
        </pc:spChg>
        <pc:spChg chg="mod">
          <ac:chgData name="Phillip Kaufman" userId="c001b2a046940d7c" providerId="LiveId" clId="{5CB25B10-5B1C-4017-B167-ED3104435743}" dt="2024-05-14T03:10:58.843" v="26"/>
          <ac:spMkLst>
            <pc:docMk/>
            <pc:sldMk cId="2277666579" sldId="936"/>
            <ac:spMk id="23" creationId="{C511117D-311B-123B-32D7-0EA2AE02A5C9}"/>
          </ac:spMkLst>
        </pc:spChg>
        <pc:spChg chg="mod">
          <ac:chgData name="Phillip Kaufman" userId="c001b2a046940d7c" providerId="LiveId" clId="{5CB25B10-5B1C-4017-B167-ED3104435743}" dt="2024-05-14T03:10:58.843" v="26"/>
          <ac:spMkLst>
            <pc:docMk/>
            <pc:sldMk cId="2277666579" sldId="936"/>
            <ac:spMk id="25" creationId="{3EF6E79B-D12F-FC9E-AE3E-B51FDD4E3C68}"/>
          </ac:spMkLst>
        </pc:spChg>
        <pc:spChg chg="mod">
          <ac:chgData name="Phillip Kaufman" userId="c001b2a046940d7c" providerId="LiveId" clId="{5CB25B10-5B1C-4017-B167-ED3104435743}" dt="2024-05-14T03:10:58.843" v="26"/>
          <ac:spMkLst>
            <pc:docMk/>
            <pc:sldMk cId="2277666579" sldId="936"/>
            <ac:spMk id="26" creationId="{CF8E17AD-6FE2-DAB8-2612-6A9D3DF3EE7C}"/>
          </ac:spMkLst>
        </pc:spChg>
        <pc:spChg chg="mod">
          <ac:chgData name="Phillip Kaufman" userId="c001b2a046940d7c" providerId="LiveId" clId="{5CB25B10-5B1C-4017-B167-ED3104435743}" dt="2024-05-14T03:10:58.843" v="26"/>
          <ac:spMkLst>
            <pc:docMk/>
            <pc:sldMk cId="2277666579" sldId="936"/>
            <ac:spMk id="27" creationId="{15B1FA52-8937-FE9C-1BF5-A7A6F77CE080}"/>
          </ac:spMkLst>
        </pc:spChg>
        <pc:spChg chg="mod">
          <ac:chgData name="Phillip Kaufman" userId="c001b2a046940d7c" providerId="LiveId" clId="{5CB25B10-5B1C-4017-B167-ED3104435743}" dt="2024-05-14T03:10:58.843" v="26"/>
          <ac:spMkLst>
            <pc:docMk/>
            <pc:sldMk cId="2277666579" sldId="936"/>
            <ac:spMk id="28" creationId="{D7B5B445-098C-B6C9-C9D5-EA9EE5164E64}"/>
          </ac:spMkLst>
        </pc:spChg>
        <pc:spChg chg="mod">
          <ac:chgData name="Phillip Kaufman" userId="c001b2a046940d7c" providerId="LiveId" clId="{5CB25B10-5B1C-4017-B167-ED3104435743}" dt="2024-05-14T03:10:58.843" v="26"/>
          <ac:spMkLst>
            <pc:docMk/>
            <pc:sldMk cId="2277666579" sldId="936"/>
            <ac:spMk id="29" creationId="{6A769139-9D0B-99B4-6A34-F89D10AD0775}"/>
          </ac:spMkLst>
        </pc:spChg>
        <pc:spChg chg="mod">
          <ac:chgData name="Phillip Kaufman" userId="c001b2a046940d7c" providerId="LiveId" clId="{5CB25B10-5B1C-4017-B167-ED3104435743}" dt="2024-05-14T03:10:58.843" v="26"/>
          <ac:spMkLst>
            <pc:docMk/>
            <pc:sldMk cId="2277666579" sldId="936"/>
            <ac:spMk id="30" creationId="{FBED79A6-AB92-EF99-A104-84D3A962A18A}"/>
          </ac:spMkLst>
        </pc:spChg>
        <pc:grpChg chg="add mod ord">
          <ac:chgData name="Phillip Kaufman" userId="c001b2a046940d7c" providerId="LiveId" clId="{5CB25B10-5B1C-4017-B167-ED3104435743}" dt="2024-05-15T00:11:58.084" v="941" actId="1076"/>
          <ac:grpSpMkLst>
            <pc:docMk/>
            <pc:sldMk cId="2277666579" sldId="936"/>
            <ac:grpSpMk id="7" creationId="{AC80A02A-963C-B24B-41F4-E62ACA78911F}"/>
          </ac:grpSpMkLst>
        </pc:grpChg>
        <pc:grpChg chg="mod">
          <ac:chgData name="Phillip Kaufman" userId="c001b2a046940d7c" providerId="LiveId" clId="{5CB25B10-5B1C-4017-B167-ED3104435743}" dt="2024-05-14T03:10:58.843" v="26"/>
          <ac:grpSpMkLst>
            <pc:docMk/>
            <pc:sldMk cId="2277666579" sldId="936"/>
            <ac:grpSpMk id="9" creationId="{410F7154-1807-C07E-A1DA-190A4F8B9FB2}"/>
          </ac:grpSpMkLst>
        </pc:grpChg>
        <pc:grpChg chg="mod">
          <ac:chgData name="Phillip Kaufman" userId="c001b2a046940d7c" providerId="LiveId" clId="{5CB25B10-5B1C-4017-B167-ED3104435743}" dt="2024-05-14T03:10:58.843" v="26"/>
          <ac:grpSpMkLst>
            <pc:docMk/>
            <pc:sldMk cId="2277666579" sldId="936"/>
            <ac:grpSpMk id="10" creationId="{9176A556-2C68-7038-C72E-9A1C7F14A3B5}"/>
          </ac:grpSpMkLst>
        </pc:grpChg>
        <pc:grpChg chg="mod">
          <ac:chgData name="Phillip Kaufman" userId="c001b2a046940d7c" providerId="LiveId" clId="{5CB25B10-5B1C-4017-B167-ED3104435743}" dt="2024-05-14T03:10:58.843" v="26"/>
          <ac:grpSpMkLst>
            <pc:docMk/>
            <pc:sldMk cId="2277666579" sldId="936"/>
            <ac:grpSpMk id="13" creationId="{267B2EA6-2580-C916-22E1-B9003AF7ED81}"/>
          </ac:grpSpMkLst>
        </pc:grpChg>
        <pc:grpChg chg="del">
          <ac:chgData name="Phillip Kaufman" userId="c001b2a046940d7c" providerId="LiveId" clId="{5CB25B10-5B1C-4017-B167-ED3104435743}" dt="2024-05-14T03:10:58.347" v="25" actId="478"/>
          <ac:grpSpMkLst>
            <pc:docMk/>
            <pc:sldMk cId="2277666579" sldId="936"/>
            <ac:grpSpMk id="15" creationId="{2EF71B17-2E49-C077-9843-2511CDF53A57}"/>
          </ac:grpSpMkLst>
        </pc:grpChg>
        <pc:grpChg chg="mod">
          <ac:chgData name="Phillip Kaufman" userId="c001b2a046940d7c" providerId="LiveId" clId="{5CB25B10-5B1C-4017-B167-ED3104435743}" dt="2024-05-14T03:10:58.843" v="26"/>
          <ac:grpSpMkLst>
            <pc:docMk/>
            <pc:sldMk cId="2277666579" sldId="936"/>
            <ac:grpSpMk id="31" creationId="{5B06A0B3-6031-87D4-2ADF-343D3B643DB0}"/>
          </ac:grpSpMkLst>
        </pc:grpChg>
        <pc:grpChg chg="add mod">
          <ac:chgData name="Phillip Kaufman" userId="c001b2a046940d7c" providerId="LiveId" clId="{5CB25B10-5B1C-4017-B167-ED3104435743}" dt="2024-05-14T03:14:26.754" v="32"/>
          <ac:grpSpMkLst>
            <pc:docMk/>
            <pc:sldMk cId="2277666579" sldId="936"/>
            <ac:grpSpMk id="34" creationId="{E5BD0224-8BE6-38E0-B1A9-10269381933A}"/>
          </ac:grpSpMkLst>
        </pc:grpChg>
        <pc:grpChg chg="mod">
          <ac:chgData name="Phillip Kaufman" userId="c001b2a046940d7c" providerId="LiveId" clId="{5CB25B10-5B1C-4017-B167-ED3104435743}" dt="2024-05-14T03:14:26.754" v="32"/>
          <ac:grpSpMkLst>
            <pc:docMk/>
            <pc:sldMk cId="2277666579" sldId="936"/>
            <ac:grpSpMk id="35" creationId="{DB05E295-B044-EDEA-61FE-FD857694B542}"/>
          </ac:grpSpMkLst>
        </pc:grpChg>
        <pc:grpChg chg="mod">
          <ac:chgData name="Phillip Kaufman" userId="c001b2a046940d7c" providerId="LiveId" clId="{5CB25B10-5B1C-4017-B167-ED3104435743}" dt="2024-05-14T03:14:26.754" v="32"/>
          <ac:grpSpMkLst>
            <pc:docMk/>
            <pc:sldMk cId="2277666579" sldId="936"/>
            <ac:grpSpMk id="37" creationId="{28FA8F6C-69E9-FC4A-F664-C26243914714}"/>
          </ac:grpSpMkLst>
        </pc:grpChg>
        <pc:cxnChg chg="mod">
          <ac:chgData name="Phillip Kaufman" userId="c001b2a046940d7c" providerId="LiveId" clId="{5CB25B10-5B1C-4017-B167-ED3104435743}" dt="2024-05-14T03:10:58.843" v="26"/>
          <ac:cxnSpMkLst>
            <pc:docMk/>
            <pc:sldMk cId="2277666579" sldId="936"/>
            <ac:cxnSpMk id="32" creationId="{CC27624F-4A69-C89A-D406-F904D927C741}"/>
          </ac:cxnSpMkLst>
        </pc:cxnChg>
        <pc:cxnChg chg="mod">
          <ac:chgData name="Phillip Kaufman" userId="c001b2a046940d7c" providerId="LiveId" clId="{5CB25B10-5B1C-4017-B167-ED3104435743}" dt="2024-05-14T03:10:58.843" v="26"/>
          <ac:cxnSpMkLst>
            <pc:docMk/>
            <pc:sldMk cId="2277666579" sldId="936"/>
            <ac:cxnSpMk id="33" creationId="{D4D6D2F6-D833-E6D1-915A-1A096C81921D}"/>
          </ac:cxnSpMkLst>
        </pc:cxnChg>
        <pc:cxnChg chg="mod">
          <ac:chgData name="Phillip Kaufman" userId="c001b2a046940d7c" providerId="LiveId" clId="{5CB25B10-5B1C-4017-B167-ED3104435743}" dt="2024-05-14T03:14:26.754" v="32"/>
          <ac:cxnSpMkLst>
            <pc:docMk/>
            <pc:sldMk cId="2277666579" sldId="936"/>
            <ac:cxnSpMk id="36" creationId="{444E0E28-49BA-DAF7-CC16-838CEF67BE82}"/>
          </ac:cxnSpMkLst>
        </pc:cxnChg>
        <pc:cxnChg chg="mod">
          <ac:chgData name="Phillip Kaufman" userId="c001b2a046940d7c" providerId="LiveId" clId="{5CB25B10-5B1C-4017-B167-ED3104435743}" dt="2024-05-14T03:14:26.754" v="32"/>
          <ac:cxnSpMkLst>
            <pc:docMk/>
            <pc:sldMk cId="2277666579" sldId="936"/>
            <ac:cxnSpMk id="38" creationId="{05F0AF82-3799-7BAF-654B-1CE457D72165}"/>
          </ac:cxnSpMkLst>
        </pc:cxnChg>
        <pc:cxnChg chg="mod">
          <ac:chgData name="Phillip Kaufman" userId="c001b2a046940d7c" providerId="LiveId" clId="{5CB25B10-5B1C-4017-B167-ED3104435743}" dt="2024-05-14T03:14:26.754" v="32"/>
          <ac:cxnSpMkLst>
            <pc:docMk/>
            <pc:sldMk cId="2277666579" sldId="936"/>
            <ac:cxnSpMk id="40" creationId="{55B97397-E54E-BA97-9B33-691F46D30CB5}"/>
          </ac:cxnSpMkLst>
        </pc:cxnChg>
        <pc:cxnChg chg="mod">
          <ac:chgData name="Phillip Kaufman" userId="c001b2a046940d7c" providerId="LiveId" clId="{5CB25B10-5B1C-4017-B167-ED3104435743}" dt="2024-05-14T03:14:26.754" v="32"/>
          <ac:cxnSpMkLst>
            <pc:docMk/>
            <pc:sldMk cId="2277666579" sldId="936"/>
            <ac:cxnSpMk id="44" creationId="{3299B039-71BA-B682-C852-EA2590CA78A7}"/>
          </ac:cxnSpMkLst>
        </pc:cxnChg>
        <pc:cxnChg chg="mod">
          <ac:chgData name="Phillip Kaufman" userId="c001b2a046940d7c" providerId="LiveId" clId="{5CB25B10-5B1C-4017-B167-ED3104435743}" dt="2024-05-14T03:14:26.754" v="32"/>
          <ac:cxnSpMkLst>
            <pc:docMk/>
            <pc:sldMk cId="2277666579" sldId="936"/>
            <ac:cxnSpMk id="45" creationId="{EB0997E1-D815-A2D1-9A8E-AE38D78E4885}"/>
          </ac:cxnSpMkLst>
        </pc:cxnChg>
        <pc:cxnChg chg="mod">
          <ac:chgData name="Phillip Kaufman" userId="c001b2a046940d7c" providerId="LiveId" clId="{5CB25B10-5B1C-4017-B167-ED3104435743}" dt="2024-05-14T03:14:26.754" v="32"/>
          <ac:cxnSpMkLst>
            <pc:docMk/>
            <pc:sldMk cId="2277666579" sldId="936"/>
            <ac:cxnSpMk id="46" creationId="{F0A8E110-9819-56C0-D80B-31A95FE4071B}"/>
          </ac:cxnSpMkLst>
        </pc:cxnChg>
        <pc:cxnChg chg="mod">
          <ac:chgData name="Phillip Kaufman" userId="c001b2a046940d7c" providerId="LiveId" clId="{5CB25B10-5B1C-4017-B167-ED3104435743}" dt="2024-05-14T03:14:26.754" v="32"/>
          <ac:cxnSpMkLst>
            <pc:docMk/>
            <pc:sldMk cId="2277666579" sldId="936"/>
            <ac:cxnSpMk id="47" creationId="{DF863016-6A4A-F031-57F3-BF07D926D644}"/>
          </ac:cxnSpMkLst>
        </pc:cxnChg>
        <pc:cxnChg chg="mod">
          <ac:chgData name="Phillip Kaufman" userId="c001b2a046940d7c" providerId="LiveId" clId="{5CB25B10-5B1C-4017-B167-ED3104435743}" dt="2024-05-14T03:14:26.754" v="32"/>
          <ac:cxnSpMkLst>
            <pc:docMk/>
            <pc:sldMk cId="2277666579" sldId="936"/>
            <ac:cxnSpMk id="48" creationId="{6AC99072-4F4C-7F32-264D-F23DA1D7AC00}"/>
          </ac:cxnSpMkLst>
        </pc:cxnChg>
        <pc:cxnChg chg="mod">
          <ac:chgData name="Phillip Kaufman" userId="c001b2a046940d7c" providerId="LiveId" clId="{5CB25B10-5B1C-4017-B167-ED3104435743}" dt="2024-05-14T03:14:26.754" v="32"/>
          <ac:cxnSpMkLst>
            <pc:docMk/>
            <pc:sldMk cId="2277666579" sldId="936"/>
            <ac:cxnSpMk id="49" creationId="{D58C129C-CD5B-2970-DC33-6A32263C950A}"/>
          </ac:cxnSpMkLst>
        </pc:cxnChg>
        <pc:cxnChg chg="mod">
          <ac:chgData name="Phillip Kaufman" userId="c001b2a046940d7c" providerId="LiveId" clId="{5CB25B10-5B1C-4017-B167-ED3104435743}" dt="2024-05-14T03:14:26.754" v="32"/>
          <ac:cxnSpMkLst>
            <pc:docMk/>
            <pc:sldMk cId="2277666579" sldId="936"/>
            <ac:cxnSpMk id="50" creationId="{9D5E8D95-E052-299A-25D7-A1473572372F}"/>
          </ac:cxnSpMkLst>
        </pc:cxnChg>
        <pc:cxnChg chg="mod">
          <ac:chgData name="Phillip Kaufman" userId="c001b2a046940d7c" providerId="LiveId" clId="{5CB25B10-5B1C-4017-B167-ED3104435743}" dt="2024-05-14T03:14:26.754" v="32"/>
          <ac:cxnSpMkLst>
            <pc:docMk/>
            <pc:sldMk cId="2277666579" sldId="936"/>
            <ac:cxnSpMk id="51" creationId="{58177937-CECE-5F32-612F-8D98EADD0412}"/>
          </ac:cxnSpMkLst>
        </pc:cxnChg>
        <pc:cxnChg chg="mod">
          <ac:chgData name="Phillip Kaufman" userId="c001b2a046940d7c" providerId="LiveId" clId="{5CB25B10-5B1C-4017-B167-ED3104435743}" dt="2024-05-14T03:14:26.754" v="32"/>
          <ac:cxnSpMkLst>
            <pc:docMk/>
            <pc:sldMk cId="2277666579" sldId="936"/>
            <ac:cxnSpMk id="52" creationId="{9587FCAD-FFB1-575C-5A1E-ED8971317294}"/>
          </ac:cxnSpMkLst>
        </pc:cxnChg>
        <pc:cxnChg chg="mod">
          <ac:chgData name="Phillip Kaufman" userId="c001b2a046940d7c" providerId="LiveId" clId="{5CB25B10-5B1C-4017-B167-ED3104435743}" dt="2024-05-14T03:14:26.754" v="32"/>
          <ac:cxnSpMkLst>
            <pc:docMk/>
            <pc:sldMk cId="2277666579" sldId="936"/>
            <ac:cxnSpMk id="53" creationId="{D42D05CC-75E2-2E54-74D5-E56D38701C3F}"/>
          </ac:cxnSpMkLst>
        </pc:cxnChg>
        <pc:cxnChg chg="mod">
          <ac:chgData name="Phillip Kaufman" userId="c001b2a046940d7c" providerId="LiveId" clId="{5CB25B10-5B1C-4017-B167-ED3104435743}" dt="2024-05-14T03:14:26.754" v="32"/>
          <ac:cxnSpMkLst>
            <pc:docMk/>
            <pc:sldMk cId="2277666579" sldId="936"/>
            <ac:cxnSpMk id="54" creationId="{9F382AB0-CAA5-A766-35AF-028D34C346C2}"/>
          </ac:cxnSpMkLst>
        </pc:cxnChg>
        <pc:cxnChg chg="mod">
          <ac:chgData name="Phillip Kaufman" userId="c001b2a046940d7c" providerId="LiveId" clId="{5CB25B10-5B1C-4017-B167-ED3104435743}" dt="2024-05-14T03:14:26.754" v="32"/>
          <ac:cxnSpMkLst>
            <pc:docMk/>
            <pc:sldMk cId="2277666579" sldId="936"/>
            <ac:cxnSpMk id="55" creationId="{1B37F8FE-D039-540F-EBCC-85CDE7FD1BCF}"/>
          </ac:cxnSpMkLst>
        </pc:cxnChg>
        <pc:cxnChg chg="mod">
          <ac:chgData name="Phillip Kaufman" userId="c001b2a046940d7c" providerId="LiveId" clId="{5CB25B10-5B1C-4017-B167-ED3104435743}" dt="2024-05-14T03:14:26.754" v="32"/>
          <ac:cxnSpMkLst>
            <pc:docMk/>
            <pc:sldMk cId="2277666579" sldId="936"/>
            <ac:cxnSpMk id="60" creationId="{15D295A1-01B3-8DCE-DB54-35CC7FE654C7}"/>
          </ac:cxnSpMkLst>
        </pc:cxnChg>
        <pc:cxnChg chg="mod">
          <ac:chgData name="Phillip Kaufman" userId="c001b2a046940d7c" providerId="LiveId" clId="{5CB25B10-5B1C-4017-B167-ED3104435743}" dt="2024-05-14T03:14:26.754" v="32"/>
          <ac:cxnSpMkLst>
            <pc:docMk/>
            <pc:sldMk cId="2277666579" sldId="936"/>
            <ac:cxnSpMk id="61" creationId="{40363F67-0B0C-951C-E61A-105A3C29BD91}"/>
          </ac:cxnSpMkLst>
        </pc:cxnChg>
        <pc:cxnChg chg="mod">
          <ac:chgData name="Phillip Kaufman" userId="c001b2a046940d7c" providerId="LiveId" clId="{5CB25B10-5B1C-4017-B167-ED3104435743}" dt="2024-05-14T03:14:26.754" v="32"/>
          <ac:cxnSpMkLst>
            <pc:docMk/>
            <pc:sldMk cId="2277666579" sldId="936"/>
            <ac:cxnSpMk id="62" creationId="{91852739-3963-E821-AB6A-40559EE91258}"/>
          </ac:cxnSpMkLst>
        </pc:cxnChg>
        <pc:cxnChg chg="mod">
          <ac:chgData name="Phillip Kaufman" userId="c001b2a046940d7c" providerId="LiveId" clId="{5CB25B10-5B1C-4017-B167-ED3104435743}" dt="2024-05-14T03:14:26.754" v="32"/>
          <ac:cxnSpMkLst>
            <pc:docMk/>
            <pc:sldMk cId="2277666579" sldId="936"/>
            <ac:cxnSpMk id="63" creationId="{280580A7-DC63-DB19-5C2A-E063EE95C907}"/>
          </ac:cxnSpMkLst>
        </pc:cxnChg>
        <pc:cxnChg chg="mod">
          <ac:chgData name="Phillip Kaufman" userId="c001b2a046940d7c" providerId="LiveId" clId="{5CB25B10-5B1C-4017-B167-ED3104435743}" dt="2024-05-14T03:14:26.754" v="32"/>
          <ac:cxnSpMkLst>
            <pc:docMk/>
            <pc:sldMk cId="2277666579" sldId="936"/>
            <ac:cxnSpMk id="64" creationId="{407EA7D1-EA6C-5F0F-D707-CA6E3935BF95}"/>
          </ac:cxnSpMkLst>
        </pc:cxnChg>
        <pc:cxnChg chg="mod">
          <ac:chgData name="Phillip Kaufman" userId="c001b2a046940d7c" providerId="LiveId" clId="{5CB25B10-5B1C-4017-B167-ED3104435743}" dt="2024-05-14T03:14:26.754" v="32"/>
          <ac:cxnSpMkLst>
            <pc:docMk/>
            <pc:sldMk cId="2277666579" sldId="936"/>
            <ac:cxnSpMk id="65" creationId="{ADB7AD4A-0DBE-F886-598E-7BADCDD40DDF}"/>
          </ac:cxnSpMkLst>
        </pc:cxnChg>
        <pc:cxnChg chg="mod">
          <ac:chgData name="Phillip Kaufman" userId="c001b2a046940d7c" providerId="LiveId" clId="{5CB25B10-5B1C-4017-B167-ED3104435743}" dt="2024-05-14T03:14:26.754" v="32"/>
          <ac:cxnSpMkLst>
            <pc:docMk/>
            <pc:sldMk cId="2277666579" sldId="936"/>
            <ac:cxnSpMk id="66" creationId="{7CDD1E3D-7BCC-7F85-DAD3-2D1C56BD135C}"/>
          </ac:cxnSpMkLst>
        </pc:cxnChg>
        <pc:cxnChg chg="mod">
          <ac:chgData name="Phillip Kaufman" userId="c001b2a046940d7c" providerId="LiveId" clId="{5CB25B10-5B1C-4017-B167-ED3104435743}" dt="2024-05-14T03:14:26.754" v="32"/>
          <ac:cxnSpMkLst>
            <pc:docMk/>
            <pc:sldMk cId="2277666579" sldId="936"/>
            <ac:cxnSpMk id="67" creationId="{76F06F78-F26E-9EAE-5FF6-7DF0F2D3B20E}"/>
          </ac:cxnSpMkLst>
        </pc:cxnChg>
        <pc:cxnChg chg="mod">
          <ac:chgData name="Phillip Kaufman" userId="c001b2a046940d7c" providerId="LiveId" clId="{5CB25B10-5B1C-4017-B167-ED3104435743}" dt="2024-05-14T03:14:26.754" v="32"/>
          <ac:cxnSpMkLst>
            <pc:docMk/>
            <pc:sldMk cId="2277666579" sldId="936"/>
            <ac:cxnSpMk id="68" creationId="{3BB55FBD-6657-A0FB-9A41-2F30EC91FC92}"/>
          </ac:cxnSpMkLst>
        </pc:cxnChg>
        <pc:cxnChg chg="mod">
          <ac:chgData name="Phillip Kaufman" userId="c001b2a046940d7c" providerId="LiveId" clId="{5CB25B10-5B1C-4017-B167-ED3104435743}" dt="2024-05-14T03:14:26.754" v="32"/>
          <ac:cxnSpMkLst>
            <pc:docMk/>
            <pc:sldMk cId="2277666579" sldId="936"/>
            <ac:cxnSpMk id="69" creationId="{771CCAC0-ADD1-6FFF-3272-35A8C9980B10}"/>
          </ac:cxnSpMkLst>
        </pc:cxnChg>
        <pc:cxnChg chg="mod">
          <ac:chgData name="Phillip Kaufman" userId="c001b2a046940d7c" providerId="LiveId" clId="{5CB25B10-5B1C-4017-B167-ED3104435743}" dt="2024-05-14T03:14:26.754" v="32"/>
          <ac:cxnSpMkLst>
            <pc:docMk/>
            <pc:sldMk cId="2277666579" sldId="936"/>
            <ac:cxnSpMk id="70" creationId="{6292DC52-306D-F467-C86E-707B91175E22}"/>
          </ac:cxnSpMkLst>
        </pc:cxnChg>
        <pc:cxnChg chg="mod">
          <ac:chgData name="Phillip Kaufman" userId="c001b2a046940d7c" providerId="LiveId" clId="{5CB25B10-5B1C-4017-B167-ED3104435743}" dt="2024-05-14T03:14:26.754" v="32"/>
          <ac:cxnSpMkLst>
            <pc:docMk/>
            <pc:sldMk cId="2277666579" sldId="936"/>
            <ac:cxnSpMk id="71" creationId="{0E0747A2-FB53-DD76-CF73-38856D720B24}"/>
          </ac:cxnSpMkLst>
        </pc:cxnChg>
        <pc:cxnChg chg="mod">
          <ac:chgData name="Phillip Kaufman" userId="c001b2a046940d7c" providerId="LiveId" clId="{5CB25B10-5B1C-4017-B167-ED3104435743}" dt="2024-05-14T03:14:26.754" v="32"/>
          <ac:cxnSpMkLst>
            <pc:docMk/>
            <pc:sldMk cId="2277666579" sldId="936"/>
            <ac:cxnSpMk id="72" creationId="{A3538DFA-2412-7174-16AF-A75D8692DFF1}"/>
          </ac:cxnSpMkLst>
        </pc:cxnChg>
        <pc:cxnChg chg="mod">
          <ac:chgData name="Phillip Kaufman" userId="c001b2a046940d7c" providerId="LiveId" clId="{5CB25B10-5B1C-4017-B167-ED3104435743}" dt="2024-05-14T03:14:26.754" v="32"/>
          <ac:cxnSpMkLst>
            <pc:docMk/>
            <pc:sldMk cId="2277666579" sldId="936"/>
            <ac:cxnSpMk id="73" creationId="{3062D1B2-9D68-F435-13A9-F7631EBFAA32}"/>
          </ac:cxnSpMkLst>
        </pc:cxnChg>
        <pc:cxnChg chg="mod">
          <ac:chgData name="Phillip Kaufman" userId="c001b2a046940d7c" providerId="LiveId" clId="{5CB25B10-5B1C-4017-B167-ED3104435743}" dt="2024-05-14T03:14:26.754" v="32"/>
          <ac:cxnSpMkLst>
            <pc:docMk/>
            <pc:sldMk cId="2277666579" sldId="936"/>
            <ac:cxnSpMk id="74" creationId="{0105AA5D-DC8A-A373-6961-E1011C6D2AAB}"/>
          </ac:cxnSpMkLst>
        </pc:cxnChg>
        <pc:cxnChg chg="mod">
          <ac:chgData name="Phillip Kaufman" userId="c001b2a046940d7c" providerId="LiveId" clId="{5CB25B10-5B1C-4017-B167-ED3104435743}" dt="2024-05-14T03:14:26.754" v="32"/>
          <ac:cxnSpMkLst>
            <pc:docMk/>
            <pc:sldMk cId="2277666579" sldId="936"/>
            <ac:cxnSpMk id="75" creationId="{ED6ED467-C3A9-2E2B-A271-6F8B6D0D998B}"/>
          </ac:cxnSpMkLst>
        </pc:cxnChg>
        <pc:cxnChg chg="mod">
          <ac:chgData name="Phillip Kaufman" userId="c001b2a046940d7c" providerId="LiveId" clId="{5CB25B10-5B1C-4017-B167-ED3104435743}" dt="2024-05-14T03:14:26.754" v="32"/>
          <ac:cxnSpMkLst>
            <pc:docMk/>
            <pc:sldMk cId="2277666579" sldId="936"/>
            <ac:cxnSpMk id="76" creationId="{5B293CEA-D82B-910F-794E-43C3A387DB93}"/>
          </ac:cxnSpMkLst>
        </pc:cxnChg>
      </pc:sldChg>
      <pc:sldChg chg="addSp delSp modSp mod">
        <pc:chgData name="Phillip Kaufman" userId="c001b2a046940d7c" providerId="LiveId" clId="{5CB25B10-5B1C-4017-B167-ED3104435743}" dt="2024-05-16T08:21:43.307" v="2322" actId="1076"/>
        <pc:sldMkLst>
          <pc:docMk/>
          <pc:sldMk cId="2439577084" sldId="937"/>
        </pc:sldMkLst>
        <pc:spChg chg="add mod">
          <ac:chgData name="Phillip Kaufman" userId="c001b2a046940d7c" providerId="LiveId" clId="{5CB25B10-5B1C-4017-B167-ED3104435743}" dt="2024-05-16T08:21:43.307" v="2322" actId="1076"/>
          <ac:spMkLst>
            <pc:docMk/>
            <pc:sldMk cId="2439577084" sldId="937"/>
            <ac:spMk id="4" creationId="{01A4F52B-5687-5F65-2731-5D9FDCBC7BE0}"/>
          </ac:spMkLst>
        </pc:spChg>
        <pc:spChg chg="mod">
          <ac:chgData name="Phillip Kaufman" userId="c001b2a046940d7c" providerId="LiveId" clId="{5CB25B10-5B1C-4017-B167-ED3104435743}" dt="2024-05-14T03:21:25.263" v="235" actId="165"/>
          <ac:spMkLst>
            <pc:docMk/>
            <pc:sldMk cId="2439577084" sldId="937"/>
            <ac:spMk id="47" creationId="{D48233B0-C784-DA9D-1257-E299A9FDB54A}"/>
          </ac:spMkLst>
        </pc:spChg>
        <pc:spChg chg="mod">
          <ac:chgData name="Phillip Kaufman" userId="c001b2a046940d7c" providerId="LiveId" clId="{5CB25B10-5B1C-4017-B167-ED3104435743}" dt="2024-05-14T03:21:25.263" v="235" actId="165"/>
          <ac:spMkLst>
            <pc:docMk/>
            <pc:sldMk cId="2439577084" sldId="937"/>
            <ac:spMk id="51" creationId="{7BF515C0-0161-9BB7-4AE8-CD0D4C9658FD}"/>
          </ac:spMkLst>
        </pc:spChg>
        <pc:spChg chg="mod">
          <ac:chgData name="Phillip Kaufman" userId="c001b2a046940d7c" providerId="LiveId" clId="{5CB25B10-5B1C-4017-B167-ED3104435743}" dt="2024-05-14T03:21:25.263" v="235" actId="165"/>
          <ac:spMkLst>
            <pc:docMk/>
            <pc:sldMk cId="2439577084" sldId="937"/>
            <ac:spMk id="52" creationId="{B48E7436-71CE-5782-76BC-4358939E3EBE}"/>
          </ac:spMkLst>
        </pc:spChg>
        <pc:spChg chg="mod">
          <ac:chgData name="Phillip Kaufman" userId="c001b2a046940d7c" providerId="LiveId" clId="{5CB25B10-5B1C-4017-B167-ED3104435743}" dt="2024-05-14T03:21:25.263" v="235" actId="165"/>
          <ac:spMkLst>
            <pc:docMk/>
            <pc:sldMk cId="2439577084" sldId="937"/>
            <ac:spMk id="53" creationId="{47CB5F22-DAA3-F88B-0FEF-A15EED38F92B}"/>
          </ac:spMkLst>
        </pc:spChg>
        <pc:spChg chg="mod">
          <ac:chgData name="Phillip Kaufman" userId="c001b2a046940d7c" providerId="LiveId" clId="{5CB25B10-5B1C-4017-B167-ED3104435743}" dt="2024-05-14T03:21:25.263" v="235" actId="165"/>
          <ac:spMkLst>
            <pc:docMk/>
            <pc:sldMk cId="2439577084" sldId="937"/>
            <ac:spMk id="54" creationId="{1BCC58E8-E8DA-3AF7-E18F-B5CDC58BBD3A}"/>
          </ac:spMkLst>
        </pc:spChg>
        <pc:spChg chg="mod">
          <ac:chgData name="Phillip Kaufman" userId="c001b2a046940d7c" providerId="LiveId" clId="{5CB25B10-5B1C-4017-B167-ED3104435743}" dt="2024-05-14T03:21:25.263" v="235" actId="165"/>
          <ac:spMkLst>
            <pc:docMk/>
            <pc:sldMk cId="2439577084" sldId="937"/>
            <ac:spMk id="55" creationId="{17E8201E-8737-F505-F0DD-85C6D910A260}"/>
          </ac:spMkLst>
        </pc:spChg>
        <pc:spChg chg="mod">
          <ac:chgData name="Phillip Kaufman" userId="c001b2a046940d7c" providerId="LiveId" clId="{5CB25B10-5B1C-4017-B167-ED3104435743}" dt="2024-05-14T03:21:25.263" v="235" actId="165"/>
          <ac:spMkLst>
            <pc:docMk/>
            <pc:sldMk cId="2439577084" sldId="937"/>
            <ac:spMk id="56" creationId="{8382DD83-2BA5-452F-F236-18A5EF3F1ADE}"/>
          </ac:spMkLst>
        </pc:spChg>
        <pc:spChg chg="mod">
          <ac:chgData name="Phillip Kaufman" userId="c001b2a046940d7c" providerId="LiveId" clId="{5CB25B10-5B1C-4017-B167-ED3104435743}" dt="2024-05-14T03:21:25.263" v="235" actId="165"/>
          <ac:spMkLst>
            <pc:docMk/>
            <pc:sldMk cId="2439577084" sldId="937"/>
            <ac:spMk id="57" creationId="{19E2A928-6327-08F2-0F08-CBF58B2701AA}"/>
          </ac:spMkLst>
        </pc:spChg>
        <pc:spChg chg="mod">
          <ac:chgData name="Phillip Kaufman" userId="c001b2a046940d7c" providerId="LiveId" clId="{5CB25B10-5B1C-4017-B167-ED3104435743}" dt="2024-05-14T03:21:25.263" v="235" actId="165"/>
          <ac:spMkLst>
            <pc:docMk/>
            <pc:sldMk cId="2439577084" sldId="937"/>
            <ac:spMk id="58" creationId="{03B762D8-E295-7D23-F2C3-F90302BE9037}"/>
          </ac:spMkLst>
        </pc:spChg>
        <pc:spChg chg="mod">
          <ac:chgData name="Phillip Kaufman" userId="c001b2a046940d7c" providerId="LiveId" clId="{5CB25B10-5B1C-4017-B167-ED3104435743}" dt="2024-05-14T03:21:25.263" v="235" actId="165"/>
          <ac:spMkLst>
            <pc:docMk/>
            <pc:sldMk cId="2439577084" sldId="937"/>
            <ac:spMk id="59" creationId="{7D3CACDE-C3CA-9181-AFC4-D643FC018940}"/>
          </ac:spMkLst>
        </pc:spChg>
        <pc:spChg chg="mod">
          <ac:chgData name="Phillip Kaufman" userId="c001b2a046940d7c" providerId="LiveId" clId="{5CB25B10-5B1C-4017-B167-ED3104435743}" dt="2024-05-14T03:21:25.263" v="235" actId="165"/>
          <ac:spMkLst>
            <pc:docMk/>
            <pc:sldMk cId="2439577084" sldId="937"/>
            <ac:spMk id="60" creationId="{DE625105-CF89-87CD-9055-2E6FE0BA6AA2}"/>
          </ac:spMkLst>
        </pc:spChg>
        <pc:spChg chg="add mod">
          <ac:chgData name="Phillip Kaufman" userId="c001b2a046940d7c" providerId="LiveId" clId="{5CB25B10-5B1C-4017-B167-ED3104435743}" dt="2024-05-14T03:19:25.446" v="163" actId="1076"/>
          <ac:spMkLst>
            <pc:docMk/>
            <pc:sldMk cId="2439577084" sldId="937"/>
            <ac:spMk id="64" creationId="{D5954528-8BF3-3B93-E2E5-C0EE8EDA75D0}"/>
          </ac:spMkLst>
        </pc:spChg>
        <pc:spChg chg="add mod">
          <ac:chgData name="Phillip Kaufman" userId="c001b2a046940d7c" providerId="LiveId" clId="{5CB25B10-5B1C-4017-B167-ED3104435743}" dt="2024-05-14T03:19:52.165" v="170" actId="571"/>
          <ac:spMkLst>
            <pc:docMk/>
            <pc:sldMk cId="2439577084" sldId="937"/>
            <ac:spMk id="65" creationId="{85FE10D3-E7A7-32DE-8FCF-FA5338608678}"/>
          </ac:spMkLst>
        </pc:spChg>
        <pc:spChg chg="add mod">
          <ac:chgData name="Phillip Kaufman" userId="c001b2a046940d7c" providerId="LiveId" clId="{5CB25B10-5B1C-4017-B167-ED3104435743}" dt="2024-05-14T03:19:58.607" v="173" actId="571"/>
          <ac:spMkLst>
            <pc:docMk/>
            <pc:sldMk cId="2439577084" sldId="937"/>
            <ac:spMk id="66" creationId="{12AB3F32-A127-23B2-F2F7-299EEC3EE46F}"/>
          </ac:spMkLst>
        </pc:spChg>
        <pc:spChg chg="del">
          <ac:chgData name="Phillip Kaufman" userId="c001b2a046940d7c" providerId="LiveId" clId="{5CB25B10-5B1C-4017-B167-ED3104435743}" dt="2024-05-14T03:19:10.413" v="159" actId="478"/>
          <ac:spMkLst>
            <pc:docMk/>
            <pc:sldMk cId="2439577084" sldId="937"/>
            <ac:spMk id="112" creationId="{551DA347-931A-4310-BE51-B662DE0E909D}"/>
          </ac:spMkLst>
        </pc:spChg>
        <pc:grpChg chg="add del mod ord">
          <ac:chgData name="Phillip Kaufman" userId="c001b2a046940d7c" providerId="LiveId" clId="{5CB25B10-5B1C-4017-B167-ED3104435743}" dt="2024-05-14T03:21:25.263" v="235" actId="165"/>
          <ac:grpSpMkLst>
            <pc:docMk/>
            <pc:sldMk cId="2439577084" sldId="937"/>
            <ac:grpSpMk id="4" creationId="{EBB9A50B-0F3C-FAA5-40BD-1D661093E944}"/>
          </ac:grpSpMkLst>
        </pc:grpChg>
        <pc:grpChg chg="mod topLvl">
          <ac:chgData name="Phillip Kaufman" userId="c001b2a046940d7c" providerId="LiveId" clId="{5CB25B10-5B1C-4017-B167-ED3104435743}" dt="2024-05-14T03:26:30.479" v="366" actId="164"/>
          <ac:grpSpMkLst>
            <pc:docMk/>
            <pc:sldMk cId="2439577084" sldId="937"/>
            <ac:grpSpMk id="5" creationId="{7BEFE67A-D21C-0C9C-063C-E4C634F2940C}"/>
          </ac:grpSpMkLst>
        </pc:grpChg>
        <pc:grpChg chg="mod topLvl">
          <ac:chgData name="Phillip Kaufman" userId="c001b2a046940d7c" providerId="LiveId" clId="{5CB25B10-5B1C-4017-B167-ED3104435743}" dt="2024-05-14T03:26:30.479" v="366" actId="164"/>
          <ac:grpSpMkLst>
            <pc:docMk/>
            <pc:sldMk cId="2439577084" sldId="937"/>
            <ac:grpSpMk id="13" creationId="{7F1814D7-5D9E-DA76-7E6E-7CFCDFF65FF4}"/>
          </ac:grpSpMkLst>
        </pc:grpChg>
        <pc:grpChg chg="mod">
          <ac:chgData name="Phillip Kaufman" userId="c001b2a046940d7c" providerId="LiveId" clId="{5CB25B10-5B1C-4017-B167-ED3104435743}" dt="2024-05-14T03:21:25.263" v="235" actId="165"/>
          <ac:grpSpMkLst>
            <pc:docMk/>
            <pc:sldMk cId="2439577084" sldId="937"/>
            <ac:grpSpMk id="14" creationId="{F629F35B-BC78-9522-C7F5-D113B0084848}"/>
          </ac:grpSpMkLst>
        </pc:grpChg>
        <pc:grpChg chg="mod">
          <ac:chgData name="Phillip Kaufman" userId="c001b2a046940d7c" providerId="LiveId" clId="{5CB25B10-5B1C-4017-B167-ED3104435743}" dt="2024-05-14T03:21:25.263" v="235" actId="165"/>
          <ac:grpSpMkLst>
            <pc:docMk/>
            <pc:sldMk cId="2439577084" sldId="937"/>
            <ac:grpSpMk id="48" creationId="{94FBDB94-3C91-B6F1-2D6D-BA24E86DA5C2}"/>
          </ac:grpSpMkLst>
        </pc:grpChg>
        <pc:grpChg chg="mod">
          <ac:chgData name="Phillip Kaufman" userId="c001b2a046940d7c" providerId="LiveId" clId="{5CB25B10-5B1C-4017-B167-ED3104435743}" dt="2024-05-14T03:21:25.263" v="235" actId="165"/>
          <ac:grpSpMkLst>
            <pc:docMk/>
            <pc:sldMk cId="2439577084" sldId="937"/>
            <ac:grpSpMk id="49" creationId="{E8BF4F20-3CDB-6F69-5478-358F77E52D1B}"/>
          </ac:grpSpMkLst>
        </pc:grpChg>
        <pc:grpChg chg="mod">
          <ac:chgData name="Phillip Kaufman" userId="c001b2a046940d7c" providerId="LiveId" clId="{5CB25B10-5B1C-4017-B167-ED3104435743}" dt="2024-05-14T03:21:25.263" v="235" actId="165"/>
          <ac:grpSpMkLst>
            <pc:docMk/>
            <pc:sldMk cId="2439577084" sldId="937"/>
            <ac:grpSpMk id="50" creationId="{008F7B7C-54FA-CBA3-3827-E24E268C2D05}"/>
          </ac:grpSpMkLst>
        </pc:grpChg>
        <pc:grpChg chg="mod">
          <ac:chgData name="Phillip Kaufman" userId="c001b2a046940d7c" providerId="LiveId" clId="{5CB25B10-5B1C-4017-B167-ED3104435743}" dt="2024-05-14T03:21:25.263" v="235" actId="165"/>
          <ac:grpSpMkLst>
            <pc:docMk/>
            <pc:sldMk cId="2439577084" sldId="937"/>
            <ac:grpSpMk id="61" creationId="{2DED0473-B1FE-0CF6-F103-56A98C91E3ED}"/>
          </ac:grpSpMkLst>
        </pc:grpChg>
        <pc:grpChg chg="add mod">
          <ac:chgData name="Phillip Kaufman" userId="c001b2a046940d7c" providerId="LiveId" clId="{5CB25B10-5B1C-4017-B167-ED3104435743}" dt="2024-05-14T03:26:30.479" v="366" actId="164"/>
          <ac:grpSpMkLst>
            <pc:docMk/>
            <pc:sldMk cId="2439577084" sldId="937"/>
            <ac:grpSpMk id="67" creationId="{90ABCCB7-831B-DAE1-B129-A2FA962DD816}"/>
          </ac:grpSpMkLst>
        </pc:grpChg>
        <pc:grpChg chg="add del">
          <ac:chgData name="Phillip Kaufman" userId="c001b2a046940d7c" providerId="LiveId" clId="{5CB25B10-5B1C-4017-B167-ED3104435743}" dt="2024-05-14T03:19:09.227" v="158" actId="478"/>
          <ac:grpSpMkLst>
            <pc:docMk/>
            <pc:sldMk cId="2439577084" sldId="937"/>
            <ac:grpSpMk id="111" creationId="{2066173D-41DF-673A-516C-0B0C54307AE0}"/>
          </ac:grpSpMkLst>
        </pc:grpChg>
        <pc:cxnChg chg="mod">
          <ac:chgData name="Phillip Kaufman" userId="c001b2a046940d7c" providerId="LiveId" clId="{5CB25B10-5B1C-4017-B167-ED3104435743}" dt="2024-05-14T03:21:51.264" v="240" actId="1036"/>
          <ac:cxnSpMkLst>
            <pc:docMk/>
            <pc:sldMk cId="2439577084" sldId="937"/>
            <ac:cxnSpMk id="15" creationId="{D4F85355-E465-0524-3167-878171DD85EB}"/>
          </ac:cxnSpMkLst>
        </pc:cxnChg>
        <pc:cxnChg chg="mod">
          <ac:chgData name="Phillip Kaufman" userId="c001b2a046940d7c" providerId="LiveId" clId="{5CB25B10-5B1C-4017-B167-ED3104435743}" dt="2024-05-14T03:27:26.932" v="400" actId="1035"/>
          <ac:cxnSpMkLst>
            <pc:docMk/>
            <pc:sldMk cId="2439577084" sldId="937"/>
            <ac:cxnSpMk id="16" creationId="{8B66A175-06C8-E01A-551E-D83021315A39}"/>
          </ac:cxnSpMkLst>
        </pc:cxnChg>
        <pc:cxnChg chg="mod">
          <ac:chgData name="Phillip Kaufman" userId="c001b2a046940d7c" providerId="LiveId" clId="{5CB25B10-5B1C-4017-B167-ED3104435743}" dt="2024-05-14T03:28:13.983" v="433" actId="1038"/>
          <ac:cxnSpMkLst>
            <pc:docMk/>
            <pc:sldMk cId="2439577084" sldId="937"/>
            <ac:cxnSpMk id="17" creationId="{BAEF4185-CFA3-D898-704A-C265092DF996}"/>
          </ac:cxnSpMkLst>
        </pc:cxnChg>
        <pc:cxnChg chg="mod">
          <ac:chgData name="Phillip Kaufman" userId="c001b2a046940d7c" providerId="LiveId" clId="{5CB25B10-5B1C-4017-B167-ED3104435743}" dt="2024-05-14T03:27:19.733" v="396" actId="1038"/>
          <ac:cxnSpMkLst>
            <pc:docMk/>
            <pc:sldMk cId="2439577084" sldId="937"/>
            <ac:cxnSpMk id="18" creationId="{7FFFAC73-62CD-4B50-F80E-41715586EA5A}"/>
          </ac:cxnSpMkLst>
        </pc:cxnChg>
        <pc:cxnChg chg="mod">
          <ac:chgData name="Phillip Kaufman" userId="c001b2a046940d7c" providerId="LiveId" clId="{5CB25B10-5B1C-4017-B167-ED3104435743}" dt="2024-05-14T03:25:25.957" v="333" actId="1035"/>
          <ac:cxnSpMkLst>
            <pc:docMk/>
            <pc:sldMk cId="2439577084" sldId="937"/>
            <ac:cxnSpMk id="19" creationId="{B9D80A21-F46A-22F1-6835-B74742535285}"/>
          </ac:cxnSpMkLst>
        </pc:cxnChg>
        <pc:cxnChg chg="mod">
          <ac:chgData name="Phillip Kaufman" userId="c001b2a046940d7c" providerId="LiveId" clId="{5CB25B10-5B1C-4017-B167-ED3104435743}" dt="2024-05-14T03:25:31.552" v="343" actId="1037"/>
          <ac:cxnSpMkLst>
            <pc:docMk/>
            <pc:sldMk cId="2439577084" sldId="937"/>
            <ac:cxnSpMk id="20" creationId="{F4488F3C-B174-FE73-844D-D2ADE94A8F5A}"/>
          </ac:cxnSpMkLst>
        </pc:cxnChg>
        <pc:cxnChg chg="mod">
          <ac:chgData name="Phillip Kaufman" userId="c001b2a046940d7c" providerId="LiveId" clId="{5CB25B10-5B1C-4017-B167-ED3104435743}" dt="2024-05-14T03:27:00.573" v="376" actId="1037"/>
          <ac:cxnSpMkLst>
            <pc:docMk/>
            <pc:sldMk cId="2439577084" sldId="937"/>
            <ac:cxnSpMk id="21" creationId="{AB4FA692-6C45-7A04-5B85-73B3203DC4E7}"/>
          </ac:cxnSpMkLst>
        </pc:cxnChg>
        <pc:cxnChg chg="mod">
          <ac:chgData name="Phillip Kaufman" userId="c001b2a046940d7c" providerId="LiveId" clId="{5CB25B10-5B1C-4017-B167-ED3104435743}" dt="2024-05-14T03:28:19.115" v="435" actId="1037"/>
          <ac:cxnSpMkLst>
            <pc:docMk/>
            <pc:sldMk cId="2439577084" sldId="937"/>
            <ac:cxnSpMk id="22" creationId="{D189D410-80EF-6381-7CDE-4E8D8E888CC6}"/>
          </ac:cxnSpMkLst>
        </pc:cxnChg>
        <pc:cxnChg chg="mod">
          <ac:chgData name="Phillip Kaufman" userId="c001b2a046940d7c" providerId="LiveId" clId="{5CB25B10-5B1C-4017-B167-ED3104435743}" dt="2024-05-14T03:25:56.287" v="352" actId="1036"/>
          <ac:cxnSpMkLst>
            <pc:docMk/>
            <pc:sldMk cId="2439577084" sldId="937"/>
            <ac:cxnSpMk id="23" creationId="{B8F77812-ADF7-1F4A-F579-1AE3CC8AAA99}"/>
          </ac:cxnSpMkLst>
        </pc:cxnChg>
        <pc:cxnChg chg="mod">
          <ac:chgData name="Phillip Kaufman" userId="c001b2a046940d7c" providerId="LiveId" clId="{5CB25B10-5B1C-4017-B167-ED3104435743}" dt="2024-05-14T03:23:46.308" v="329" actId="1037"/>
          <ac:cxnSpMkLst>
            <pc:docMk/>
            <pc:sldMk cId="2439577084" sldId="937"/>
            <ac:cxnSpMk id="24" creationId="{27DF1B61-BE12-BC1B-26DB-6B9FF7BBD14B}"/>
          </ac:cxnSpMkLst>
        </pc:cxnChg>
        <pc:cxnChg chg="mod">
          <ac:chgData name="Phillip Kaufman" userId="c001b2a046940d7c" providerId="LiveId" clId="{5CB25B10-5B1C-4017-B167-ED3104435743}" dt="2024-05-14T03:23:03.306" v="291" actId="1037"/>
          <ac:cxnSpMkLst>
            <pc:docMk/>
            <pc:sldMk cId="2439577084" sldId="937"/>
            <ac:cxnSpMk id="25" creationId="{318587BF-4666-A19F-BC81-5D08468918F9}"/>
          </ac:cxnSpMkLst>
        </pc:cxnChg>
        <pc:cxnChg chg="mod">
          <ac:chgData name="Phillip Kaufman" userId="c001b2a046940d7c" providerId="LiveId" clId="{5CB25B10-5B1C-4017-B167-ED3104435743}" dt="2024-05-14T03:27:51.578" v="421" actId="1037"/>
          <ac:cxnSpMkLst>
            <pc:docMk/>
            <pc:sldMk cId="2439577084" sldId="937"/>
            <ac:cxnSpMk id="26" creationId="{10DFEF1D-0AED-5E75-DF13-B219DAC3A9FE}"/>
          </ac:cxnSpMkLst>
        </pc:cxnChg>
        <pc:cxnChg chg="mod">
          <ac:chgData name="Phillip Kaufman" userId="c001b2a046940d7c" providerId="LiveId" clId="{5CB25B10-5B1C-4017-B167-ED3104435743}" dt="2024-05-14T03:27:46.916" v="418" actId="1038"/>
          <ac:cxnSpMkLst>
            <pc:docMk/>
            <pc:sldMk cId="2439577084" sldId="937"/>
            <ac:cxnSpMk id="27" creationId="{F6E1BE6B-15B2-68AD-4310-6661F2AC339A}"/>
          </ac:cxnSpMkLst>
        </pc:cxnChg>
        <pc:cxnChg chg="mod">
          <ac:chgData name="Phillip Kaufman" userId="c001b2a046940d7c" providerId="LiveId" clId="{5CB25B10-5B1C-4017-B167-ED3104435743}" dt="2024-05-14T03:27:52.684" v="423" actId="1037"/>
          <ac:cxnSpMkLst>
            <pc:docMk/>
            <pc:sldMk cId="2439577084" sldId="937"/>
            <ac:cxnSpMk id="28" creationId="{6F7B3B41-A5C5-6CBD-DB46-1DB35E71BD5C}"/>
          </ac:cxnSpMkLst>
        </pc:cxnChg>
        <pc:cxnChg chg="mod">
          <ac:chgData name="Phillip Kaufman" userId="c001b2a046940d7c" providerId="LiveId" clId="{5CB25B10-5B1C-4017-B167-ED3104435743}" dt="2024-05-14T03:25:59.472" v="353" actId="1038"/>
          <ac:cxnSpMkLst>
            <pc:docMk/>
            <pc:sldMk cId="2439577084" sldId="937"/>
            <ac:cxnSpMk id="29" creationId="{28115FC1-2428-CBE1-2ABF-B5E2CDA32497}"/>
          </ac:cxnSpMkLst>
        </pc:cxnChg>
        <pc:cxnChg chg="mod">
          <ac:chgData name="Phillip Kaufman" userId="c001b2a046940d7c" providerId="LiveId" clId="{5CB25B10-5B1C-4017-B167-ED3104435743}" dt="2024-05-14T03:27:48.620" v="420" actId="1037"/>
          <ac:cxnSpMkLst>
            <pc:docMk/>
            <pc:sldMk cId="2439577084" sldId="937"/>
            <ac:cxnSpMk id="30" creationId="{ABF21452-456D-B0BA-6FD3-0FE646052314}"/>
          </ac:cxnSpMkLst>
        </pc:cxnChg>
        <pc:cxnChg chg="mod">
          <ac:chgData name="Phillip Kaufman" userId="c001b2a046940d7c" providerId="LiveId" clId="{5CB25B10-5B1C-4017-B167-ED3104435743}" dt="2024-05-14T03:27:11.115" v="386" actId="1037"/>
          <ac:cxnSpMkLst>
            <pc:docMk/>
            <pc:sldMk cId="2439577084" sldId="937"/>
            <ac:cxnSpMk id="31" creationId="{3FAE8FD2-F362-E421-29D9-D3680B579C93}"/>
          </ac:cxnSpMkLst>
        </pc:cxnChg>
        <pc:cxnChg chg="mod">
          <ac:chgData name="Phillip Kaufman" userId="c001b2a046940d7c" providerId="LiveId" clId="{5CB25B10-5B1C-4017-B167-ED3104435743}" dt="2024-05-14T03:27:41.702" v="415" actId="1035"/>
          <ac:cxnSpMkLst>
            <pc:docMk/>
            <pc:sldMk cId="2439577084" sldId="937"/>
            <ac:cxnSpMk id="32" creationId="{3F12BC0C-77EF-23E1-010E-A97B0CBC6318}"/>
          </ac:cxnSpMkLst>
        </pc:cxnChg>
        <pc:cxnChg chg="mod">
          <ac:chgData name="Phillip Kaufman" userId="c001b2a046940d7c" providerId="LiveId" clId="{5CB25B10-5B1C-4017-B167-ED3104435743}" dt="2024-05-14T03:22:41" v="279" actId="1038"/>
          <ac:cxnSpMkLst>
            <pc:docMk/>
            <pc:sldMk cId="2439577084" sldId="937"/>
            <ac:cxnSpMk id="33" creationId="{52DF8FAB-93FC-48A0-0672-389E40EAA9D9}"/>
          </ac:cxnSpMkLst>
        </pc:cxnChg>
        <pc:cxnChg chg="mod">
          <ac:chgData name="Phillip Kaufman" userId="c001b2a046940d7c" providerId="LiveId" clId="{5CB25B10-5B1C-4017-B167-ED3104435743}" dt="2024-05-14T03:28:33.004" v="441" actId="1035"/>
          <ac:cxnSpMkLst>
            <pc:docMk/>
            <pc:sldMk cId="2439577084" sldId="937"/>
            <ac:cxnSpMk id="34" creationId="{64551F75-79B2-41B1-465E-E9B9EBA20FCE}"/>
          </ac:cxnSpMkLst>
        </pc:cxnChg>
        <pc:cxnChg chg="mod">
          <ac:chgData name="Phillip Kaufman" userId="c001b2a046940d7c" providerId="LiveId" clId="{5CB25B10-5B1C-4017-B167-ED3104435743}" dt="2024-05-14T03:25:41.926" v="346" actId="1038"/>
          <ac:cxnSpMkLst>
            <pc:docMk/>
            <pc:sldMk cId="2439577084" sldId="937"/>
            <ac:cxnSpMk id="35" creationId="{C5ED8040-822F-C560-F8C5-5D27FC7DDDE9}"/>
          </ac:cxnSpMkLst>
        </pc:cxnChg>
        <pc:cxnChg chg="mod">
          <ac:chgData name="Phillip Kaufman" userId="c001b2a046940d7c" providerId="LiveId" clId="{5CB25B10-5B1C-4017-B167-ED3104435743}" dt="2024-05-14T03:21:32.781" v="239" actId="692"/>
          <ac:cxnSpMkLst>
            <pc:docMk/>
            <pc:sldMk cId="2439577084" sldId="937"/>
            <ac:cxnSpMk id="36" creationId="{8F0FDCF3-11EC-71E5-792B-A7DAB1A36745}"/>
          </ac:cxnSpMkLst>
        </pc:cxnChg>
        <pc:cxnChg chg="mod">
          <ac:chgData name="Phillip Kaufman" userId="c001b2a046940d7c" providerId="LiveId" clId="{5CB25B10-5B1C-4017-B167-ED3104435743}" dt="2024-05-14T03:23:15.584" v="302" actId="1038"/>
          <ac:cxnSpMkLst>
            <pc:docMk/>
            <pc:sldMk cId="2439577084" sldId="937"/>
            <ac:cxnSpMk id="37" creationId="{3C9A7D08-267E-1E3A-1649-6D0E266CE47B}"/>
          </ac:cxnSpMkLst>
        </pc:cxnChg>
        <pc:cxnChg chg="mod">
          <ac:chgData name="Phillip Kaufman" userId="c001b2a046940d7c" providerId="LiveId" clId="{5CB25B10-5B1C-4017-B167-ED3104435743}" dt="2024-05-14T03:28:26.203" v="438" actId="1035"/>
          <ac:cxnSpMkLst>
            <pc:docMk/>
            <pc:sldMk cId="2439577084" sldId="937"/>
            <ac:cxnSpMk id="38" creationId="{5B1C9D3E-4388-6C26-1BCF-994455DA5E2C}"/>
          </ac:cxnSpMkLst>
        </pc:cxnChg>
        <pc:cxnChg chg="mod">
          <ac:chgData name="Phillip Kaufman" userId="c001b2a046940d7c" providerId="LiveId" clId="{5CB25B10-5B1C-4017-B167-ED3104435743}" dt="2024-05-14T03:27:43.283" v="416" actId="1038"/>
          <ac:cxnSpMkLst>
            <pc:docMk/>
            <pc:sldMk cId="2439577084" sldId="937"/>
            <ac:cxnSpMk id="39" creationId="{CF161A79-CA00-5BFF-E1D6-4A759E5DFE6E}"/>
          </ac:cxnSpMkLst>
        </pc:cxnChg>
        <pc:cxnChg chg="mod">
          <ac:chgData name="Phillip Kaufman" userId="c001b2a046940d7c" providerId="LiveId" clId="{5CB25B10-5B1C-4017-B167-ED3104435743}" dt="2024-05-14T03:27:08.850" v="385" actId="1035"/>
          <ac:cxnSpMkLst>
            <pc:docMk/>
            <pc:sldMk cId="2439577084" sldId="937"/>
            <ac:cxnSpMk id="40" creationId="{E3D5A0FE-732D-F1D0-83C8-06EF6C25FC6A}"/>
          </ac:cxnSpMkLst>
        </pc:cxnChg>
        <pc:cxnChg chg="mod">
          <ac:chgData name="Phillip Kaufman" userId="c001b2a046940d7c" providerId="LiveId" clId="{5CB25B10-5B1C-4017-B167-ED3104435743}" dt="2024-05-14T03:28:23.915" v="437" actId="1038"/>
          <ac:cxnSpMkLst>
            <pc:docMk/>
            <pc:sldMk cId="2439577084" sldId="937"/>
            <ac:cxnSpMk id="41" creationId="{4E7AD1D2-4F48-035E-A4B3-5AA00D261143}"/>
          </ac:cxnSpMkLst>
        </pc:cxnChg>
        <pc:cxnChg chg="mod">
          <ac:chgData name="Phillip Kaufman" userId="c001b2a046940d7c" providerId="LiveId" clId="{5CB25B10-5B1C-4017-B167-ED3104435743}" dt="2024-05-14T03:28:08.939" v="431" actId="1037"/>
          <ac:cxnSpMkLst>
            <pc:docMk/>
            <pc:sldMk cId="2439577084" sldId="937"/>
            <ac:cxnSpMk id="42" creationId="{F2D0CA0E-0EBF-8D0B-E34A-3F43DE70C767}"/>
          </ac:cxnSpMkLst>
        </pc:cxnChg>
        <pc:cxnChg chg="mod">
          <ac:chgData name="Phillip Kaufman" userId="c001b2a046940d7c" providerId="LiveId" clId="{5CB25B10-5B1C-4017-B167-ED3104435743}" dt="2024-05-14T03:28:13.378" v="432" actId="1037"/>
          <ac:cxnSpMkLst>
            <pc:docMk/>
            <pc:sldMk cId="2439577084" sldId="937"/>
            <ac:cxnSpMk id="43" creationId="{C97E533B-8739-888C-2E9F-5A358B6CF816}"/>
          </ac:cxnSpMkLst>
        </pc:cxnChg>
        <pc:cxnChg chg="mod">
          <ac:chgData name="Phillip Kaufman" userId="c001b2a046940d7c" providerId="LiveId" clId="{5CB25B10-5B1C-4017-B167-ED3104435743}" dt="2024-05-14T03:27:30.858" v="403" actId="1037"/>
          <ac:cxnSpMkLst>
            <pc:docMk/>
            <pc:sldMk cId="2439577084" sldId="937"/>
            <ac:cxnSpMk id="44" creationId="{9E1D9179-0235-A65A-F2CA-1F977419ACFD}"/>
          </ac:cxnSpMkLst>
        </pc:cxnChg>
        <pc:cxnChg chg="mod">
          <ac:chgData name="Phillip Kaufman" userId="c001b2a046940d7c" providerId="LiveId" clId="{5CB25B10-5B1C-4017-B167-ED3104435743}" dt="2024-05-14T03:27:32.005" v="404" actId="1035"/>
          <ac:cxnSpMkLst>
            <pc:docMk/>
            <pc:sldMk cId="2439577084" sldId="937"/>
            <ac:cxnSpMk id="45" creationId="{32DC1337-6FCD-3007-7195-CFFA6748C86D}"/>
          </ac:cxnSpMkLst>
        </pc:cxnChg>
        <pc:cxnChg chg="mod">
          <ac:chgData name="Phillip Kaufman" userId="c001b2a046940d7c" providerId="LiveId" clId="{5CB25B10-5B1C-4017-B167-ED3104435743}" dt="2024-05-14T03:27:34.121" v="407" actId="1037"/>
          <ac:cxnSpMkLst>
            <pc:docMk/>
            <pc:sldMk cId="2439577084" sldId="937"/>
            <ac:cxnSpMk id="46" creationId="{1DBF7D24-A21D-4CD6-CEFD-EFD59B181188}"/>
          </ac:cxnSpMkLst>
        </pc:cxnChg>
        <pc:cxnChg chg="mod">
          <ac:chgData name="Phillip Kaufman" userId="c001b2a046940d7c" providerId="LiveId" clId="{5CB25B10-5B1C-4017-B167-ED3104435743}" dt="2024-05-14T03:21:25.263" v="235" actId="165"/>
          <ac:cxnSpMkLst>
            <pc:docMk/>
            <pc:sldMk cId="2439577084" sldId="937"/>
            <ac:cxnSpMk id="62" creationId="{AC9CA38C-FC64-080B-58CB-9689D6139881}"/>
          </ac:cxnSpMkLst>
        </pc:cxnChg>
        <pc:cxnChg chg="mod">
          <ac:chgData name="Phillip Kaufman" userId="c001b2a046940d7c" providerId="LiveId" clId="{5CB25B10-5B1C-4017-B167-ED3104435743}" dt="2024-05-14T03:21:25.263" v="235" actId="165"/>
          <ac:cxnSpMkLst>
            <pc:docMk/>
            <pc:sldMk cId="2439577084" sldId="937"/>
            <ac:cxnSpMk id="63" creationId="{1ECDA2FA-E961-DC88-2588-08EC98AABC98}"/>
          </ac:cxnSpMkLst>
        </pc:cxnChg>
      </pc:sldChg>
      <pc:sldChg chg="del">
        <pc:chgData name="Phillip Kaufman" userId="c001b2a046940d7c" providerId="LiveId" clId="{5CB25B10-5B1C-4017-B167-ED3104435743}" dt="2024-05-14T06:17:51.076" v="444" actId="47"/>
        <pc:sldMkLst>
          <pc:docMk/>
          <pc:sldMk cId="4070832231" sldId="938"/>
        </pc:sldMkLst>
      </pc:sldChg>
      <pc:sldChg chg="modSp mod">
        <pc:chgData name="Phillip Kaufman" userId="c001b2a046940d7c" providerId="LiveId" clId="{5CB25B10-5B1C-4017-B167-ED3104435743}" dt="2024-05-14T03:10:20.876" v="21" actId="692"/>
        <pc:sldMkLst>
          <pc:docMk/>
          <pc:sldMk cId="2872598656" sldId="941"/>
        </pc:sldMkLst>
        <pc:spChg chg="mod">
          <ac:chgData name="Phillip Kaufman" userId="c001b2a046940d7c" providerId="LiveId" clId="{5CB25B10-5B1C-4017-B167-ED3104435743}" dt="2024-05-14T03:09:50.600" v="18" actId="207"/>
          <ac:spMkLst>
            <pc:docMk/>
            <pc:sldMk cId="2872598656" sldId="941"/>
            <ac:spMk id="4" creationId="{CC3ACC5F-A7F2-F5E6-FC96-F70E77BE8BC2}"/>
          </ac:spMkLst>
        </pc:spChg>
        <pc:spChg chg="mod">
          <ac:chgData name="Phillip Kaufman" userId="c001b2a046940d7c" providerId="LiveId" clId="{5CB25B10-5B1C-4017-B167-ED3104435743}" dt="2024-05-14T03:08:23.253" v="6" actId="207"/>
          <ac:spMkLst>
            <pc:docMk/>
            <pc:sldMk cId="2872598656" sldId="941"/>
            <ac:spMk id="5" creationId="{0CE10D3D-A648-D110-725D-201C1EF3EE71}"/>
          </ac:spMkLst>
        </pc:spChg>
        <pc:spChg chg="mod">
          <ac:chgData name="Phillip Kaufman" userId="c001b2a046940d7c" providerId="LiveId" clId="{5CB25B10-5B1C-4017-B167-ED3104435743}" dt="2024-05-14T03:08:34.532" v="8" actId="207"/>
          <ac:spMkLst>
            <pc:docMk/>
            <pc:sldMk cId="2872598656" sldId="941"/>
            <ac:spMk id="6" creationId="{CA44A48A-12B7-7701-7B18-04A61A369F72}"/>
          </ac:spMkLst>
        </pc:spChg>
        <pc:spChg chg="mod">
          <ac:chgData name="Phillip Kaufman" userId="c001b2a046940d7c" providerId="LiveId" clId="{5CB25B10-5B1C-4017-B167-ED3104435743}" dt="2024-05-14T03:07:51.886" v="2" actId="207"/>
          <ac:spMkLst>
            <pc:docMk/>
            <pc:sldMk cId="2872598656" sldId="941"/>
            <ac:spMk id="19" creationId="{857041C9-C94A-9932-6533-C8D2B8E06C87}"/>
          </ac:spMkLst>
        </pc:spChg>
        <pc:spChg chg="mod">
          <ac:chgData name="Phillip Kaufman" userId="c001b2a046940d7c" providerId="LiveId" clId="{5CB25B10-5B1C-4017-B167-ED3104435743}" dt="2024-05-14T03:09:23.490" v="15" actId="1076"/>
          <ac:spMkLst>
            <pc:docMk/>
            <pc:sldMk cId="2872598656" sldId="941"/>
            <ac:spMk id="22" creationId="{0C85613F-83F7-A7F6-1B4D-48F0ADBDDA99}"/>
          </ac:spMkLst>
        </pc:spChg>
        <pc:spChg chg="mod">
          <ac:chgData name="Phillip Kaufman" userId="c001b2a046940d7c" providerId="LiveId" clId="{5CB25B10-5B1C-4017-B167-ED3104435743}" dt="2024-05-14T03:08:49.965" v="11" actId="692"/>
          <ac:spMkLst>
            <pc:docMk/>
            <pc:sldMk cId="2872598656" sldId="941"/>
            <ac:spMk id="56" creationId="{0C1B7A16-30A2-D2C8-6CEB-4C2D6266102C}"/>
          </ac:spMkLst>
        </pc:spChg>
        <pc:spChg chg="mod">
          <ac:chgData name="Phillip Kaufman" userId="c001b2a046940d7c" providerId="LiveId" clId="{5CB25B10-5B1C-4017-B167-ED3104435743}" dt="2024-05-14T03:10:20.876" v="21" actId="692"/>
          <ac:spMkLst>
            <pc:docMk/>
            <pc:sldMk cId="2872598656" sldId="941"/>
            <ac:spMk id="57" creationId="{2AD750E8-CA14-B4C1-B458-6BE12E67C4CC}"/>
          </ac:spMkLst>
        </pc:spChg>
        <pc:spChg chg="mod">
          <ac:chgData name="Phillip Kaufman" userId="c001b2a046940d7c" providerId="LiveId" clId="{5CB25B10-5B1C-4017-B167-ED3104435743}" dt="2024-05-14T03:07:56.697" v="3" actId="692"/>
          <ac:spMkLst>
            <pc:docMk/>
            <pc:sldMk cId="2872598656" sldId="941"/>
            <ac:spMk id="58" creationId="{88EBBD5C-777F-BB8D-E930-AF91BCC64E93}"/>
          </ac:spMkLst>
        </pc:spChg>
        <pc:spChg chg="mod">
          <ac:chgData name="Phillip Kaufman" userId="c001b2a046940d7c" providerId="LiveId" clId="{5CB25B10-5B1C-4017-B167-ED3104435743}" dt="2024-05-14T03:08:54.882" v="12" actId="692"/>
          <ac:spMkLst>
            <pc:docMk/>
            <pc:sldMk cId="2872598656" sldId="941"/>
            <ac:spMk id="59" creationId="{BA721D3E-DEA2-28FB-2F06-5EAD268A16C3}"/>
          </ac:spMkLst>
        </pc:spChg>
      </pc:sldChg>
      <pc:sldChg chg="modSp del mod">
        <pc:chgData name="Phillip Kaufman" userId="c001b2a046940d7c" providerId="LiveId" clId="{5CB25B10-5B1C-4017-B167-ED3104435743}" dt="2024-05-14T03:18:02.626" v="142" actId="47"/>
        <pc:sldMkLst>
          <pc:docMk/>
          <pc:sldMk cId="1062722060" sldId="942"/>
        </pc:sldMkLst>
        <pc:spChg chg="mod">
          <ac:chgData name="Phillip Kaufman" userId="c001b2a046940d7c" providerId="LiveId" clId="{5CB25B10-5B1C-4017-B167-ED3104435743}" dt="2024-05-14T03:17:21.333" v="134" actId="1076"/>
          <ac:spMkLst>
            <pc:docMk/>
            <pc:sldMk cId="1062722060" sldId="942"/>
            <ac:spMk id="29" creationId="{F7E5EAA1-19E5-2387-DCD8-48AADE3DF679}"/>
          </ac:spMkLst>
        </pc:spChg>
        <pc:spChg chg="mod">
          <ac:chgData name="Phillip Kaufman" userId="c001b2a046940d7c" providerId="LiveId" clId="{5CB25B10-5B1C-4017-B167-ED3104435743}" dt="2024-05-14T03:17:21.333" v="134" actId="1076"/>
          <ac:spMkLst>
            <pc:docMk/>
            <pc:sldMk cId="1062722060" sldId="942"/>
            <ac:spMk id="30" creationId="{2232AA07-8B76-CAA5-976F-4E357C6409CC}"/>
          </ac:spMkLst>
        </pc:spChg>
        <pc:spChg chg="mod">
          <ac:chgData name="Phillip Kaufman" userId="c001b2a046940d7c" providerId="LiveId" clId="{5CB25B10-5B1C-4017-B167-ED3104435743}" dt="2024-05-14T03:17:21.333" v="134" actId="1076"/>
          <ac:spMkLst>
            <pc:docMk/>
            <pc:sldMk cId="1062722060" sldId="942"/>
            <ac:spMk id="31" creationId="{81AAF718-1602-C96A-4892-5BFE548327FE}"/>
          </ac:spMkLst>
        </pc:spChg>
      </pc:sldChg>
      <pc:sldChg chg="addSp delSp modSp mod ord">
        <pc:chgData name="Phillip Kaufman" userId="c001b2a046940d7c" providerId="LiveId" clId="{5CB25B10-5B1C-4017-B167-ED3104435743}" dt="2024-05-16T07:51:28.494" v="1882" actId="207"/>
        <pc:sldMkLst>
          <pc:docMk/>
          <pc:sldMk cId="882562423" sldId="945"/>
        </pc:sldMkLst>
        <pc:spChg chg="mod">
          <ac:chgData name="Phillip Kaufman" userId="c001b2a046940d7c" providerId="LiveId" clId="{5CB25B10-5B1C-4017-B167-ED3104435743}" dt="2024-05-16T07:47:57.399" v="1823" actId="1076"/>
          <ac:spMkLst>
            <pc:docMk/>
            <pc:sldMk cId="882562423" sldId="945"/>
            <ac:spMk id="4" creationId="{6EB2E272-B613-AB2D-C105-A1D023D95A9D}"/>
          </ac:spMkLst>
        </pc:spChg>
        <pc:spChg chg="add mod">
          <ac:chgData name="Phillip Kaufman" userId="c001b2a046940d7c" providerId="LiveId" clId="{5CB25B10-5B1C-4017-B167-ED3104435743}" dt="2024-05-16T07:49:04.249" v="1841"/>
          <ac:spMkLst>
            <pc:docMk/>
            <pc:sldMk cId="882562423" sldId="945"/>
            <ac:spMk id="5" creationId="{8186D15B-A934-6D9C-60D3-F5B05E4B2E60}"/>
          </ac:spMkLst>
        </pc:spChg>
        <pc:spChg chg="mod">
          <ac:chgData name="Phillip Kaufman" userId="c001b2a046940d7c" providerId="LiveId" clId="{5CB25B10-5B1C-4017-B167-ED3104435743}" dt="2024-05-16T07:46:05.843" v="1756" actId="1076"/>
          <ac:spMkLst>
            <pc:docMk/>
            <pc:sldMk cId="882562423" sldId="945"/>
            <ac:spMk id="9" creationId="{6E4CA518-B29B-4BC6-18B3-B0EBBF439A04}"/>
          </ac:spMkLst>
        </pc:spChg>
        <pc:spChg chg="add mod">
          <ac:chgData name="Phillip Kaufman" userId="c001b2a046940d7c" providerId="LiveId" clId="{5CB25B10-5B1C-4017-B167-ED3104435743}" dt="2024-05-16T07:49:04.249" v="1841"/>
          <ac:spMkLst>
            <pc:docMk/>
            <pc:sldMk cId="882562423" sldId="945"/>
            <ac:spMk id="11" creationId="{2A52352B-C7C7-AE2C-5354-E613CC0C8E33}"/>
          </ac:spMkLst>
        </pc:spChg>
        <pc:spChg chg="add del mod">
          <ac:chgData name="Phillip Kaufman" userId="c001b2a046940d7c" providerId="LiveId" clId="{5CB25B10-5B1C-4017-B167-ED3104435743}" dt="2024-05-14T06:45:46.394" v="742" actId="478"/>
          <ac:spMkLst>
            <pc:docMk/>
            <pc:sldMk cId="882562423" sldId="945"/>
            <ac:spMk id="11" creationId="{7E0D52A6-987F-C63E-18A0-B78672719494}"/>
          </ac:spMkLst>
        </pc:spChg>
        <pc:spChg chg="add mod">
          <ac:chgData name="Phillip Kaufman" userId="c001b2a046940d7c" providerId="LiveId" clId="{5CB25B10-5B1C-4017-B167-ED3104435743}" dt="2024-05-16T07:51:28.494" v="1882" actId="207"/>
          <ac:spMkLst>
            <pc:docMk/>
            <pc:sldMk cId="882562423" sldId="945"/>
            <ac:spMk id="12" creationId="{8186D15B-A934-6D9C-60D3-F5B05E4B2E60}"/>
          </ac:spMkLst>
        </pc:spChg>
        <pc:spChg chg="add mod">
          <ac:chgData name="Phillip Kaufman" userId="c001b2a046940d7c" providerId="LiveId" clId="{5CB25B10-5B1C-4017-B167-ED3104435743}" dt="2024-05-16T07:51:28.494" v="1882" actId="207"/>
          <ac:spMkLst>
            <pc:docMk/>
            <pc:sldMk cId="882562423" sldId="945"/>
            <ac:spMk id="13" creationId="{2A52352B-C7C7-AE2C-5354-E613CC0C8E33}"/>
          </ac:spMkLst>
        </pc:spChg>
        <pc:spChg chg="add del mod">
          <ac:chgData name="Phillip Kaufman" userId="c001b2a046940d7c" providerId="LiveId" clId="{5CB25B10-5B1C-4017-B167-ED3104435743}" dt="2024-05-14T06:45:46.025" v="741" actId="478"/>
          <ac:spMkLst>
            <pc:docMk/>
            <pc:sldMk cId="882562423" sldId="945"/>
            <ac:spMk id="15" creationId="{20AB72E2-8CC2-C1A9-9CCD-9B66BF42455C}"/>
          </ac:spMkLst>
        </pc:spChg>
        <pc:spChg chg="add del mod">
          <ac:chgData name="Phillip Kaufman" userId="c001b2a046940d7c" providerId="LiveId" clId="{5CB25B10-5B1C-4017-B167-ED3104435743}" dt="2024-05-14T06:45:45.046" v="739" actId="478"/>
          <ac:spMkLst>
            <pc:docMk/>
            <pc:sldMk cId="882562423" sldId="945"/>
            <ac:spMk id="16" creationId="{8B8E85B4-4AE8-2AAB-AF2A-8775297DDD76}"/>
          </ac:spMkLst>
        </pc:spChg>
        <pc:spChg chg="add del mod">
          <ac:chgData name="Phillip Kaufman" userId="c001b2a046940d7c" providerId="LiveId" clId="{5CB25B10-5B1C-4017-B167-ED3104435743}" dt="2024-05-14T06:45:45.387" v="740" actId="478"/>
          <ac:spMkLst>
            <pc:docMk/>
            <pc:sldMk cId="882562423" sldId="945"/>
            <ac:spMk id="17" creationId="{4432CE9B-FA34-39A5-5714-67B770C7A450}"/>
          </ac:spMkLst>
        </pc:spChg>
        <pc:spChg chg="add del mod">
          <ac:chgData name="Phillip Kaufman" userId="c001b2a046940d7c" providerId="LiveId" clId="{5CB25B10-5B1C-4017-B167-ED3104435743}" dt="2024-05-14T06:45:45.046" v="739" actId="478"/>
          <ac:spMkLst>
            <pc:docMk/>
            <pc:sldMk cId="882562423" sldId="945"/>
            <ac:spMk id="18" creationId="{90F5D559-BF57-2DC4-05F8-93235BDAFB20}"/>
          </ac:spMkLst>
        </pc:spChg>
        <pc:spChg chg="mod">
          <ac:chgData name="Phillip Kaufman" userId="c001b2a046940d7c" providerId="LiveId" clId="{5CB25B10-5B1C-4017-B167-ED3104435743}" dt="2024-05-16T07:46:05.843" v="1756" actId="1076"/>
          <ac:spMkLst>
            <pc:docMk/>
            <pc:sldMk cId="882562423" sldId="945"/>
            <ac:spMk id="19" creationId="{11CC8611-EA12-8368-E654-59FEDA482539}"/>
          </ac:spMkLst>
        </pc:spChg>
        <pc:spChg chg="del mod">
          <ac:chgData name="Phillip Kaufman" userId="c001b2a046940d7c" providerId="LiveId" clId="{5CB25B10-5B1C-4017-B167-ED3104435743}" dt="2024-05-16T07:49:22.790" v="1842" actId="478"/>
          <ac:spMkLst>
            <pc:docMk/>
            <pc:sldMk cId="882562423" sldId="945"/>
            <ac:spMk id="20" creationId="{8186D15B-A934-6D9C-60D3-F5B05E4B2E60}"/>
          </ac:spMkLst>
        </pc:spChg>
        <pc:spChg chg="del mod">
          <ac:chgData name="Phillip Kaufman" userId="c001b2a046940d7c" providerId="LiveId" clId="{5CB25B10-5B1C-4017-B167-ED3104435743}" dt="2024-05-16T07:49:22.790" v="1842" actId="478"/>
          <ac:spMkLst>
            <pc:docMk/>
            <pc:sldMk cId="882562423" sldId="945"/>
            <ac:spMk id="21" creationId="{2A52352B-C7C7-AE2C-5354-E613CC0C8E33}"/>
          </ac:spMkLst>
        </pc:spChg>
        <pc:spChg chg="add del mod">
          <ac:chgData name="Phillip Kaufman" userId="c001b2a046940d7c" providerId="LiveId" clId="{5CB25B10-5B1C-4017-B167-ED3104435743}" dt="2024-05-14T06:45:44.049" v="736" actId="478"/>
          <ac:spMkLst>
            <pc:docMk/>
            <pc:sldMk cId="882562423" sldId="945"/>
            <ac:spMk id="22" creationId="{9CAEEC8D-B6E0-3965-5746-B528C617FCA5}"/>
          </ac:spMkLst>
        </pc:spChg>
        <pc:spChg chg="add del mod">
          <ac:chgData name="Phillip Kaufman" userId="c001b2a046940d7c" providerId="LiveId" clId="{5CB25B10-5B1C-4017-B167-ED3104435743}" dt="2024-05-14T06:45:44.337" v="737" actId="478"/>
          <ac:spMkLst>
            <pc:docMk/>
            <pc:sldMk cId="882562423" sldId="945"/>
            <ac:spMk id="23" creationId="{CC70F5F9-51D6-0410-BBAE-2F7F0DF3E295}"/>
          </ac:spMkLst>
        </pc:spChg>
        <pc:spChg chg="add del mod topLvl">
          <ac:chgData name="Phillip Kaufman" userId="c001b2a046940d7c" providerId="LiveId" clId="{5CB25B10-5B1C-4017-B167-ED3104435743}" dt="2024-05-14T06:45:43.706" v="735" actId="478"/>
          <ac:spMkLst>
            <pc:docMk/>
            <pc:sldMk cId="882562423" sldId="945"/>
            <ac:spMk id="24" creationId="{B6C2123D-57AB-D905-589E-4E8987FD3998}"/>
          </ac:spMkLst>
        </pc:spChg>
        <pc:spChg chg="add del mod">
          <ac:chgData name="Phillip Kaufman" userId="c001b2a046940d7c" providerId="LiveId" clId="{5CB25B10-5B1C-4017-B167-ED3104435743}" dt="2024-05-14T06:45:43.706" v="735" actId="478"/>
          <ac:spMkLst>
            <pc:docMk/>
            <pc:sldMk cId="882562423" sldId="945"/>
            <ac:spMk id="25" creationId="{2CDC3A0F-5985-1644-F262-537BA911700B}"/>
          </ac:spMkLst>
        </pc:spChg>
        <pc:spChg chg="mod">
          <ac:chgData name="Phillip Kaufman" userId="c001b2a046940d7c" providerId="LiveId" clId="{5CB25B10-5B1C-4017-B167-ED3104435743}" dt="2024-05-14T06:45:13.011" v="722"/>
          <ac:spMkLst>
            <pc:docMk/>
            <pc:sldMk cId="882562423" sldId="945"/>
            <ac:spMk id="26" creationId="{7F464FAE-6DA8-D25E-3ECE-5B0F79A37441}"/>
          </ac:spMkLst>
        </pc:spChg>
        <pc:spChg chg="mod">
          <ac:chgData name="Phillip Kaufman" userId="c001b2a046940d7c" providerId="LiveId" clId="{5CB25B10-5B1C-4017-B167-ED3104435743}" dt="2024-05-14T06:45:13.011" v="722"/>
          <ac:spMkLst>
            <pc:docMk/>
            <pc:sldMk cId="882562423" sldId="945"/>
            <ac:spMk id="27" creationId="{F32FE7E2-0D84-E63B-A031-7BA8B352B1E6}"/>
          </ac:spMkLst>
        </pc:spChg>
        <pc:spChg chg="mod">
          <ac:chgData name="Phillip Kaufman" userId="c001b2a046940d7c" providerId="LiveId" clId="{5CB25B10-5B1C-4017-B167-ED3104435743}" dt="2024-05-14T03:26:37.564" v="369"/>
          <ac:spMkLst>
            <pc:docMk/>
            <pc:sldMk cId="882562423" sldId="945"/>
            <ac:spMk id="49" creationId="{148963A3-0CEC-535A-8214-33C06DDDF18D}"/>
          </ac:spMkLst>
        </pc:spChg>
        <pc:spChg chg="mod">
          <ac:chgData name="Phillip Kaufman" userId="c001b2a046940d7c" providerId="LiveId" clId="{5CB25B10-5B1C-4017-B167-ED3104435743}" dt="2024-05-14T03:26:37.564" v="369"/>
          <ac:spMkLst>
            <pc:docMk/>
            <pc:sldMk cId="882562423" sldId="945"/>
            <ac:spMk id="53" creationId="{1207229B-F75A-B0B7-4F83-70F274DE4850}"/>
          </ac:spMkLst>
        </pc:spChg>
        <pc:spChg chg="mod">
          <ac:chgData name="Phillip Kaufman" userId="c001b2a046940d7c" providerId="LiveId" clId="{5CB25B10-5B1C-4017-B167-ED3104435743}" dt="2024-05-14T03:26:37.564" v="369"/>
          <ac:spMkLst>
            <pc:docMk/>
            <pc:sldMk cId="882562423" sldId="945"/>
            <ac:spMk id="54" creationId="{04ABA5ED-0F7E-685D-19CB-BED6ECA03F60}"/>
          </ac:spMkLst>
        </pc:spChg>
        <pc:spChg chg="mod">
          <ac:chgData name="Phillip Kaufman" userId="c001b2a046940d7c" providerId="LiveId" clId="{5CB25B10-5B1C-4017-B167-ED3104435743}" dt="2024-05-14T03:26:37.564" v="369"/>
          <ac:spMkLst>
            <pc:docMk/>
            <pc:sldMk cId="882562423" sldId="945"/>
            <ac:spMk id="55" creationId="{C77045D9-F6CB-D8B3-9CD9-41BBB596E06D}"/>
          </ac:spMkLst>
        </pc:spChg>
        <pc:spChg chg="mod">
          <ac:chgData name="Phillip Kaufman" userId="c001b2a046940d7c" providerId="LiveId" clId="{5CB25B10-5B1C-4017-B167-ED3104435743}" dt="2024-05-14T03:26:37.564" v="369"/>
          <ac:spMkLst>
            <pc:docMk/>
            <pc:sldMk cId="882562423" sldId="945"/>
            <ac:spMk id="56" creationId="{DFAC8737-5194-78F5-BB3F-55EEEDDC3988}"/>
          </ac:spMkLst>
        </pc:spChg>
        <pc:spChg chg="mod">
          <ac:chgData name="Phillip Kaufman" userId="c001b2a046940d7c" providerId="LiveId" clId="{5CB25B10-5B1C-4017-B167-ED3104435743}" dt="2024-05-14T03:26:37.564" v="369"/>
          <ac:spMkLst>
            <pc:docMk/>
            <pc:sldMk cId="882562423" sldId="945"/>
            <ac:spMk id="57" creationId="{C54582F0-639A-DE3F-40B0-79D26BB653C5}"/>
          </ac:spMkLst>
        </pc:spChg>
        <pc:spChg chg="mod">
          <ac:chgData name="Phillip Kaufman" userId="c001b2a046940d7c" providerId="LiveId" clId="{5CB25B10-5B1C-4017-B167-ED3104435743}" dt="2024-05-14T03:26:37.564" v="369"/>
          <ac:spMkLst>
            <pc:docMk/>
            <pc:sldMk cId="882562423" sldId="945"/>
            <ac:spMk id="58" creationId="{A8AB46C6-4FE7-508B-57A4-1C95D37388A3}"/>
          </ac:spMkLst>
        </pc:spChg>
        <pc:spChg chg="mod">
          <ac:chgData name="Phillip Kaufman" userId="c001b2a046940d7c" providerId="LiveId" clId="{5CB25B10-5B1C-4017-B167-ED3104435743}" dt="2024-05-14T03:26:37.564" v="369"/>
          <ac:spMkLst>
            <pc:docMk/>
            <pc:sldMk cId="882562423" sldId="945"/>
            <ac:spMk id="59" creationId="{27BF1DE9-FC91-DD6C-EEB5-94AF61D6692E}"/>
          </ac:spMkLst>
        </pc:spChg>
        <pc:spChg chg="mod">
          <ac:chgData name="Phillip Kaufman" userId="c001b2a046940d7c" providerId="LiveId" clId="{5CB25B10-5B1C-4017-B167-ED3104435743}" dt="2024-05-14T03:26:37.564" v="369"/>
          <ac:spMkLst>
            <pc:docMk/>
            <pc:sldMk cId="882562423" sldId="945"/>
            <ac:spMk id="60" creationId="{57BEE19C-0458-E61B-4F54-BC4CB07655E0}"/>
          </ac:spMkLst>
        </pc:spChg>
        <pc:spChg chg="mod">
          <ac:chgData name="Phillip Kaufman" userId="c001b2a046940d7c" providerId="LiveId" clId="{5CB25B10-5B1C-4017-B167-ED3104435743}" dt="2024-05-14T03:26:37.564" v="369"/>
          <ac:spMkLst>
            <pc:docMk/>
            <pc:sldMk cId="882562423" sldId="945"/>
            <ac:spMk id="61" creationId="{D4C9703A-7601-E893-E45C-48A346B4B176}"/>
          </ac:spMkLst>
        </pc:spChg>
        <pc:spChg chg="mod">
          <ac:chgData name="Phillip Kaufman" userId="c001b2a046940d7c" providerId="LiveId" clId="{5CB25B10-5B1C-4017-B167-ED3104435743}" dt="2024-05-14T03:26:37.564" v="369"/>
          <ac:spMkLst>
            <pc:docMk/>
            <pc:sldMk cId="882562423" sldId="945"/>
            <ac:spMk id="62" creationId="{8B368F56-F9E2-1F63-4A06-1D6A2D23973B}"/>
          </ac:spMkLst>
        </pc:spChg>
        <pc:spChg chg="mod">
          <ac:chgData name="Phillip Kaufman" userId="c001b2a046940d7c" providerId="LiveId" clId="{5CB25B10-5B1C-4017-B167-ED3104435743}" dt="2024-05-14T06:45:07.511" v="721" actId="165"/>
          <ac:spMkLst>
            <pc:docMk/>
            <pc:sldMk cId="882562423" sldId="945"/>
            <ac:spMk id="102" creationId="{D97954FF-AD86-2172-C7AC-4C4B91D9ECA1}"/>
          </ac:spMkLst>
        </pc:spChg>
        <pc:spChg chg="mod">
          <ac:chgData name="Phillip Kaufman" userId="c001b2a046940d7c" providerId="LiveId" clId="{5CB25B10-5B1C-4017-B167-ED3104435743}" dt="2024-05-14T06:45:07.511" v="721" actId="165"/>
          <ac:spMkLst>
            <pc:docMk/>
            <pc:sldMk cId="882562423" sldId="945"/>
            <ac:spMk id="106" creationId="{2C1DBFE5-A6A6-AC50-275E-7EB2B6145F5F}"/>
          </ac:spMkLst>
        </pc:spChg>
        <pc:spChg chg="mod">
          <ac:chgData name="Phillip Kaufman" userId="c001b2a046940d7c" providerId="LiveId" clId="{5CB25B10-5B1C-4017-B167-ED3104435743}" dt="2024-05-14T06:45:07.511" v="721" actId="165"/>
          <ac:spMkLst>
            <pc:docMk/>
            <pc:sldMk cId="882562423" sldId="945"/>
            <ac:spMk id="107" creationId="{5C0F9375-76ED-F000-4C1E-F472D54CC9E1}"/>
          </ac:spMkLst>
        </pc:spChg>
        <pc:spChg chg="mod">
          <ac:chgData name="Phillip Kaufman" userId="c001b2a046940d7c" providerId="LiveId" clId="{5CB25B10-5B1C-4017-B167-ED3104435743}" dt="2024-05-14T06:45:07.511" v="721" actId="165"/>
          <ac:spMkLst>
            <pc:docMk/>
            <pc:sldMk cId="882562423" sldId="945"/>
            <ac:spMk id="108" creationId="{BE4A4727-D253-1B4E-B88D-6C57D896B9B1}"/>
          </ac:spMkLst>
        </pc:spChg>
        <pc:spChg chg="mod">
          <ac:chgData name="Phillip Kaufman" userId="c001b2a046940d7c" providerId="LiveId" clId="{5CB25B10-5B1C-4017-B167-ED3104435743}" dt="2024-05-14T06:45:07.511" v="721" actId="165"/>
          <ac:spMkLst>
            <pc:docMk/>
            <pc:sldMk cId="882562423" sldId="945"/>
            <ac:spMk id="109" creationId="{21E4A00C-4952-C367-CD2B-D33AA730BF28}"/>
          </ac:spMkLst>
        </pc:spChg>
        <pc:spChg chg="mod">
          <ac:chgData name="Phillip Kaufman" userId="c001b2a046940d7c" providerId="LiveId" clId="{5CB25B10-5B1C-4017-B167-ED3104435743}" dt="2024-05-14T06:45:07.511" v="721" actId="165"/>
          <ac:spMkLst>
            <pc:docMk/>
            <pc:sldMk cId="882562423" sldId="945"/>
            <ac:spMk id="110" creationId="{223F7FB8-C8C2-578E-8CBF-093423874E81}"/>
          </ac:spMkLst>
        </pc:spChg>
        <pc:spChg chg="add del">
          <ac:chgData name="Phillip Kaufman" userId="c001b2a046940d7c" providerId="LiveId" clId="{5CB25B10-5B1C-4017-B167-ED3104435743}" dt="2024-05-14T03:26:44.148" v="372" actId="478"/>
          <ac:spMkLst>
            <pc:docMk/>
            <pc:sldMk cId="882562423" sldId="945"/>
            <ac:spMk id="112" creationId="{551DA347-931A-4310-BE51-B662DE0E909D}"/>
          </ac:spMkLst>
        </pc:spChg>
        <pc:spChg chg="mod">
          <ac:chgData name="Phillip Kaufman" userId="c001b2a046940d7c" providerId="LiveId" clId="{5CB25B10-5B1C-4017-B167-ED3104435743}" dt="2024-05-14T06:45:07.511" v="721" actId="165"/>
          <ac:spMkLst>
            <pc:docMk/>
            <pc:sldMk cId="882562423" sldId="945"/>
            <ac:spMk id="114" creationId="{FE0C6E35-CC84-7F95-BC8C-C011DF250036}"/>
          </ac:spMkLst>
        </pc:spChg>
        <pc:spChg chg="mod">
          <ac:chgData name="Phillip Kaufman" userId="c001b2a046940d7c" providerId="LiveId" clId="{5CB25B10-5B1C-4017-B167-ED3104435743}" dt="2024-05-14T06:45:07.511" v="721" actId="165"/>
          <ac:spMkLst>
            <pc:docMk/>
            <pc:sldMk cId="882562423" sldId="945"/>
            <ac:spMk id="115" creationId="{6D607EA6-2948-1487-94FD-A3ED46A4E1E5}"/>
          </ac:spMkLst>
        </pc:spChg>
        <pc:spChg chg="mod">
          <ac:chgData name="Phillip Kaufman" userId="c001b2a046940d7c" providerId="LiveId" clId="{5CB25B10-5B1C-4017-B167-ED3104435743}" dt="2024-05-14T06:45:07.511" v="721" actId="165"/>
          <ac:spMkLst>
            <pc:docMk/>
            <pc:sldMk cId="882562423" sldId="945"/>
            <ac:spMk id="116" creationId="{DD2DFA82-8C29-414D-471A-87ED96DE5B0A}"/>
          </ac:spMkLst>
        </pc:spChg>
        <pc:spChg chg="mod">
          <ac:chgData name="Phillip Kaufman" userId="c001b2a046940d7c" providerId="LiveId" clId="{5CB25B10-5B1C-4017-B167-ED3104435743}" dt="2024-05-14T06:45:07.511" v="721" actId="165"/>
          <ac:spMkLst>
            <pc:docMk/>
            <pc:sldMk cId="882562423" sldId="945"/>
            <ac:spMk id="117" creationId="{59E4D53E-6750-C4D1-6357-AF8FD5050A12}"/>
          </ac:spMkLst>
        </pc:spChg>
        <pc:spChg chg="mod">
          <ac:chgData name="Phillip Kaufman" userId="c001b2a046940d7c" providerId="LiveId" clId="{5CB25B10-5B1C-4017-B167-ED3104435743}" dt="2024-05-14T06:45:07.511" v="721" actId="165"/>
          <ac:spMkLst>
            <pc:docMk/>
            <pc:sldMk cId="882562423" sldId="945"/>
            <ac:spMk id="118" creationId="{3C168634-586A-9AE8-614F-B5F56DF8BD96}"/>
          </ac:spMkLst>
        </pc:spChg>
        <pc:spChg chg="add mod">
          <ac:chgData name="Phillip Kaufman" userId="c001b2a046940d7c" providerId="LiveId" clId="{5CB25B10-5B1C-4017-B167-ED3104435743}" dt="2024-05-14T03:28:46.798" v="442"/>
          <ac:spMkLst>
            <pc:docMk/>
            <pc:sldMk cId="882562423" sldId="945"/>
            <ac:spMk id="145" creationId="{B1569165-1878-7003-1063-D1285A7B218C}"/>
          </ac:spMkLst>
        </pc:spChg>
        <pc:grpChg chg="add mod">
          <ac:chgData name="Phillip Kaufman" userId="c001b2a046940d7c" providerId="LiveId" clId="{5CB25B10-5B1C-4017-B167-ED3104435743}" dt="2024-05-14T03:26:37.564" v="369"/>
          <ac:grpSpMkLst>
            <pc:docMk/>
            <pc:sldMk cId="882562423" sldId="945"/>
            <ac:grpSpMk id="5" creationId="{A04D9F51-BB95-6ECD-8156-7ACCE323170F}"/>
          </ac:grpSpMkLst>
        </pc:grpChg>
        <pc:grpChg chg="add del mod">
          <ac:chgData name="Phillip Kaufman" userId="c001b2a046940d7c" providerId="LiveId" clId="{5CB25B10-5B1C-4017-B167-ED3104435743}" dt="2024-05-14T06:45:46.774" v="743" actId="1076"/>
          <ac:grpSpMkLst>
            <pc:docMk/>
            <pc:sldMk cId="882562423" sldId="945"/>
            <ac:grpSpMk id="5" creationId="{E58A6B54-7B02-E5C6-8E61-96A4937E415C}"/>
          </ac:grpSpMkLst>
        </pc:grpChg>
        <pc:grpChg chg="mod">
          <ac:chgData name="Phillip Kaufman" userId="c001b2a046940d7c" providerId="LiveId" clId="{5CB25B10-5B1C-4017-B167-ED3104435743}" dt="2024-05-14T03:26:37.564" v="369"/>
          <ac:grpSpMkLst>
            <pc:docMk/>
            <pc:sldMk cId="882562423" sldId="945"/>
            <ac:grpSpMk id="11" creationId="{79D775E6-5601-AA65-8E8F-B26B5C17F14C}"/>
          </ac:grpSpMkLst>
        </pc:grpChg>
        <pc:grpChg chg="mod topLvl">
          <ac:chgData name="Phillip Kaufman" userId="c001b2a046940d7c" providerId="LiveId" clId="{5CB25B10-5B1C-4017-B167-ED3104435743}" dt="2024-05-14T06:45:43.310" v="734" actId="478"/>
          <ac:grpSpMkLst>
            <pc:docMk/>
            <pc:sldMk cId="882562423" sldId="945"/>
            <ac:grpSpMk id="12" creationId="{086749AF-9F99-4ACC-0850-310FDB2493E0}"/>
          </ac:grpSpMkLst>
        </pc:grpChg>
        <pc:grpChg chg="mod">
          <ac:chgData name="Phillip Kaufman" userId="c001b2a046940d7c" providerId="LiveId" clId="{5CB25B10-5B1C-4017-B167-ED3104435743}" dt="2024-05-14T03:26:37.564" v="369"/>
          <ac:grpSpMkLst>
            <pc:docMk/>
            <pc:sldMk cId="882562423" sldId="945"/>
            <ac:grpSpMk id="12" creationId="{08ADE98B-27B4-801A-5544-3C1D308A8281}"/>
          </ac:grpSpMkLst>
        </pc:grpChg>
        <pc:grpChg chg="mod">
          <ac:chgData name="Phillip Kaufman" userId="c001b2a046940d7c" providerId="LiveId" clId="{5CB25B10-5B1C-4017-B167-ED3104435743}" dt="2024-05-14T03:26:37.564" v="369"/>
          <ac:grpSpMkLst>
            <pc:docMk/>
            <pc:sldMk cId="882562423" sldId="945"/>
            <ac:grpSpMk id="13" creationId="{967F5552-839B-6A96-B598-25C5F70FEAEE}"/>
          </ac:grpSpMkLst>
        </pc:grpChg>
        <pc:grpChg chg="add del mod">
          <ac:chgData name="Phillip Kaufman" userId="c001b2a046940d7c" providerId="LiveId" clId="{5CB25B10-5B1C-4017-B167-ED3104435743}" dt="2024-05-14T06:45:43.706" v="735" actId="478"/>
          <ac:grpSpMkLst>
            <pc:docMk/>
            <pc:sldMk cId="882562423" sldId="945"/>
            <ac:grpSpMk id="13" creationId="{CD78997C-252A-5132-4452-381453837D4A}"/>
          </ac:grpSpMkLst>
        </pc:grpChg>
        <pc:grpChg chg="add del mod">
          <ac:chgData name="Phillip Kaufman" userId="c001b2a046940d7c" providerId="LiveId" clId="{5CB25B10-5B1C-4017-B167-ED3104435743}" dt="2024-05-14T06:45:45.046" v="739" actId="478"/>
          <ac:grpSpMkLst>
            <pc:docMk/>
            <pc:sldMk cId="882562423" sldId="945"/>
            <ac:grpSpMk id="14" creationId="{AF6F0A89-53CE-A16E-9A0B-53C94A004181}"/>
          </ac:grpSpMkLst>
        </pc:grpChg>
        <pc:grpChg chg="mod">
          <ac:chgData name="Phillip Kaufman" userId="c001b2a046940d7c" providerId="LiveId" clId="{5CB25B10-5B1C-4017-B167-ED3104435743}" dt="2024-05-14T06:45:13.011" v="722"/>
          <ac:grpSpMkLst>
            <pc:docMk/>
            <pc:sldMk cId="882562423" sldId="945"/>
            <ac:grpSpMk id="28" creationId="{8AE25F43-57C4-5F56-FAFC-01A436EABE88}"/>
          </ac:grpSpMkLst>
        </pc:grpChg>
        <pc:grpChg chg="add mod">
          <ac:chgData name="Phillip Kaufman" userId="c001b2a046940d7c" providerId="LiveId" clId="{5CB25B10-5B1C-4017-B167-ED3104435743}" dt="2024-05-14T06:45:46.774" v="743" actId="1076"/>
          <ac:grpSpMkLst>
            <pc:docMk/>
            <pc:sldMk cId="882562423" sldId="945"/>
            <ac:grpSpMk id="31" creationId="{24B01470-BB2C-B269-74C9-87D8E9C3E99B}"/>
          </ac:grpSpMkLst>
        </pc:grpChg>
        <pc:grpChg chg="mod">
          <ac:chgData name="Phillip Kaufman" userId="c001b2a046940d7c" providerId="LiveId" clId="{5CB25B10-5B1C-4017-B167-ED3104435743}" dt="2024-05-14T06:45:13.011" v="722"/>
          <ac:grpSpMkLst>
            <pc:docMk/>
            <pc:sldMk cId="882562423" sldId="945"/>
            <ac:grpSpMk id="32" creationId="{6291A978-D803-9FF9-ABA9-80920A5F7267}"/>
          </ac:grpSpMkLst>
        </pc:grpChg>
        <pc:grpChg chg="mod">
          <ac:chgData name="Phillip Kaufman" userId="c001b2a046940d7c" providerId="LiveId" clId="{5CB25B10-5B1C-4017-B167-ED3104435743}" dt="2024-05-14T03:26:37.564" v="369"/>
          <ac:grpSpMkLst>
            <pc:docMk/>
            <pc:sldMk cId="882562423" sldId="945"/>
            <ac:grpSpMk id="50" creationId="{D482B01F-109A-FAAD-C8F2-0B11124030F1}"/>
          </ac:grpSpMkLst>
        </pc:grpChg>
        <pc:grpChg chg="mod">
          <ac:chgData name="Phillip Kaufman" userId="c001b2a046940d7c" providerId="LiveId" clId="{5CB25B10-5B1C-4017-B167-ED3104435743}" dt="2024-05-14T03:26:37.564" v="369"/>
          <ac:grpSpMkLst>
            <pc:docMk/>
            <pc:sldMk cId="882562423" sldId="945"/>
            <ac:grpSpMk id="51" creationId="{A66C2FD9-4977-5803-8042-0DF5A0D0C95F}"/>
          </ac:grpSpMkLst>
        </pc:grpChg>
        <pc:grpChg chg="mod">
          <ac:chgData name="Phillip Kaufman" userId="c001b2a046940d7c" providerId="LiveId" clId="{5CB25B10-5B1C-4017-B167-ED3104435743}" dt="2024-05-14T03:26:37.564" v="369"/>
          <ac:grpSpMkLst>
            <pc:docMk/>
            <pc:sldMk cId="882562423" sldId="945"/>
            <ac:grpSpMk id="52" creationId="{9A2C86F1-4F96-9A08-A762-3B320B3C48E7}"/>
          </ac:grpSpMkLst>
        </pc:grpChg>
        <pc:grpChg chg="mod">
          <ac:chgData name="Phillip Kaufman" userId="c001b2a046940d7c" providerId="LiveId" clId="{5CB25B10-5B1C-4017-B167-ED3104435743}" dt="2024-05-14T03:26:37.564" v="369"/>
          <ac:grpSpMkLst>
            <pc:docMk/>
            <pc:sldMk cId="882562423" sldId="945"/>
            <ac:grpSpMk id="63" creationId="{6DCBA265-7116-73AD-7CD4-A8A1A962B340}"/>
          </ac:grpSpMkLst>
        </pc:grpChg>
        <pc:grpChg chg="add del mod">
          <ac:chgData name="Phillip Kaufman" userId="c001b2a046940d7c" providerId="LiveId" clId="{5CB25B10-5B1C-4017-B167-ED3104435743}" dt="2024-05-14T06:45:07.511" v="721" actId="165"/>
          <ac:grpSpMkLst>
            <pc:docMk/>
            <pc:sldMk cId="882562423" sldId="945"/>
            <ac:grpSpMk id="66" creationId="{9EC2D9BA-D987-266E-5797-A96140FB7D81}"/>
          </ac:grpSpMkLst>
        </pc:grpChg>
        <pc:grpChg chg="mod topLvl">
          <ac:chgData name="Phillip Kaufman" userId="c001b2a046940d7c" providerId="LiveId" clId="{5CB25B10-5B1C-4017-B167-ED3104435743}" dt="2024-05-14T06:45:07.511" v="721" actId="165"/>
          <ac:grpSpMkLst>
            <pc:docMk/>
            <pc:sldMk cId="882562423" sldId="945"/>
            <ac:grpSpMk id="67" creationId="{03215320-16E8-BC73-3EBF-1DE03DC2A372}"/>
          </ac:grpSpMkLst>
        </pc:grpChg>
        <pc:grpChg chg="mod topLvl">
          <ac:chgData name="Phillip Kaufman" userId="c001b2a046940d7c" providerId="LiveId" clId="{5CB25B10-5B1C-4017-B167-ED3104435743}" dt="2024-05-14T06:45:07.511" v="721" actId="165"/>
          <ac:grpSpMkLst>
            <pc:docMk/>
            <pc:sldMk cId="882562423" sldId="945"/>
            <ac:grpSpMk id="68" creationId="{A54CEEB6-9A30-4EF5-FEF7-2236524DF290}"/>
          </ac:grpSpMkLst>
        </pc:grpChg>
        <pc:grpChg chg="mod">
          <ac:chgData name="Phillip Kaufman" userId="c001b2a046940d7c" providerId="LiveId" clId="{5CB25B10-5B1C-4017-B167-ED3104435743}" dt="2024-05-14T06:45:07.511" v="721" actId="165"/>
          <ac:grpSpMkLst>
            <pc:docMk/>
            <pc:sldMk cId="882562423" sldId="945"/>
            <ac:grpSpMk id="69" creationId="{8FD40216-ED13-6DBB-8432-B21D165D3E69}"/>
          </ac:grpSpMkLst>
        </pc:grpChg>
        <pc:grpChg chg="mod">
          <ac:chgData name="Phillip Kaufman" userId="c001b2a046940d7c" providerId="LiveId" clId="{5CB25B10-5B1C-4017-B167-ED3104435743}" dt="2024-05-14T06:45:07.511" v="721" actId="165"/>
          <ac:grpSpMkLst>
            <pc:docMk/>
            <pc:sldMk cId="882562423" sldId="945"/>
            <ac:grpSpMk id="103" creationId="{B435371A-590A-4A34-3643-A89402B9048E}"/>
          </ac:grpSpMkLst>
        </pc:grpChg>
        <pc:grpChg chg="mod">
          <ac:chgData name="Phillip Kaufman" userId="c001b2a046940d7c" providerId="LiveId" clId="{5CB25B10-5B1C-4017-B167-ED3104435743}" dt="2024-05-14T06:45:07.511" v="721" actId="165"/>
          <ac:grpSpMkLst>
            <pc:docMk/>
            <pc:sldMk cId="882562423" sldId="945"/>
            <ac:grpSpMk id="104" creationId="{1A258047-B380-F553-E65F-FE6179D37007}"/>
          </ac:grpSpMkLst>
        </pc:grpChg>
        <pc:grpChg chg="mod">
          <ac:chgData name="Phillip Kaufman" userId="c001b2a046940d7c" providerId="LiveId" clId="{5CB25B10-5B1C-4017-B167-ED3104435743}" dt="2024-05-14T06:45:07.511" v="721" actId="165"/>
          <ac:grpSpMkLst>
            <pc:docMk/>
            <pc:sldMk cId="882562423" sldId="945"/>
            <ac:grpSpMk id="105" creationId="{36E4DF60-C282-C5D1-592F-A29632CABDFA}"/>
          </ac:grpSpMkLst>
        </pc:grpChg>
        <pc:grpChg chg="add del">
          <ac:chgData name="Phillip Kaufman" userId="c001b2a046940d7c" providerId="LiveId" clId="{5CB25B10-5B1C-4017-B167-ED3104435743}" dt="2024-05-14T03:26:44.148" v="372" actId="478"/>
          <ac:grpSpMkLst>
            <pc:docMk/>
            <pc:sldMk cId="882562423" sldId="945"/>
            <ac:grpSpMk id="111" creationId="{2066173D-41DF-673A-516C-0B0C54307AE0}"/>
          </ac:grpSpMkLst>
        </pc:grpChg>
        <pc:grpChg chg="mod">
          <ac:chgData name="Phillip Kaufman" userId="c001b2a046940d7c" providerId="LiveId" clId="{5CB25B10-5B1C-4017-B167-ED3104435743}" dt="2024-05-14T06:45:07.511" v="721" actId="165"/>
          <ac:grpSpMkLst>
            <pc:docMk/>
            <pc:sldMk cId="882562423" sldId="945"/>
            <ac:grpSpMk id="119" creationId="{F3BD5D63-1563-4B17-D7F2-24CF863F9322}"/>
          </ac:grpSpMkLst>
        </pc:grpChg>
        <pc:cxnChg chg="mod">
          <ac:chgData name="Phillip Kaufman" userId="c001b2a046940d7c" providerId="LiveId" clId="{5CB25B10-5B1C-4017-B167-ED3104435743}" dt="2024-05-14T03:26:37.564" v="369"/>
          <ac:cxnSpMkLst>
            <pc:docMk/>
            <pc:sldMk cId="882562423" sldId="945"/>
            <ac:cxnSpMk id="14" creationId="{22D9D61E-66BC-8F37-7F73-276621E6CEE5}"/>
          </ac:cxnSpMkLst>
        </pc:cxnChg>
        <pc:cxnChg chg="mod">
          <ac:chgData name="Phillip Kaufman" userId="c001b2a046940d7c" providerId="LiveId" clId="{5CB25B10-5B1C-4017-B167-ED3104435743}" dt="2024-05-14T03:26:37.564" v="369"/>
          <ac:cxnSpMkLst>
            <pc:docMk/>
            <pc:sldMk cId="882562423" sldId="945"/>
            <ac:cxnSpMk id="15" creationId="{82024A60-B64D-F024-D7D3-8B2216AE06FE}"/>
          </ac:cxnSpMkLst>
        </pc:cxnChg>
        <pc:cxnChg chg="mod">
          <ac:chgData name="Phillip Kaufman" userId="c001b2a046940d7c" providerId="LiveId" clId="{5CB25B10-5B1C-4017-B167-ED3104435743}" dt="2024-05-14T03:26:37.564" v="369"/>
          <ac:cxnSpMkLst>
            <pc:docMk/>
            <pc:sldMk cId="882562423" sldId="945"/>
            <ac:cxnSpMk id="16" creationId="{DB527B60-5433-53A5-7C3F-B4E22BE7A378}"/>
          </ac:cxnSpMkLst>
        </pc:cxnChg>
        <pc:cxnChg chg="mod">
          <ac:chgData name="Phillip Kaufman" userId="c001b2a046940d7c" providerId="LiveId" clId="{5CB25B10-5B1C-4017-B167-ED3104435743}" dt="2024-05-14T03:26:37.564" v="369"/>
          <ac:cxnSpMkLst>
            <pc:docMk/>
            <pc:sldMk cId="882562423" sldId="945"/>
            <ac:cxnSpMk id="17" creationId="{01935623-0532-3C6B-C9BE-DCDE989D56D6}"/>
          </ac:cxnSpMkLst>
        </pc:cxnChg>
        <pc:cxnChg chg="mod">
          <ac:chgData name="Phillip Kaufman" userId="c001b2a046940d7c" providerId="LiveId" clId="{5CB25B10-5B1C-4017-B167-ED3104435743}" dt="2024-05-14T03:26:37.564" v="369"/>
          <ac:cxnSpMkLst>
            <pc:docMk/>
            <pc:sldMk cId="882562423" sldId="945"/>
            <ac:cxnSpMk id="18" creationId="{AE9F6F67-CE24-F74C-9F67-9ACB8AC25E62}"/>
          </ac:cxnSpMkLst>
        </pc:cxnChg>
        <pc:cxnChg chg="mod">
          <ac:chgData name="Phillip Kaufman" userId="c001b2a046940d7c" providerId="LiveId" clId="{5CB25B10-5B1C-4017-B167-ED3104435743}" dt="2024-05-14T03:26:37.564" v="369"/>
          <ac:cxnSpMkLst>
            <pc:docMk/>
            <pc:sldMk cId="882562423" sldId="945"/>
            <ac:cxnSpMk id="22" creationId="{0C7240B9-531D-5544-011C-8B280E9615AB}"/>
          </ac:cxnSpMkLst>
        </pc:cxnChg>
        <pc:cxnChg chg="mod">
          <ac:chgData name="Phillip Kaufman" userId="c001b2a046940d7c" providerId="LiveId" clId="{5CB25B10-5B1C-4017-B167-ED3104435743}" dt="2024-05-14T03:26:37.564" v="369"/>
          <ac:cxnSpMkLst>
            <pc:docMk/>
            <pc:sldMk cId="882562423" sldId="945"/>
            <ac:cxnSpMk id="23" creationId="{142657A7-EDAF-B066-E4C3-6DAE90671196}"/>
          </ac:cxnSpMkLst>
        </pc:cxnChg>
        <pc:cxnChg chg="mod">
          <ac:chgData name="Phillip Kaufman" userId="c001b2a046940d7c" providerId="LiveId" clId="{5CB25B10-5B1C-4017-B167-ED3104435743}" dt="2024-05-14T03:26:37.564" v="369"/>
          <ac:cxnSpMkLst>
            <pc:docMk/>
            <pc:sldMk cId="882562423" sldId="945"/>
            <ac:cxnSpMk id="24" creationId="{D0E04C2D-F7D6-CD85-0005-AC2B67843266}"/>
          </ac:cxnSpMkLst>
        </pc:cxnChg>
        <pc:cxnChg chg="mod">
          <ac:chgData name="Phillip Kaufman" userId="c001b2a046940d7c" providerId="LiveId" clId="{5CB25B10-5B1C-4017-B167-ED3104435743}" dt="2024-05-14T03:26:37.564" v="369"/>
          <ac:cxnSpMkLst>
            <pc:docMk/>
            <pc:sldMk cId="882562423" sldId="945"/>
            <ac:cxnSpMk id="25" creationId="{D53B3A5D-C067-4BB4-7920-65A9F2E77E7D}"/>
          </ac:cxnSpMkLst>
        </pc:cxnChg>
        <pc:cxnChg chg="mod">
          <ac:chgData name="Phillip Kaufman" userId="c001b2a046940d7c" providerId="LiveId" clId="{5CB25B10-5B1C-4017-B167-ED3104435743}" dt="2024-05-14T03:26:37.564" v="369"/>
          <ac:cxnSpMkLst>
            <pc:docMk/>
            <pc:sldMk cId="882562423" sldId="945"/>
            <ac:cxnSpMk id="26" creationId="{84E5EDCB-E4B9-1D2D-4F1C-3982E417C2EA}"/>
          </ac:cxnSpMkLst>
        </pc:cxnChg>
        <pc:cxnChg chg="mod">
          <ac:chgData name="Phillip Kaufman" userId="c001b2a046940d7c" providerId="LiveId" clId="{5CB25B10-5B1C-4017-B167-ED3104435743}" dt="2024-05-14T03:26:37.564" v="369"/>
          <ac:cxnSpMkLst>
            <pc:docMk/>
            <pc:sldMk cId="882562423" sldId="945"/>
            <ac:cxnSpMk id="27" creationId="{8DA27183-F465-B104-24F7-F8362B9FD5FE}"/>
          </ac:cxnSpMkLst>
        </pc:cxnChg>
        <pc:cxnChg chg="mod">
          <ac:chgData name="Phillip Kaufman" userId="c001b2a046940d7c" providerId="LiveId" clId="{5CB25B10-5B1C-4017-B167-ED3104435743}" dt="2024-05-14T03:26:37.564" v="369"/>
          <ac:cxnSpMkLst>
            <pc:docMk/>
            <pc:sldMk cId="882562423" sldId="945"/>
            <ac:cxnSpMk id="28" creationId="{01B188C6-EAEA-A080-BAF7-82D662B96A48}"/>
          </ac:cxnSpMkLst>
        </pc:cxnChg>
        <pc:cxnChg chg="mod">
          <ac:chgData name="Phillip Kaufman" userId="c001b2a046940d7c" providerId="LiveId" clId="{5CB25B10-5B1C-4017-B167-ED3104435743}" dt="2024-05-14T06:45:13.011" v="722"/>
          <ac:cxnSpMkLst>
            <pc:docMk/>
            <pc:sldMk cId="882562423" sldId="945"/>
            <ac:cxnSpMk id="29" creationId="{23A1AAD9-AD3D-C4E1-CE96-054A3338E6EE}"/>
          </ac:cxnSpMkLst>
        </pc:cxnChg>
        <pc:cxnChg chg="mod">
          <ac:chgData name="Phillip Kaufman" userId="c001b2a046940d7c" providerId="LiveId" clId="{5CB25B10-5B1C-4017-B167-ED3104435743}" dt="2024-05-14T03:26:37.564" v="369"/>
          <ac:cxnSpMkLst>
            <pc:docMk/>
            <pc:sldMk cId="882562423" sldId="945"/>
            <ac:cxnSpMk id="29" creationId="{D0696A09-787C-9B3A-0030-CB2986A98EAD}"/>
          </ac:cxnSpMkLst>
        </pc:cxnChg>
        <pc:cxnChg chg="mod">
          <ac:chgData name="Phillip Kaufman" userId="c001b2a046940d7c" providerId="LiveId" clId="{5CB25B10-5B1C-4017-B167-ED3104435743}" dt="2024-05-14T03:26:37.564" v="369"/>
          <ac:cxnSpMkLst>
            <pc:docMk/>
            <pc:sldMk cId="882562423" sldId="945"/>
            <ac:cxnSpMk id="30" creationId="{3A10B187-6180-B2A3-F9E5-0ABB733E6711}"/>
          </ac:cxnSpMkLst>
        </pc:cxnChg>
        <pc:cxnChg chg="mod">
          <ac:chgData name="Phillip Kaufman" userId="c001b2a046940d7c" providerId="LiveId" clId="{5CB25B10-5B1C-4017-B167-ED3104435743}" dt="2024-05-14T06:45:13.011" v="722"/>
          <ac:cxnSpMkLst>
            <pc:docMk/>
            <pc:sldMk cId="882562423" sldId="945"/>
            <ac:cxnSpMk id="30" creationId="{4603F016-47AC-7CF5-057F-C7644DB715C2}"/>
          </ac:cxnSpMkLst>
        </pc:cxnChg>
        <pc:cxnChg chg="mod">
          <ac:chgData name="Phillip Kaufman" userId="c001b2a046940d7c" providerId="LiveId" clId="{5CB25B10-5B1C-4017-B167-ED3104435743}" dt="2024-05-14T03:26:37.564" v="369"/>
          <ac:cxnSpMkLst>
            <pc:docMk/>
            <pc:sldMk cId="882562423" sldId="945"/>
            <ac:cxnSpMk id="31" creationId="{88536F9E-5F38-27B1-0065-DCF49B30D491}"/>
          </ac:cxnSpMkLst>
        </pc:cxnChg>
        <pc:cxnChg chg="mod">
          <ac:chgData name="Phillip Kaufman" userId="c001b2a046940d7c" providerId="LiveId" clId="{5CB25B10-5B1C-4017-B167-ED3104435743}" dt="2024-05-14T03:26:37.564" v="369"/>
          <ac:cxnSpMkLst>
            <pc:docMk/>
            <pc:sldMk cId="882562423" sldId="945"/>
            <ac:cxnSpMk id="32" creationId="{71326A9C-79BD-4D38-136A-A7F0D9720E66}"/>
          </ac:cxnSpMkLst>
        </pc:cxnChg>
        <pc:cxnChg chg="mod">
          <ac:chgData name="Phillip Kaufman" userId="c001b2a046940d7c" providerId="LiveId" clId="{5CB25B10-5B1C-4017-B167-ED3104435743}" dt="2024-05-14T03:26:37.564" v="369"/>
          <ac:cxnSpMkLst>
            <pc:docMk/>
            <pc:sldMk cId="882562423" sldId="945"/>
            <ac:cxnSpMk id="33" creationId="{6B298436-A6AC-0FB0-E7EE-E4F88B956313}"/>
          </ac:cxnSpMkLst>
        </pc:cxnChg>
        <pc:cxnChg chg="mod">
          <ac:chgData name="Phillip Kaufman" userId="c001b2a046940d7c" providerId="LiveId" clId="{5CB25B10-5B1C-4017-B167-ED3104435743}" dt="2024-05-14T06:45:13.011" v="722"/>
          <ac:cxnSpMkLst>
            <pc:docMk/>
            <pc:sldMk cId="882562423" sldId="945"/>
            <ac:cxnSpMk id="33" creationId="{9614F000-99D6-B6F2-8F2E-FC8A42C5ADBB}"/>
          </ac:cxnSpMkLst>
        </pc:cxnChg>
        <pc:cxnChg chg="mod">
          <ac:chgData name="Phillip Kaufman" userId="c001b2a046940d7c" providerId="LiveId" clId="{5CB25B10-5B1C-4017-B167-ED3104435743}" dt="2024-05-14T06:45:13.011" v="722"/>
          <ac:cxnSpMkLst>
            <pc:docMk/>
            <pc:sldMk cId="882562423" sldId="945"/>
            <ac:cxnSpMk id="34" creationId="{5FA73E16-8D68-75A0-4AAD-7A8CDB6E34A8}"/>
          </ac:cxnSpMkLst>
        </pc:cxnChg>
        <pc:cxnChg chg="mod">
          <ac:chgData name="Phillip Kaufman" userId="c001b2a046940d7c" providerId="LiveId" clId="{5CB25B10-5B1C-4017-B167-ED3104435743}" dt="2024-05-14T03:26:37.564" v="369"/>
          <ac:cxnSpMkLst>
            <pc:docMk/>
            <pc:sldMk cId="882562423" sldId="945"/>
            <ac:cxnSpMk id="34" creationId="{A2C0AB28-32EB-343C-CAD3-17A8732C03D3}"/>
          </ac:cxnSpMkLst>
        </pc:cxnChg>
        <pc:cxnChg chg="mod">
          <ac:chgData name="Phillip Kaufman" userId="c001b2a046940d7c" providerId="LiveId" clId="{5CB25B10-5B1C-4017-B167-ED3104435743}" dt="2024-05-14T03:26:37.564" v="369"/>
          <ac:cxnSpMkLst>
            <pc:docMk/>
            <pc:sldMk cId="882562423" sldId="945"/>
            <ac:cxnSpMk id="35" creationId="{9E4A1814-8E28-B68E-4AC0-ABEA966762B3}"/>
          </ac:cxnSpMkLst>
        </pc:cxnChg>
        <pc:cxnChg chg="mod">
          <ac:chgData name="Phillip Kaufman" userId="c001b2a046940d7c" providerId="LiveId" clId="{5CB25B10-5B1C-4017-B167-ED3104435743}" dt="2024-05-14T06:45:13.011" v="722"/>
          <ac:cxnSpMkLst>
            <pc:docMk/>
            <pc:sldMk cId="882562423" sldId="945"/>
            <ac:cxnSpMk id="35" creationId="{D3458A22-72C4-1219-6506-E3AC97E84E95}"/>
          </ac:cxnSpMkLst>
        </pc:cxnChg>
        <pc:cxnChg chg="mod">
          <ac:chgData name="Phillip Kaufman" userId="c001b2a046940d7c" providerId="LiveId" clId="{5CB25B10-5B1C-4017-B167-ED3104435743}" dt="2024-05-14T06:45:13.011" v="722"/>
          <ac:cxnSpMkLst>
            <pc:docMk/>
            <pc:sldMk cId="882562423" sldId="945"/>
            <ac:cxnSpMk id="36" creationId="{531B6C01-6B5C-F06F-4387-496FDDF200E2}"/>
          </ac:cxnSpMkLst>
        </pc:cxnChg>
        <pc:cxnChg chg="mod">
          <ac:chgData name="Phillip Kaufman" userId="c001b2a046940d7c" providerId="LiveId" clId="{5CB25B10-5B1C-4017-B167-ED3104435743}" dt="2024-05-14T03:26:37.564" v="369"/>
          <ac:cxnSpMkLst>
            <pc:docMk/>
            <pc:sldMk cId="882562423" sldId="945"/>
            <ac:cxnSpMk id="36" creationId="{B2E528FD-1C6A-9DC2-F23F-3728D4B742B3}"/>
          </ac:cxnSpMkLst>
        </pc:cxnChg>
        <pc:cxnChg chg="mod">
          <ac:chgData name="Phillip Kaufman" userId="c001b2a046940d7c" providerId="LiveId" clId="{5CB25B10-5B1C-4017-B167-ED3104435743}" dt="2024-05-14T06:45:13.011" v="722"/>
          <ac:cxnSpMkLst>
            <pc:docMk/>
            <pc:sldMk cId="882562423" sldId="945"/>
            <ac:cxnSpMk id="37" creationId="{0A58D672-533D-D26A-8464-1B23FFCB560B}"/>
          </ac:cxnSpMkLst>
        </pc:cxnChg>
        <pc:cxnChg chg="mod">
          <ac:chgData name="Phillip Kaufman" userId="c001b2a046940d7c" providerId="LiveId" clId="{5CB25B10-5B1C-4017-B167-ED3104435743}" dt="2024-05-14T03:26:37.564" v="369"/>
          <ac:cxnSpMkLst>
            <pc:docMk/>
            <pc:sldMk cId="882562423" sldId="945"/>
            <ac:cxnSpMk id="37" creationId="{47EE7498-6097-E83F-608B-6528CE7F6BEB}"/>
          </ac:cxnSpMkLst>
        </pc:cxnChg>
        <pc:cxnChg chg="mod">
          <ac:chgData name="Phillip Kaufman" userId="c001b2a046940d7c" providerId="LiveId" clId="{5CB25B10-5B1C-4017-B167-ED3104435743}" dt="2024-05-14T06:45:13.011" v="722"/>
          <ac:cxnSpMkLst>
            <pc:docMk/>
            <pc:sldMk cId="882562423" sldId="945"/>
            <ac:cxnSpMk id="38" creationId="{3EA2B303-B7D4-D3C6-AE89-0BAABC98D441}"/>
          </ac:cxnSpMkLst>
        </pc:cxnChg>
        <pc:cxnChg chg="mod">
          <ac:chgData name="Phillip Kaufman" userId="c001b2a046940d7c" providerId="LiveId" clId="{5CB25B10-5B1C-4017-B167-ED3104435743}" dt="2024-05-14T03:26:37.564" v="369"/>
          <ac:cxnSpMkLst>
            <pc:docMk/>
            <pc:sldMk cId="882562423" sldId="945"/>
            <ac:cxnSpMk id="38" creationId="{47A35AC0-E7B7-825B-3DB8-ED2092FB1C23}"/>
          </ac:cxnSpMkLst>
        </pc:cxnChg>
        <pc:cxnChg chg="mod">
          <ac:chgData name="Phillip Kaufman" userId="c001b2a046940d7c" providerId="LiveId" clId="{5CB25B10-5B1C-4017-B167-ED3104435743}" dt="2024-05-14T03:26:37.564" v="369"/>
          <ac:cxnSpMkLst>
            <pc:docMk/>
            <pc:sldMk cId="882562423" sldId="945"/>
            <ac:cxnSpMk id="39" creationId="{3A6DC797-2DD0-313A-FC39-A2537CC3B15A}"/>
          </ac:cxnSpMkLst>
        </pc:cxnChg>
        <pc:cxnChg chg="mod">
          <ac:chgData name="Phillip Kaufman" userId="c001b2a046940d7c" providerId="LiveId" clId="{5CB25B10-5B1C-4017-B167-ED3104435743}" dt="2024-05-14T06:45:13.011" v="722"/>
          <ac:cxnSpMkLst>
            <pc:docMk/>
            <pc:sldMk cId="882562423" sldId="945"/>
            <ac:cxnSpMk id="39" creationId="{BD99C88D-232A-B93F-7CFC-5DACFC2EE98E}"/>
          </ac:cxnSpMkLst>
        </pc:cxnChg>
        <pc:cxnChg chg="mod">
          <ac:chgData name="Phillip Kaufman" userId="c001b2a046940d7c" providerId="LiveId" clId="{5CB25B10-5B1C-4017-B167-ED3104435743}" dt="2024-05-14T03:26:37.564" v="369"/>
          <ac:cxnSpMkLst>
            <pc:docMk/>
            <pc:sldMk cId="882562423" sldId="945"/>
            <ac:cxnSpMk id="40" creationId="{A1C14918-9253-5346-8C8D-C55616C43E45}"/>
          </ac:cxnSpMkLst>
        </pc:cxnChg>
        <pc:cxnChg chg="mod">
          <ac:chgData name="Phillip Kaufman" userId="c001b2a046940d7c" providerId="LiveId" clId="{5CB25B10-5B1C-4017-B167-ED3104435743}" dt="2024-05-14T06:45:13.011" v="722"/>
          <ac:cxnSpMkLst>
            <pc:docMk/>
            <pc:sldMk cId="882562423" sldId="945"/>
            <ac:cxnSpMk id="40" creationId="{B767273D-A873-AA54-37C9-8EF3CADE068B}"/>
          </ac:cxnSpMkLst>
        </pc:cxnChg>
        <pc:cxnChg chg="mod">
          <ac:chgData name="Phillip Kaufman" userId="c001b2a046940d7c" providerId="LiveId" clId="{5CB25B10-5B1C-4017-B167-ED3104435743}" dt="2024-05-14T03:26:37.564" v="369"/>
          <ac:cxnSpMkLst>
            <pc:docMk/>
            <pc:sldMk cId="882562423" sldId="945"/>
            <ac:cxnSpMk id="41" creationId="{861836AF-97F4-7922-820C-9DB95243C21B}"/>
          </ac:cxnSpMkLst>
        </pc:cxnChg>
        <pc:cxnChg chg="mod">
          <ac:chgData name="Phillip Kaufman" userId="c001b2a046940d7c" providerId="LiveId" clId="{5CB25B10-5B1C-4017-B167-ED3104435743}" dt="2024-05-14T06:45:13.011" v="722"/>
          <ac:cxnSpMkLst>
            <pc:docMk/>
            <pc:sldMk cId="882562423" sldId="945"/>
            <ac:cxnSpMk id="41" creationId="{CD9B6625-6D48-FF57-787B-D422BE3F8C1F}"/>
          </ac:cxnSpMkLst>
        </pc:cxnChg>
        <pc:cxnChg chg="mod">
          <ac:chgData name="Phillip Kaufman" userId="c001b2a046940d7c" providerId="LiveId" clId="{5CB25B10-5B1C-4017-B167-ED3104435743}" dt="2024-05-14T06:45:13.011" v="722"/>
          <ac:cxnSpMkLst>
            <pc:docMk/>
            <pc:sldMk cId="882562423" sldId="945"/>
            <ac:cxnSpMk id="42" creationId="{3D5EB9B0-22F7-37ED-F592-FCE7762D78AB}"/>
          </ac:cxnSpMkLst>
        </pc:cxnChg>
        <pc:cxnChg chg="mod">
          <ac:chgData name="Phillip Kaufman" userId="c001b2a046940d7c" providerId="LiveId" clId="{5CB25B10-5B1C-4017-B167-ED3104435743}" dt="2024-05-14T03:26:37.564" v="369"/>
          <ac:cxnSpMkLst>
            <pc:docMk/>
            <pc:sldMk cId="882562423" sldId="945"/>
            <ac:cxnSpMk id="42" creationId="{7A4942E9-1ADC-10A5-7AC5-F7AE231E3F0A}"/>
          </ac:cxnSpMkLst>
        </pc:cxnChg>
        <pc:cxnChg chg="mod">
          <ac:chgData name="Phillip Kaufman" userId="c001b2a046940d7c" providerId="LiveId" clId="{5CB25B10-5B1C-4017-B167-ED3104435743}" dt="2024-05-14T06:45:13.011" v="722"/>
          <ac:cxnSpMkLst>
            <pc:docMk/>
            <pc:sldMk cId="882562423" sldId="945"/>
            <ac:cxnSpMk id="43" creationId="{94C8FDBE-19DF-62D5-87C6-67B414472923}"/>
          </ac:cxnSpMkLst>
        </pc:cxnChg>
        <pc:cxnChg chg="mod">
          <ac:chgData name="Phillip Kaufman" userId="c001b2a046940d7c" providerId="LiveId" clId="{5CB25B10-5B1C-4017-B167-ED3104435743}" dt="2024-05-14T03:26:37.564" v="369"/>
          <ac:cxnSpMkLst>
            <pc:docMk/>
            <pc:sldMk cId="882562423" sldId="945"/>
            <ac:cxnSpMk id="43" creationId="{BBCC880F-72F6-055C-7F49-5AB7886CDF08}"/>
          </ac:cxnSpMkLst>
        </pc:cxnChg>
        <pc:cxnChg chg="mod">
          <ac:chgData name="Phillip Kaufman" userId="c001b2a046940d7c" providerId="LiveId" clId="{5CB25B10-5B1C-4017-B167-ED3104435743}" dt="2024-05-14T06:45:13.011" v="722"/>
          <ac:cxnSpMkLst>
            <pc:docMk/>
            <pc:sldMk cId="882562423" sldId="945"/>
            <ac:cxnSpMk id="44" creationId="{6D47E557-1691-0116-1866-567CBF73AAF9}"/>
          </ac:cxnSpMkLst>
        </pc:cxnChg>
        <pc:cxnChg chg="mod">
          <ac:chgData name="Phillip Kaufman" userId="c001b2a046940d7c" providerId="LiveId" clId="{5CB25B10-5B1C-4017-B167-ED3104435743}" dt="2024-05-14T03:26:37.564" v="369"/>
          <ac:cxnSpMkLst>
            <pc:docMk/>
            <pc:sldMk cId="882562423" sldId="945"/>
            <ac:cxnSpMk id="44" creationId="{E9838551-1988-72FB-ACB3-32AA3EDF9AB9}"/>
          </ac:cxnSpMkLst>
        </pc:cxnChg>
        <pc:cxnChg chg="mod">
          <ac:chgData name="Phillip Kaufman" userId="c001b2a046940d7c" providerId="LiveId" clId="{5CB25B10-5B1C-4017-B167-ED3104435743}" dt="2024-05-14T06:45:13.011" v="722"/>
          <ac:cxnSpMkLst>
            <pc:docMk/>
            <pc:sldMk cId="882562423" sldId="945"/>
            <ac:cxnSpMk id="45" creationId="{7011B1D1-9736-2695-E77B-0752575E1746}"/>
          </ac:cxnSpMkLst>
        </pc:cxnChg>
        <pc:cxnChg chg="mod">
          <ac:chgData name="Phillip Kaufman" userId="c001b2a046940d7c" providerId="LiveId" clId="{5CB25B10-5B1C-4017-B167-ED3104435743}" dt="2024-05-14T03:26:37.564" v="369"/>
          <ac:cxnSpMkLst>
            <pc:docMk/>
            <pc:sldMk cId="882562423" sldId="945"/>
            <ac:cxnSpMk id="45" creationId="{F4B28A0C-AD75-4726-2509-F78FE3CDBBBD}"/>
          </ac:cxnSpMkLst>
        </pc:cxnChg>
        <pc:cxnChg chg="mod">
          <ac:chgData name="Phillip Kaufman" userId="c001b2a046940d7c" providerId="LiveId" clId="{5CB25B10-5B1C-4017-B167-ED3104435743}" dt="2024-05-14T06:45:13.011" v="722"/>
          <ac:cxnSpMkLst>
            <pc:docMk/>
            <pc:sldMk cId="882562423" sldId="945"/>
            <ac:cxnSpMk id="46" creationId="{2C1073CC-C62B-8707-AC24-D7BCD4ADD96D}"/>
          </ac:cxnSpMkLst>
        </pc:cxnChg>
        <pc:cxnChg chg="mod">
          <ac:chgData name="Phillip Kaufman" userId="c001b2a046940d7c" providerId="LiveId" clId="{5CB25B10-5B1C-4017-B167-ED3104435743}" dt="2024-05-14T03:26:37.564" v="369"/>
          <ac:cxnSpMkLst>
            <pc:docMk/>
            <pc:sldMk cId="882562423" sldId="945"/>
            <ac:cxnSpMk id="46" creationId="{8A68A58F-B641-CAA9-795E-D2F7E6334BA5}"/>
          </ac:cxnSpMkLst>
        </pc:cxnChg>
        <pc:cxnChg chg="mod">
          <ac:chgData name="Phillip Kaufman" userId="c001b2a046940d7c" providerId="LiveId" clId="{5CB25B10-5B1C-4017-B167-ED3104435743}" dt="2024-05-14T03:26:37.564" v="369"/>
          <ac:cxnSpMkLst>
            <pc:docMk/>
            <pc:sldMk cId="882562423" sldId="945"/>
            <ac:cxnSpMk id="47" creationId="{13CAD0D9-DE43-CB3F-3671-5F787487910C}"/>
          </ac:cxnSpMkLst>
        </pc:cxnChg>
        <pc:cxnChg chg="mod">
          <ac:chgData name="Phillip Kaufman" userId="c001b2a046940d7c" providerId="LiveId" clId="{5CB25B10-5B1C-4017-B167-ED3104435743}" dt="2024-05-14T06:45:13.011" v="722"/>
          <ac:cxnSpMkLst>
            <pc:docMk/>
            <pc:sldMk cId="882562423" sldId="945"/>
            <ac:cxnSpMk id="47" creationId="{14C5768C-AD0A-D1FC-8CFA-170EB149D46E}"/>
          </ac:cxnSpMkLst>
        </pc:cxnChg>
        <pc:cxnChg chg="mod">
          <ac:chgData name="Phillip Kaufman" userId="c001b2a046940d7c" providerId="LiveId" clId="{5CB25B10-5B1C-4017-B167-ED3104435743}" dt="2024-05-14T06:45:13.011" v="722"/>
          <ac:cxnSpMkLst>
            <pc:docMk/>
            <pc:sldMk cId="882562423" sldId="945"/>
            <ac:cxnSpMk id="48" creationId="{83D908E0-61BB-F397-0FBF-714E693D8370}"/>
          </ac:cxnSpMkLst>
        </pc:cxnChg>
        <pc:cxnChg chg="mod">
          <ac:chgData name="Phillip Kaufman" userId="c001b2a046940d7c" providerId="LiveId" clId="{5CB25B10-5B1C-4017-B167-ED3104435743}" dt="2024-05-14T03:26:37.564" v="369"/>
          <ac:cxnSpMkLst>
            <pc:docMk/>
            <pc:sldMk cId="882562423" sldId="945"/>
            <ac:cxnSpMk id="48" creationId="{C3673ACD-68F3-159A-3E0B-8F25072CC58D}"/>
          </ac:cxnSpMkLst>
        </pc:cxnChg>
        <pc:cxnChg chg="mod">
          <ac:chgData name="Phillip Kaufman" userId="c001b2a046940d7c" providerId="LiveId" clId="{5CB25B10-5B1C-4017-B167-ED3104435743}" dt="2024-05-14T06:45:13.011" v="722"/>
          <ac:cxnSpMkLst>
            <pc:docMk/>
            <pc:sldMk cId="882562423" sldId="945"/>
            <ac:cxnSpMk id="49" creationId="{A08A17E2-634B-E8BA-FD1A-675CBA6768CA}"/>
          </ac:cxnSpMkLst>
        </pc:cxnChg>
        <pc:cxnChg chg="mod">
          <ac:chgData name="Phillip Kaufman" userId="c001b2a046940d7c" providerId="LiveId" clId="{5CB25B10-5B1C-4017-B167-ED3104435743}" dt="2024-05-14T06:45:13.011" v="722"/>
          <ac:cxnSpMkLst>
            <pc:docMk/>
            <pc:sldMk cId="882562423" sldId="945"/>
            <ac:cxnSpMk id="50" creationId="{AC7A2E9C-243E-0405-4B74-B241405975D2}"/>
          </ac:cxnSpMkLst>
        </pc:cxnChg>
        <pc:cxnChg chg="mod">
          <ac:chgData name="Phillip Kaufman" userId="c001b2a046940d7c" providerId="LiveId" clId="{5CB25B10-5B1C-4017-B167-ED3104435743}" dt="2024-05-14T06:45:13.011" v="722"/>
          <ac:cxnSpMkLst>
            <pc:docMk/>
            <pc:sldMk cId="882562423" sldId="945"/>
            <ac:cxnSpMk id="51" creationId="{28F38469-FE0C-B45C-136C-AEAC96A27029}"/>
          </ac:cxnSpMkLst>
        </pc:cxnChg>
        <pc:cxnChg chg="mod">
          <ac:chgData name="Phillip Kaufman" userId="c001b2a046940d7c" providerId="LiveId" clId="{5CB25B10-5B1C-4017-B167-ED3104435743}" dt="2024-05-14T06:45:13.011" v="722"/>
          <ac:cxnSpMkLst>
            <pc:docMk/>
            <pc:sldMk cId="882562423" sldId="945"/>
            <ac:cxnSpMk id="52" creationId="{F8FC98E4-DF60-C9CF-B497-7D7699A0FF3B}"/>
          </ac:cxnSpMkLst>
        </pc:cxnChg>
        <pc:cxnChg chg="mod">
          <ac:chgData name="Phillip Kaufman" userId="c001b2a046940d7c" providerId="LiveId" clId="{5CB25B10-5B1C-4017-B167-ED3104435743}" dt="2024-05-14T06:45:13.011" v="722"/>
          <ac:cxnSpMkLst>
            <pc:docMk/>
            <pc:sldMk cId="882562423" sldId="945"/>
            <ac:cxnSpMk id="53" creationId="{CA83CD99-4260-1ACE-9772-E664F7BD024E}"/>
          </ac:cxnSpMkLst>
        </pc:cxnChg>
        <pc:cxnChg chg="mod">
          <ac:chgData name="Phillip Kaufman" userId="c001b2a046940d7c" providerId="LiveId" clId="{5CB25B10-5B1C-4017-B167-ED3104435743}" dt="2024-05-14T06:45:13.011" v="722"/>
          <ac:cxnSpMkLst>
            <pc:docMk/>
            <pc:sldMk cId="882562423" sldId="945"/>
            <ac:cxnSpMk id="54" creationId="{2EC71A85-CFBA-103E-4A1A-6B3CAD7A0143}"/>
          </ac:cxnSpMkLst>
        </pc:cxnChg>
        <pc:cxnChg chg="mod">
          <ac:chgData name="Phillip Kaufman" userId="c001b2a046940d7c" providerId="LiveId" clId="{5CB25B10-5B1C-4017-B167-ED3104435743}" dt="2024-05-14T06:45:13.011" v="722"/>
          <ac:cxnSpMkLst>
            <pc:docMk/>
            <pc:sldMk cId="882562423" sldId="945"/>
            <ac:cxnSpMk id="55" creationId="{0DD4A090-2EB7-FB3A-5D9A-FB94DB3C9203}"/>
          </ac:cxnSpMkLst>
        </pc:cxnChg>
        <pc:cxnChg chg="mod">
          <ac:chgData name="Phillip Kaufman" userId="c001b2a046940d7c" providerId="LiveId" clId="{5CB25B10-5B1C-4017-B167-ED3104435743}" dt="2024-05-14T06:45:13.011" v="722"/>
          <ac:cxnSpMkLst>
            <pc:docMk/>
            <pc:sldMk cId="882562423" sldId="945"/>
            <ac:cxnSpMk id="56" creationId="{5E2B0038-D9B6-5B97-59D8-C9649A245ED9}"/>
          </ac:cxnSpMkLst>
        </pc:cxnChg>
        <pc:cxnChg chg="mod">
          <ac:chgData name="Phillip Kaufman" userId="c001b2a046940d7c" providerId="LiveId" clId="{5CB25B10-5B1C-4017-B167-ED3104435743}" dt="2024-05-14T06:45:13.011" v="722"/>
          <ac:cxnSpMkLst>
            <pc:docMk/>
            <pc:sldMk cId="882562423" sldId="945"/>
            <ac:cxnSpMk id="57" creationId="{BF44A33A-75C6-7602-A23C-AB590F231573}"/>
          </ac:cxnSpMkLst>
        </pc:cxnChg>
        <pc:cxnChg chg="mod">
          <ac:chgData name="Phillip Kaufman" userId="c001b2a046940d7c" providerId="LiveId" clId="{5CB25B10-5B1C-4017-B167-ED3104435743}" dt="2024-05-14T06:45:13.011" v="722"/>
          <ac:cxnSpMkLst>
            <pc:docMk/>
            <pc:sldMk cId="882562423" sldId="945"/>
            <ac:cxnSpMk id="58" creationId="{599F8EAA-D63D-526D-C68F-5006DBEDBC2F}"/>
          </ac:cxnSpMkLst>
        </pc:cxnChg>
        <pc:cxnChg chg="mod">
          <ac:chgData name="Phillip Kaufman" userId="c001b2a046940d7c" providerId="LiveId" clId="{5CB25B10-5B1C-4017-B167-ED3104435743}" dt="2024-05-14T06:45:13.011" v="722"/>
          <ac:cxnSpMkLst>
            <pc:docMk/>
            <pc:sldMk cId="882562423" sldId="945"/>
            <ac:cxnSpMk id="59" creationId="{D876471B-41EA-EBA7-BB35-9D2943568088}"/>
          </ac:cxnSpMkLst>
        </pc:cxnChg>
        <pc:cxnChg chg="mod">
          <ac:chgData name="Phillip Kaufman" userId="c001b2a046940d7c" providerId="LiveId" clId="{5CB25B10-5B1C-4017-B167-ED3104435743}" dt="2024-05-14T06:45:13.011" v="722"/>
          <ac:cxnSpMkLst>
            <pc:docMk/>
            <pc:sldMk cId="882562423" sldId="945"/>
            <ac:cxnSpMk id="60" creationId="{11947683-9DFF-146E-87D3-1932C86F0F8F}"/>
          </ac:cxnSpMkLst>
        </pc:cxnChg>
        <pc:cxnChg chg="mod">
          <ac:chgData name="Phillip Kaufman" userId="c001b2a046940d7c" providerId="LiveId" clId="{5CB25B10-5B1C-4017-B167-ED3104435743}" dt="2024-05-14T06:45:13.011" v="722"/>
          <ac:cxnSpMkLst>
            <pc:docMk/>
            <pc:sldMk cId="882562423" sldId="945"/>
            <ac:cxnSpMk id="61" creationId="{B7790CE0-F89E-12CA-6CAF-BE2D4E46C275}"/>
          </ac:cxnSpMkLst>
        </pc:cxnChg>
        <pc:cxnChg chg="mod">
          <ac:chgData name="Phillip Kaufman" userId="c001b2a046940d7c" providerId="LiveId" clId="{5CB25B10-5B1C-4017-B167-ED3104435743}" dt="2024-05-14T06:45:13.011" v="722"/>
          <ac:cxnSpMkLst>
            <pc:docMk/>
            <pc:sldMk cId="882562423" sldId="945"/>
            <ac:cxnSpMk id="62" creationId="{8BDD27BE-6377-9F94-7689-86F408125206}"/>
          </ac:cxnSpMkLst>
        </pc:cxnChg>
        <pc:cxnChg chg="mod">
          <ac:chgData name="Phillip Kaufman" userId="c001b2a046940d7c" providerId="LiveId" clId="{5CB25B10-5B1C-4017-B167-ED3104435743}" dt="2024-05-14T06:45:13.011" v="722"/>
          <ac:cxnSpMkLst>
            <pc:docMk/>
            <pc:sldMk cId="882562423" sldId="945"/>
            <ac:cxnSpMk id="63" creationId="{AE6DD730-11C1-BD83-CA45-18D398B9A672}"/>
          </ac:cxnSpMkLst>
        </pc:cxnChg>
        <pc:cxnChg chg="mod">
          <ac:chgData name="Phillip Kaufman" userId="c001b2a046940d7c" providerId="LiveId" clId="{5CB25B10-5B1C-4017-B167-ED3104435743}" dt="2024-05-14T06:45:13.011" v="722"/>
          <ac:cxnSpMkLst>
            <pc:docMk/>
            <pc:sldMk cId="882562423" sldId="945"/>
            <ac:cxnSpMk id="64" creationId="{90059D4D-F49D-D6D3-31E8-BC4B4CC8DAB6}"/>
          </ac:cxnSpMkLst>
        </pc:cxnChg>
        <pc:cxnChg chg="mod">
          <ac:chgData name="Phillip Kaufman" userId="c001b2a046940d7c" providerId="LiveId" clId="{5CB25B10-5B1C-4017-B167-ED3104435743}" dt="2024-05-14T03:26:37.564" v="369"/>
          <ac:cxnSpMkLst>
            <pc:docMk/>
            <pc:sldMk cId="882562423" sldId="945"/>
            <ac:cxnSpMk id="64" creationId="{B9581427-FC52-7343-29AE-7B1A491B3870}"/>
          </ac:cxnSpMkLst>
        </pc:cxnChg>
        <pc:cxnChg chg="mod">
          <ac:chgData name="Phillip Kaufman" userId="c001b2a046940d7c" providerId="LiveId" clId="{5CB25B10-5B1C-4017-B167-ED3104435743}" dt="2024-05-14T03:26:37.564" v="369"/>
          <ac:cxnSpMkLst>
            <pc:docMk/>
            <pc:sldMk cId="882562423" sldId="945"/>
            <ac:cxnSpMk id="65" creationId="{F5E3F435-1DCB-F3C4-DFB6-B3E2A100363B}"/>
          </ac:cxnSpMkLst>
        </pc:cxnChg>
        <pc:cxnChg chg="mod">
          <ac:chgData name="Phillip Kaufman" userId="c001b2a046940d7c" providerId="LiveId" clId="{5CB25B10-5B1C-4017-B167-ED3104435743}" dt="2024-05-14T06:45:07.511" v="721" actId="165"/>
          <ac:cxnSpMkLst>
            <pc:docMk/>
            <pc:sldMk cId="882562423" sldId="945"/>
            <ac:cxnSpMk id="70" creationId="{3AEAA57D-77B2-0472-33A7-1E5A1CE136CD}"/>
          </ac:cxnSpMkLst>
        </pc:cxnChg>
        <pc:cxnChg chg="mod">
          <ac:chgData name="Phillip Kaufman" userId="c001b2a046940d7c" providerId="LiveId" clId="{5CB25B10-5B1C-4017-B167-ED3104435743}" dt="2024-05-14T06:45:07.511" v="721" actId="165"/>
          <ac:cxnSpMkLst>
            <pc:docMk/>
            <pc:sldMk cId="882562423" sldId="945"/>
            <ac:cxnSpMk id="71" creationId="{0F4F3A2F-FC02-080F-F90A-1389016EC2D0}"/>
          </ac:cxnSpMkLst>
        </pc:cxnChg>
        <pc:cxnChg chg="mod">
          <ac:chgData name="Phillip Kaufman" userId="c001b2a046940d7c" providerId="LiveId" clId="{5CB25B10-5B1C-4017-B167-ED3104435743}" dt="2024-05-14T06:45:07.511" v="721" actId="165"/>
          <ac:cxnSpMkLst>
            <pc:docMk/>
            <pc:sldMk cId="882562423" sldId="945"/>
            <ac:cxnSpMk id="72" creationId="{94CFA6AB-1DAD-D1E8-5A15-6B722320FD46}"/>
          </ac:cxnSpMkLst>
        </pc:cxnChg>
        <pc:cxnChg chg="mod">
          <ac:chgData name="Phillip Kaufman" userId="c001b2a046940d7c" providerId="LiveId" clId="{5CB25B10-5B1C-4017-B167-ED3104435743}" dt="2024-05-14T06:45:07.511" v="721" actId="165"/>
          <ac:cxnSpMkLst>
            <pc:docMk/>
            <pc:sldMk cId="882562423" sldId="945"/>
            <ac:cxnSpMk id="73" creationId="{C976E75A-A4BD-A354-6469-8F87DAAFC8B6}"/>
          </ac:cxnSpMkLst>
        </pc:cxnChg>
        <pc:cxnChg chg="mod">
          <ac:chgData name="Phillip Kaufman" userId="c001b2a046940d7c" providerId="LiveId" clId="{5CB25B10-5B1C-4017-B167-ED3104435743}" dt="2024-05-14T06:45:07.511" v="721" actId="165"/>
          <ac:cxnSpMkLst>
            <pc:docMk/>
            <pc:sldMk cId="882562423" sldId="945"/>
            <ac:cxnSpMk id="74" creationId="{8AD91643-1532-6252-507B-6AF9A183900D}"/>
          </ac:cxnSpMkLst>
        </pc:cxnChg>
        <pc:cxnChg chg="mod">
          <ac:chgData name="Phillip Kaufman" userId="c001b2a046940d7c" providerId="LiveId" clId="{5CB25B10-5B1C-4017-B167-ED3104435743}" dt="2024-05-14T06:45:07.511" v="721" actId="165"/>
          <ac:cxnSpMkLst>
            <pc:docMk/>
            <pc:sldMk cId="882562423" sldId="945"/>
            <ac:cxnSpMk id="75" creationId="{7CD0D284-4580-8B1B-7F81-7834A5C41546}"/>
          </ac:cxnSpMkLst>
        </pc:cxnChg>
        <pc:cxnChg chg="mod">
          <ac:chgData name="Phillip Kaufman" userId="c001b2a046940d7c" providerId="LiveId" clId="{5CB25B10-5B1C-4017-B167-ED3104435743}" dt="2024-05-14T06:45:07.511" v="721" actId="165"/>
          <ac:cxnSpMkLst>
            <pc:docMk/>
            <pc:sldMk cId="882562423" sldId="945"/>
            <ac:cxnSpMk id="76" creationId="{1D6ABA87-15BD-EE2B-5C78-CE09032C5E64}"/>
          </ac:cxnSpMkLst>
        </pc:cxnChg>
        <pc:cxnChg chg="mod">
          <ac:chgData name="Phillip Kaufman" userId="c001b2a046940d7c" providerId="LiveId" clId="{5CB25B10-5B1C-4017-B167-ED3104435743}" dt="2024-05-14T06:45:07.511" v="721" actId="165"/>
          <ac:cxnSpMkLst>
            <pc:docMk/>
            <pc:sldMk cId="882562423" sldId="945"/>
            <ac:cxnSpMk id="77" creationId="{F1A5BADF-B1C2-76E4-FF48-6EDF124E10DA}"/>
          </ac:cxnSpMkLst>
        </pc:cxnChg>
        <pc:cxnChg chg="mod">
          <ac:chgData name="Phillip Kaufman" userId="c001b2a046940d7c" providerId="LiveId" clId="{5CB25B10-5B1C-4017-B167-ED3104435743}" dt="2024-05-14T06:45:07.511" v="721" actId="165"/>
          <ac:cxnSpMkLst>
            <pc:docMk/>
            <pc:sldMk cId="882562423" sldId="945"/>
            <ac:cxnSpMk id="78" creationId="{104F217E-DAA2-5B14-3822-DDEBF35CF31F}"/>
          </ac:cxnSpMkLst>
        </pc:cxnChg>
        <pc:cxnChg chg="mod">
          <ac:chgData name="Phillip Kaufman" userId="c001b2a046940d7c" providerId="LiveId" clId="{5CB25B10-5B1C-4017-B167-ED3104435743}" dt="2024-05-14T06:45:07.511" v="721" actId="165"/>
          <ac:cxnSpMkLst>
            <pc:docMk/>
            <pc:sldMk cId="882562423" sldId="945"/>
            <ac:cxnSpMk id="79" creationId="{F9E82D36-DBC8-596A-7599-409AB83799EE}"/>
          </ac:cxnSpMkLst>
        </pc:cxnChg>
        <pc:cxnChg chg="mod">
          <ac:chgData name="Phillip Kaufman" userId="c001b2a046940d7c" providerId="LiveId" clId="{5CB25B10-5B1C-4017-B167-ED3104435743}" dt="2024-05-14T06:45:07.511" v="721" actId="165"/>
          <ac:cxnSpMkLst>
            <pc:docMk/>
            <pc:sldMk cId="882562423" sldId="945"/>
            <ac:cxnSpMk id="80" creationId="{BC8F9C3C-5D1A-61AA-402A-575D7025493A}"/>
          </ac:cxnSpMkLst>
        </pc:cxnChg>
        <pc:cxnChg chg="mod">
          <ac:chgData name="Phillip Kaufman" userId="c001b2a046940d7c" providerId="LiveId" clId="{5CB25B10-5B1C-4017-B167-ED3104435743}" dt="2024-05-14T06:45:07.511" v="721" actId="165"/>
          <ac:cxnSpMkLst>
            <pc:docMk/>
            <pc:sldMk cId="882562423" sldId="945"/>
            <ac:cxnSpMk id="81" creationId="{05ECEF84-B7B6-2ABD-948F-147EC00EE68B}"/>
          </ac:cxnSpMkLst>
        </pc:cxnChg>
        <pc:cxnChg chg="mod">
          <ac:chgData name="Phillip Kaufman" userId="c001b2a046940d7c" providerId="LiveId" clId="{5CB25B10-5B1C-4017-B167-ED3104435743}" dt="2024-05-14T06:45:07.511" v="721" actId="165"/>
          <ac:cxnSpMkLst>
            <pc:docMk/>
            <pc:sldMk cId="882562423" sldId="945"/>
            <ac:cxnSpMk id="82" creationId="{3A9D715D-DCE0-5BFA-6ECD-024431E1A174}"/>
          </ac:cxnSpMkLst>
        </pc:cxnChg>
        <pc:cxnChg chg="mod">
          <ac:chgData name="Phillip Kaufman" userId="c001b2a046940d7c" providerId="LiveId" clId="{5CB25B10-5B1C-4017-B167-ED3104435743}" dt="2024-05-14T06:45:07.511" v="721" actId="165"/>
          <ac:cxnSpMkLst>
            <pc:docMk/>
            <pc:sldMk cId="882562423" sldId="945"/>
            <ac:cxnSpMk id="83" creationId="{E89FBBE7-E25F-D989-5CCB-63763344C29D}"/>
          </ac:cxnSpMkLst>
        </pc:cxnChg>
        <pc:cxnChg chg="mod">
          <ac:chgData name="Phillip Kaufman" userId="c001b2a046940d7c" providerId="LiveId" clId="{5CB25B10-5B1C-4017-B167-ED3104435743}" dt="2024-05-14T06:45:07.511" v="721" actId="165"/>
          <ac:cxnSpMkLst>
            <pc:docMk/>
            <pc:sldMk cId="882562423" sldId="945"/>
            <ac:cxnSpMk id="84" creationId="{D8C889D2-C80E-759C-72FA-41640290AF6E}"/>
          </ac:cxnSpMkLst>
        </pc:cxnChg>
        <pc:cxnChg chg="mod">
          <ac:chgData name="Phillip Kaufman" userId="c001b2a046940d7c" providerId="LiveId" clId="{5CB25B10-5B1C-4017-B167-ED3104435743}" dt="2024-05-14T06:45:07.511" v="721" actId="165"/>
          <ac:cxnSpMkLst>
            <pc:docMk/>
            <pc:sldMk cId="882562423" sldId="945"/>
            <ac:cxnSpMk id="85" creationId="{C219FB75-A4B8-4539-1749-EB27133CA248}"/>
          </ac:cxnSpMkLst>
        </pc:cxnChg>
        <pc:cxnChg chg="mod">
          <ac:chgData name="Phillip Kaufman" userId="c001b2a046940d7c" providerId="LiveId" clId="{5CB25B10-5B1C-4017-B167-ED3104435743}" dt="2024-05-14T06:45:07.511" v="721" actId="165"/>
          <ac:cxnSpMkLst>
            <pc:docMk/>
            <pc:sldMk cId="882562423" sldId="945"/>
            <ac:cxnSpMk id="86" creationId="{BD2B9FD3-BAB3-F495-7C7F-A4AF538A4983}"/>
          </ac:cxnSpMkLst>
        </pc:cxnChg>
        <pc:cxnChg chg="mod">
          <ac:chgData name="Phillip Kaufman" userId="c001b2a046940d7c" providerId="LiveId" clId="{5CB25B10-5B1C-4017-B167-ED3104435743}" dt="2024-05-14T06:45:07.511" v="721" actId="165"/>
          <ac:cxnSpMkLst>
            <pc:docMk/>
            <pc:sldMk cId="882562423" sldId="945"/>
            <ac:cxnSpMk id="87" creationId="{55F8FB87-A833-3569-826D-7133873F3E63}"/>
          </ac:cxnSpMkLst>
        </pc:cxnChg>
        <pc:cxnChg chg="mod">
          <ac:chgData name="Phillip Kaufman" userId="c001b2a046940d7c" providerId="LiveId" clId="{5CB25B10-5B1C-4017-B167-ED3104435743}" dt="2024-05-14T06:45:07.511" v="721" actId="165"/>
          <ac:cxnSpMkLst>
            <pc:docMk/>
            <pc:sldMk cId="882562423" sldId="945"/>
            <ac:cxnSpMk id="88" creationId="{B20325A1-E7D0-C5AC-9B9C-41B74FD5E1F4}"/>
          </ac:cxnSpMkLst>
        </pc:cxnChg>
        <pc:cxnChg chg="mod">
          <ac:chgData name="Phillip Kaufman" userId="c001b2a046940d7c" providerId="LiveId" clId="{5CB25B10-5B1C-4017-B167-ED3104435743}" dt="2024-05-14T06:45:07.511" v="721" actId="165"/>
          <ac:cxnSpMkLst>
            <pc:docMk/>
            <pc:sldMk cId="882562423" sldId="945"/>
            <ac:cxnSpMk id="89" creationId="{9CE94092-4A23-D953-EC08-38F2D809AA51}"/>
          </ac:cxnSpMkLst>
        </pc:cxnChg>
        <pc:cxnChg chg="mod">
          <ac:chgData name="Phillip Kaufman" userId="c001b2a046940d7c" providerId="LiveId" clId="{5CB25B10-5B1C-4017-B167-ED3104435743}" dt="2024-05-14T06:45:07.511" v="721" actId="165"/>
          <ac:cxnSpMkLst>
            <pc:docMk/>
            <pc:sldMk cId="882562423" sldId="945"/>
            <ac:cxnSpMk id="90" creationId="{640E2610-D9EA-70C9-38AF-B07DF00B75D8}"/>
          </ac:cxnSpMkLst>
        </pc:cxnChg>
        <pc:cxnChg chg="mod">
          <ac:chgData name="Phillip Kaufman" userId="c001b2a046940d7c" providerId="LiveId" clId="{5CB25B10-5B1C-4017-B167-ED3104435743}" dt="2024-05-14T06:45:07.511" v="721" actId="165"/>
          <ac:cxnSpMkLst>
            <pc:docMk/>
            <pc:sldMk cId="882562423" sldId="945"/>
            <ac:cxnSpMk id="91" creationId="{20EDFD42-D63E-5F21-635D-892E504DB63C}"/>
          </ac:cxnSpMkLst>
        </pc:cxnChg>
        <pc:cxnChg chg="mod">
          <ac:chgData name="Phillip Kaufman" userId="c001b2a046940d7c" providerId="LiveId" clId="{5CB25B10-5B1C-4017-B167-ED3104435743}" dt="2024-05-14T06:45:07.511" v="721" actId="165"/>
          <ac:cxnSpMkLst>
            <pc:docMk/>
            <pc:sldMk cId="882562423" sldId="945"/>
            <ac:cxnSpMk id="92" creationId="{91476270-C743-1B40-83AC-176637899F1C}"/>
          </ac:cxnSpMkLst>
        </pc:cxnChg>
        <pc:cxnChg chg="mod">
          <ac:chgData name="Phillip Kaufman" userId="c001b2a046940d7c" providerId="LiveId" clId="{5CB25B10-5B1C-4017-B167-ED3104435743}" dt="2024-05-14T06:45:07.511" v="721" actId="165"/>
          <ac:cxnSpMkLst>
            <pc:docMk/>
            <pc:sldMk cId="882562423" sldId="945"/>
            <ac:cxnSpMk id="93" creationId="{A84B27CE-0283-A2F3-024A-EA3D28541631}"/>
          </ac:cxnSpMkLst>
        </pc:cxnChg>
        <pc:cxnChg chg="mod">
          <ac:chgData name="Phillip Kaufman" userId="c001b2a046940d7c" providerId="LiveId" clId="{5CB25B10-5B1C-4017-B167-ED3104435743}" dt="2024-05-14T06:45:07.511" v="721" actId="165"/>
          <ac:cxnSpMkLst>
            <pc:docMk/>
            <pc:sldMk cId="882562423" sldId="945"/>
            <ac:cxnSpMk id="94" creationId="{57578FF8-7292-C6F8-ACD3-CC7B9A06C574}"/>
          </ac:cxnSpMkLst>
        </pc:cxnChg>
        <pc:cxnChg chg="mod">
          <ac:chgData name="Phillip Kaufman" userId="c001b2a046940d7c" providerId="LiveId" clId="{5CB25B10-5B1C-4017-B167-ED3104435743}" dt="2024-05-14T06:45:07.511" v="721" actId="165"/>
          <ac:cxnSpMkLst>
            <pc:docMk/>
            <pc:sldMk cId="882562423" sldId="945"/>
            <ac:cxnSpMk id="95" creationId="{468DBB20-B822-BC9F-744D-8E8C3A53DD10}"/>
          </ac:cxnSpMkLst>
        </pc:cxnChg>
        <pc:cxnChg chg="mod">
          <ac:chgData name="Phillip Kaufman" userId="c001b2a046940d7c" providerId="LiveId" clId="{5CB25B10-5B1C-4017-B167-ED3104435743}" dt="2024-05-14T06:45:07.511" v="721" actId="165"/>
          <ac:cxnSpMkLst>
            <pc:docMk/>
            <pc:sldMk cId="882562423" sldId="945"/>
            <ac:cxnSpMk id="96" creationId="{034FB9F1-0D21-7282-3218-0A9FBA929597}"/>
          </ac:cxnSpMkLst>
        </pc:cxnChg>
        <pc:cxnChg chg="mod">
          <ac:chgData name="Phillip Kaufman" userId="c001b2a046940d7c" providerId="LiveId" clId="{5CB25B10-5B1C-4017-B167-ED3104435743}" dt="2024-05-14T06:45:07.511" v="721" actId="165"/>
          <ac:cxnSpMkLst>
            <pc:docMk/>
            <pc:sldMk cId="882562423" sldId="945"/>
            <ac:cxnSpMk id="97" creationId="{60381977-3105-174B-1960-4E0E588DC88A}"/>
          </ac:cxnSpMkLst>
        </pc:cxnChg>
        <pc:cxnChg chg="mod">
          <ac:chgData name="Phillip Kaufman" userId="c001b2a046940d7c" providerId="LiveId" clId="{5CB25B10-5B1C-4017-B167-ED3104435743}" dt="2024-05-14T06:45:07.511" v="721" actId="165"/>
          <ac:cxnSpMkLst>
            <pc:docMk/>
            <pc:sldMk cId="882562423" sldId="945"/>
            <ac:cxnSpMk id="98" creationId="{EAAC62ED-22DD-62F0-4243-E3F8E7B52770}"/>
          </ac:cxnSpMkLst>
        </pc:cxnChg>
        <pc:cxnChg chg="mod">
          <ac:chgData name="Phillip Kaufman" userId="c001b2a046940d7c" providerId="LiveId" clId="{5CB25B10-5B1C-4017-B167-ED3104435743}" dt="2024-05-14T06:45:07.511" v="721" actId="165"/>
          <ac:cxnSpMkLst>
            <pc:docMk/>
            <pc:sldMk cId="882562423" sldId="945"/>
            <ac:cxnSpMk id="99" creationId="{8FA3C7C4-A6DA-867A-1089-FE2235EEB2E7}"/>
          </ac:cxnSpMkLst>
        </pc:cxnChg>
        <pc:cxnChg chg="mod">
          <ac:chgData name="Phillip Kaufman" userId="c001b2a046940d7c" providerId="LiveId" clId="{5CB25B10-5B1C-4017-B167-ED3104435743}" dt="2024-05-14T06:45:07.511" v="721" actId="165"/>
          <ac:cxnSpMkLst>
            <pc:docMk/>
            <pc:sldMk cId="882562423" sldId="945"/>
            <ac:cxnSpMk id="100" creationId="{02900570-5A23-920F-CD59-652A24FC929D}"/>
          </ac:cxnSpMkLst>
        </pc:cxnChg>
        <pc:cxnChg chg="mod">
          <ac:chgData name="Phillip Kaufman" userId="c001b2a046940d7c" providerId="LiveId" clId="{5CB25B10-5B1C-4017-B167-ED3104435743}" dt="2024-05-14T06:45:07.511" v="721" actId="165"/>
          <ac:cxnSpMkLst>
            <pc:docMk/>
            <pc:sldMk cId="882562423" sldId="945"/>
            <ac:cxnSpMk id="101" creationId="{638F2AF7-8CE0-A482-4351-2E24112D6FE3}"/>
          </ac:cxnSpMkLst>
        </pc:cxnChg>
        <pc:cxnChg chg="mod">
          <ac:chgData name="Phillip Kaufman" userId="c001b2a046940d7c" providerId="LiveId" clId="{5CB25B10-5B1C-4017-B167-ED3104435743}" dt="2024-05-14T06:45:07.511" v="721" actId="165"/>
          <ac:cxnSpMkLst>
            <pc:docMk/>
            <pc:sldMk cId="882562423" sldId="945"/>
            <ac:cxnSpMk id="142" creationId="{C26BB54F-CC03-99D3-D044-3A2E8C3BA7A5}"/>
          </ac:cxnSpMkLst>
        </pc:cxnChg>
        <pc:cxnChg chg="mod">
          <ac:chgData name="Phillip Kaufman" userId="c001b2a046940d7c" providerId="LiveId" clId="{5CB25B10-5B1C-4017-B167-ED3104435743}" dt="2024-05-14T06:45:07.511" v="721" actId="165"/>
          <ac:cxnSpMkLst>
            <pc:docMk/>
            <pc:sldMk cId="882562423" sldId="945"/>
            <ac:cxnSpMk id="144" creationId="{A0000CAF-4F3B-73BE-826E-9BAAB5D8ED8D}"/>
          </ac:cxnSpMkLst>
        </pc:cxnChg>
      </pc:sldChg>
      <pc:sldChg chg="addSp delSp modSp mod">
        <pc:chgData name="Phillip Kaufman" userId="c001b2a046940d7c" providerId="LiveId" clId="{5CB25B10-5B1C-4017-B167-ED3104435743}" dt="2024-05-14T06:47:10.844" v="765"/>
        <pc:sldMkLst>
          <pc:docMk/>
          <pc:sldMk cId="2000645116" sldId="946"/>
        </pc:sldMkLst>
        <pc:spChg chg="mod">
          <ac:chgData name="Phillip Kaufman" userId="c001b2a046940d7c" providerId="LiveId" clId="{5CB25B10-5B1C-4017-B167-ED3104435743}" dt="2024-05-14T06:47:10.844" v="765"/>
          <ac:spMkLst>
            <pc:docMk/>
            <pc:sldMk cId="2000645116" sldId="946"/>
            <ac:spMk id="11" creationId="{21116AF0-FFE8-9925-BF63-14261A07CABD}"/>
          </ac:spMkLst>
        </pc:spChg>
        <pc:spChg chg="mod">
          <ac:chgData name="Phillip Kaufman" userId="c001b2a046940d7c" providerId="LiveId" clId="{5CB25B10-5B1C-4017-B167-ED3104435743}" dt="2024-05-14T06:47:10.844" v="765"/>
          <ac:spMkLst>
            <pc:docMk/>
            <pc:sldMk cId="2000645116" sldId="946"/>
            <ac:spMk id="12" creationId="{F356966C-CF40-CA88-E3C7-53AEFC2E1B95}"/>
          </ac:spMkLst>
        </pc:spChg>
        <pc:spChg chg="mod">
          <ac:chgData name="Phillip Kaufman" userId="c001b2a046940d7c" providerId="LiveId" clId="{5CB25B10-5B1C-4017-B167-ED3104435743}" dt="2024-05-14T06:47:10.844" v="765"/>
          <ac:spMkLst>
            <pc:docMk/>
            <pc:sldMk cId="2000645116" sldId="946"/>
            <ac:spMk id="13" creationId="{424250E8-432F-0BEF-64EC-CC62BC0735B1}"/>
          </ac:spMkLst>
        </pc:spChg>
        <pc:spChg chg="mod">
          <ac:chgData name="Phillip Kaufman" userId="c001b2a046940d7c" providerId="LiveId" clId="{5CB25B10-5B1C-4017-B167-ED3104435743}" dt="2024-05-14T06:47:10.844" v="765"/>
          <ac:spMkLst>
            <pc:docMk/>
            <pc:sldMk cId="2000645116" sldId="946"/>
            <ac:spMk id="14" creationId="{1A4D34CC-9AC9-BE91-86F2-F055FAF67EA9}"/>
          </ac:spMkLst>
        </pc:spChg>
        <pc:spChg chg="mod">
          <ac:chgData name="Phillip Kaufman" userId="c001b2a046940d7c" providerId="LiveId" clId="{5CB25B10-5B1C-4017-B167-ED3104435743}" dt="2024-05-14T06:47:10.844" v="765"/>
          <ac:spMkLst>
            <pc:docMk/>
            <pc:sldMk cId="2000645116" sldId="946"/>
            <ac:spMk id="15" creationId="{8368BEFC-641C-115D-8DEC-334B0F9F431D}"/>
          </ac:spMkLst>
        </pc:spChg>
        <pc:spChg chg="mod">
          <ac:chgData name="Phillip Kaufman" userId="c001b2a046940d7c" providerId="LiveId" clId="{5CB25B10-5B1C-4017-B167-ED3104435743}" dt="2024-05-14T06:47:10.844" v="765"/>
          <ac:spMkLst>
            <pc:docMk/>
            <pc:sldMk cId="2000645116" sldId="946"/>
            <ac:spMk id="16" creationId="{9B73D0A4-D6E6-4BB6-599C-ED2CAF9667AA}"/>
          </ac:spMkLst>
        </pc:spChg>
        <pc:spChg chg="mod">
          <ac:chgData name="Phillip Kaufman" userId="c001b2a046940d7c" providerId="LiveId" clId="{5CB25B10-5B1C-4017-B167-ED3104435743}" dt="2024-05-14T06:47:10.844" v="765"/>
          <ac:spMkLst>
            <pc:docMk/>
            <pc:sldMk cId="2000645116" sldId="946"/>
            <ac:spMk id="50" creationId="{C2D63AA7-B110-DAA1-2840-691074DC9A89}"/>
          </ac:spMkLst>
        </pc:spChg>
        <pc:spChg chg="mod">
          <ac:chgData name="Phillip Kaufman" userId="c001b2a046940d7c" providerId="LiveId" clId="{5CB25B10-5B1C-4017-B167-ED3104435743}" dt="2024-05-14T06:47:10.844" v="765"/>
          <ac:spMkLst>
            <pc:docMk/>
            <pc:sldMk cId="2000645116" sldId="946"/>
            <ac:spMk id="51" creationId="{EAB64265-13A6-37A8-6691-40E2F68F3116}"/>
          </ac:spMkLst>
        </pc:spChg>
        <pc:grpChg chg="add mod">
          <ac:chgData name="Phillip Kaufman" userId="c001b2a046940d7c" providerId="LiveId" clId="{5CB25B10-5B1C-4017-B167-ED3104435743}" dt="2024-05-14T06:47:10.844" v="765"/>
          <ac:grpSpMkLst>
            <pc:docMk/>
            <pc:sldMk cId="2000645116" sldId="946"/>
            <ac:grpSpMk id="7" creationId="{CB72C139-9C72-258C-91E0-ABC0D93E6023}"/>
          </ac:grpSpMkLst>
        </pc:grpChg>
        <pc:grpChg chg="mod">
          <ac:chgData name="Phillip Kaufman" userId="c001b2a046940d7c" providerId="LiveId" clId="{5CB25B10-5B1C-4017-B167-ED3104435743}" dt="2024-05-14T06:47:10.844" v="765"/>
          <ac:grpSpMkLst>
            <pc:docMk/>
            <pc:sldMk cId="2000645116" sldId="946"/>
            <ac:grpSpMk id="8" creationId="{05DA54BC-D0D3-5D73-C0D4-ED33520A01CE}"/>
          </ac:grpSpMkLst>
        </pc:grpChg>
        <pc:grpChg chg="mod">
          <ac:chgData name="Phillip Kaufman" userId="c001b2a046940d7c" providerId="LiveId" clId="{5CB25B10-5B1C-4017-B167-ED3104435743}" dt="2024-05-14T06:47:10.844" v="765"/>
          <ac:grpSpMkLst>
            <pc:docMk/>
            <pc:sldMk cId="2000645116" sldId="946"/>
            <ac:grpSpMk id="9" creationId="{1D8FCB8E-CEF8-5901-61BC-9284B923C0DF}"/>
          </ac:grpSpMkLst>
        </pc:grpChg>
        <pc:grpChg chg="mod">
          <ac:chgData name="Phillip Kaufman" userId="c001b2a046940d7c" providerId="LiveId" clId="{5CB25B10-5B1C-4017-B167-ED3104435743}" dt="2024-05-14T06:47:10.844" v="765"/>
          <ac:grpSpMkLst>
            <pc:docMk/>
            <pc:sldMk cId="2000645116" sldId="946"/>
            <ac:grpSpMk id="10" creationId="{FB837AF6-E42F-BFA8-3D11-1BCC91263313}"/>
          </ac:grpSpMkLst>
        </pc:grpChg>
        <pc:grpChg chg="mod">
          <ac:chgData name="Phillip Kaufman" userId="c001b2a046940d7c" providerId="LiveId" clId="{5CB25B10-5B1C-4017-B167-ED3104435743}" dt="2024-05-14T06:47:10.844" v="765"/>
          <ac:grpSpMkLst>
            <pc:docMk/>
            <pc:sldMk cId="2000645116" sldId="946"/>
            <ac:grpSpMk id="17" creationId="{F97D74EC-3FFD-E153-73B9-9C5747A1A8C5}"/>
          </ac:grpSpMkLst>
        </pc:grpChg>
        <pc:grpChg chg="mod">
          <ac:chgData name="Phillip Kaufman" userId="c001b2a046940d7c" providerId="LiveId" clId="{5CB25B10-5B1C-4017-B167-ED3104435743}" dt="2024-05-14T06:47:10.844" v="765"/>
          <ac:grpSpMkLst>
            <pc:docMk/>
            <pc:sldMk cId="2000645116" sldId="946"/>
            <ac:grpSpMk id="52" creationId="{888FDB81-255D-8408-2C4D-EF2EA2D7226F}"/>
          </ac:grpSpMkLst>
        </pc:grpChg>
        <pc:grpChg chg="del">
          <ac:chgData name="Phillip Kaufman" userId="c001b2a046940d7c" providerId="LiveId" clId="{5CB25B10-5B1C-4017-B167-ED3104435743}" dt="2024-05-14T06:47:10.228" v="764" actId="478"/>
          <ac:grpSpMkLst>
            <pc:docMk/>
            <pc:sldMk cId="2000645116" sldId="946"/>
            <ac:grpSpMk id="210" creationId="{C201269D-4D64-9879-7AF9-B187F6015330}"/>
          </ac:grpSpMkLst>
        </pc:grpChg>
        <pc:cxnChg chg="mod">
          <ac:chgData name="Phillip Kaufman" userId="c001b2a046940d7c" providerId="LiveId" clId="{5CB25B10-5B1C-4017-B167-ED3104435743}" dt="2024-05-14T06:47:10.844" v="765"/>
          <ac:cxnSpMkLst>
            <pc:docMk/>
            <pc:sldMk cId="2000645116" sldId="946"/>
            <ac:cxnSpMk id="18" creationId="{D83533EC-7F55-EA54-E254-D7652EB93296}"/>
          </ac:cxnSpMkLst>
        </pc:cxnChg>
        <pc:cxnChg chg="mod">
          <ac:chgData name="Phillip Kaufman" userId="c001b2a046940d7c" providerId="LiveId" clId="{5CB25B10-5B1C-4017-B167-ED3104435743}" dt="2024-05-14T06:47:10.844" v="765"/>
          <ac:cxnSpMkLst>
            <pc:docMk/>
            <pc:sldMk cId="2000645116" sldId="946"/>
            <ac:cxnSpMk id="19" creationId="{F544A168-939D-394F-9488-4DE278E349C3}"/>
          </ac:cxnSpMkLst>
        </pc:cxnChg>
        <pc:cxnChg chg="mod">
          <ac:chgData name="Phillip Kaufman" userId="c001b2a046940d7c" providerId="LiveId" clId="{5CB25B10-5B1C-4017-B167-ED3104435743}" dt="2024-05-14T06:47:10.844" v="765"/>
          <ac:cxnSpMkLst>
            <pc:docMk/>
            <pc:sldMk cId="2000645116" sldId="946"/>
            <ac:cxnSpMk id="20" creationId="{DCC50A04-9193-A373-0AFF-CC2B1173CF20}"/>
          </ac:cxnSpMkLst>
        </pc:cxnChg>
        <pc:cxnChg chg="mod">
          <ac:chgData name="Phillip Kaufman" userId="c001b2a046940d7c" providerId="LiveId" clId="{5CB25B10-5B1C-4017-B167-ED3104435743}" dt="2024-05-14T06:47:10.844" v="765"/>
          <ac:cxnSpMkLst>
            <pc:docMk/>
            <pc:sldMk cId="2000645116" sldId="946"/>
            <ac:cxnSpMk id="21" creationId="{A05ECD9D-1860-3019-9326-DA7720603005}"/>
          </ac:cxnSpMkLst>
        </pc:cxnChg>
        <pc:cxnChg chg="mod">
          <ac:chgData name="Phillip Kaufman" userId="c001b2a046940d7c" providerId="LiveId" clId="{5CB25B10-5B1C-4017-B167-ED3104435743}" dt="2024-05-14T06:47:10.844" v="765"/>
          <ac:cxnSpMkLst>
            <pc:docMk/>
            <pc:sldMk cId="2000645116" sldId="946"/>
            <ac:cxnSpMk id="22" creationId="{1681A7C9-6192-CFC6-FAC9-EA65449808EE}"/>
          </ac:cxnSpMkLst>
        </pc:cxnChg>
        <pc:cxnChg chg="mod">
          <ac:chgData name="Phillip Kaufman" userId="c001b2a046940d7c" providerId="LiveId" clId="{5CB25B10-5B1C-4017-B167-ED3104435743}" dt="2024-05-14T06:47:10.844" v="765"/>
          <ac:cxnSpMkLst>
            <pc:docMk/>
            <pc:sldMk cId="2000645116" sldId="946"/>
            <ac:cxnSpMk id="23" creationId="{3D1549FB-6D5E-B98D-6BBC-9C8A1F4C2EF4}"/>
          </ac:cxnSpMkLst>
        </pc:cxnChg>
        <pc:cxnChg chg="mod">
          <ac:chgData name="Phillip Kaufman" userId="c001b2a046940d7c" providerId="LiveId" clId="{5CB25B10-5B1C-4017-B167-ED3104435743}" dt="2024-05-14T06:47:10.844" v="765"/>
          <ac:cxnSpMkLst>
            <pc:docMk/>
            <pc:sldMk cId="2000645116" sldId="946"/>
            <ac:cxnSpMk id="24" creationId="{52CE14DC-50AE-51D4-D881-C2DCAA3375D8}"/>
          </ac:cxnSpMkLst>
        </pc:cxnChg>
        <pc:cxnChg chg="mod">
          <ac:chgData name="Phillip Kaufman" userId="c001b2a046940d7c" providerId="LiveId" clId="{5CB25B10-5B1C-4017-B167-ED3104435743}" dt="2024-05-14T06:47:10.844" v="765"/>
          <ac:cxnSpMkLst>
            <pc:docMk/>
            <pc:sldMk cId="2000645116" sldId="946"/>
            <ac:cxnSpMk id="25" creationId="{4A6A268E-7DE5-3D77-6832-654497A67755}"/>
          </ac:cxnSpMkLst>
        </pc:cxnChg>
        <pc:cxnChg chg="mod">
          <ac:chgData name="Phillip Kaufman" userId="c001b2a046940d7c" providerId="LiveId" clId="{5CB25B10-5B1C-4017-B167-ED3104435743}" dt="2024-05-14T06:47:10.844" v="765"/>
          <ac:cxnSpMkLst>
            <pc:docMk/>
            <pc:sldMk cId="2000645116" sldId="946"/>
            <ac:cxnSpMk id="26" creationId="{3D52B500-11BA-718D-414C-4F442A3C6024}"/>
          </ac:cxnSpMkLst>
        </pc:cxnChg>
        <pc:cxnChg chg="mod">
          <ac:chgData name="Phillip Kaufman" userId="c001b2a046940d7c" providerId="LiveId" clId="{5CB25B10-5B1C-4017-B167-ED3104435743}" dt="2024-05-14T06:47:10.844" v="765"/>
          <ac:cxnSpMkLst>
            <pc:docMk/>
            <pc:sldMk cId="2000645116" sldId="946"/>
            <ac:cxnSpMk id="27" creationId="{FF8CA2DE-5FB8-DD67-3DC9-0D45CC2D8491}"/>
          </ac:cxnSpMkLst>
        </pc:cxnChg>
        <pc:cxnChg chg="mod">
          <ac:chgData name="Phillip Kaufman" userId="c001b2a046940d7c" providerId="LiveId" clId="{5CB25B10-5B1C-4017-B167-ED3104435743}" dt="2024-05-14T06:47:10.844" v="765"/>
          <ac:cxnSpMkLst>
            <pc:docMk/>
            <pc:sldMk cId="2000645116" sldId="946"/>
            <ac:cxnSpMk id="28" creationId="{8DB534F7-D995-4DC8-375D-42C0F2A7D6C2}"/>
          </ac:cxnSpMkLst>
        </pc:cxnChg>
        <pc:cxnChg chg="mod">
          <ac:chgData name="Phillip Kaufman" userId="c001b2a046940d7c" providerId="LiveId" clId="{5CB25B10-5B1C-4017-B167-ED3104435743}" dt="2024-05-14T06:47:10.844" v="765"/>
          <ac:cxnSpMkLst>
            <pc:docMk/>
            <pc:sldMk cId="2000645116" sldId="946"/>
            <ac:cxnSpMk id="29" creationId="{4A1F6157-9506-CBF7-A19C-FB5FC8FD0B47}"/>
          </ac:cxnSpMkLst>
        </pc:cxnChg>
        <pc:cxnChg chg="mod">
          <ac:chgData name="Phillip Kaufman" userId="c001b2a046940d7c" providerId="LiveId" clId="{5CB25B10-5B1C-4017-B167-ED3104435743}" dt="2024-05-14T06:47:10.844" v="765"/>
          <ac:cxnSpMkLst>
            <pc:docMk/>
            <pc:sldMk cId="2000645116" sldId="946"/>
            <ac:cxnSpMk id="30" creationId="{AA103F63-573A-5C89-CC2F-E948720D3D3A}"/>
          </ac:cxnSpMkLst>
        </pc:cxnChg>
        <pc:cxnChg chg="mod">
          <ac:chgData name="Phillip Kaufman" userId="c001b2a046940d7c" providerId="LiveId" clId="{5CB25B10-5B1C-4017-B167-ED3104435743}" dt="2024-05-14T06:47:10.844" v="765"/>
          <ac:cxnSpMkLst>
            <pc:docMk/>
            <pc:sldMk cId="2000645116" sldId="946"/>
            <ac:cxnSpMk id="31" creationId="{A6AEE9BB-73C6-9B7E-4589-6A660200DC51}"/>
          </ac:cxnSpMkLst>
        </pc:cxnChg>
        <pc:cxnChg chg="mod">
          <ac:chgData name="Phillip Kaufman" userId="c001b2a046940d7c" providerId="LiveId" clId="{5CB25B10-5B1C-4017-B167-ED3104435743}" dt="2024-05-14T06:47:10.844" v="765"/>
          <ac:cxnSpMkLst>
            <pc:docMk/>
            <pc:sldMk cId="2000645116" sldId="946"/>
            <ac:cxnSpMk id="32" creationId="{69A93CD2-ED92-4690-DBC2-7DAA02C03DFC}"/>
          </ac:cxnSpMkLst>
        </pc:cxnChg>
        <pc:cxnChg chg="mod">
          <ac:chgData name="Phillip Kaufman" userId="c001b2a046940d7c" providerId="LiveId" clId="{5CB25B10-5B1C-4017-B167-ED3104435743}" dt="2024-05-14T06:47:10.844" v="765"/>
          <ac:cxnSpMkLst>
            <pc:docMk/>
            <pc:sldMk cId="2000645116" sldId="946"/>
            <ac:cxnSpMk id="33" creationId="{9A67009A-04BE-AF33-C110-BCDD9E5FFB07}"/>
          </ac:cxnSpMkLst>
        </pc:cxnChg>
        <pc:cxnChg chg="mod">
          <ac:chgData name="Phillip Kaufman" userId="c001b2a046940d7c" providerId="LiveId" clId="{5CB25B10-5B1C-4017-B167-ED3104435743}" dt="2024-05-14T06:47:10.844" v="765"/>
          <ac:cxnSpMkLst>
            <pc:docMk/>
            <pc:sldMk cId="2000645116" sldId="946"/>
            <ac:cxnSpMk id="34" creationId="{B7AEED19-7843-5839-8609-D0388581F326}"/>
          </ac:cxnSpMkLst>
        </pc:cxnChg>
        <pc:cxnChg chg="mod">
          <ac:chgData name="Phillip Kaufman" userId="c001b2a046940d7c" providerId="LiveId" clId="{5CB25B10-5B1C-4017-B167-ED3104435743}" dt="2024-05-14T06:47:10.844" v="765"/>
          <ac:cxnSpMkLst>
            <pc:docMk/>
            <pc:sldMk cId="2000645116" sldId="946"/>
            <ac:cxnSpMk id="35" creationId="{02AE6965-3CCF-1699-FEEF-F17F9266633A}"/>
          </ac:cxnSpMkLst>
        </pc:cxnChg>
        <pc:cxnChg chg="mod">
          <ac:chgData name="Phillip Kaufman" userId="c001b2a046940d7c" providerId="LiveId" clId="{5CB25B10-5B1C-4017-B167-ED3104435743}" dt="2024-05-14T06:47:10.844" v="765"/>
          <ac:cxnSpMkLst>
            <pc:docMk/>
            <pc:sldMk cId="2000645116" sldId="946"/>
            <ac:cxnSpMk id="36" creationId="{4D24C3D6-6D7F-B724-44F8-9F93D32B6DF0}"/>
          </ac:cxnSpMkLst>
        </pc:cxnChg>
        <pc:cxnChg chg="mod">
          <ac:chgData name="Phillip Kaufman" userId="c001b2a046940d7c" providerId="LiveId" clId="{5CB25B10-5B1C-4017-B167-ED3104435743}" dt="2024-05-14T06:47:10.844" v="765"/>
          <ac:cxnSpMkLst>
            <pc:docMk/>
            <pc:sldMk cId="2000645116" sldId="946"/>
            <ac:cxnSpMk id="37" creationId="{0E5F7BC1-B66F-ECE6-2FB0-76EC1C95B1EA}"/>
          </ac:cxnSpMkLst>
        </pc:cxnChg>
        <pc:cxnChg chg="mod">
          <ac:chgData name="Phillip Kaufman" userId="c001b2a046940d7c" providerId="LiveId" clId="{5CB25B10-5B1C-4017-B167-ED3104435743}" dt="2024-05-14T06:47:10.844" v="765"/>
          <ac:cxnSpMkLst>
            <pc:docMk/>
            <pc:sldMk cId="2000645116" sldId="946"/>
            <ac:cxnSpMk id="38" creationId="{D644D2F1-5203-8AD2-1BC3-FB822D322B14}"/>
          </ac:cxnSpMkLst>
        </pc:cxnChg>
        <pc:cxnChg chg="mod">
          <ac:chgData name="Phillip Kaufman" userId="c001b2a046940d7c" providerId="LiveId" clId="{5CB25B10-5B1C-4017-B167-ED3104435743}" dt="2024-05-14T06:47:10.844" v="765"/>
          <ac:cxnSpMkLst>
            <pc:docMk/>
            <pc:sldMk cId="2000645116" sldId="946"/>
            <ac:cxnSpMk id="39" creationId="{6666CA82-BB81-F424-090D-E694B0877A6D}"/>
          </ac:cxnSpMkLst>
        </pc:cxnChg>
        <pc:cxnChg chg="mod">
          <ac:chgData name="Phillip Kaufman" userId="c001b2a046940d7c" providerId="LiveId" clId="{5CB25B10-5B1C-4017-B167-ED3104435743}" dt="2024-05-14T06:47:10.844" v="765"/>
          <ac:cxnSpMkLst>
            <pc:docMk/>
            <pc:sldMk cId="2000645116" sldId="946"/>
            <ac:cxnSpMk id="40" creationId="{CBAD9714-8A4C-760F-DA76-75BFA309223F}"/>
          </ac:cxnSpMkLst>
        </pc:cxnChg>
        <pc:cxnChg chg="mod">
          <ac:chgData name="Phillip Kaufman" userId="c001b2a046940d7c" providerId="LiveId" clId="{5CB25B10-5B1C-4017-B167-ED3104435743}" dt="2024-05-14T06:47:10.844" v="765"/>
          <ac:cxnSpMkLst>
            <pc:docMk/>
            <pc:sldMk cId="2000645116" sldId="946"/>
            <ac:cxnSpMk id="41" creationId="{EE842B64-366E-F407-6856-C1C7475AA0EE}"/>
          </ac:cxnSpMkLst>
        </pc:cxnChg>
        <pc:cxnChg chg="mod">
          <ac:chgData name="Phillip Kaufman" userId="c001b2a046940d7c" providerId="LiveId" clId="{5CB25B10-5B1C-4017-B167-ED3104435743}" dt="2024-05-14T06:47:10.844" v="765"/>
          <ac:cxnSpMkLst>
            <pc:docMk/>
            <pc:sldMk cId="2000645116" sldId="946"/>
            <ac:cxnSpMk id="42" creationId="{4085AAF2-964A-3191-BC61-7C7DA7ACCEB3}"/>
          </ac:cxnSpMkLst>
        </pc:cxnChg>
        <pc:cxnChg chg="mod">
          <ac:chgData name="Phillip Kaufman" userId="c001b2a046940d7c" providerId="LiveId" clId="{5CB25B10-5B1C-4017-B167-ED3104435743}" dt="2024-05-14T06:47:10.844" v="765"/>
          <ac:cxnSpMkLst>
            <pc:docMk/>
            <pc:sldMk cId="2000645116" sldId="946"/>
            <ac:cxnSpMk id="43" creationId="{E9361037-E2DB-C299-781F-1FE26C2FB3E4}"/>
          </ac:cxnSpMkLst>
        </pc:cxnChg>
        <pc:cxnChg chg="mod">
          <ac:chgData name="Phillip Kaufman" userId="c001b2a046940d7c" providerId="LiveId" clId="{5CB25B10-5B1C-4017-B167-ED3104435743}" dt="2024-05-14T06:47:10.844" v="765"/>
          <ac:cxnSpMkLst>
            <pc:docMk/>
            <pc:sldMk cId="2000645116" sldId="946"/>
            <ac:cxnSpMk id="44" creationId="{D6401852-5494-0865-168D-FEBD38F081C7}"/>
          </ac:cxnSpMkLst>
        </pc:cxnChg>
        <pc:cxnChg chg="mod">
          <ac:chgData name="Phillip Kaufman" userId="c001b2a046940d7c" providerId="LiveId" clId="{5CB25B10-5B1C-4017-B167-ED3104435743}" dt="2024-05-14T06:47:10.844" v="765"/>
          <ac:cxnSpMkLst>
            <pc:docMk/>
            <pc:sldMk cId="2000645116" sldId="946"/>
            <ac:cxnSpMk id="45" creationId="{78C3FD8B-9877-440D-AA2A-4E7F7C90C6DE}"/>
          </ac:cxnSpMkLst>
        </pc:cxnChg>
        <pc:cxnChg chg="mod">
          <ac:chgData name="Phillip Kaufman" userId="c001b2a046940d7c" providerId="LiveId" clId="{5CB25B10-5B1C-4017-B167-ED3104435743}" dt="2024-05-14T06:47:10.844" v="765"/>
          <ac:cxnSpMkLst>
            <pc:docMk/>
            <pc:sldMk cId="2000645116" sldId="946"/>
            <ac:cxnSpMk id="46" creationId="{F4FF7611-B9B9-CDFA-8BFC-A128EE83AF81}"/>
          </ac:cxnSpMkLst>
        </pc:cxnChg>
        <pc:cxnChg chg="mod">
          <ac:chgData name="Phillip Kaufman" userId="c001b2a046940d7c" providerId="LiveId" clId="{5CB25B10-5B1C-4017-B167-ED3104435743}" dt="2024-05-14T06:47:10.844" v="765"/>
          <ac:cxnSpMkLst>
            <pc:docMk/>
            <pc:sldMk cId="2000645116" sldId="946"/>
            <ac:cxnSpMk id="47" creationId="{EDAAD989-1671-CC13-0BF4-94CE866E033C}"/>
          </ac:cxnSpMkLst>
        </pc:cxnChg>
        <pc:cxnChg chg="mod">
          <ac:chgData name="Phillip Kaufman" userId="c001b2a046940d7c" providerId="LiveId" clId="{5CB25B10-5B1C-4017-B167-ED3104435743}" dt="2024-05-14T06:47:10.844" v="765"/>
          <ac:cxnSpMkLst>
            <pc:docMk/>
            <pc:sldMk cId="2000645116" sldId="946"/>
            <ac:cxnSpMk id="48" creationId="{EDC86D00-8390-D77A-E3DF-C84319039812}"/>
          </ac:cxnSpMkLst>
        </pc:cxnChg>
        <pc:cxnChg chg="mod">
          <ac:chgData name="Phillip Kaufman" userId="c001b2a046940d7c" providerId="LiveId" clId="{5CB25B10-5B1C-4017-B167-ED3104435743}" dt="2024-05-14T06:47:10.844" v="765"/>
          <ac:cxnSpMkLst>
            <pc:docMk/>
            <pc:sldMk cId="2000645116" sldId="946"/>
            <ac:cxnSpMk id="49" creationId="{68984606-0B8F-C0A8-940E-766720D11FA0}"/>
          </ac:cxnSpMkLst>
        </pc:cxnChg>
        <pc:cxnChg chg="mod">
          <ac:chgData name="Phillip Kaufman" userId="c001b2a046940d7c" providerId="LiveId" clId="{5CB25B10-5B1C-4017-B167-ED3104435743}" dt="2024-05-14T06:47:10.844" v="765"/>
          <ac:cxnSpMkLst>
            <pc:docMk/>
            <pc:sldMk cId="2000645116" sldId="946"/>
            <ac:cxnSpMk id="53" creationId="{1EC0D46E-958E-4972-9BE6-822D38A1F3F1}"/>
          </ac:cxnSpMkLst>
        </pc:cxnChg>
        <pc:cxnChg chg="mod">
          <ac:chgData name="Phillip Kaufman" userId="c001b2a046940d7c" providerId="LiveId" clId="{5CB25B10-5B1C-4017-B167-ED3104435743}" dt="2024-05-14T06:47:10.844" v="765"/>
          <ac:cxnSpMkLst>
            <pc:docMk/>
            <pc:sldMk cId="2000645116" sldId="946"/>
            <ac:cxnSpMk id="54" creationId="{0F2F6A05-1D34-12FE-5F21-4B0DA513C1FD}"/>
          </ac:cxnSpMkLst>
        </pc:cxnChg>
      </pc:sldChg>
      <pc:sldChg chg="addSp delSp modSp mod">
        <pc:chgData name="Phillip Kaufman" userId="c001b2a046940d7c" providerId="LiveId" clId="{5CB25B10-5B1C-4017-B167-ED3104435743}" dt="2024-05-14T06:47:03.149" v="763" actId="164"/>
        <pc:sldMkLst>
          <pc:docMk/>
          <pc:sldMk cId="1472554453" sldId="947"/>
        </pc:sldMkLst>
        <pc:spChg chg="mod">
          <ac:chgData name="Phillip Kaufman" userId="c001b2a046940d7c" providerId="LiveId" clId="{5CB25B10-5B1C-4017-B167-ED3104435743}" dt="2024-05-14T06:46:49.703" v="762" actId="338"/>
          <ac:spMkLst>
            <pc:docMk/>
            <pc:sldMk cId="1472554453" sldId="947"/>
            <ac:spMk id="38" creationId="{B12DB08F-4E57-00E2-C642-FABA53C6F325}"/>
          </ac:spMkLst>
        </pc:spChg>
        <pc:spChg chg="mod">
          <ac:chgData name="Phillip Kaufman" userId="c001b2a046940d7c" providerId="LiveId" clId="{5CB25B10-5B1C-4017-B167-ED3104435743}" dt="2024-05-14T06:46:49.703" v="762" actId="338"/>
          <ac:spMkLst>
            <pc:docMk/>
            <pc:sldMk cId="1472554453" sldId="947"/>
            <ac:spMk id="39" creationId="{E83BF801-5BA8-D3FC-CD0F-675D6A907F02}"/>
          </ac:spMkLst>
        </pc:spChg>
        <pc:spChg chg="mod">
          <ac:chgData name="Phillip Kaufman" userId="c001b2a046940d7c" providerId="LiveId" clId="{5CB25B10-5B1C-4017-B167-ED3104435743}" dt="2024-05-14T06:46:49.703" v="762" actId="338"/>
          <ac:spMkLst>
            <pc:docMk/>
            <pc:sldMk cId="1472554453" sldId="947"/>
            <ac:spMk id="40" creationId="{CB87E46D-8509-7202-85E2-09CBA2CA0D8D}"/>
          </ac:spMkLst>
        </pc:spChg>
        <pc:spChg chg="mod">
          <ac:chgData name="Phillip Kaufman" userId="c001b2a046940d7c" providerId="LiveId" clId="{5CB25B10-5B1C-4017-B167-ED3104435743}" dt="2024-05-14T06:46:49.703" v="762" actId="338"/>
          <ac:spMkLst>
            <pc:docMk/>
            <pc:sldMk cId="1472554453" sldId="947"/>
            <ac:spMk id="41" creationId="{CC777DDB-1380-E295-A60C-7592CC9E310E}"/>
          </ac:spMkLst>
        </pc:spChg>
        <pc:spChg chg="mod">
          <ac:chgData name="Phillip Kaufman" userId="c001b2a046940d7c" providerId="LiveId" clId="{5CB25B10-5B1C-4017-B167-ED3104435743}" dt="2024-05-14T06:46:49.703" v="762" actId="338"/>
          <ac:spMkLst>
            <pc:docMk/>
            <pc:sldMk cId="1472554453" sldId="947"/>
            <ac:spMk id="42" creationId="{9121E1DC-54C4-D603-77F2-688858B7F9FC}"/>
          </ac:spMkLst>
        </pc:spChg>
        <pc:spChg chg="mod">
          <ac:chgData name="Phillip Kaufman" userId="c001b2a046940d7c" providerId="LiveId" clId="{5CB25B10-5B1C-4017-B167-ED3104435743}" dt="2024-05-14T06:46:49.703" v="762" actId="338"/>
          <ac:spMkLst>
            <pc:docMk/>
            <pc:sldMk cId="1472554453" sldId="947"/>
            <ac:spMk id="43" creationId="{EB8A4A20-87D8-F03A-97BB-ABD300EF20E7}"/>
          </ac:spMkLst>
        </pc:spChg>
        <pc:spChg chg="mod">
          <ac:chgData name="Phillip Kaufman" userId="c001b2a046940d7c" providerId="LiveId" clId="{5CB25B10-5B1C-4017-B167-ED3104435743}" dt="2024-05-14T06:46:49.703" v="762" actId="338"/>
          <ac:spMkLst>
            <pc:docMk/>
            <pc:sldMk cId="1472554453" sldId="947"/>
            <ac:spMk id="77" creationId="{FB4A908B-EF4F-83DF-6F37-BCCA02B51BAB}"/>
          </ac:spMkLst>
        </pc:spChg>
        <pc:spChg chg="mod">
          <ac:chgData name="Phillip Kaufman" userId="c001b2a046940d7c" providerId="LiveId" clId="{5CB25B10-5B1C-4017-B167-ED3104435743}" dt="2024-05-14T06:46:49.703" v="762" actId="338"/>
          <ac:spMkLst>
            <pc:docMk/>
            <pc:sldMk cId="1472554453" sldId="947"/>
            <ac:spMk id="78" creationId="{A84A4263-D236-F273-033B-B49E922A5129}"/>
          </ac:spMkLst>
        </pc:spChg>
        <pc:grpChg chg="add mod">
          <ac:chgData name="Phillip Kaufman" userId="c001b2a046940d7c" providerId="LiveId" clId="{5CB25B10-5B1C-4017-B167-ED3104435743}" dt="2024-05-14T06:46:49.703" v="762" actId="338"/>
          <ac:grpSpMkLst>
            <pc:docMk/>
            <pc:sldMk cId="1472554453" sldId="947"/>
            <ac:grpSpMk id="4" creationId="{AC34DD4F-BF67-D35B-0CE0-DB1A16CD4F96}"/>
          </ac:grpSpMkLst>
        </pc:grpChg>
        <pc:grpChg chg="add mod">
          <ac:chgData name="Phillip Kaufman" userId="c001b2a046940d7c" providerId="LiveId" clId="{5CB25B10-5B1C-4017-B167-ED3104435743}" dt="2024-05-14T06:47:03.149" v="763" actId="164"/>
          <ac:grpSpMkLst>
            <pc:docMk/>
            <pc:sldMk cId="1472554453" sldId="947"/>
            <ac:grpSpMk id="5" creationId="{9C483F0B-99A2-6369-5A7B-95E7518B6031}"/>
          </ac:grpSpMkLst>
        </pc:grpChg>
        <pc:grpChg chg="del">
          <ac:chgData name="Phillip Kaufman" userId="c001b2a046940d7c" providerId="LiveId" clId="{5CB25B10-5B1C-4017-B167-ED3104435743}" dt="2024-05-14T06:45:53.560" v="744" actId="165"/>
          <ac:grpSpMkLst>
            <pc:docMk/>
            <pc:sldMk cId="1472554453" sldId="947"/>
            <ac:grpSpMk id="34" creationId="{EDCBA5CD-6F9D-1877-25BE-7BE71E28D83D}"/>
          </ac:grpSpMkLst>
        </pc:grpChg>
        <pc:grpChg chg="mod topLvl">
          <ac:chgData name="Phillip Kaufman" userId="c001b2a046940d7c" providerId="LiveId" clId="{5CB25B10-5B1C-4017-B167-ED3104435743}" dt="2024-05-14T06:47:03.149" v="763" actId="164"/>
          <ac:grpSpMkLst>
            <pc:docMk/>
            <pc:sldMk cId="1472554453" sldId="947"/>
            <ac:grpSpMk id="35" creationId="{AD9BCFC3-2729-EA5F-522D-66461F006684}"/>
          </ac:grpSpMkLst>
        </pc:grpChg>
        <pc:grpChg chg="mod topLvl">
          <ac:chgData name="Phillip Kaufman" userId="c001b2a046940d7c" providerId="LiveId" clId="{5CB25B10-5B1C-4017-B167-ED3104435743}" dt="2024-05-14T06:47:03.149" v="763" actId="164"/>
          <ac:grpSpMkLst>
            <pc:docMk/>
            <pc:sldMk cId="1472554453" sldId="947"/>
            <ac:grpSpMk id="36" creationId="{E58F96F7-3AB7-07B0-C226-C5A3406C4343}"/>
          </ac:grpSpMkLst>
        </pc:grpChg>
        <pc:grpChg chg="mod topLvl">
          <ac:chgData name="Phillip Kaufman" userId="c001b2a046940d7c" providerId="LiveId" clId="{5CB25B10-5B1C-4017-B167-ED3104435743}" dt="2024-05-14T06:47:03.149" v="763" actId="164"/>
          <ac:grpSpMkLst>
            <pc:docMk/>
            <pc:sldMk cId="1472554453" sldId="947"/>
            <ac:grpSpMk id="37" creationId="{83B6D9BC-1984-F4F9-87FA-616458FC6995}"/>
          </ac:grpSpMkLst>
        </pc:grpChg>
        <pc:grpChg chg="mod">
          <ac:chgData name="Phillip Kaufman" userId="c001b2a046940d7c" providerId="LiveId" clId="{5CB25B10-5B1C-4017-B167-ED3104435743}" dt="2024-05-14T06:46:49.703" v="762" actId="338"/>
          <ac:grpSpMkLst>
            <pc:docMk/>
            <pc:sldMk cId="1472554453" sldId="947"/>
            <ac:grpSpMk id="44" creationId="{649D4F07-ABDB-AFA3-2B37-862901206786}"/>
          </ac:grpSpMkLst>
        </pc:grpChg>
        <pc:grpChg chg="mod">
          <ac:chgData name="Phillip Kaufman" userId="c001b2a046940d7c" providerId="LiveId" clId="{5CB25B10-5B1C-4017-B167-ED3104435743}" dt="2024-05-14T06:46:49.703" v="762" actId="338"/>
          <ac:grpSpMkLst>
            <pc:docMk/>
            <pc:sldMk cId="1472554453" sldId="947"/>
            <ac:grpSpMk id="79" creationId="{4BC4A5A9-A987-30CE-CFBF-7350B131CA70}"/>
          </ac:grpSpMkLst>
        </pc:grpChg>
        <pc:cxnChg chg="mod">
          <ac:chgData name="Phillip Kaufman" userId="c001b2a046940d7c" providerId="LiveId" clId="{5CB25B10-5B1C-4017-B167-ED3104435743}" dt="2024-05-14T06:46:49.703" v="762" actId="338"/>
          <ac:cxnSpMkLst>
            <pc:docMk/>
            <pc:sldMk cId="1472554453" sldId="947"/>
            <ac:cxnSpMk id="45" creationId="{AE332837-84F0-D11F-1F19-1276D3DDCCDD}"/>
          </ac:cxnSpMkLst>
        </pc:cxnChg>
        <pc:cxnChg chg="mod">
          <ac:chgData name="Phillip Kaufman" userId="c001b2a046940d7c" providerId="LiveId" clId="{5CB25B10-5B1C-4017-B167-ED3104435743}" dt="2024-05-14T06:46:49.703" v="762" actId="338"/>
          <ac:cxnSpMkLst>
            <pc:docMk/>
            <pc:sldMk cId="1472554453" sldId="947"/>
            <ac:cxnSpMk id="46" creationId="{2A0F40D0-293F-7D88-E2F7-1F448080B287}"/>
          </ac:cxnSpMkLst>
        </pc:cxnChg>
        <pc:cxnChg chg="mod">
          <ac:chgData name="Phillip Kaufman" userId="c001b2a046940d7c" providerId="LiveId" clId="{5CB25B10-5B1C-4017-B167-ED3104435743}" dt="2024-05-14T06:46:49.703" v="762" actId="338"/>
          <ac:cxnSpMkLst>
            <pc:docMk/>
            <pc:sldMk cId="1472554453" sldId="947"/>
            <ac:cxnSpMk id="47" creationId="{78AC2192-BE73-E2EB-81C5-ECC0B09703FB}"/>
          </ac:cxnSpMkLst>
        </pc:cxnChg>
        <pc:cxnChg chg="mod">
          <ac:chgData name="Phillip Kaufman" userId="c001b2a046940d7c" providerId="LiveId" clId="{5CB25B10-5B1C-4017-B167-ED3104435743}" dt="2024-05-14T06:46:49.703" v="762" actId="338"/>
          <ac:cxnSpMkLst>
            <pc:docMk/>
            <pc:sldMk cId="1472554453" sldId="947"/>
            <ac:cxnSpMk id="48" creationId="{7FED69A1-247C-DB70-8735-E70ADD38450A}"/>
          </ac:cxnSpMkLst>
        </pc:cxnChg>
        <pc:cxnChg chg="mod">
          <ac:chgData name="Phillip Kaufman" userId="c001b2a046940d7c" providerId="LiveId" clId="{5CB25B10-5B1C-4017-B167-ED3104435743}" dt="2024-05-14T06:46:49.703" v="762" actId="338"/>
          <ac:cxnSpMkLst>
            <pc:docMk/>
            <pc:sldMk cId="1472554453" sldId="947"/>
            <ac:cxnSpMk id="49" creationId="{BB8AE6BF-D27D-6470-AE9D-9E5F19777168}"/>
          </ac:cxnSpMkLst>
        </pc:cxnChg>
        <pc:cxnChg chg="mod">
          <ac:chgData name="Phillip Kaufman" userId="c001b2a046940d7c" providerId="LiveId" clId="{5CB25B10-5B1C-4017-B167-ED3104435743}" dt="2024-05-14T06:46:49.703" v="762" actId="338"/>
          <ac:cxnSpMkLst>
            <pc:docMk/>
            <pc:sldMk cId="1472554453" sldId="947"/>
            <ac:cxnSpMk id="50" creationId="{F5FD4B3E-95CD-F901-7129-274E423F1175}"/>
          </ac:cxnSpMkLst>
        </pc:cxnChg>
        <pc:cxnChg chg="mod">
          <ac:chgData name="Phillip Kaufman" userId="c001b2a046940d7c" providerId="LiveId" clId="{5CB25B10-5B1C-4017-B167-ED3104435743}" dt="2024-05-14T06:46:49.703" v="762" actId="338"/>
          <ac:cxnSpMkLst>
            <pc:docMk/>
            <pc:sldMk cId="1472554453" sldId="947"/>
            <ac:cxnSpMk id="51" creationId="{B042D568-A74F-8F5A-2D0D-DA4EC65F1449}"/>
          </ac:cxnSpMkLst>
        </pc:cxnChg>
        <pc:cxnChg chg="mod">
          <ac:chgData name="Phillip Kaufman" userId="c001b2a046940d7c" providerId="LiveId" clId="{5CB25B10-5B1C-4017-B167-ED3104435743}" dt="2024-05-14T06:46:49.703" v="762" actId="338"/>
          <ac:cxnSpMkLst>
            <pc:docMk/>
            <pc:sldMk cId="1472554453" sldId="947"/>
            <ac:cxnSpMk id="52" creationId="{64C0D015-0EC7-D784-938D-C38EBB44D690}"/>
          </ac:cxnSpMkLst>
        </pc:cxnChg>
        <pc:cxnChg chg="mod">
          <ac:chgData name="Phillip Kaufman" userId="c001b2a046940d7c" providerId="LiveId" clId="{5CB25B10-5B1C-4017-B167-ED3104435743}" dt="2024-05-14T06:46:49.703" v="762" actId="338"/>
          <ac:cxnSpMkLst>
            <pc:docMk/>
            <pc:sldMk cId="1472554453" sldId="947"/>
            <ac:cxnSpMk id="53" creationId="{A3BFC0D1-0B55-1ED8-D481-2DCA54DF39D8}"/>
          </ac:cxnSpMkLst>
        </pc:cxnChg>
        <pc:cxnChg chg="mod">
          <ac:chgData name="Phillip Kaufman" userId="c001b2a046940d7c" providerId="LiveId" clId="{5CB25B10-5B1C-4017-B167-ED3104435743}" dt="2024-05-14T06:46:49.703" v="762" actId="338"/>
          <ac:cxnSpMkLst>
            <pc:docMk/>
            <pc:sldMk cId="1472554453" sldId="947"/>
            <ac:cxnSpMk id="54" creationId="{E07D415A-545D-E17F-0A70-99BF25BD9523}"/>
          </ac:cxnSpMkLst>
        </pc:cxnChg>
        <pc:cxnChg chg="mod">
          <ac:chgData name="Phillip Kaufman" userId="c001b2a046940d7c" providerId="LiveId" clId="{5CB25B10-5B1C-4017-B167-ED3104435743}" dt="2024-05-14T06:46:49.703" v="762" actId="338"/>
          <ac:cxnSpMkLst>
            <pc:docMk/>
            <pc:sldMk cId="1472554453" sldId="947"/>
            <ac:cxnSpMk id="55" creationId="{527C0A29-A160-43A1-8488-81BBD2B24A72}"/>
          </ac:cxnSpMkLst>
        </pc:cxnChg>
        <pc:cxnChg chg="mod">
          <ac:chgData name="Phillip Kaufman" userId="c001b2a046940d7c" providerId="LiveId" clId="{5CB25B10-5B1C-4017-B167-ED3104435743}" dt="2024-05-14T06:46:49.703" v="762" actId="338"/>
          <ac:cxnSpMkLst>
            <pc:docMk/>
            <pc:sldMk cId="1472554453" sldId="947"/>
            <ac:cxnSpMk id="56" creationId="{E9D086D7-243A-DAD2-B03A-E3B645AE657C}"/>
          </ac:cxnSpMkLst>
        </pc:cxnChg>
        <pc:cxnChg chg="mod">
          <ac:chgData name="Phillip Kaufman" userId="c001b2a046940d7c" providerId="LiveId" clId="{5CB25B10-5B1C-4017-B167-ED3104435743}" dt="2024-05-14T06:46:49.703" v="762" actId="338"/>
          <ac:cxnSpMkLst>
            <pc:docMk/>
            <pc:sldMk cId="1472554453" sldId="947"/>
            <ac:cxnSpMk id="57" creationId="{F087534E-74A5-3B4B-F5DE-33E2A8DBE7A1}"/>
          </ac:cxnSpMkLst>
        </pc:cxnChg>
        <pc:cxnChg chg="mod">
          <ac:chgData name="Phillip Kaufman" userId="c001b2a046940d7c" providerId="LiveId" clId="{5CB25B10-5B1C-4017-B167-ED3104435743}" dt="2024-05-14T06:46:49.703" v="762" actId="338"/>
          <ac:cxnSpMkLst>
            <pc:docMk/>
            <pc:sldMk cId="1472554453" sldId="947"/>
            <ac:cxnSpMk id="58" creationId="{6927B7FF-6CAF-8E52-ADBC-30C394B4F166}"/>
          </ac:cxnSpMkLst>
        </pc:cxnChg>
        <pc:cxnChg chg="mod">
          <ac:chgData name="Phillip Kaufman" userId="c001b2a046940d7c" providerId="LiveId" clId="{5CB25B10-5B1C-4017-B167-ED3104435743}" dt="2024-05-14T06:46:49.703" v="762" actId="338"/>
          <ac:cxnSpMkLst>
            <pc:docMk/>
            <pc:sldMk cId="1472554453" sldId="947"/>
            <ac:cxnSpMk id="59" creationId="{D7C12C2E-7F19-2A54-CAF3-3AE2A31BED5B}"/>
          </ac:cxnSpMkLst>
        </pc:cxnChg>
        <pc:cxnChg chg="mod">
          <ac:chgData name="Phillip Kaufman" userId="c001b2a046940d7c" providerId="LiveId" clId="{5CB25B10-5B1C-4017-B167-ED3104435743}" dt="2024-05-14T06:46:49.703" v="762" actId="338"/>
          <ac:cxnSpMkLst>
            <pc:docMk/>
            <pc:sldMk cId="1472554453" sldId="947"/>
            <ac:cxnSpMk id="60" creationId="{4E3B0FCC-E0A2-F98B-2E24-29FF40535D86}"/>
          </ac:cxnSpMkLst>
        </pc:cxnChg>
        <pc:cxnChg chg="mod">
          <ac:chgData name="Phillip Kaufman" userId="c001b2a046940d7c" providerId="LiveId" clId="{5CB25B10-5B1C-4017-B167-ED3104435743}" dt="2024-05-14T06:46:49.703" v="762" actId="338"/>
          <ac:cxnSpMkLst>
            <pc:docMk/>
            <pc:sldMk cId="1472554453" sldId="947"/>
            <ac:cxnSpMk id="61" creationId="{BBA6E28B-9E0E-98C4-05AC-AE7E5878354A}"/>
          </ac:cxnSpMkLst>
        </pc:cxnChg>
        <pc:cxnChg chg="mod">
          <ac:chgData name="Phillip Kaufman" userId="c001b2a046940d7c" providerId="LiveId" clId="{5CB25B10-5B1C-4017-B167-ED3104435743}" dt="2024-05-14T06:46:49.703" v="762" actId="338"/>
          <ac:cxnSpMkLst>
            <pc:docMk/>
            <pc:sldMk cId="1472554453" sldId="947"/>
            <ac:cxnSpMk id="62" creationId="{9998B8DB-A78D-C72D-AAAA-5214D0BF1BFC}"/>
          </ac:cxnSpMkLst>
        </pc:cxnChg>
        <pc:cxnChg chg="mod">
          <ac:chgData name="Phillip Kaufman" userId="c001b2a046940d7c" providerId="LiveId" clId="{5CB25B10-5B1C-4017-B167-ED3104435743}" dt="2024-05-14T06:46:49.703" v="762" actId="338"/>
          <ac:cxnSpMkLst>
            <pc:docMk/>
            <pc:sldMk cId="1472554453" sldId="947"/>
            <ac:cxnSpMk id="63" creationId="{C6A19007-F9CF-2EF8-D92D-E234B331937C}"/>
          </ac:cxnSpMkLst>
        </pc:cxnChg>
        <pc:cxnChg chg="mod">
          <ac:chgData name="Phillip Kaufman" userId="c001b2a046940d7c" providerId="LiveId" clId="{5CB25B10-5B1C-4017-B167-ED3104435743}" dt="2024-05-14T06:46:49.703" v="762" actId="338"/>
          <ac:cxnSpMkLst>
            <pc:docMk/>
            <pc:sldMk cId="1472554453" sldId="947"/>
            <ac:cxnSpMk id="64" creationId="{0AA79403-A288-32E0-7B89-04A80FDF6555}"/>
          </ac:cxnSpMkLst>
        </pc:cxnChg>
        <pc:cxnChg chg="mod">
          <ac:chgData name="Phillip Kaufman" userId="c001b2a046940d7c" providerId="LiveId" clId="{5CB25B10-5B1C-4017-B167-ED3104435743}" dt="2024-05-14T06:46:49.703" v="762" actId="338"/>
          <ac:cxnSpMkLst>
            <pc:docMk/>
            <pc:sldMk cId="1472554453" sldId="947"/>
            <ac:cxnSpMk id="65" creationId="{8FE5B8ED-34EE-B026-360B-08EE8B788C05}"/>
          </ac:cxnSpMkLst>
        </pc:cxnChg>
        <pc:cxnChg chg="mod">
          <ac:chgData name="Phillip Kaufman" userId="c001b2a046940d7c" providerId="LiveId" clId="{5CB25B10-5B1C-4017-B167-ED3104435743}" dt="2024-05-14T06:46:49.703" v="762" actId="338"/>
          <ac:cxnSpMkLst>
            <pc:docMk/>
            <pc:sldMk cId="1472554453" sldId="947"/>
            <ac:cxnSpMk id="66" creationId="{EEEB6195-B676-16EC-30F4-59ACE4066F8A}"/>
          </ac:cxnSpMkLst>
        </pc:cxnChg>
        <pc:cxnChg chg="mod">
          <ac:chgData name="Phillip Kaufman" userId="c001b2a046940d7c" providerId="LiveId" clId="{5CB25B10-5B1C-4017-B167-ED3104435743}" dt="2024-05-14T06:46:49.703" v="762" actId="338"/>
          <ac:cxnSpMkLst>
            <pc:docMk/>
            <pc:sldMk cId="1472554453" sldId="947"/>
            <ac:cxnSpMk id="67" creationId="{68C59A6A-F7EF-62AC-E068-C5A961D6C98C}"/>
          </ac:cxnSpMkLst>
        </pc:cxnChg>
        <pc:cxnChg chg="mod">
          <ac:chgData name="Phillip Kaufman" userId="c001b2a046940d7c" providerId="LiveId" clId="{5CB25B10-5B1C-4017-B167-ED3104435743}" dt="2024-05-14T06:46:49.703" v="762" actId="338"/>
          <ac:cxnSpMkLst>
            <pc:docMk/>
            <pc:sldMk cId="1472554453" sldId="947"/>
            <ac:cxnSpMk id="68" creationId="{1836FB47-6551-E83C-0E6C-15C0245A1525}"/>
          </ac:cxnSpMkLst>
        </pc:cxnChg>
        <pc:cxnChg chg="mod">
          <ac:chgData name="Phillip Kaufman" userId="c001b2a046940d7c" providerId="LiveId" clId="{5CB25B10-5B1C-4017-B167-ED3104435743}" dt="2024-05-14T06:46:49.703" v="762" actId="338"/>
          <ac:cxnSpMkLst>
            <pc:docMk/>
            <pc:sldMk cId="1472554453" sldId="947"/>
            <ac:cxnSpMk id="69" creationId="{B2FC5DB3-37D4-4AD5-31CD-EE5E1B91BEB0}"/>
          </ac:cxnSpMkLst>
        </pc:cxnChg>
        <pc:cxnChg chg="mod">
          <ac:chgData name="Phillip Kaufman" userId="c001b2a046940d7c" providerId="LiveId" clId="{5CB25B10-5B1C-4017-B167-ED3104435743}" dt="2024-05-14T06:46:49.703" v="762" actId="338"/>
          <ac:cxnSpMkLst>
            <pc:docMk/>
            <pc:sldMk cId="1472554453" sldId="947"/>
            <ac:cxnSpMk id="70" creationId="{9EEDEE62-9379-52AA-2C89-18EC532C0C88}"/>
          </ac:cxnSpMkLst>
        </pc:cxnChg>
        <pc:cxnChg chg="mod">
          <ac:chgData name="Phillip Kaufman" userId="c001b2a046940d7c" providerId="LiveId" clId="{5CB25B10-5B1C-4017-B167-ED3104435743}" dt="2024-05-14T06:46:49.703" v="762" actId="338"/>
          <ac:cxnSpMkLst>
            <pc:docMk/>
            <pc:sldMk cId="1472554453" sldId="947"/>
            <ac:cxnSpMk id="71" creationId="{E6CA93C0-F7C5-95B2-B37F-FED0C2BD8704}"/>
          </ac:cxnSpMkLst>
        </pc:cxnChg>
        <pc:cxnChg chg="mod">
          <ac:chgData name="Phillip Kaufman" userId="c001b2a046940d7c" providerId="LiveId" clId="{5CB25B10-5B1C-4017-B167-ED3104435743}" dt="2024-05-14T06:46:49.703" v="762" actId="338"/>
          <ac:cxnSpMkLst>
            <pc:docMk/>
            <pc:sldMk cId="1472554453" sldId="947"/>
            <ac:cxnSpMk id="72" creationId="{B02FAFC3-3BA2-B1B3-2D66-613C53F5C388}"/>
          </ac:cxnSpMkLst>
        </pc:cxnChg>
        <pc:cxnChg chg="mod">
          <ac:chgData name="Phillip Kaufman" userId="c001b2a046940d7c" providerId="LiveId" clId="{5CB25B10-5B1C-4017-B167-ED3104435743}" dt="2024-05-14T06:46:49.703" v="762" actId="338"/>
          <ac:cxnSpMkLst>
            <pc:docMk/>
            <pc:sldMk cId="1472554453" sldId="947"/>
            <ac:cxnSpMk id="73" creationId="{25E48E28-B448-639F-0092-73E1E1264519}"/>
          </ac:cxnSpMkLst>
        </pc:cxnChg>
        <pc:cxnChg chg="mod">
          <ac:chgData name="Phillip Kaufman" userId="c001b2a046940d7c" providerId="LiveId" clId="{5CB25B10-5B1C-4017-B167-ED3104435743}" dt="2024-05-14T06:46:49.703" v="762" actId="338"/>
          <ac:cxnSpMkLst>
            <pc:docMk/>
            <pc:sldMk cId="1472554453" sldId="947"/>
            <ac:cxnSpMk id="74" creationId="{298E67C6-1098-8326-8A9F-C9FD0C64637C}"/>
          </ac:cxnSpMkLst>
        </pc:cxnChg>
        <pc:cxnChg chg="mod">
          <ac:chgData name="Phillip Kaufman" userId="c001b2a046940d7c" providerId="LiveId" clId="{5CB25B10-5B1C-4017-B167-ED3104435743}" dt="2024-05-14T06:46:49.703" v="762" actId="338"/>
          <ac:cxnSpMkLst>
            <pc:docMk/>
            <pc:sldMk cId="1472554453" sldId="947"/>
            <ac:cxnSpMk id="75" creationId="{45375A77-C7B4-9FCD-494F-C565F8D3B229}"/>
          </ac:cxnSpMkLst>
        </pc:cxnChg>
        <pc:cxnChg chg="mod">
          <ac:chgData name="Phillip Kaufman" userId="c001b2a046940d7c" providerId="LiveId" clId="{5CB25B10-5B1C-4017-B167-ED3104435743}" dt="2024-05-14T06:46:49.703" v="762" actId="338"/>
          <ac:cxnSpMkLst>
            <pc:docMk/>
            <pc:sldMk cId="1472554453" sldId="947"/>
            <ac:cxnSpMk id="76" creationId="{7CB275DC-1F4C-7F6B-2EBA-CE1E677A4A9D}"/>
          </ac:cxnSpMkLst>
        </pc:cxnChg>
        <pc:cxnChg chg="mod">
          <ac:chgData name="Phillip Kaufman" userId="c001b2a046940d7c" providerId="LiveId" clId="{5CB25B10-5B1C-4017-B167-ED3104435743}" dt="2024-05-14T06:46:49.703" v="762" actId="338"/>
          <ac:cxnSpMkLst>
            <pc:docMk/>
            <pc:sldMk cId="1472554453" sldId="947"/>
            <ac:cxnSpMk id="80" creationId="{DA253E7E-97F7-383E-A99E-6675C9EBE620}"/>
          </ac:cxnSpMkLst>
        </pc:cxnChg>
        <pc:cxnChg chg="mod">
          <ac:chgData name="Phillip Kaufman" userId="c001b2a046940d7c" providerId="LiveId" clId="{5CB25B10-5B1C-4017-B167-ED3104435743}" dt="2024-05-14T06:46:49.703" v="762" actId="338"/>
          <ac:cxnSpMkLst>
            <pc:docMk/>
            <pc:sldMk cId="1472554453" sldId="947"/>
            <ac:cxnSpMk id="81" creationId="{B97D9803-A654-FC2D-FC21-BAE8F2E3A38B}"/>
          </ac:cxnSpMkLst>
        </pc:cxnChg>
      </pc:sldChg>
      <pc:sldChg chg="addSp delSp modSp mod">
        <pc:chgData name="Phillip Kaufman" userId="c001b2a046940d7c" providerId="LiveId" clId="{5CB25B10-5B1C-4017-B167-ED3104435743}" dt="2024-05-16T08:19:10.104" v="2272" actId="20577"/>
        <pc:sldMkLst>
          <pc:docMk/>
          <pc:sldMk cId="2393263260" sldId="948"/>
        </pc:sldMkLst>
        <pc:spChg chg="mod">
          <ac:chgData name="Phillip Kaufman" userId="c001b2a046940d7c" providerId="LiveId" clId="{5CB25B10-5B1C-4017-B167-ED3104435743}" dt="2024-05-14T06:46:49.142" v="761" actId="165"/>
          <ac:spMkLst>
            <pc:docMk/>
            <pc:sldMk cId="2393263260" sldId="948"/>
            <ac:spMk id="13" creationId="{AD7BBF35-DDEC-AB22-0B2E-9F27D2EBE013}"/>
          </ac:spMkLst>
        </pc:spChg>
        <pc:spChg chg="mod">
          <ac:chgData name="Phillip Kaufman" userId="c001b2a046940d7c" providerId="LiveId" clId="{5CB25B10-5B1C-4017-B167-ED3104435743}" dt="2024-05-14T06:46:49.142" v="761" actId="165"/>
          <ac:spMkLst>
            <pc:docMk/>
            <pc:sldMk cId="2393263260" sldId="948"/>
            <ac:spMk id="14" creationId="{9F306848-2E55-D948-BF3D-4A954FF8AFDC}"/>
          </ac:spMkLst>
        </pc:spChg>
        <pc:spChg chg="mod">
          <ac:chgData name="Phillip Kaufman" userId="c001b2a046940d7c" providerId="LiveId" clId="{5CB25B10-5B1C-4017-B167-ED3104435743}" dt="2024-05-14T06:46:49.142" v="761" actId="165"/>
          <ac:spMkLst>
            <pc:docMk/>
            <pc:sldMk cId="2393263260" sldId="948"/>
            <ac:spMk id="16" creationId="{1B0B832D-700B-60C8-DD32-EA08E816C500}"/>
          </ac:spMkLst>
        </pc:spChg>
        <pc:spChg chg="mod">
          <ac:chgData name="Phillip Kaufman" userId="c001b2a046940d7c" providerId="LiveId" clId="{5CB25B10-5B1C-4017-B167-ED3104435743}" dt="2024-05-14T06:46:49.142" v="761" actId="165"/>
          <ac:spMkLst>
            <pc:docMk/>
            <pc:sldMk cId="2393263260" sldId="948"/>
            <ac:spMk id="17" creationId="{5331E30F-AEB3-6795-A321-1831D8801C8E}"/>
          </ac:spMkLst>
        </pc:spChg>
        <pc:spChg chg="mod">
          <ac:chgData name="Phillip Kaufman" userId="c001b2a046940d7c" providerId="LiveId" clId="{5CB25B10-5B1C-4017-B167-ED3104435743}" dt="2024-05-14T06:46:49.142" v="761" actId="165"/>
          <ac:spMkLst>
            <pc:docMk/>
            <pc:sldMk cId="2393263260" sldId="948"/>
            <ac:spMk id="18" creationId="{5001E28D-F766-A40D-EF36-41003A56F0CD}"/>
          </ac:spMkLst>
        </pc:spChg>
        <pc:spChg chg="mod">
          <ac:chgData name="Phillip Kaufman" userId="c001b2a046940d7c" providerId="LiveId" clId="{5CB25B10-5B1C-4017-B167-ED3104435743}" dt="2024-05-14T06:46:49.142" v="761" actId="165"/>
          <ac:spMkLst>
            <pc:docMk/>
            <pc:sldMk cId="2393263260" sldId="948"/>
            <ac:spMk id="19" creationId="{EE2B940F-4931-71EB-9455-6C8BB4625F3C}"/>
          </ac:spMkLst>
        </pc:spChg>
        <pc:spChg chg="mod">
          <ac:chgData name="Phillip Kaufman" userId="c001b2a046940d7c" providerId="LiveId" clId="{5CB25B10-5B1C-4017-B167-ED3104435743}" dt="2024-05-14T06:47:56.371" v="780" actId="165"/>
          <ac:spMkLst>
            <pc:docMk/>
            <pc:sldMk cId="2393263260" sldId="948"/>
            <ac:spMk id="23" creationId="{EBD43448-A4DF-B7E7-28F9-E1CFF0D59D38}"/>
          </ac:spMkLst>
        </pc:spChg>
        <pc:spChg chg="mod">
          <ac:chgData name="Phillip Kaufman" userId="c001b2a046940d7c" providerId="LiveId" clId="{5CB25B10-5B1C-4017-B167-ED3104435743}" dt="2024-05-14T06:47:56.371" v="780" actId="165"/>
          <ac:spMkLst>
            <pc:docMk/>
            <pc:sldMk cId="2393263260" sldId="948"/>
            <ac:spMk id="24" creationId="{B65E7571-C75B-948B-3B4C-A5E5B5555CD6}"/>
          </ac:spMkLst>
        </pc:spChg>
        <pc:spChg chg="mod">
          <ac:chgData name="Phillip Kaufman" userId="c001b2a046940d7c" providerId="LiveId" clId="{5CB25B10-5B1C-4017-B167-ED3104435743}" dt="2024-05-14T06:47:56.371" v="780" actId="165"/>
          <ac:spMkLst>
            <pc:docMk/>
            <pc:sldMk cId="2393263260" sldId="948"/>
            <ac:spMk id="25" creationId="{478BE640-6C36-7646-278E-776C5EA83FF8}"/>
          </ac:spMkLst>
        </pc:spChg>
        <pc:spChg chg="mod">
          <ac:chgData name="Phillip Kaufman" userId="c001b2a046940d7c" providerId="LiveId" clId="{5CB25B10-5B1C-4017-B167-ED3104435743}" dt="2024-05-14T06:47:56.371" v="780" actId="165"/>
          <ac:spMkLst>
            <pc:docMk/>
            <pc:sldMk cId="2393263260" sldId="948"/>
            <ac:spMk id="26" creationId="{FF28D28B-AC49-3634-0042-E5CD9465F7C4}"/>
          </ac:spMkLst>
        </pc:spChg>
        <pc:spChg chg="mod">
          <ac:chgData name="Phillip Kaufman" userId="c001b2a046940d7c" providerId="LiveId" clId="{5CB25B10-5B1C-4017-B167-ED3104435743}" dt="2024-05-14T06:47:56.371" v="780" actId="165"/>
          <ac:spMkLst>
            <pc:docMk/>
            <pc:sldMk cId="2393263260" sldId="948"/>
            <ac:spMk id="27" creationId="{426E1EB1-7BE3-6342-EF42-C70549F0103E}"/>
          </ac:spMkLst>
        </pc:spChg>
        <pc:spChg chg="mod">
          <ac:chgData name="Phillip Kaufman" userId="c001b2a046940d7c" providerId="LiveId" clId="{5CB25B10-5B1C-4017-B167-ED3104435743}" dt="2024-05-14T06:47:56.371" v="780" actId="165"/>
          <ac:spMkLst>
            <pc:docMk/>
            <pc:sldMk cId="2393263260" sldId="948"/>
            <ac:spMk id="28" creationId="{C3EBFBEC-5C00-28DA-8243-1080D4F4FEAE}"/>
          </ac:spMkLst>
        </pc:spChg>
        <pc:spChg chg="mod">
          <ac:chgData name="Phillip Kaufman" userId="c001b2a046940d7c" providerId="LiveId" clId="{5CB25B10-5B1C-4017-B167-ED3104435743}" dt="2024-05-14T06:46:49.142" v="761" actId="165"/>
          <ac:spMkLst>
            <pc:docMk/>
            <pc:sldMk cId="2393263260" sldId="948"/>
            <ac:spMk id="61" creationId="{34629C6F-2D7D-052E-2051-21C5F9F9A9E6}"/>
          </ac:spMkLst>
        </pc:spChg>
        <pc:spChg chg="mod">
          <ac:chgData name="Phillip Kaufman" userId="c001b2a046940d7c" providerId="LiveId" clId="{5CB25B10-5B1C-4017-B167-ED3104435743}" dt="2024-05-14T06:46:49.142" v="761" actId="165"/>
          <ac:spMkLst>
            <pc:docMk/>
            <pc:sldMk cId="2393263260" sldId="948"/>
            <ac:spMk id="62" creationId="{38CAE910-EFAD-E342-409B-14BEDB3ECCDE}"/>
          </ac:spMkLst>
        </pc:spChg>
        <pc:spChg chg="mod">
          <ac:chgData name="Phillip Kaufman" userId="c001b2a046940d7c" providerId="LiveId" clId="{5CB25B10-5B1C-4017-B167-ED3104435743}" dt="2024-05-16T07:50:25.476" v="1861" actId="1076"/>
          <ac:spMkLst>
            <pc:docMk/>
            <pc:sldMk cId="2393263260" sldId="948"/>
            <ac:spMk id="67" creationId="{D94E4719-B5C3-D4B3-C973-E6869362D98F}"/>
          </ac:spMkLst>
        </pc:spChg>
        <pc:spChg chg="mod">
          <ac:chgData name="Phillip Kaufman" userId="c001b2a046940d7c" providerId="LiveId" clId="{5CB25B10-5B1C-4017-B167-ED3104435743}" dt="2024-05-16T08:19:10.104" v="2272" actId="20577"/>
          <ac:spMkLst>
            <pc:docMk/>
            <pc:sldMk cId="2393263260" sldId="948"/>
            <ac:spMk id="68" creationId="{02CF5547-6D4D-3C07-5E32-34F12FA96A04}"/>
          </ac:spMkLst>
        </pc:spChg>
        <pc:spChg chg="mod">
          <ac:chgData name="Phillip Kaufman" userId="c001b2a046940d7c" providerId="LiveId" clId="{5CB25B10-5B1C-4017-B167-ED3104435743}" dt="2024-05-14T06:47:56.371" v="780" actId="165"/>
          <ac:spMkLst>
            <pc:docMk/>
            <pc:sldMk cId="2393263260" sldId="948"/>
            <ac:spMk id="101" creationId="{9FBA63DA-16A3-D576-9925-A3FC05403283}"/>
          </ac:spMkLst>
        </pc:spChg>
        <pc:spChg chg="mod">
          <ac:chgData name="Phillip Kaufman" userId="c001b2a046940d7c" providerId="LiveId" clId="{5CB25B10-5B1C-4017-B167-ED3104435743}" dt="2024-05-14T06:47:56.371" v="780" actId="165"/>
          <ac:spMkLst>
            <pc:docMk/>
            <pc:sldMk cId="2393263260" sldId="948"/>
            <ac:spMk id="102" creationId="{E9052308-A7C9-C85E-E9E3-5542A5A110D4}"/>
          </ac:spMkLst>
        </pc:spChg>
        <pc:grpChg chg="add del mod">
          <ac:chgData name="Phillip Kaufman" userId="c001b2a046940d7c" providerId="LiveId" clId="{5CB25B10-5B1C-4017-B167-ED3104435743}" dt="2024-05-14T06:47:56.371" v="780" actId="165"/>
          <ac:grpSpMkLst>
            <pc:docMk/>
            <pc:sldMk cId="2393263260" sldId="948"/>
            <ac:grpSpMk id="5" creationId="{FBEC0371-C906-0CEE-E146-C0AB6A8FDB4A}"/>
          </ac:grpSpMkLst>
        </pc:grpChg>
        <pc:grpChg chg="mod topLvl">
          <ac:chgData name="Phillip Kaufman" userId="c001b2a046940d7c" providerId="LiveId" clId="{5CB25B10-5B1C-4017-B167-ED3104435743}" dt="2024-05-14T06:47:56.371" v="780" actId="165"/>
          <ac:grpSpMkLst>
            <pc:docMk/>
            <pc:sldMk cId="2393263260" sldId="948"/>
            <ac:grpSpMk id="6" creationId="{45F21120-2AEF-43C7-BC4A-CDFD9F79B53C}"/>
          </ac:grpSpMkLst>
        </pc:grpChg>
        <pc:grpChg chg="add del mod">
          <ac:chgData name="Phillip Kaufman" userId="c001b2a046940d7c" providerId="LiveId" clId="{5CB25B10-5B1C-4017-B167-ED3104435743}" dt="2024-05-14T06:47:30.716" v="772" actId="478"/>
          <ac:grpSpMkLst>
            <pc:docMk/>
            <pc:sldMk cId="2393263260" sldId="948"/>
            <ac:grpSpMk id="7" creationId="{30882061-E786-2E03-259D-C8C0140630A4}"/>
          </ac:grpSpMkLst>
        </pc:grpChg>
        <pc:grpChg chg="add del mod topLvl">
          <ac:chgData name="Phillip Kaufman" userId="c001b2a046940d7c" providerId="LiveId" clId="{5CB25B10-5B1C-4017-B167-ED3104435743}" dt="2024-05-14T06:46:49.142" v="761" actId="165"/>
          <ac:grpSpMkLst>
            <pc:docMk/>
            <pc:sldMk cId="2393263260" sldId="948"/>
            <ac:grpSpMk id="8" creationId="{29D93D96-1836-82F6-92DE-1EE8793D36F4}"/>
          </ac:grpSpMkLst>
        </pc:grpChg>
        <pc:grpChg chg="add del mod topLvl">
          <ac:chgData name="Phillip Kaufman" userId="c001b2a046940d7c" providerId="LiveId" clId="{5CB25B10-5B1C-4017-B167-ED3104435743}" dt="2024-05-14T06:46:49.142" v="761" actId="165"/>
          <ac:grpSpMkLst>
            <pc:docMk/>
            <pc:sldMk cId="2393263260" sldId="948"/>
            <ac:grpSpMk id="9" creationId="{86127709-BBD4-1571-00F4-6371BAD8321E}"/>
          </ac:grpSpMkLst>
        </pc:grpChg>
        <pc:grpChg chg="mod topLvl">
          <ac:chgData name="Phillip Kaufman" userId="c001b2a046940d7c" providerId="LiveId" clId="{5CB25B10-5B1C-4017-B167-ED3104435743}" dt="2024-05-14T06:46:49.142" v="761" actId="165"/>
          <ac:grpSpMkLst>
            <pc:docMk/>
            <pc:sldMk cId="2393263260" sldId="948"/>
            <ac:grpSpMk id="10" creationId="{EA625621-5AD6-D92B-77EE-E4D594BF571B}"/>
          </ac:grpSpMkLst>
        </pc:grpChg>
        <pc:grpChg chg="add del mod topLvl">
          <ac:chgData name="Phillip Kaufman" userId="c001b2a046940d7c" providerId="LiveId" clId="{5CB25B10-5B1C-4017-B167-ED3104435743}" dt="2024-05-14T06:47:56.371" v="780" actId="165"/>
          <ac:grpSpMkLst>
            <pc:docMk/>
            <pc:sldMk cId="2393263260" sldId="948"/>
            <ac:grpSpMk id="12" creationId="{0BBAFD6C-3765-DFA0-25EB-29A399CA6DB5}"/>
          </ac:grpSpMkLst>
        </pc:grpChg>
        <pc:grpChg chg="mod">
          <ac:chgData name="Phillip Kaufman" userId="c001b2a046940d7c" providerId="LiveId" clId="{5CB25B10-5B1C-4017-B167-ED3104435743}" dt="2024-05-14T06:46:49.142" v="761" actId="165"/>
          <ac:grpSpMkLst>
            <pc:docMk/>
            <pc:sldMk cId="2393263260" sldId="948"/>
            <ac:grpSpMk id="20" creationId="{39269289-43F0-B046-BFB0-8A72F417359D}"/>
          </ac:grpSpMkLst>
        </pc:grpChg>
        <pc:grpChg chg="add del mod topLvl">
          <ac:chgData name="Phillip Kaufman" userId="c001b2a046940d7c" providerId="LiveId" clId="{5CB25B10-5B1C-4017-B167-ED3104435743}" dt="2024-05-14T06:47:56.371" v="780" actId="165"/>
          <ac:grpSpMkLst>
            <pc:docMk/>
            <pc:sldMk cId="2393263260" sldId="948"/>
            <ac:grpSpMk id="22" creationId="{A6F17735-4E96-1518-2311-1E7F4581BDE8}"/>
          </ac:grpSpMkLst>
        </pc:grpChg>
        <pc:grpChg chg="mod">
          <ac:chgData name="Phillip Kaufman" userId="c001b2a046940d7c" providerId="LiveId" clId="{5CB25B10-5B1C-4017-B167-ED3104435743}" dt="2024-05-14T06:47:56.371" v="780" actId="165"/>
          <ac:grpSpMkLst>
            <pc:docMk/>
            <pc:sldMk cId="2393263260" sldId="948"/>
            <ac:grpSpMk id="29" creationId="{9B0AA55D-7C13-263D-855A-4D5D54725E18}"/>
          </ac:grpSpMkLst>
        </pc:grpChg>
        <pc:grpChg chg="mod">
          <ac:chgData name="Phillip Kaufman" userId="c001b2a046940d7c" providerId="LiveId" clId="{5CB25B10-5B1C-4017-B167-ED3104435743}" dt="2024-05-14T06:46:49.142" v="761" actId="165"/>
          <ac:grpSpMkLst>
            <pc:docMk/>
            <pc:sldMk cId="2393263260" sldId="948"/>
            <ac:grpSpMk id="63" creationId="{C05C3518-7D91-1456-D07B-84B6E009009E}"/>
          </ac:grpSpMkLst>
        </pc:grpChg>
        <pc:grpChg chg="mod">
          <ac:chgData name="Phillip Kaufman" userId="c001b2a046940d7c" providerId="LiveId" clId="{5CB25B10-5B1C-4017-B167-ED3104435743}" dt="2024-05-14T06:47:56.371" v="780" actId="165"/>
          <ac:grpSpMkLst>
            <pc:docMk/>
            <pc:sldMk cId="2393263260" sldId="948"/>
            <ac:grpSpMk id="103" creationId="{E7510A86-CD0B-A639-2CEA-37C66D7ED860}"/>
          </ac:grpSpMkLst>
        </pc:grpChg>
        <pc:cxnChg chg="mod">
          <ac:chgData name="Phillip Kaufman" userId="c001b2a046940d7c" providerId="LiveId" clId="{5CB25B10-5B1C-4017-B167-ED3104435743}" dt="2024-05-14T06:46:49.142" v="761" actId="165"/>
          <ac:cxnSpMkLst>
            <pc:docMk/>
            <pc:sldMk cId="2393263260" sldId="948"/>
            <ac:cxnSpMk id="21" creationId="{B2AD6818-C43F-1CFF-BF6E-5F4BF97E2768}"/>
          </ac:cxnSpMkLst>
        </pc:cxnChg>
        <pc:cxnChg chg="mod">
          <ac:chgData name="Phillip Kaufman" userId="c001b2a046940d7c" providerId="LiveId" clId="{5CB25B10-5B1C-4017-B167-ED3104435743}" dt="2024-05-14T06:46:49.142" v="761" actId="165"/>
          <ac:cxnSpMkLst>
            <pc:docMk/>
            <pc:sldMk cId="2393263260" sldId="948"/>
            <ac:cxnSpMk id="30" creationId="{BC728E37-2764-D2A6-DD60-609AE4DFF1B7}"/>
          </ac:cxnSpMkLst>
        </pc:cxnChg>
        <pc:cxnChg chg="mod">
          <ac:chgData name="Phillip Kaufman" userId="c001b2a046940d7c" providerId="LiveId" clId="{5CB25B10-5B1C-4017-B167-ED3104435743}" dt="2024-05-14T06:46:49.142" v="761" actId="165"/>
          <ac:cxnSpMkLst>
            <pc:docMk/>
            <pc:sldMk cId="2393263260" sldId="948"/>
            <ac:cxnSpMk id="31" creationId="{85A01516-AE7A-6BBF-5635-5D0C9E4F37EB}"/>
          </ac:cxnSpMkLst>
        </pc:cxnChg>
        <pc:cxnChg chg="mod">
          <ac:chgData name="Phillip Kaufman" userId="c001b2a046940d7c" providerId="LiveId" clId="{5CB25B10-5B1C-4017-B167-ED3104435743}" dt="2024-05-14T06:46:49.142" v="761" actId="165"/>
          <ac:cxnSpMkLst>
            <pc:docMk/>
            <pc:sldMk cId="2393263260" sldId="948"/>
            <ac:cxnSpMk id="32" creationId="{A34F76BE-8ECD-423C-968B-6EEA5D6FFE9B}"/>
          </ac:cxnSpMkLst>
        </pc:cxnChg>
        <pc:cxnChg chg="mod">
          <ac:chgData name="Phillip Kaufman" userId="c001b2a046940d7c" providerId="LiveId" clId="{5CB25B10-5B1C-4017-B167-ED3104435743}" dt="2024-05-14T06:46:49.142" v="761" actId="165"/>
          <ac:cxnSpMkLst>
            <pc:docMk/>
            <pc:sldMk cId="2393263260" sldId="948"/>
            <ac:cxnSpMk id="33" creationId="{F5B649A5-58DB-8084-1660-E5C912D00122}"/>
          </ac:cxnSpMkLst>
        </pc:cxnChg>
        <pc:cxnChg chg="mod">
          <ac:chgData name="Phillip Kaufman" userId="c001b2a046940d7c" providerId="LiveId" clId="{5CB25B10-5B1C-4017-B167-ED3104435743}" dt="2024-05-14T06:46:49.142" v="761" actId="165"/>
          <ac:cxnSpMkLst>
            <pc:docMk/>
            <pc:sldMk cId="2393263260" sldId="948"/>
            <ac:cxnSpMk id="34" creationId="{01F16EFF-8F48-D93F-735D-E467264C97DB}"/>
          </ac:cxnSpMkLst>
        </pc:cxnChg>
        <pc:cxnChg chg="mod">
          <ac:chgData name="Phillip Kaufman" userId="c001b2a046940d7c" providerId="LiveId" clId="{5CB25B10-5B1C-4017-B167-ED3104435743}" dt="2024-05-14T06:46:49.142" v="761" actId="165"/>
          <ac:cxnSpMkLst>
            <pc:docMk/>
            <pc:sldMk cId="2393263260" sldId="948"/>
            <ac:cxnSpMk id="35" creationId="{3B3FA3BF-3C92-2E36-0E46-226EB7E7676C}"/>
          </ac:cxnSpMkLst>
        </pc:cxnChg>
        <pc:cxnChg chg="mod">
          <ac:chgData name="Phillip Kaufman" userId="c001b2a046940d7c" providerId="LiveId" clId="{5CB25B10-5B1C-4017-B167-ED3104435743}" dt="2024-05-14T06:46:49.142" v="761" actId="165"/>
          <ac:cxnSpMkLst>
            <pc:docMk/>
            <pc:sldMk cId="2393263260" sldId="948"/>
            <ac:cxnSpMk id="36" creationId="{C6A6A976-D145-0AC5-9A12-0E3752A809CD}"/>
          </ac:cxnSpMkLst>
        </pc:cxnChg>
        <pc:cxnChg chg="mod">
          <ac:chgData name="Phillip Kaufman" userId="c001b2a046940d7c" providerId="LiveId" clId="{5CB25B10-5B1C-4017-B167-ED3104435743}" dt="2024-05-14T06:46:49.142" v="761" actId="165"/>
          <ac:cxnSpMkLst>
            <pc:docMk/>
            <pc:sldMk cId="2393263260" sldId="948"/>
            <ac:cxnSpMk id="37" creationId="{E1F42D84-7B93-94B8-54A1-03562F1C7CC5}"/>
          </ac:cxnSpMkLst>
        </pc:cxnChg>
        <pc:cxnChg chg="mod">
          <ac:chgData name="Phillip Kaufman" userId="c001b2a046940d7c" providerId="LiveId" clId="{5CB25B10-5B1C-4017-B167-ED3104435743}" dt="2024-05-14T06:46:49.142" v="761" actId="165"/>
          <ac:cxnSpMkLst>
            <pc:docMk/>
            <pc:sldMk cId="2393263260" sldId="948"/>
            <ac:cxnSpMk id="38" creationId="{A64C93B3-26D7-F212-9CAC-E5ACBEA2D892}"/>
          </ac:cxnSpMkLst>
        </pc:cxnChg>
        <pc:cxnChg chg="mod">
          <ac:chgData name="Phillip Kaufman" userId="c001b2a046940d7c" providerId="LiveId" clId="{5CB25B10-5B1C-4017-B167-ED3104435743}" dt="2024-05-14T06:46:49.142" v="761" actId="165"/>
          <ac:cxnSpMkLst>
            <pc:docMk/>
            <pc:sldMk cId="2393263260" sldId="948"/>
            <ac:cxnSpMk id="39" creationId="{0C506A0D-8214-1D09-38F5-0BFE929F2AB7}"/>
          </ac:cxnSpMkLst>
        </pc:cxnChg>
        <pc:cxnChg chg="mod">
          <ac:chgData name="Phillip Kaufman" userId="c001b2a046940d7c" providerId="LiveId" clId="{5CB25B10-5B1C-4017-B167-ED3104435743}" dt="2024-05-14T06:46:49.142" v="761" actId="165"/>
          <ac:cxnSpMkLst>
            <pc:docMk/>
            <pc:sldMk cId="2393263260" sldId="948"/>
            <ac:cxnSpMk id="40" creationId="{13078CF6-45B7-A921-8C32-DF0D7CF19D0F}"/>
          </ac:cxnSpMkLst>
        </pc:cxnChg>
        <pc:cxnChg chg="mod">
          <ac:chgData name="Phillip Kaufman" userId="c001b2a046940d7c" providerId="LiveId" clId="{5CB25B10-5B1C-4017-B167-ED3104435743}" dt="2024-05-14T06:46:49.142" v="761" actId="165"/>
          <ac:cxnSpMkLst>
            <pc:docMk/>
            <pc:sldMk cId="2393263260" sldId="948"/>
            <ac:cxnSpMk id="41" creationId="{D636D3BF-2AB5-A44B-B6F6-27CFE6C13037}"/>
          </ac:cxnSpMkLst>
        </pc:cxnChg>
        <pc:cxnChg chg="mod">
          <ac:chgData name="Phillip Kaufman" userId="c001b2a046940d7c" providerId="LiveId" clId="{5CB25B10-5B1C-4017-B167-ED3104435743}" dt="2024-05-14T06:46:49.142" v="761" actId="165"/>
          <ac:cxnSpMkLst>
            <pc:docMk/>
            <pc:sldMk cId="2393263260" sldId="948"/>
            <ac:cxnSpMk id="42" creationId="{56A5320D-2188-478A-8B93-2C1A74E7EC9C}"/>
          </ac:cxnSpMkLst>
        </pc:cxnChg>
        <pc:cxnChg chg="mod">
          <ac:chgData name="Phillip Kaufman" userId="c001b2a046940d7c" providerId="LiveId" clId="{5CB25B10-5B1C-4017-B167-ED3104435743}" dt="2024-05-14T06:46:49.142" v="761" actId="165"/>
          <ac:cxnSpMkLst>
            <pc:docMk/>
            <pc:sldMk cId="2393263260" sldId="948"/>
            <ac:cxnSpMk id="43" creationId="{E149A496-FBCA-4022-CA52-0420A90B75C2}"/>
          </ac:cxnSpMkLst>
        </pc:cxnChg>
        <pc:cxnChg chg="mod">
          <ac:chgData name="Phillip Kaufman" userId="c001b2a046940d7c" providerId="LiveId" clId="{5CB25B10-5B1C-4017-B167-ED3104435743}" dt="2024-05-14T06:46:49.142" v="761" actId="165"/>
          <ac:cxnSpMkLst>
            <pc:docMk/>
            <pc:sldMk cId="2393263260" sldId="948"/>
            <ac:cxnSpMk id="44" creationId="{48032816-C4A5-29C6-6116-E4E57EBAF42D}"/>
          </ac:cxnSpMkLst>
        </pc:cxnChg>
        <pc:cxnChg chg="mod">
          <ac:chgData name="Phillip Kaufman" userId="c001b2a046940d7c" providerId="LiveId" clId="{5CB25B10-5B1C-4017-B167-ED3104435743}" dt="2024-05-14T06:46:49.142" v="761" actId="165"/>
          <ac:cxnSpMkLst>
            <pc:docMk/>
            <pc:sldMk cId="2393263260" sldId="948"/>
            <ac:cxnSpMk id="45" creationId="{12F4777B-5A83-AF65-8A4D-9C8D05EC902A}"/>
          </ac:cxnSpMkLst>
        </pc:cxnChg>
        <pc:cxnChg chg="mod">
          <ac:chgData name="Phillip Kaufman" userId="c001b2a046940d7c" providerId="LiveId" clId="{5CB25B10-5B1C-4017-B167-ED3104435743}" dt="2024-05-14T06:46:49.142" v="761" actId="165"/>
          <ac:cxnSpMkLst>
            <pc:docMk/>
            <pc:sldMk cId="2393263260" sldId="948"/>
            <ac:cxnSpMk id="46" creationId="{07B696B3-931E-B002-B916-4388EAA3D869}"/>
          </ac:cxnSpMkLst>
        </pc:cxnChg>
        <pc:cxnChg chg="mod">
          <ac:chgData name="Phillip Kaufman" userId="c001b2a046940d7c" providerId="LiveId" clId="{5CB25B10-5B1C-4017-B167-ED3104435743}" dt="2024-05-14T06:46:49.142" v="761" actId="165"/>
          <ac:cxnSpMkLst>
            <pc:docMk/>
            <pc:sldMk cId="2393263260" sldId="948"/>
            <ac:cxnSpMk id="47" creationId="{F90C25BB-9C24-2D84-E96D-22103FEB9284}"/>
          </ac:cxnSpMkLst>
        </pc:cxnChg>
        <pc:cxnChg chg="mod">
          <ac:chgData name="Phillip Kaufman" userId="c001b2a046940d7c" providerId="LiveId" clId="{5CB25B10-5B1C-4017-B167-ED3104435743}" dt="2024-05-14T06:46:49.142" v="761" actId="165"/>
          <ac:cxnSpMkLst>
            <pc:docMk/>
            <pc:sldMk cId="2393263260" sldId="948"/>
            <ac:cxnSpMk id="48" creationId="{AD96518B-05F6-896A-CB1D-47988A394D33}"/>
          </ac:cxnSpMkLst>
        </pc:cxnChg>
        <pc:cxnChg chg="mod">
          <ac:chgData name="Phillip Kaufman" userId="c001b2a046940d7c" providerId="LiveId" clId="{5CB25B10-5B1C-4017-B167-ED3104435743}" dt="2024-05-14T06:46:49.142" v="761" actId="165"/>
          <ac:cxnSpMkLst>
            <pc:docMk/>
            <pc:sldMk cId="2393263260" sldId="948"/>
            <ac:cxnSpMk id="49" creationId="{BEE65423-85A1-62D8-5FF3-886783D1DE9B}"/>
          </ac:cxnSpMkLst>
        </pc:cxnChg>
        <pc:cxnChg chg="mod">
          <ac:chgData name="Phillip Kaufman" userId="c001b2a046940d7c" providerId="LiveId" clId="{5CB25B10-5B1C-4017-B167-ED3104435743}" dt="2024-05-14T06:46:49.142" v="761" actId="165"/>
          <ac:cxnSpMkLst>
            <pc:docMk/>
            <pc:sldMk cId="2393263260" sldId="948"/>
            <ac:cxnSpMk id="50" creationId="{FD8B25A0-D07C-76C2-86F0-9D75D3337954}"/>
          </ac:cxnSpMkLst>
        </pc:cxnChg>
        <pc:cxnChg chg="mod">
          <ac:chgData name="Phillip Kaufman" userId="c001b2a046940d7c" providerId="LiveId" clId="{5CB25B10-5B1C-4017-B167-ED3104435743}" dt="2024-05-14T06:46:49.142" v="761" actId="165"/>
          <ac:cxnSpMkLst>
            <pc:docMk/>
            <pc:sldMk cId="2393263260" sldId="948"/>
            <ac:cxnSpMk id="51" creationId="{D36D307B-02C5-80C8-C9C6-07C5E736FB5A}"/>
          </ac:cxnSpMkLst>
        </pc:cxnChg>
        <pc:cxnChg chg="mod">
          <ac:chgData name="Phillip Kaufman" userId="c001b2a046940d7c" providerId="LiveId" clId="{5CB25B10-5B1C-4017-B167-ED3104435743}" dt="2024-05-14T06:46:49.142" v="761" actId="165"/>
          <ac:cxnSpMkLst>
            <pc:docMk/>
            <pc:sldMk cId="2393263260" sldId="948"/>
            <ac:cxnSpMk id="52" creationId="{31FA25E4-ACE0-6016-6B92-79B317A21480}"/>
          </ac:cxnSpMkLst>
        </pc:cxnChg>
        <pc:cxnChg chg="mod">
          <ac:chgData name="Phillip Kaufman" userId="c001b2a046940d7c" providerId="LiveId" clId="{5CB25B10-5B1C-4017-B167-ED3104435743}" dt="2024-05-14T06:46:49.142" v="761" actId="165"/>
          <ac:cxnSpMkLst>
            <pc:docMk/>
            <pc:sldMk cId="2393263260" sldId="948"/>
            <ac:cxnSpMk id="53" creationId="{BE63D584-156B-6D42-DDDE-05195CFC99B2}"/>
          </ac:cxnSpMkLst>
        </pc:cxnChg>
        <pc:cxnChg chg="mod">
          <ac:chgData name="Phillip Kaufman" userId="c001b2a046940d7c" providerId="LiveId" clId="{5CB25B10-5B1C-4017-B167-ED3104435743}" dt="2024-05-14T06:46:49.142" v="761" actId="165"/>
          <ac:cxnSpMkLst>
            <pc:docMk/>
            <pc:sldMk cId="2393263260" sldId="948"/>
            <ac:cxnSpMk id="54" creationId="{FD4F4423-B844-C803-5058-4DBC20B311E8}"/>
          </ac:cxnSpMkLst>
        </pc:cxnChg>
        <pc:cxnChg chg="mod">
          <ac:chgData name="Phillip Kaufman" userId="c001b2a046940d7c" providerId="LiveId" clId="{5CB25B10-5B1C-4017-B167-ED3104435743}" dt="2024-05-14T06:46:49.142" v="761" actId="165"/>
          <ac:cxnSpMkLst>
            <pc:docMk/>
            <pc:sldMk cId="2393263260" sldId="948"/>
            <ac:cxnSpMk id="55" creationId="{E3351E88-BA86-13A8-CF12-421E10FD3914}"/>
          </ac:cxnSpMkLst>
        </pc:cxnChg>
        <pc:cxnChg chg="mod">
          <ac:chgData name="Phillip Kaufman" userId="c001b2a046940d7c" providerId="LiveId" clId="{5CB25B10-5B1C-4017-B167-ED3104435743}" dt="2024-05-14T06:46:49.142" v="761" actId="165"/>
          <ac:cxnSpMkLst>
            <pc:docMk/>
            <pc:sldMk cId="2393263260" sldId="948"/>
            <ac:cxnSpMk id="56" creationId="{1F8E5DFD-ADB4-173C-1F9A-BA2F5A56B532}"/>
          </ac:cxnSpMkLst>
        </pc:cxnChg>
        <pc:cxnChg chg="mod">
          <ac:chgData name="Phillip Kaufman" userId="c001b2a046940d7c" providerId="LiveId" clId="{5CB25B10-5B1C-4017-B167-ED3104435743}" dt="2024-05-14T06:46:49.142" v="761" actId="165"/>
          <ac:cxnSpMkLst>
            <pc:docMk/>
            <pc:sldMk cId="2393263260" sldId="948"/>
            <ac:cxnSpMk id="57" creationId="{DA15F457-BBFF-816F-86F3-D217B54A0223}"/>
          </ac:cxnSpMkLst>
        </pc:cxnChg>
        <pc:cxnChg chg="mod">
          <ac:chgData name="Phillip Kaufman" userId="c001b2a046940d7c" providerId="LiveId" clId="{5CB25B10-5B1C-4017-B167-ED3104435743}" dt="2024-05-14T06:46:49.142" v="761" actId="165"/>
          <ac:cxnSpMkLst>
            <pc:docMk/>
            <pc:sldMk cId="2393263260" sldId="948"/>
            <ac:cxnSpMk id="58" creationId="{DBC2B328-5A67-6BDF-1E69-0F058027708A}"/>
          </ac:cxnSpMkLst>
        </pc:cxnChg>
        <pc:cxnChg chg="mod">
          <ac:chgData name="Phillip Kaufman" userId="c001b2a046940d7c" providerId="LiveId" clId="{5CB25B10-5B1C-4017-B167-ED3104435743}" dt="2024-05-14T06:46:49.142" v="761" actId="165"/>
          <ac:cxnSpMkLst>
            <pc:docMk/>
            <pc:sldMk cId="2393263260" sldId="948"/>
            <ac:cxnSpMk id="59" creationId="{CCF0A509-80B9-501E-E15B-7A0E0870DBB3}"/>
          </ac:cxnSpMkLst>
        </pc:cxnChg>
        <pc:cxnChg chg="mod">
          <ac:chgData name="Phillip Kaufman" userId="c001b2a046940d7c" providerId="LiveId" clId="{5CB25B10-5B1C-4017-B167-ED3104435743}" dt="2024-05-14T06:46:49.142" v="761" actId="165"/>
          <ac:cxnSpMkLst>
            <pc:docMk/>
            <pc:sldMk cId="2393263260" sldId="948"/>
            <ac:cxnSpMk id="60" creationId="{96DD0E06-569C-6B4F-907B-DDEC5DE10E95}"/>
          </ac:cxnSpMkLst>
        </pc:cxnChg>
        <pc:cxnChg chg="mod">
          <ac:chgData name="Phillip Kaufman" userId="c001b2a046940d7c" providerId="LiveId" clId="{5CB25B10-5B1C-4017-B167-ED3104435743}" dt="2024-05-14T06:46:49.142" v="761" actId="165"/>
          <ac:cxnSpMkLst>
            <pc:docMk/>
            <pc:sldMk cId="2393263260" sldId="948"/>
            <ac:cxnSpMk id="64" creationId="{23B0D789-C037-C887-F6E7-4BEAF0457F20}"/>
          </ac:cxnSpMkLst>
        </pc:cxnChg>
        <pc:cxnChg chg="mod">
          <ac:chgData name="Phillip Kaufman" userId="c001b2a046940d7c" providerId="LiveId" clId="{5CB25B10-5B1C-4017-B167-ED3104435743}" dt="2024-05-14T06:46:49.142" v="761" actId="165"/>
          <ac:cxnSpMkLst>
            <pc:docMk/>
            <pc:sldMk cId="2393263260" sldId="948"/>
            <ac:cxnSpMk id="65" creationId="{1A3D2E94-E39D-E03C-DBDF-9280AC71B4E7}"/>
          </ac:cxnSpMkLst>
        </pc:cxnChg>
        <pc:cxnChg chg="mod">
          <ac:chgData name="Phillip Kaufman" userId="c001b2a046940d7c" providerId="LiveId" clId="{5CB25B10-5B1C-4017-B167-ED3104435743}" dt="2024-05-14T06:47:56.371" v="780" actId="165"/>
          <ac:cxnSpMkLst>
            <pc:docMk/>
            <pc:sldMk cId="2393263260" sldId="948"/>
            <ac:cxnSpMk id="69" creationId="{255BF62A-5D0A-4DC8-A8E8-29F2FD8C71DE}"/>
          </ac:cxnSpMkLst>
        </pc:cxnChg>
        <pc:cxnChg chg="mod">
          <ac:chgData name="Phillip Kaufman" userId="c001b2a046940d7c" providerId="LiveId" clId="{5CB25B10-5B1C-4017-B167-ED3104435743}" dt="2024-05-14T06:47:56.371" v="780" actId="165"/>
          <ac:cxnSpMkLst>
            <pc:docMk/>
            <pc:sldMk cId="2393263260" sldId="948"/>
            <ac:cxnSpMk id="70" creationId="{9574381F-BB44-A14D-2E02-E0471FB9C4A2}"/>
          </ac:cxnSpMkLst>
        </pc:cxnChg>
        <pc:cxnChg chg="mod">
          <ac:chgData name="Phillip Kaufman" userId="c001b2a046940d7c" providerId="LiveId" clId="{5CB25B10-5B1C-4017-B167-ED3104435743}" dt="2024-05-14T06:47:56.371" v="780" actId="165"/>
          <ac:cxnSpMkLst>
            <pc:docMk/>
            <pc:sldMk cId="2393263260" sldId="948"/>
            <ac:cxnSpMk id="71" creationId="{A52218FC-4597-2E4C-85FB-F5E63B58A186}"/>
          </ac:cxnSpMkLst>
        </pc:cxnChg>
        <pc:cxnChg chg="mod">
          <ac:chgData name="Phillip Kaufman" userId="c001b2a046940d7c" providerId="LiveId" clId="{5CB25B10-5B1C-4017-B167-ED3104435743}" dt="2024-05-14T06:47:56.371" v="780" actId="165"/>
          <ac:cxnSpMkLst>
            <pc:docMk/>
            <pc:sldMk cId="2393263260" sldId="948"/>
            <ac:cxnSpMk id="72" creationId="{DB7E1609-1F21-7DB8-9798-74F9A546C6C3}"/>
          </ac:cxnSpMkLst>
        </pc:cxnChg>
        <pc:cxnChg chg="mod">
          <ac:chgData name="Phillip Kaufman" userId="c001b2a046940d7c" providerId="LiveId" clId="{5CB25B10-5B1C-4017-B167-ED3104435743}" dt="2024-05-14T06:47:56.371" v="780" actId="165"/>
          <ac:cxnSpMkLst>
            <pc:docMk/>
            <pc:sldMk cId="2393263260" sldId="948"/>
            <ac:cxnSpMk id="73" creationId="{64E03C94-BF56-20AE-4D02-DA4B9B097052}"/>
          </ac:cxnSpMkLst>
        </pc:cxnChg>
        <pc:cxnChg chg="mod">
          <ac:chgData name="Phillip Kaufman" userId="c001b2a046940d7c" providerId="LiveId" clId="{5CB25B10-5B1C-4017-B167-ED3104435743}" dt="2024-05-14T06:47:56.371" v="780" actId="165"/>
          <ac:cxnSpMkLst>
            <pc:docMk/>
            <pc:sldMk cId="2393263260" sldId="948"/>
            <ac:cxnSpMk id="74" creationId="{2E54C441-4BF3-115C-E5B9-A10A14EB2F40}"/>
          </ac:cxnSpMkLst>
        </pc:cxnChg>
        <pc:cxnChg chg="mod">
          <ac:chgData name="Phillip Kaufman" userId="c001b2a046940d7c" providerId="LiveId" clId="{5CB25B10-5B1C-4017-B167-ED3104435743}" dt="2024-05-14T06:47:56.371" v="780" actId="165"/>
          <ac:cxnSpMkLst>
            <pc:docMk/>
            <pc:sldMk cId="2393263260" sldId="948"/>
            <ac:cxnSpMk id="75" creationId="{167EF795-1694-8543-5881-2C06F6A93C79}"/>
          </ac:cxnSpMkLst>
        </pc:cxnChg>
        <pc:cxnChg chg="mod">
          <ac:chgData name="Phillip Kaufman" userId="c001b2a046940d7c" providerId="LiveId" clId="{5CB25B10-5B1C-4017-B167-ED3104435743}" dt="2024-05-14T06:47:56.371" v="780" actId="165"/>
          <ac:cxnSpMkLst>
            <pc:docMk/>
            <pc:sldMk cId="2393263260" sldId="948"/>
            <ac:cxnSpMk id="76" creationId="{3A28F68E-C5BF-0F2F-9D1D-588130B15338}"/>
          </ac:cxnSpMkLst>
        </pc:cxnChg>
        <pc:cxnChg chg="mod">
          <ac:chgData name="Phillip Kaufman" userId="c001b2a046940d7c" providerId="LiveId" clId="{5CB25B10-5B1C-4017-B167-ED3104435743}" dt="2024-05-14T06:47:56.371" v="780" actId="165"/>
          <ac:cxnSpMkLst>
            <pc:docMk/>
            <pc:sldMk cId="2393263260" sldId="948"/>
            <ac:cxnSpMk id="77" creationId="{D19CBA82-6615-32A2-BD37-5FBF43FC8FB8}"/>
          </ac:cxnSpMkLst>
        </pc:cxnChg>
        <pc:cxnChg chg="mod">
          <ac:chgData name="Phillip Kaufman" userId="c001b2a046940d7c" providerId="LiveId" clId="{5CB25B10-5B1C-4017-B167-ED3104435743}" dt="2024-05-14T06:47:56.371" v="780" actId="165"/>
          <ac:cxnSpMkLst>
            <pc:docMk/>
            <pc:sldMk cId="2393263260" sldId="948"/>
            <ac:cxnSpMk id="78" creationId="{E71ED2BD-603D-6DA8-44AB-BC50FCCB744B}"/>
          </ac:cxnSpMkLst>
        </pc:cxnChg>
        <pc:cxnChg chg="mod">
          <ac:chgData name="Phillip Kaufman" userId="c001b2a046940d7c" providerId="LiveId" clId="{5CB25B10-5B1C-4017-B167-ED3104435743}" dt="2024-05-14T06:47:56.371" v="780" actId="165"/>
          <ac:cxnSpMkLst>
            <pc:docMk/>
            <pc:sldMk cId="2393263260" sldId="948"/>
            <ac:cxnSpMk id="79" creationId="{7A584AFD-EDD6-530F-716E-D214ABD747BA}"/>
          </ac:cxnSpMkLst>
        </pc:cxnChg>
        <pc:cxnChg chg="mod">
          <ac:chgData name="Phillip Kaufman" userId="c001b2a046940d7c" providerId="LiveId" clId="{5CB25B10-5B1C-4017-B167-ED3104435743}" dt="2024-05-14T06:47:56.371" v="780" actId="165"/>
          <ac:cxnSpMkLst>
            <pc:docMk/>
            <pc:sldMk cId="2393263260" sldId="948"/>
            <ac:cxnSpMk id="80" creationId="{D4C47B7A-4D78-8180-EAE3-FA42667B1877}"/>
          </ac:cxnSpMkLst>
        </pc:cxnChg>
        <pc:cxnChg chg="mod">
          <ac:chgData name="Phillip Kaufman" userId="c001b2a046940d7c" providerId="LiveId" clId="{5CB25B10-5B1C-4017-B167-ED3104435743}" dt="2024-05-14T06:47:56.371" v="780" actId="165"/>
          <ac:cxnSpMkLst>
            <pc:docMk/>
            <pc:sldMk cId="2393263260" sldId="948"/>
            <ac:cxnSpMk id="81" creationId="{097A9384-EA3D-835A-90DE-DD431DEF9CC8}"/>
          </ac:cxnSpMkLst>
        </pc:cxnChg>
        <pc:cxnChg chg="mod">
          <ac:chgData name="Phillip Kaufman" userId="c001b2a046940d7c" providerId="LiveId" clId="{5CB25B10-5B1C-4017-B167-ED3104435743}" dt="2024-05-14T06:47:56.371" v="780" actId="165"/>
          <ac:cxnSpMkLst>
            <pc:docMk/>
            <pc:sldMk cId="2393263260" sldId="948"/>
            <ac:cxnSpMk id="82" creationId="{95EA4489-4B8D-6855-FCFA-C9C79AEC0BB1}"/>
          </ac:cxnSpMkLst>
        </pc:cxnChg>
        <pc:cxnChg chg="mod">
          <ac:chgData name="Phillip Kaufman" userId="c001b2a046940d7c" providerId="LiveId" clId="{5CB25B10-5B1C-4017-B167-ED3104435743}" dt="2024-05-14T06:47:56.371" v="780" actId="165"/>
          <ac:cxnSpMkLst>
            <pc:docMk/>
            <pc:sldMk cId="2393263260" sldId="948"/>
            <ac:cxnSpMk id="83" creationId="{A64358D6-E96F-F354-C50D-092BFB15EB00}"/>
          </ac:cxnSpMkLst>
        </pc:cxnChg>
        <pc:cxnChg chg="mod">
          <ac:chgData name="Phillip Kaufman" userId="c001b2a046940d7c" providerId="LiveId" clId="{5CB25B10-5B1C-4017-B167-ED3104435743}" dt="2024-05-14T06:47:56.371" v="780" actId="165"/>
          <ac:cxnSpMkLst>
            <pc:docMk/>
            <pc:sldMk cId="2393263260" sldId="948"/>
            <ac:cxnSpMk id="84" creationId="{9A27DC49-2F0E-7EBD-814E-37D04B44EFD8}"/>
          </ac:cxnSpMkLst>
        </pc:cxnChg>
        <pc:cxnChg chg="mod">
          <ac:chgData name="Phillip Kaufman" userId="c001b2a046940d7c" providerId="LiveId" clId="{5CB25B10-5B1C-4017-B167-ED3104435743}" dt="2024-05-14T06:47:56.371" v="780" actId="165"/>
          <ac:cxnSpMkLst>
            <pc:docMk/>
            <pc:sldMk cId="2393263260" sldId="948"/>
            <ac:cxnSpMk id="85" creationId="{93686018-CEC7-96EF-CC39-819BF111C850}"/>
          </ac:cxnSpMkLst>
        </pc:cxnChg>
        <pc:cxnChg chg="mod">
          <ac:chgData name="Phillip Kaufman" userId="c001b2a046940d7c" providerId="LiveId" clId="{5CB25B10-5B1C-4017-B167-ED3104435743}" dt="2024-05-14T06:47:56.371" v="780" actId="165"/>
          <ac:cxnSpMkLst>
            <pc:docMk/>
            <pc:sldMk cId="2393263260" sldId="948"/>
            <ac:cxnSpMk id="86" creationId="{BCBCDE49-8AD4-3877-25DE-215649C550EA}"/>
          </ac:cxnSpMkLst>
        </pc:cxnChg>
        <pc:cxnChg chg="mod">
          <ac:chgData name="Phillip Kaufman" userId="c001b2a046940d7c" providerId="LiveId" clId="{5CB25B10-5B1C-4017-B167-ED3104435743}" dt="2024-05-14T06:47:56.371" v="780" actId="165"/>
          <ac:cxnSpMkLst>
            <pc:docMk/>
            <pc:sldMk cId="2393263260" sldId="948"/>
            <ac:cxnSpMk id="87" creationId="{9BC31084-EF99-DC14-2117-E612AFD0D7D1}"/>
          </ac:cxnSpMkLst>
        </pc:cxnChg>
        <pc:cxnChg chg="mod">
          <ac:chgData name="Phillip Kaufman" userId="c001b2a046940d7c" providerId="LiveId" clId="{5CB25B10-5B1C-4017-B167-ED3104435743}" dt="2024-05-14T06:47:56.371" v="780" actId="165"/>
          <ac:cxnSpMkLst>
            <pc:docMk/>
            <pc:sldMk cId="2393263260" sldId="948"/>
            <ac:cxnSpMk id="88" creationId="{C30A8607-6AFB-8972-1931-0C00CE96EB2E}"/>
          </ac:cxnSpMkLst>
        </pc:cxnChg>
        <pc:cxnChg chg="mod">
          <ac:chgData name="Phillip Kaufman" userId="c001b2a046940d7c" providerId="LiveId" clId="{5CB25B10-5B1C-4017-B167-ED3104435743}" dt="2024-05-14T06:47:56.371" v="780" actId="165"/>
          <ac:cxnSpMkLst>
            <pc:docMk/>
            <pc:sldMk cId="2393263260" sldId="948"/>
            <ac:cxnSpMk id="89" creationId="{1355B460-6D58-4EB1-3998-B70DD99C55BD}"/>
          </ac:cxnSpMkLst>
        </pc:cxnChg>
        <pc:cxnChg chg="mod">
          <ac:chgData name="Phillip Kaufman" userId="c001b2a046940d7c" providerId="LiveId" clId="{5CB25B10-5B1C-4017-B167-ED3104435743}" dt="2024-05-14T06:47:56.371" v="780" actId="165"/>
          <ac:cxnSpMkLst>
            <pc:docMk/>
            <pc:sldMk cId="2393263260" sldId="948"/>
            <ac:cxnSpMk id="90" creationId="{53462E8F-94CA-7BC9-11EE-C330E308E296}"/>
          </ac:cxnSpMkLst>
        </pc:cxnChg>
        <pc:cxnChg chg="mod">
          <ac:chgData name="Phillip Kaufman" userId="c001b2a046940d7c" providerId="LiveId" clId="{5CB25B10-5B1C-4017-B167-ED3104435743}" dt="2024-05-14T06:47:56.371" v="780" actId="165"/>
          <ac:cxnSpMkLst>
            <pc:docMk/>
            <pc:sldMk cId="2393263260" sldId="948"/>
            <ac:cxnSpMk id="91" creationId="{5AE8AB1F-A785-3443-4A86-E57687351BD8}"/>
          </ac:cxnSpMkLst>
        </pc:cxnChg>
        <pc:cxnChg chg="mod">
          <ac:chgData name="Phillip Kaufman" userId="c001b2a046940d7c" providerId="LiveId" clId="{5CB25B10-5B1C-4017-B167-ED3104435743}" dt="2024-05-14T06:47:56.371" v="780" actId="165"/>
          <ac:cxnSpMkLst>
            <pc:docMk/>
            <pc:sldMk cId="2393263260" sldId="948"/>
            <ac:cxnSpMk id="92" creationId="{52E941FC-FF74-5F4D-06A9-B6B0EBEABBD0}"/>
          </ac:cxnSpMkLst>
        </pc:cxnChg>
        <pc:cxnChg chg="mod">
          <ac:chgData name="Phillip Kaufman" userId="c001b2a046940d7c" providerId="LiveId" clId="{5CB25B10-5B1C-4017-B167-ED3104435743}" dt="2024-05-14T06:47:56.371" v="780" actId="165"/>
          <ac:cxnSpMkLst>
            <pc:docMk/>
            <pc:sldMk cId="2393263260" sldId="948"/>
            <ac:cxnSpMk id="93" creationId="{1CDC8944-0996-CF3F-722F-26C0D38A8806}"/>
          </ac:cxnSpMkLst>
        </pc:cxnChg>
        <pc:cxnChg chg="mod">
          <ac:chgData name="Phillip Kaufman" userId="c001b2a046940d7c" providerId="LiveId" clId="{5CB25B10-5B1C-4017-B167-ED3104435743}" dt="2024-05-14T06:47:56.371" v="780" actId="165"/>
          <ac:cxnSpMkLst>
            <pc:docMk/>
            <pc:sldMk cId="2393263260" sldId="948"/>
            <ac:cxnSpMk id="94" creationId="{522BAD3C-316E-0EDA-F48C-866CD30DDA75}"/>
          </ac:cxnSpMkLst>
        </pc:cxnChg>
        <pc:cxnChg chg="mod">
          <ac:chgData name="Phillip Kaufman" userId="c001b2a046940d7c" providerId="LiveId" clId="{5CB25B10-5B1C-4017-B167-ED3104435743}" dt="2024-05-14T06:47:56.371" v="780" actId="165"/>
          <ac:cxnSpMkLst>
            <pc:docMk/>
            <pc:sldMk cId="2393263260" sldId="948"/>
            <ac:cxnSpMk id="95" creationId="{15E871E0-6994-6384-E3F3-7E929BA1B5DB}"/>
          </ac:cxnSpMkLst>
        </pc:cxnChg>
        <pc:cxnChg chg="mod">
          <ac:chgData name="Phillip Kaufman" userId="c001b2a046940d7c" providerId="LiveId" clId="{5CB25B10-5B1C-4017-B167-ED3104435743}" dt="2024-05-14T06:47:56.371" v="780" actId="165"/>
          <ac:cxnSpMkLst>
            <pc:docMk/>
            <pc:sldMk cId="2393263260" sldId="948"/>
            <ac:cxnSpMk id="96" creationId="{63AEF12C-3E58-D27D-FBB2-90A754C17593}"/>
          </ac:cxnSpMkLst>
        </pc:cxnChg>
        <pc:cxnChg chg="mod">
          <ac:chgData name="Phillip Kaufman" userId="c001b2a046940d7c" providerId="LiveId" clId="{5CB25B10-5B1C-4017-B167-ED3104435743}" dt="2024-05-14T06:47:56.371" v="780" actId="165"/>
          <ac:cxnSpMkLst>
            <pc:docMk/>
            <pc:sldMk cId="2393263260" sldId="948"/>
            <ac:cxnSpMk id="97" creationId="{BACFE820-D916-A904-58A7-61AA2C52685C}"/>
          </ac:cxnSpMkLst>
        </pc:cxnChg>
        <pc:cxnChg chg="mod">
          <ac:chgData name="Phillip Kaufman" userId="c001b2a046940d7c" providerId="LiveId" clId="{5CB25B10-5B1C-4017-B167-ED3104435743}" dt="2024-05-14T06:47:56.371" v="780" actId="165"/>
          <ac:cxnSpMkLst>
            <pc:docMk/>
            <pc:sldMk cId="2393263260" sldId="948"/>
            <ac:cxnSpMk id="98" creationId="{E5A22D1A-199C-84EA-080C-217BA0B83632}"/>
          </ac:cxnSpMkLst>
        </pc:cxnChg>
        <pc:cxnChg chg="mod">
          <ac:chgData name="Phillip Kaufman" userId="c001b2a046940d7c" providerId="LiveId" clId="{5CB25B10-5B1C-4017-B167-ED3104435743}" dt="2024-05-14T06:47:56.371" v="780" actId="165"/>
          <ac:cxnSpMkLst>
            <pc:docMk/>
            <pc:sldMk cId="2393263260" sldId="948"/>
            <ac:cxnSpMk id="99" creationId="{332A7E60-480C-69E4-6EC2-5F7452514F88}"/>
          </ac:cxnSpMkLst>
        </pc:cxnChg>
        <pc:cxnChg chg="mod">
          <ac:chgData name="Phillip Kaufman" userId="c001b2a046940d7c" providerId="LiveId" clId="{5CB25B10-5B1C-4017-B167-ED3104435743}" dt="2024-05-14T06:47:56.371" v="780" actId="165"/>
          <ac:cxnSpMkLst>
            <pc:docMk/>
            <pc:sldMk cId="2393263260" sldId="948"/>
            <ac:cxnSpMk id="100" creationId="{AEA8A102-2613-FC93-887D-771011D67766}"/>
          </ac:cxnSpMkLst>
        </pc:cxnChg>
        <pc:cxnChg chg="mod">
          <ac:chgData name="Phillip Kaufman" userId="c001b2a046940d7c" providerId="LiveId" clId="{5CB25B10-5B1C-4017-B167-ED3104435743}" dt="2024-05-14T06:47:56.371" v="780" actId="165"/>
          <ac:cxnSpMkLst>
            <pc:docMk/>
            <pc:sldMk cId="2393263260" sldId="948"/>
            <ac:cxnSpMk id="104" creationId="{B18E57C7-3AAA-67B2-B035-45ED466205B8}"/>
          </ac:cxnSpMkLst>
        </pc:cxnChg>
        <pc:cxnChg chg="mod">
          <ac:chgData name="Phillip Kaufman" userId="c001b2a046940d7c" providerId="LiveId" clId="{5CB25B10-5B1C-4017-B167-ED3104435743}" dt="2024-05-14T06:47:56.371" v="780" actId="165"/>
          <ac:cxnSpMkLst>
            <pc:docMk/>
            <pc:sldMk cId="2393263260" sldId="948"/>
            <ac:cxnSpMk id="105" creationId="{D1E76A8F-3E67-787F-6ECC-4B5FFE5AB2E4}"/>
          </ac:cxnSpMkLst>
        </pc:cxnChg>
      </pc:sldChg>
      <pc:sldChg chg="addSp delSp modSp mod">
        <pc:chgData name="Phillip Kaufman" userId="c001b2a046940d7c" providerId="LiveId" clId="{5CB25B10-5B1C-4017-B167-ED3104435743}" dt="2024-05-16T07:51:04.601" v="1879" actId="207"/>
        <pc:sldMkLst>
          <pc:docMk/>
          <pc:sldMk cId="1675314711" sldId="950"/>
        </pc:sldMkLst>
        <pc:spChg chg="mod">
          <ac:chgData name="Phillip Kaufman" userId="c001b2a046940d7c" providerId="LiveId" clId="{5CB25B10-5B1C-4017-B167-ED3104435743}" dt="2024-05-14T06:48:47.734" v="787"/>
          <ac:spMkLst>
            <pc:docMk/>
            <pc:sldMk cId="1675314711" sldId="950"/>
            <ac:spMk id="7" creationId="{2CE6C71C-3C3B-5413-815A-B45C5246028D}"/>
          </ac:spMkLst>
        </pc:spChg>
        <pc:spChg chg="mod">
          <ac:chgData name="Phillip Kaufman" userId="c001b2a046940d7c" providerId="LiveId" clId="{5CB25B10-5B1C-4017-B167-ED3104435743}" dt="2024-05-16T07:50:40.626" v="1865" actId="20577"/>
          <ac:spMkLst>
            <pc:docMk/>
            <pc:sldMk cId="1675314711" sldId="950"/>
            <ac:spMk id="14" creationId="{65BD3668-9A12-60D7-D213-10F1D495D237}"/>
          </ac:spMkLst>
        </pc:spChg>
        <pc:spChg chg="mod">
          <ac:chgData name="Phillip Kaufman" userId="c001b2a046940d7c" providerId="LiveId" clId="{5CB25B10-5B1C-4017-B167-ED3104435743}" dt="2024-05-16T07:51:04.601" v="1879" actId="207"/>
          <ac:spMkLst>
            <pc:docMk/>
            <pc:sldMk cId="1675314711" sldId="950"/>
            <ac:spMk id="15" creationId="{99FA3691-12F5-D3A8-24CF-8D47C8022E9B}"/>
          </ac:spMkLst>
        </pc:spChg>
        <pc:spChg chg="mod">
          <ac:chgData name="Phillip Kaufman" userId="c001b2a046940d7c" providerId="LiveId" clId="{5CB25B10-5B1C-4017-B167-ED3104435743}" dt="2024-05-14T06:48:47.734" v="787"/>
          <ac:spMkLst>
            <pc:docMk/>
            <pc:sldMk cId="1675314711" sldId="950"/>
            <ac:spMk id="49" creationId="{3A64E539-BA12-C3E2-C3B5-41D85464C055}"/>
          </ac:spMkLst>
        </pc:spChg>
        <pc:spChg chg="mod">
          <ac:chgData name="Phillip Kaufman" userId="c001b2a046940d7c" providerId="LiveId" clId="{5CB25B10-5B1C-4017-B167-ED3104435743}" dt="2024-05-14T06:48:47.734" v="787"/>
          <ac:spMkLst>
            <pc:docMk/>
            <pc:sldMk cId="1675314711" sldId="950"/>
            <ac:spMk id="51" creationId="{BA71CE1E-8F28-28CF-8073-602C9BC63BDD}"/>
          </ac:spMkLst>
        </pc:spChg>
        <pc:grpChg chg="add mod">
          <ac:chgData name="Phillip Kaufman" userId="c001b2a046940d7c" providerId="LiveId" clId="{5CB25B10-5B1C-4017-B167-ED3104435743}" dt="2024-05-14T06:48:47.734" v="787"/>
          <ac:grpSpMkLst>
            <pc:docMk/>
            <pc:sldMk cId="1675314711" sldId="950"/>
            <ac:grpSpMk id="5" creationId="{46B67F68-08A5-AD91-C4E7-33286604F043}"/>
          </ac:grpSpMkLst>
        </pc:grpChg>
        <pc:grpChg chg="mod">
          <ac:chgData name="Phillip Kaufman" userId="c001b2a046940d7c" providerId="LiveId" clId="{5CB25B10-5B1C-4017-B167-ED3104435743}" dt="2024-05-14T06:48:47.734" v="787"/>
          <ac:grpSpMkLst>
            <pc:docMk/>
            <pc:sldMk cId="1675314711" sldId="950"/>
            <ac:grpSpMk id="6" creationId="{C4B90910-B059-5C43-08F2-072AA32C8FD9}"/>
          </ac:grpSpMkLst>
        </pc:grpChg>
        <pc:grpChg chg="mod">
          <ac:chgData name="Phillip Kaufman" userId="c001b2a046940d7c" providerId="LiveId" clId="{5CB25B10-5B1C-4017-B167-ED3104435743}" dt="2024-05-14T06:48:47.734" v="787"/>
          <ac:grpSpMkLst>
            <pc:docMk/>
            <pc:sldMk cId="1675314711" sldId="950"/>
            <ac:grpSpMk id="8" creationId="{2034D66E-675B-AD8E-7406-C1C5F9160430}"/>
          </ac:grpSpMkLst>
        </pc:grpChg>
        <pc:grpChg chg="mod">
          <ac:chgData name="Phillip Kaufman" userId="c001b2a046940d7c" providerId="LiveId" clId="{5CB25B10-5B1C-4017-B167-ED3104435743}" dt="2024-05-14T06:48:47.734" v="787"/>
          <ac:grpSpMkLst>
            <pc:docMk/>
            <pc:sldMk cId="1675314711" sldId="950"/>
            <ac:grpSpMk id="9" creationId="{9AA26BD0-8C2E-62EE-7B14-0F2321D51500}"/>
          </ac:grpSpMkLst>
        </pc:grpChg>
        <pc:grpChg chg="mod">
          <ac:chgData name="Phillip Kaufman" userId="c001b2a046940d7c" providerId="LiveId" clId="{5CB25B10-5B1C-4017-B167-ED3104435743}" dt="2024-05-14T06:48:47.734" v="787"/>
          <ac:grpSpMkLst>
            <pc:docMk/>
            <pc:sldMk cId="1675314711" sldId="950"/>
            <ac:grpSpMk id="52" creationId="{3868EA44-AA0F-C68E-9007-376D45640359}"/>
          </ac:grpSpMkLst>
        </pc:grpChg>
        <pc:grpChg chg="del">
          <ac:chgData name="Phillip Kaufman" userId="c001b2a046940d7c" providerId="LiveId" clId="{5CB25B10-5B1C-4017-B167-ED3104435743}" dt="2024-05-14T06:48:47.456" v="786" actId="478"/>
          <ac:grpSpMkLst>
            <pc:docMk/>
            <pc:sldMk cId="1675314711" sldId="950"/>
            <ac:grpSpMk id="130" creationId="{33D0908B-5BEE-535C-4575-28F342E22472}"/>
          </ac:grpSpMkLst>
        </pc:grpChg>
        <pc:cxnChg chg="mod">
          <ac:chgData name="Phillip Kaufman" userId="c001b2a046940d7c" providerId="LiveId" clId="{5CB25B10-5B1C-4017-B167-ED3104435743}" dt="2024-05-14T06:48:47.734" v="787"/>
          <ac:cxnSpMkLst>
            <pc:docMk/>
            <pc:sldMk cId="1675314711" sldId="950"/>
            <ac:cxnSpMk id="16" creationId="{5FE95442-9B9E-ECBB-5E41-6074F2DD4403}"/>
          </ac:cxnSpMkLst>
        </pc:cxnChg>
        <pc:cxnChg chg="mod">
          <ac:chgData name="Phillip Kaufman" userId="c001b2a046940d7c" providerId="LiveId" clId="{5CB25B10-5B1C-4017-B167-ED3104435743}" dt="2024-05-14T06:48:47.734" v="787"/>
          <ac:cxnSpMkLst>
            <pc:docMk/>
            <pc:sldMk cId="1675314711" sldId="950"/>
            <ac:cxnSpMk id="17" creationId="{B029E932-D150-7365-4598-D37DF15AC997}"/>
          </ac:cxnSpMkLst>
        </pc:cxnChg>
        <pc:cxnChg chg="mod">
          <ac:chgData name="Phillip Kaufman" userId="c001b2a046940d7c" providerId="LiveId" clId="{5CB25B10-5B1C-4017-B167-ED3104435743}" dt="2024-05-14T06:48:47.734" v="787"/>
          <ac:cxnSpMkLst>
            <pc:docMk/>
            <pc:sldMk cId="1675314711" sldId="950"/>
            <ac:cxnSpMk id="18" creationId="{A6A71E37-3792-C54C-4F2E-9762C2E04C8E}"/>
          </ac:cxnSpMkLst>
        </pc:cxnChg>
        <pc:cxnChg chg="mod">
          <ac:chgData name="Phillip Kaufman" userId="c001b2a046940d7c" providerId="LiveId" clId="{5CB25B10-5B1C-4017-B167-ED3104435743}" dt="2024-05-14T06:48:47.734" v="787"/>
          <ac:cxnSpMkLst>
            <pc:docMk/>
            <pc:sldMk cId="1675314711" sldId="950"/>
            <ac:cxnSpMk id="20" creationId="{385A86CD-54B7-B9B6-EC95-9A3DE793C4B3}"/>
          </ac:cxnSpMkLst>
        </pc:cxnChg>
        <pc:cxnChg chg="mod">
          <ac:chgData name="Phillip Kaufman" userId="c001b2a046940d7c" providerId="LiveId" clId="{5CB25B10-5B1C-4017-B167-ED3104435743}" dt="2024-05-14T06:48:47.734" v="787"/>
          <ac:cxnSpMkLst>
            <pc:docMk/>
            <pc:sldMk cId="1675314711" sldId="950"/>
            <ac:cxnSpMk id="21" creationId="{119D35DA-2857-98C2-0814-AF64D598C7BA}"/>
          </ac:cxnSpMkLst>
        </pc:cxnChg>
        <pc:cxnChg chg="mod">
          <ac:chgData name="Phillip Kaufman" userId="c001b2a046940d7c" providerId="LiveId" clId="{5CB25B10-5B1C-4017-B167-ED3104435743}" dt="2024-05-14T06:48:47.734" v="787"/>
          <ac:cxnSpMkLst>
            <pc:docMk/>
            <pc:sldMk cId="1675314711" sldId="950"/>
            <ac:cxnSpMk id="22" creationId="{1191AD11-8E8D-940A-7113-4A63E10F87FE}"/>
          </ac:cxnSpMkLst>
        </pc:cxnChg>
        <pc:cxnChg chg="mod">
          <ac:chgData name="Phillip Kaufman" userId="c001b2a046940d7c" providerId="LiveId" clId="{5CB25B10-5B1C-4017-B167-ED3104435743}" dt="2024-05-14T06:48:47.734" v="787"/>
          <ac:cxnSpMkLst>
            <pc:docMk/>
            <pc:sldMk cId="1675314711" sldId="950"/>
            <ac:cxnSpMk id="23" creationId="{9BB84CEE-5AE7-D145-7EF9-FEA9AA0278E9}"/>
          </ac:cxnSpMkLst>
        </pc:cxnChg>
        <pc:cxnChg chg="mod">
          <ac:chgData name="Phillip Kaufman" userId="c001b2a046940d7c" providerId="LiveId" clId="{5CB25B10-5B1C-4017-B167-ED3104435743}" dt="2024-05-14T06:48:47.734" v="787"/>
          <ac:cxnSpMkLst>
            <pc:docMk/>
            <pc:sldMk cId="1675314711" sldId="950"/>
            <ac:cxnSpMk id="24" creationId="{12F54E85-08C7-C268-FD05-E118B4ABB98B}"/>
          </ac:cxnSpMkLst>
        </pc:cxnChg>
        <pc:cxnChg chg="mod">
          <ac:chgData name="Phillip Kaufman" userId="c001b2a046940d7c" providerId="LiveId" clId="{5CB25B10-5B1C-4017-B167-ED3104435743}" dt="2024-05-14T06:48:47.734" v="787"/>
          <ac:cxnSpMkLst>
            <pc:docMk/>
            <pc:sldMk cId="1675314711" sldId="950"/>
            <ac:cxnSpMk id="25" creationId="{8A6C5418-9D6D-74F6-CEF8-3101BBC64864}"/>
          </ac:cxnSpMkLst>
        </pc:cxnChg>
        <pc:cxnChg chg="mod">
          <ac:chgData name="Phillip Kaufman" userId="c001b2a046940d7c" providerId="LiveId" clId="{5CB25B10-5B1C-4017-B167-ED3104435743}" dt="2024-05-14T06:48:47.734" v="787"/>
          <ac:cxnSpMkLst>
            <pc:docMk/>
            <pc:sldMk cId="1675314711" sldId="950"/>
            <ac:cxnSpMk id="26" creationId="{44EFA5E9-7C1B-AC63-489E-0C58B261A64D}"/>
          </ac:cxnSpMkLst>
        </pc:cxnChg>
        <pc:cxnChg chg="mod">
          <ac:chgData name="Phillip Kaufman" userId="c001b2a046940d7c" providerId="LiveId" clId="{5CB25B10-5B1C-4017-B167-ED3104435743}" dt="2024-05-14T06:48:47.734" v="787"/>
          <ac:cxnSpMkLst>
            <pc:docMk/>
            <pc:sldMk cId="1675314711" sldId="950"/>
            <ac:cxnSpMk id="27" creationId="{5BE57E42-605D-481E-C633-AD1763AE1FF9}"/>
          </ac:cxnSpMkLst>
        </pc:cxnChg>
        <pc:cxnChg chg="mod">
          <ac:chgData name="Phillip Kaufman" userId="c001b2a046940d7c" providerId="LiveId" clId="{5CB25B10-5B1C-4017-B167-ED3104435743}" dt="2024-05-14T06:48:47.734" v="787"/>
          <ac:cxnSpMkLst>
            <pc:docMk/>
            <pc:sldMk cId="1675314711" sldId="950"/>
            <ac:cxnSpMk id="28" creationId="{685004E6-8106-8E56-52B9-A1D6779C9DF9}"/>
          </ac:cxnSpMkLst>
        </pc:cxnChg>
        <pc:cxnChg chg="mod">
          <ac:chgData name="Phillip Kaufman" userId="c001b2a046940d7c" providerId="LiveId" clId="{5CB25B10-5B1C-4017-B167-ED3104435743}" dt="2024-05-14T06:48:47.734" v="787"/>
          <ac:cxnSpMkLst>
            <pc:docMk/>
            <pc:sldMk cId="1675314711" sldId="950"/>
            <ac:cxnSpMk id="29" creationId="{F6B4439B-171E-DE23-E588-8C56E8CE8998}"/>
          </ac:cxnSpMkLst>
        </pc:cxnChg>
        <pc:cxnChg chg="mod">
          <ac:chgData name="Phillip Kaufman" userId="c001b2a046940d7c" providerId="LiveId" clId="{5CB25B10-5B1C-4017-B167-ED3104435743}" dt="2024-05-14T06:48:47.734" v="787"/>
          <ac:cxnSpMkLst>
            <pc:docMk/>
            <pc:sldMk cId="1675314711" sldId="950"/>
            <ac:cxnSpMk id="30" creationId="{A3715193-AB6D-1E40-E4F1-11C817E1C4F1}"/>
          </ac:cxnSpMkLst>
        </pc:cxnChg>
        <pc:cxnChg chg="mod">
          <ac:chgData name="Phillip Kaufman" userId="c001b2a046940d7c" providerId="LiveId" clId="{5CB25B10-5B1C-4017-B167-ED3104435743}" dt="2024-05-14T06:48:47.734" v="787"/>
          <ac:cxnSpMkLst>
            <pc:docMk/>
            <pc:sldMk cId="1675314711" sldId="950"/>
            <ac:cxnSpMk id="31" creationId="{B16127F5-8A6F-92BC-98B6-B18F9A5BA696}"/>
          </ac:cxnSpMkLst>
        </pc:cxnChg>
        <pc:cxnChg chg="mod">
          <ac:chgData name="Phillip Kaufman" userId="c001b2a046940d7c" providerId="LiveId" clId="{5CB25B10-5B1C-4017-B167-ED3104435743}" dt="2024-05-14T06:48:47.734" v="787"/>
          <ac:cxnSpMkLst>
            <pc:docMk/>
            <pc:sldMk cId="1675314711" sldId="950"/>
            <ac:cxnSpMk id="32" creationId="{88D84738-9A62-3A87-D23C-C7447281D219}"/>
          </ac:cxnSpMkLst>
        </pc:cxnChg>
        <pc:cxnChg chg="mod">
          <ac:chgData name="Phillip Kaufman" userId="c001b2a046940d7c" providerId="LiveId" clId="{5CB25B10-5B1C-4017-B167-ED3104435743}" dt="2024-05-14T06:48:47.734" v="787"/>
          <ac:cxnSpMkLst>
            <pc:docMk/>
            <pc:sldMk cId="1675314711" sldId="950"/>
            <ac:cxnSpMk id="33" creationId="{7FD3942F-D5D2-410B-5429-616D82CE8AC4}"/>
          </ac:cxnSpMkLst>
        </pc:cxnChg>
        <pc:cxnChg chg="mod">
          <ac:chgData name="Phillip Kaufman" userId="c001b2a046940d7c" providerId="LiveId" clId="{5CB25B10-5B1C-4017-B167-ED3104435743}" dt="2024-05-14T06:48:47.734" v="787"/>
          <ac:cxnSpMkLst>
            <pc:docMk/>
            <pc:sldMk cId="1675314711" sldId="950"/>
            <ac:cxnSpMk id="34" creationId="{B11C462E-75D4-9DEE-2032-4AC6B6ABA6D2}"/>
          </ac:cxnSpMkLst>
        </pc:cxnChg>
        <pc:cxnChg chg="mod">
          <ac:chgData name="Phillip Kaufman" userId="c001b2a046940d7c" providerId="LiveId" clId="{5CB25B10-5B1C-4017-B167-ED3104435743}" dt="2024-05-14T06:48:47.734" v="787"/>
          <ac:cxnSpMkLst>
            <pc:docMk/>
            <pc:sldMk cId="1675314711" sldId="950"/>
            <ac:cxnSpMk id="35" creationId="{0B3B46EA-2B2F-EF4C-A42A-076FDBFCA9CD}"/>
          </ac:cxnSpMkLst>
        </pc:cxnChg>
        <pc:cxnChg chg="mod">
          <ac:chgData name="Phillip Kaufman" userId="c001b2a046940d7c" providerId="LiveId" clId="{5CB25B10-5B1C-4017-B167-ED3104435743}" dt="2024-05-14T06:48:47.734" v="787"/>
          <ac:cxnSpMkLst>
            <pc:docMk/>
            <pc:sldMk cId="1675314711" sldId="950"/>
            <ac:cxnSpMk id="36" creationId="{1C51159B-18ED-763E-267B-EE80AE38D613}"/>
          </ac:cxnSpMkLst>
        </pc:cxnChg>
        <pc:cxnChg chg="mod">
          <ac:chgData name="Phillip Kaufman" userId="c001b2a046940d7c" providerId="LiveId" clId="{5CB25B10-5B1C-4017-B167-ED3104435743}" dt="2024-05-14T06:48:47.734" v="787"/>
          <ac:cxnSpMkLst>
            <pc:docMk/>
            <pc:sldMk cId="1675314711" sldId="950"/>
            <ac:cxnSpMk id="37" creationId="{F26D2CB0-466C-8ED9-C4E6-2C4C884A4715}"/>
          </ac:cxnSpMkLst>
        </pc:cxnChg>
        <pc:cxnChg chg="mod">
          <ac:chgData name="Phillip Kaufman" userId="c001b2a046940d7c" providerId="LiveId" clId="{5CB25B10-5B1C-4017-B167-ED3104435743}" dt="2024-05-14T06:48:47.734" v="787"/>
          <ac:cxnSpMkLst>
            <pc:docMk/>
            <pc:sldMk cId="1675314711" sldId="950"/>
            <ac:cxnSpMk id="38" creationId="{7D235D53-E9D3-5867-FD5A-88AEBB178FB1}"/>
          </ac:cxnSpMkLst>
        </pc:cxnChg>
        <pc:cxnChg chg="mod">
          <ac:chgData name="Phillip Kaufman" userId="c001b2a046940d7c" providerId="LiveId" clId="{5CB25B10-5B1C-4017-B167-ED3104435743}" dt="2024-05-14T06:48:47.734" v="787"/>
          <ac:cxnSpMkLst>
            <pc:docMk/>
            <pc:sldMk cId="1675314711" sldId="950"/>
            <ac:cxnSpMk id="39" creationId="{9D42B3AC-26C2-D438-FB56-E283B8C25DD7}"/>
          </ac:cxnSpMkLst>
        </pc:cxnChg>
        <pc:cxnChg chg="mod">
          <ac:chgData name="Phillip Kaufman" userId="c001b2a046940d7c" providerId="LiveId" clId="{5CB25B10-5B1C-4017-B167-ED3104435743}" dt="2024-05-14T06:48:47.734" v="787"/>
          <ac:cxnSpMkLst>
            <pc:docMk/>
            <pc:sldMk cId="1675314711" sldId="950"/>
            <ac:cxnSpMk id="40" creationId="{1C0FAF34-3B71-D7EB-AC37-011D5A791A7F}"/>
          </ac:cxnSpMkLst>
        </pc:cxnChg>
        <pc:cxnChg chg="mod">
          <ac:chgData name="Phillip Kaufman" userId="c001b2a046940d7c" providerId="LiveId" clId="{5CB25B10-5B1C-4017-B167-ED3104435743}" dt="2024-05-14T06:48:47.734" v="787"/>
          <ac:cxnSpMkLst>
            <pc:docMk/>
            <pc:sldMk cId="1675314711" sldId="950"/>
            <ac:cxnSpMk id="41" creationId="{8922FF11-D08F-1685-D950-B42056528A09}"/>
          </ac:cxnSpMkLst>
        </pc:cxnChg>
        <pc:cxnChg chg="mod">
          <ac:chgData name="Phillip Kaufman" userId="c001b2a046940d7c" providerId="LiveId" clId="{5CB25B10-5B1C-4017-B167-ED3104435743}" dt="2024-05-14T06:48:47.734" v="787"/>
          <ac:cxnSpMkLst>
            <pc:docMk/>
            <pc:sldMk cId="1675314711" sldId="950"/>
            <ac:cxnSpMk id="42" creationId="{99DFEA7D-482F-6755-9193-E516C5759B96}"/>
          </ac:cxnSpMkLst>
        </pc:cxnChg>
        <pc:cxnChg chg="mod">
          <ac:chgData name="Phillip Kaufman" userId="c001b2a046940d7c" providerId="LiveId" clId="{5CB25B10-5B1C-4017-B167-ED3104435743}" dt="2024-05-14T06:48:47.734" v="787"/>
          <ac:cxnSpMkLst>
            <pc:docMk/>
            <pc:sldMk cId="1675314711" sldId="950"/>
            <ac:cxnSpMk id="43" creationId="{F7CCCFCB-499C-CC64-E918-6930D996B61F}"/>
          </ac:cxnSpMkLst>
        </pc:cxnChg>
        <pc:cxnChg chg="mod">
          <ac:chgData name="Phillip Kaufman" userId="c001b2a046940d7c" providerId="LiveId" clId="{5CB25B10-5B1C-4017-B167-ED3104435743}" dt="2024-05-14T06:48:47.734" v="787"/>
          <ac:cxnSpMkLst>
            <pc:docMk/>
            <pc:sldMk cId="1675314711" sldId="950"/>
            <ac:cxnSpMk id="44" creationId="{E7A72690-644F-4871-1861-5BD214A6EEC1}"/>
          </ac:cxnSpMkLst>
        </pc:cxnChg>
        <pc:cxnChg chg="mod">
          <ac:chgData name="Phillip Kaufman" userId="c001b2a046940d7c" providerId="LiveId" clId="{5CB25B10-5B1C-4017-B167-ED3104435743}" dt="2024-05-14T06:48:47.734" v="787"/>
          <ac:cxnSpMkLst>
            <pc:docMk/>
            <pc:sldMk cId="1675314711" sldId="950"/>
            <ac:cxnSpMk id="45" creationId="{DB7D0672-458C-A228-B6E1-0C0DA9447ED9}"/>
          </ac:cxnSpMkLst>
        </pc:cxnChg>
        <pc:cxnChg chg="mod">
          <ac:chgData name="Phillip Kaufman" userId="c001b2a046940d7c" providerId="LiveId" clId="{5CB25B10-5B1C-4017-B167-ED3104435743}" dt="2024-05-14T06:48:47.734" v="787"/>
          <ac:cxnSpMkLst>
            <pc:docMk/>
            <pc:sldMk cId="1675314711" sldId="950"/>
            <ac:cxnSpMk id="46" creationId="{74B61332-715C-D0C5-A840-BF7FE47F25E3}"/>
          </ac:cxnSpMkLst>
        </pc:cxnChg>
        <pc:cxnChg chg="mod">
          <ac:chgData name="Phillip Kaufman" userId="c001b2a046940d7c" providerId="LiveId" clId="{5CB25B10-5B1C-4017-B167-ED3104435743}" dt="2024-05-14T06:48:47.734" v="787"/>
          <ac:cxnSpMkLst>
            <pc:docMk/>
            <pc:sldMk cId="1675314711" sldId="950"/>
            <ac:cxnSpMk id="47" creationId="{7FCB6371-F273-058C-4BEF-85776A0B0428}"/>
          </ac:cxnSpMkLst>
        </pc:cxnChg>
        <pc:cxnChg chg="mod">
          <ac:chgData name="Phillip Kaufman" userId="c001b2a046940d7c" providerId="LiveId" clId="{5CB25B10-5B1C-4017-B167-ED3104435743}" dt="2024-05-14T06:48:47.734" v="787"/>
          <ac:cxnSpMkLst>
            <pc:docMk/>
            <pc:sldMk cId="1675314711" sldId="950"/>
            <ac:cxnSpMk id="48" creationId="{8B5D6D77-D9A3-7692-E633-5A34C8DB5FD2}"/>
          </ac:cxnSpMkLst>
        </pc:cxnChg>
        <pc:cxnChg chg="mod">
          <ac:chgData name="Phillip Kaufman" userId="c001b2a046940d7c" providerId="LiveId" clId="{5CB25B10-5B1C-4017-B167-ED3104435743}" dt="2024-05-14T06:48:47.734" v="787"/>
          <ac:cxnSpMkLst>
            <pc:docMk/>
            <pc:sldMk cId="1675314711" sldId="950"/>
            <ac:cxnSpMk id="53" creationId="{141658F7-529B-B508-153D-93620174021D}"/>
          </ac:cxnSpMkLst>
        </pc:cxnChg>
        <pc:cxnChg chg="mod">
          <ac:chgData name="Phillip Kaufman" userId="c001b2a046940d7c" providerId="LiveId" clId="{5CB25B10-5B1C-4017-B167-ED3104435743}" dt="2024-05-14T06:48:47.734" v="787"/>
          <ac:cxnSpMkLst>
            <pc:docMk/>
            <pc:sldMk cId="1675314711" sldId="950"/>
            <ac:cxnSpMk id="54" creationId="{426604D1-2C87-C7CB-E7B3-A627EAE3B217}"/>
          </ac:cxnSpMkLst>
        </pc:cxnChg>
      </pc:sldChg>
      <pc:sldChg chg="del">
        <pc:chgData name="Phillip Kaufman" userId="c001b2a046940d7c" providerId="LiveId" clId="{5CB25B10-5B1C-4017-B167-ED3104435743}" dt="2024-05-14T06:17:39.136" v="443" actId="47"/>
        <pc:sldMkLst>
          <pc:docMk/>
          <pc:sldMk cId="1303897461" sldId="951"/>
        </pc:sldMkLst>
      </pc:sldChg>
      <pc:sldChg chg="addSp delSp modSp mod">
        <pc:chgData name="Phillip Kaufman" userId="c001b2a046940d7c" providerId="LiveId" clId="{5CB25B10-5B1C-4017-B167-ED3104435743}" dt="2024-05-16T19:49:11.619" v="2514"/>
        <pc:sldMkLst>
          <pc:docMk/>
          <pc:sldMk cId="2039276682" sldId="953"/>
        </pc:sldMkLst>
        <pc:spChg chg="mod">
          <ac:chgData name="Phillip Kaufman" userId="c001b2a046940d7c" providerId="LiveId" clId="{5CB25B10-5B1C-4017-B167-ED3104435743}" dt="2024-05-16T07:58:40.602" v="1943" actId="20577"/>
          <ac:spMkLst>
            <pc:docMk/>
            <pc:sldMk cId="2039276682" sldId="953"/>
            <ac:spMk id="12" creationId="{8A6AF5B8-D7AB-0BFC-70F3-84D5865431A4}"/>
          </ac:spMkLst>
        </pc:spChg>
        <pc:spChg chg="add mod ord">
          <ac:chgData name="Phillip Kaufman" userId="c001b2a046940d7c" providerId="LiveId" clId="{5CB25B10-5B1C-4017-B167-ED3104435743}" dt="2024-05-14T06:41:39.515" v="675"/>
          <ac:spMkLst>
            <pc:docMk/>
            <pc:sldMk cId="2039276682" sldId="953"/>
            <ac:spMk id="14" creationId="{F8D9D442-A2A5-5D90-C602-DB6AEC82B0FF}"/>
          </ac:spMkLst>
        </pc:spChg>
        <pc:spChg chg="add del mod">
          <ac:chgData name="Phillip Kaufman" userId="c001b2a046940d7c" providerId="LiveId" clId="{5CB25B10-5B1C-4017-B167-ED3104435743}" dt="2024-05-14T06:41:39.515" v="675"/>
          <ac:spMkLst>
            <pc:docMk/>
            <pc:sldMk cId="2039276682" sldId="953"/>
            <ac:spMk id="15" creationId="{9169C26F-63C1-5883-BA5C-8D7449B227F5}"/>
          </ac:spMkLst>
        </pc:spChg>
        <pc:spChg chg="mod">
          <ac:chgData name="Phillip Kaufman" userId="c001b2a046940d7c" providerId="LiveId" clId="{5CB25B10-5B1C-4017-B167-ED3104435743}" dt="2024-05-14T06:39:49.368" v="635" actId="1076"/>
          <ac:spMkLst>
            <pc:docMk/>
            <pc:sldMk cId="2039276682" sldId="953"/>
            <ac:spMk id="33" creationId="{A9350906-7C9F-4A6C-7DE8-7244C10C7A3F}"/>
          </ac:spMkLst>
        </pc:spChg>
        <pc:spChg chg="mod topLvl">
          <ac:chgData name="Phillip Kaufman" userId="c001b2a046940d7c" providerId="LiveId" clId="{5CB25B10-5B1C-4017-B167-ED3104435743}" dt="2024-05-14T06:44:15.423" v="717" actId="14100"/>
          <ac:spMkLst>
            <pc:docMk/>
            <pc:sldMk cId="2039276682" sldId="953"/>
            <ac:spMk id="36" creationId="{748DDD12-DA6D-234E-CA8B-341E2E853721}"/>
          </ac:spMkLst>
        </pc:spChg>
        <pc:spChg chg="mod">
          <ac:chgData name="Phillip Kaufman" userId="c001b2a046940d7c" providerId="LiveId" clId="{5CB25B10-5B1C-4017-B167-ED3104435743}" dt="2024-05-16T08:04:36.403" v="2108" actId="20577"/>
          <ac:spMkLst>
            <pc:docMk/>
            <pc:sldMk cId="2039276682" sldId="953"/>
            <ac:spMk id="41" creationId="{AA7FAF24-A333-5562-19E5-8E25A4561306}"/>
          </ac:spMkLst>
        </pc:spChg>
        <pc:spChg chg="del mod ord topLvl">
          <ac:chgData name="Phillip Kaufman" userId="c001b2a046940d7c" providerId="LiveId" clId="{5CB25B10-5B1C-4017-B167-ED3104435743}" dt="2024-05-14T06:29:53.205" v="603" actId="478"/>
          <ac:spMkLst>
            <pc:docMk/>
            <pc:sldMk cId="2039276682" sldId="953"/>
            <ac:spMk id="42" creationId="{38E4DB97-13E5-B22D-5BFD-06DE39364C11}"/>
          </ac:spMkLst>
        </pc:spChg>
        <pc:spChg chg="mod">
          <ac:chgData name="Phillip Kaufman" userId="c001b2a046940d7c" providerId="LiveId" clId="{5CB25B10-5B1C-4017-B167-ED3104435743}" dt="2024-05-16T19:49:11.619" v="2514"/>
          <ac:spMkLst>
            <pc:docMk/>
            <pc:sldMk cId="2039276682" sldId="953"/>
            <ac:spMk id="52" creationId="{CA453CE7-F3DC-2F63-7CE8-3CAA35542C67}"/>
          </ac:spMkLst>
        </pc:spChg>
        <pc:spChg chg="mod">
          <ac:chgData name="Phillip Kaufman" userId="c001b2a046940d7c" providerId="LiveId" clId="{5CB25B10-5B1C-4017-B167-ED3104435743}" dt="2024-05-16T19:49:11.619" v="2514"/>
          <ac:spMkLst>
            <pc:docMk/>
            <pc:sldMk cId="2039276682" sldId="953"/>
            <ac:spMk id="53" creationId="{F5708470-751A-FCDB-03AE-71AC92EE83F7}"/>
          </ac:spMkLst>
        </pc:spChg>
        <pc:spChg chg="mod">
          <ac:chgData name="Phillip Kaufman" userId="c001b2a046940d7c" providerId="LiveId" clId="{5CB25B10-5B1C-4017-B167-ED3104435743}" dt="2024-05-16T19:49:11.619" v="2514"/>
          <ac:spMkLst>
            <pc:docMk/>
            <pc:sldMk cId="2039276682" sldId="953"/>
            <ac:spMk id="54" creationId="{383B726D-455A-442A-FBF8-C18C16BA8BA1}"/>
          </ac:spMkLst>
        </pc:spChg>
        <pc:spChg chg="mod">
          <ac:chgData name="Phillip Kaufman" userId="c001b2a046940d7c" providerId="LiveId" clId="{5CB25B10-5B1C-4017-B167-ED3104435743}" dt="2024-05-16T19:49:11.619" v="2514"/>
          <ac:spMkLst>
            <pc:docMk/>
            <pc:sldMk cId="2039276682" sldId="953"/>
            <ac:spMk id="55" creationId="{CBD6AEA8-E93A-FED5-8C11-21E334506C03}"/>
          </ac:spMkLst>
        </pc:spChg>
        <pc:spChg chg="mod">
          <ac:chgData name="Phillip Kaufman" userId="c001b2a046940d7c" providerId="LiveId" clId="{5CB25B10-5B1C-4017-B167-ED3104435743}" dt="2024-05-16T19:49:11.619" v="2514"/>
          <ac:spMkLst>
            <pc:docMk/>
            <pc:sldMk cId="2039276682" sldId="953"/>
            <ac:spMk id="58" creationId="{9C17062C-4011-C726-5C2C-BF15D42AB228}"/>
          </ac:spMkLst>
        </pc:spChg>
        <pc:spChg chg="add mod">
          <ac:chgData name="Phillip Kaufman" userId="c001b2a046940d7c" providerId="LiveId" clId="{5CB25B10-5B1C-4017-B167-ED3104435743}" dt="2024-05-14T06:43:18.645" v="710" actId="571"/>
          <ac:spMkLst>
            <pc:docMk/>
            <pc:sldMk cId="2039276682" sldId="953"/>
            <ac:spMk id="61" creationId="{DB8307F6-3491-3D11-4A94-A8C9C1C9D9E3}"/>
          </ac:spMkLst>
        </pc:spChg>
        <pc:spChg chg="add del">
          <ac:chgData name="Phillip Kaufman" userId="c001b2a046940d7c" providerId="LiveId" clId="{5CB25B10-5B1C-4017-B167-ED3104435743}" dt="2024-05-14T06:39:41.221" v="632" actId="22"/>
          <ac:spMkLst>
            <pc:docMk/>
            <pc:sldMk cId="2039276682" sldId="953"/>
            <ac:spMk id="139" creationId="{1133FF2A-BE8D-676B-6415-E90118D708AB}"/>
          </ac:spMkLst>
        </pc:spChg>
        <pc:spChg chg="add mod">
          <ac:chgData name="Phillip Kaufman" userId="c001b2a046940d7c" providerId="LiveId" clId="{5CB25B10-5B1C-4017-B167-ED3104435743}" dt="2024-05-14T06:41:39.515" v="675"/>
          <ac:spMkLst>
            <pc:docMk/>
            <pc:sldMk cId="2039276682" sldId="953"/>
            <ac:spMk id="140" creationId="{23DA8838-21E0-1628-A370-2B73E80E1843}"/>
          </ac:spMkLst>
        </pc:spChg>
        <pc:spChg chg="add mod">
          <ac:chgData name="Phillip Kaufman" userId="c001b2a046940d7c" providerId="LiveId" clId="{5CB25B10-5B1C-4017-B167-ED3104435743}" dt="2024-05-14T06:41:39.515" v="675"/>
          <ac:spMkLst>
            <pc:docMk/>
            <pc:sldMk cId="2039276682" sldId="953"/>
            <ac:spMk id="141" creationId="{54CC4531-2B39-A14A-1070-956AE784FAA9}"/>
          </ac:spMkLst>
        </pc:spChg>
        <pc:spChg chg="del">
          <ac:chgData name="Phillip Kaufman" userId="c001b2a046940d7c" providerId="LiveId" clId="{5CB25B10-5B1C-4017-B167-ED3104435743}" dt="2024-05-14T06:18:20.980" v="445" actId="478"/>
          <ac:spMkLst>
            <pc:docMk/>
            <pc:sldMk cId="2039276682" sldId="953"/>
            <ac:spMk id="145" creationId="{DE88E1D0-BA71-D97F-36F6-719933A3E728}"/>
          </ac:spMkLst>
        </pc:spChg>
        <pc:spChg chg="mod">
          <ac:chgData name="Phillip Kaufman" userId="c001b2a046940d7c" providerId="LiveId" clId="{5CB25B10-5B1C-4017-B167-ED3104435743}" dt="2024-05-14T07:13:15.856" v="841" actId="1076"/>
          <ac:spMkLst>
            <pc:docMk/>
            <pc:sldMk cId="2039276682" sldId="953"/>
            <ac:spMk id="184" creationId="{A6B5FC1E-2BAB-DD93-FA52-D3B3CA502CDC}"/>
          </ac:spMkLst>
        </pc:spChg>
        <pc:spChg chg="del">
          <ac:chgData name="Phillip Kaufman" userId="c001b2a046940d7c" providerId="LiveId" clId="{5CB25B10-5B1C-4017-B167-ED3104435743}" dt="2024-05-14T07:12:39.767" v="801" actId="478"/>
          <ac:spMkLst>
            <pc:docMk/>
            <pc:sldMk cId="2039276682" sldId="953"/>
            <ac:spMk id="185" creationId="{1643CECD-95F2-36A1-CF9B-DE7F7FE623B4}"/>
          </ac:spMkLst>
        </pc:spChg>
        <pc:spChg chg="add mod">
          <ac:chgData name="Phillip Kaufman" userId="c001b2a046940d7c" providerId="LiveId" clId="{5CB25B10-5B1C-4017-B167-ED3104435743}" dt="2024-05-14T06:41:39.515" v="675"/>
          <ac:spMkLst>
            <pc:docMk/>
            <pc:sldMk cId="2039276682" sldId="953"/>
            <ac:spMk id="186" creationId="{CC17C8DD-08CF-F6A9-A19F-91E9A9BAA16F}"/>
          </ac:spMkLst>
        </pc:spChg>
        <pc:spChg chg="add mod">
          <ac:chgData name="Phillip Kaufman" userId="c001b2a046940d7c" providerId="LiveId" clId="{5CB25B10-5B1C-4017-B167-ED3104435743}" dt="2024-05-14T06:41:39.515" v="675"/>
          <ac:spMkLst>
            <pc:docMk/>
            <pc:sldMk cId="2039276682" sldId="953"/>
            <ac:spMk id="188" creationId="{05C2BBC3-AA4C-9B75-0284-0099D629E618}"/>
          </ac:spMkLst>
        </pc:spChg>
        <pc:spChg chg="add mod">
          <ac:chgData name="Phillip Kaufman" userId="c001b2a046940d7c" providerId="LiveId" clId="{5CB25B10-5B1C-4017-B167-ED3104435743}" dt="2024-05-14T06:41:39.515" v="675"/>
          <ac:spMkLst>
            <pc:docMk/>
            <pc:sldMk cId="2039276682" sldId="953"/>
            <ac:spMk id="189" creationId="{5B0ACC7D-B57D-83A5-8856-35DC65DFC7CD}"/>
          </ac:spMkLst>
        </pc:spChg>
        <pc:spChg chg="add mod">
          <ac:chgData name="Phillip Kaufman" userId="c001b2a046940d7c" providerId="LiveId" clId="{5CB25B10-5B1C-4017-B167-ED3104435743}" dt="2024-05-14T06:41:39.515" v="675"/>
          <ac:spMkLst>
            <pc:docMk/>
            <pc:sldMk cId="2039276682" sldId="953"/>
            <ac:spMk id="190" creationId="{086DCA1C-575E-0A10-34FB-0DB4E073E30A}"/>
          </ac:spMkLst>
        </pc:spChg>
        <pc:spChg chg="add mod">
          <ac:chgData name="Phillip Kaufman" userId="c001b2a046940d7c" providerId="LiveId" clId="{5CB25B10-5B1C-4017-B167-ED3104435743}" dt="2024-05-14T06:43:22.782" v="711" actId="1076"/>
          <ac:spMkLst>
            <pc:docMk/>
            <pc:sldMk cId="2039276682" sldId="953"/>
            <ac:spMk id="191" creationId="{173BA8B4-DBC7-D233-F5F1-90683A8C20CD}"/>
          </ac:spMkLst>
        </pc:spChg>
        <pc:spChg chg="add mod">
          <ac:chgData name="Phillip Kaufman" userId="c001b2a046940d7c" providerId="LiveId" clId="{5CB25B10-5B1C-4017-B167-ED3104435743}" dt="2024-05-14T06:44:07.753" v="715" actId="1076"/>
          <ac:spMkLst>
            <pc:docMk/>
            <pc:sldMk cId="2039276682" sldId="953"/>
            <ac:spMk id="192" creationId="{CD413136-EC74-B57E-B502-9C31FB98A6F5}"/>
          </ac:spMkLst>
        </pc:spChg>
        <pc:spChg chg="add mod">
          <ac:chgData name="Phillip Kaufman" userId="c001b2a046940d7c" providerId="LiveId" clId="{5CB25B10-5B1C-4017-B167-ED3104435743}" dt="2024-05-14T06:44:10.670" v="716" actId="1076"/>
          <ac:spMkLst>
            <pc:docMk/>
            <pc:sldMk cId="2039276682" sldId="953"/>
            <ac:spMk id="193" creationId="{DC42DB9D-DBB5-3997-E659-764BCAADAE04}"/>
          </ac:spMkLst>
        </pc:spChg>
        <pc:spChg chg="add mod">
          <ac:chgData name="Phillip Kaufman" userId="c001b2a046940d7c" providerId="LiveId" clId="{5CB25B10-5B1C-4017-B167-ED3104435743}" dt="2024-05-14T06:43:18.645" v="710" actId="571"/>
          <ac:spMkLst>
            <pc:docMk/>
            <pc:sldMk cId="2039276682" sldId="953"/>
            <ac:spMk id="195" creationId="{3AB72CE6-0D0C-4070-F9A6-79446068A31F}"/>
          </ac:spMkLst>
        </pc:spChg>
        <pc:spChg chg="del mod">
          <ac:chgData name="Phillip Kaufman" userId="c001b2a046940d7c" providerId="LiveId" clId="{5CB25B10-5B1C-4017-B167-ED3104435743}" dt="2024-05-14T06:49:16.650" v="794" actId="478"/>
          <ac:spMkLst>
            <pc:docMk/>
            <pc:sldMk cId="2039276682" sldId="953"/>
            <ac:spMk id="201" creationId="{C5C7F48C-72EF-72C4-EAB9-B44D08D05376}"/>
          </ac:spMkLst>
        </pc:spChg>
        <pc:spChg chg="mod">
          <ac:chgData name="Phillip Kaufman" userId="c001b2a046940d7c" providerId="LiveId" clId="{5CB25B10-5B1C-4017-B167-ED3104435743}" dt="2024-05-16T19:43:40.428" v="2460" actId="165"/>
          <ac:spMkLst>
            <pc:docMk/>
            <pc:sldMk cId="2039276682" sldId="953"/>
            <ac:spMk id="236" creationId="{1040A751-D412-64E1-C8AD-3D847EC8A71E}"/>
          </ac:spMkLst>
        </pc:spChg>
        <pc:spChg chg="mod">
          <ac:chgData name="Phillip Kaufman" userId="c001b2a046940d7c" providerId="LiveId" clId="{5CB25B10-5B1C-4017-B167-ED3104435743}" dt="2024-05-16T19:43:40.428" v="2460" actId="165"/>
          <ac:spMkLst>
            <pc:docMk/>
            <pc:sldMk cId="2039276682" sldId="953"/>
            <ac:spMk id="237" creationId="{BEBC6671-ED7A-50BC-01FE-B0B5C5D7E83B}"/>
          </ac:spMkLst>
        </pc:spChg>
        <pc:spChg chg="mod">
          <ac:chgData name="Phillip Kaufman" userId="c001b2a046940d7c" providerId="LiveId" clId="{5CB25B10-5B1C-4017-B167-ED3104435743}" dt="2024-05-16T19:43:36.147" v="2459" actId="165"/>
          <ac:spMkLst>
            <pc:docMk/>
            <pc:sldMk cId="2039276682" sldId="953"/>
            <ac:spMk id="243" creationId="{ED473032-A54C-5A8A-5BBE-FB28219A419F}"/>
          </ac:spMkLst>
        </pc:spChg>
        <pc:spChg chg="mod">
          <ac:chgData name="Phillip Kaufman" userId="c001b2a046940d7c" providerId="LiveId" clId="{5CB25B10-5B1C-4017-B167-ED3104435743}" dt="2024-05-16T19:43:36.147" v="2459" actId="165"/>
          <ac:spMkLst>
            <pc:docMk/>
            <pc:sldMk cId="2039276682" sldId="953"/>
            <ac:spMk id="244" creationId="{93ABC70A-0589-E27F-7A5A-7409542827D7}"/>
          </ac:spMkLst>
        </pc:spChg>
        <pc:spChg chg="mod">
          <ac:chgData name="Phillip Kaufman" userId="c001b2a046940d7c" providerId="LiveId" clId="{5CB25B10-5B1C-4017-B167-ED3104435743}" dt="2024-05-16T19:43:36.147" v="2459" actId="165"/>
          <ac:spMkLst>
            <pc:docMk/>
            <pc:sldMk cId="2039276682" sldId="953"/>
            <ac:spMk id="245" creationId="{FF6DC506-1EEF-EFEF-77B1-DE46F5CFCAE2}"/>
          </ac:spMkLst>
        </pc:spChg>
        <pc:spChg chg="mod">
          <ac:chgData name="Phillip Kaufman" userId="c001b2a046940d7c" providerId="LiveId" clId="{5CB25B10-5B1C-4017-B167-ED3104435743}" dt="2024-05-16T19:43:36.147" v="2459" actId="165"/>
          <ac:spMkLst>
            <pc:docMk/>
            <pc:sldMk cId="2039276682" sldId="953"/>
            <ac:spMk id="246" creationId="{A33BFFAF-2B66-51CF-9B39-2699F2D5596F}"/>
          </ac:spMkLst>
        </pc:spChg>
        <pc:spChg chg="mod">
          <ac:chgData name="Phillip Kaufman" userId="c001b2a046940d7c" providerId="LiveId" clId="{5CB25B10-5B1C-4017-B167-ED3104435743}" dt="2024-05-16T19:43:36.147" v="2459" actId="165"/>
          <ac:spMkLst>
            <pc:docMk/>
            <pc:sldMk cId="2039276682" sldId="953"/>
            <ac:spMk id="249" creationId="{DE2774AB-BABF-FD3C-6D66-7EE910DD288F}"/>
          </ac:spMkLst>
        </pc:spChg>
        <pc:spChg chg="mod">
          <ac:chgData name="Phillip Kaufman" userId="c001b2a046940d7c" providerId="LiveId" clId="{5CB25B10-5B1C-4017-B167-ED3104435743}" dt="2024-05-16T19:43:36.147" v="2459" actId="165"/>
          <ac:spMkLst>
            <pc:docMk/>
            <pc:sldMk cId="2039276682" sldId="953"/>
            <ac:spMk id="252" creationId="{FDA1FE6F-EF4B-DB7C-2DC1-F5BAC7A2AC46}"/>
          </ac:spMkLst>
        </pc:spChg>
        <pc:spChg chg="mod">
          <ac:chgData name="Phillip Kaufman" userId="c001b2a046940d7c" providerId="LiveId" clId="{5CB25B10-5B1C-4017-B167-ED3104435743}" dt="2024-05-16T19:43:36.147" v="2459" actId="165"/>
          <ac:spMkLst>
            <pc:docMk/>
            <pc:sldMk cId="2039276682" sldId="953"/>
            <ac:spMk id="253" creationId="{249F80A8-3E4E-0720-812E-35536995BE67}"/>
          </ac:spMkLst>
        </pc:spChg>
        <pc:spChg chg="mod">
          <ac:chgData name="Phillip Kaufman" userId="c001b2a046940d7c" providerId="LiveId" clId="{5CB25B10-5B1C-4017-B167-ED3104435743}" dt="2024-05-16T19:43:36.147" v="2459" actId="165"/>
          <ac:spMkLst>
            <pc:docMk/>
            <pc:sldMk cId="2039276682" sldId="953"/>
            <ac:spMk id="254" creationId="{2B4A3200-25D0-3D80-1FBA-0624A750C467}"/>
          </ac:spMkLst>
        </pc:spChg>
        <pc:spChg chg="mod">
          <ac:chgData name="Phillip Kaufman" userId="c001b2a046940d7c" providerId="LiveId" clId="{5CB25B10-5B1C-4017-B167-ED3104435743}" dt="2024-05-16T19:43:36.147" v="2459" actId="165"/>
          <ac:spMkLst>
            <pc:docMk/>
            <pc:sldMk cId="2039276682" sldId="953"/>
            <ac:spMk id="255" creationId="{E774C00E-5B8F-CCC1-98B6-2D1514C74893}"/>
          </ac:spMkLst>
        </pc:spChg>
        <pc:spChg chg="mod">
          <ac:chgData name="Phillip Kaufman" userId="c001b2a046940d7c" providerId="LiveId" clId="{5CB25B10-5B1C-4017-B167-ED3104435743}" dt="2024-05-16T19:43:36.147" v="2459" actId="165"/>
          <ac:spMkLst>
            <pc:docMk/>
            <pc:sldMk cId="2039276682" sldId="953"/>
            <ac:spMk id="258" creationId="{AC581BF1-B0BC-D89D-FEC6-92A1C5C3E8C3}"/>
          </ac:spMkLst>
        </pc:spChg>
        <pc:spChg chg="mod">
          <ac:chgData name="Phillip Kaufman" userId="c001b2a046940d7c" providerId="LiveId" clId="{5CB25B10-5B1C-4017-B167-ED3104435743}" dt="2024-05-14T07:13:05.369" v="839" actId="571"/>
          <ac:spMkLst>
            <pc:docMk/>
            <pc:sldMk cId="2039276682" sldId="953"/>
            <ac:spMk id="295" creationId="{A6DF9BDF-B20A-B698-6347-29FE963951DA}"/>
          </ac:spMkLst>
        </pc:spChg>
        <pc:spChg chg="mod">
          <ac:chgData name="Phillip Kaufman" userId="c001b2a046940d7c" providerId="LiveId" clId="{5CB25B10-5B1C-4017-B167-ED3104435743}" dt="2024-05-14T07:13:05.369" v="839" actId="571"/>
          <ac:spMkLst>
            <pc:docMk/>
            <pc:sldMk cId="2039276682" sldId="953"/>
            <ac:spMk id="296" creationId="{CD7D38D4-3583-1130-311C-415E183318C8}"/>
          </ac:spMkLst>
        </pc:spChg>
        <pc:grpChg chg="add mod">
          <ac:chgData name="Phillip Kaufman" userId="c001b2a046940d7c" providerId="LiveId" clId="{5CB25B10-5B1C-4017-B167-ED3104435743}" dt="2024-05-16T19:43:45.585" v="2461"/>
          <ac:grpSpMkLst>
            <pc:docMk/>
            <pc:sldMk cId="2039276682" sldId="953"/>
            <ac:grpSpMk id="10" creationId="{982AAD3F-9769-60A3-2599-F928FBEF8A3A}"/>
          </ac:grpSpMkLst>
        </pc:grpChg>
        <pc:grpChg chg="mod">
          <ac:chgData name="Phillip Kaufman" userId="c001b2a046940d7c" providerId="LiveId" clId="{5CB25B10-5B1C-4017-B167-ED3104435743}" dt="2024-05-16T19:43:45.585" v="2461"/>
          <ac:grpSpMkLst>
            <pc:docMk/>
            <pc:sldMk cId="2039276682" sldId="953"/>
            <ac:grpSpMk id="13" creationId="{EA78AAC7-5E17-CEA6-39B9-462FCE3F6BDC}"/>
          </ac:grpSpMkLst>
        </pc:grpChg>
        <pc:grpChg chg="add mod">
          <ac:chgData name="Phillip Kaufman" userId="c001b2a046940d7c" providerId="LiveId" clId="{5CB25B10-5B1C-4017-B167-ED3104435743}" dt="2024-05-14T06:41:39.515" v="675"/>
          <ac:grpSpMkLst>
            <pc:docMk/>
            <pc:sldMk cId="2039276682" sldId="953"/>
            <ac:grpSpMk id="34" creationId="{C933BBBB-FCC4-D795-0BAA-B23CE5BC8B69}"/>
          </ac:grpSpMkLst>
        </pc:grpChg>
        <pc:grpChg chg="add del mod">
          <ac:chgData name="Phillip Kaufman" userId="c001b2a046940d7c" providerId="LiveId" clId="{5CB25B10-5B1C-4017-B167-ED3104435743}" dt="2024-05-14T06:25:14.050" v="531" actId="165"/>
          <ac:grpSpMkLst>
            <pc:docMk/>
            <pc:sldMk cId="2039276682" sldId="953"/>
            <ac:grpSpMk id="35" creationId="{228B68A0-087D-2F1A-4275-51BF7434C748}"/>
          </ac:grpSpMkLst>
        </pc:grpChg>
        <pc:grpChg chg="add mod">
          <ac:chgData name="Phillip Kaufman" userId="c001b2a046940d7c" providerId="LiveId" clId="{5CB25B10-5B1C-4017-B167-ED3104435743}" dt="2024-05-16T19:49:11.619" v="2514"/>
          <ac:grpSpMkLst>
            <pc:docMk/>
            <pc:sldMk cId="2039276682" sldId="953"/>
            <ac:grpSpMk id="50" creationId="{14CA14C6-BA50-7BF5-3FBB-2EA8A0891ECC}"/>
          </ac:grpSpMkLst>
        </pc:grpChg>
        <pc:grpChg chg="mod">
          <ac:chgData name="Phillip Kaufman" userId="c001b2a046940d7c" providerId="LiveId" clId="{5CB25B10-5B1C-4017-B167-ED3104435743}" dt="2024-05-16T19:49:11.619" v="2514"/>
          <ac:grpSpMkLst>
            <pc:docMk/>
            <pc:sldMk cId="2039276682" sldId="953"/>
            <ac:grpSpMk id="51" creationId="{033048A1-95BC-6F13-A2BD-FD639C7232C9}"/>
          </ac:grpSpMkLst>
        </pc:grpChg>
        <pc:grpChg chg="add mod">
          <ac:chgData name="Phillip Kaufman" userId="c001b2a046940d7c" providerId="LiveId" clId="{5CB25B10-5B1C-4017-B167-ED3104435743}" dt="2024-05-14T06:43:18.645" v="710" actId="571"/>
          <ac:grpSpMkLst>
            <pc:docMk/>
            <pc:sldMk cId="2039276682" sldId="953"/>
            <ac:grpSpMk id="137" creationId="{9AEF09CD-4309-C596-48A2-FE5A5E480987}"/>
          </ac:grpSpMkLst>
        </pc:grpChg>
        <pc:grpChg chg="del">
          <ac:chgData name="Phillip Kaufman" userId="c001b2a046940d7c" providerId="LiveId" clId="{5CB25B10-5B1C-4017-B167-ED3104435743}" dt="2024-05-14T06:49:10.439" v="791" actId="478"/>
          <ac:grpSpMkLst>
            <pc:docMk/>
            <pc:sldMk cId="2039276682" sldId="953"/>
            <ac:grpSpMk id="142" creationId="{869C243C-B9F2-7782-83EB-AA265E3A10D9}"/>
          </ac:grpSpMkLst>
        </pc:grpChg>
        <pc:grpChg chg="add del mod">
          <ac:chgData name="Phillip Kaufman" userId="c001b2a046940d7c" providerId="LiveId" clId="{5CB25B10-5B1C-4017-B167-ED3104435743}" dt="2024-05-14T06:49:12.849" v="792" actId="478"/>
          <ac:grpSpMkLst>
            <pc:docMk/>
            <pc:sldMk cId="2039276682" sldId="953"/>
            <ac:grpSpMk id="187" creationId="{AD0400D8-A0EC-2337-7A19-F390E565E070}"/>
          </ac:grpSpMkLst>
        </pc:grpChg>
        <pc:grpChg chg="add del mod">
          <ac:chgData name="Phillip Kaufman" userId="c001b2a046940d7c" providerId="LiveId" clId="{5CB25B10-5B1C-4017-B167-ED3104435743}" dt="2024-05-14T06:49:12.849" v="792" actId="478"/>
          <ac:grpSpMkLst>
            <pc:docMk/>
            <pc:sldMk cId="2039276682" sldId="953"/>
            <ac:grpSpMk id="194" creationId="{EB29D9C1-503A-FCDE-C1C0-C2E8E2AC8BAA}"/>
          </ac:grpSpMkLst>
        </pc:grpChg>
        <pc:grpChg chg="add del mod topLvl">
          <ac:chgData name="Phillip Kaufman" userId="c001b2a046940d7c" providerId="LiveId" clId="{5CB25B10-5B1C-4017-B167-ED3104435743}" dt="2024-05-16T19:43:40.428" v="2460" actId="165"/>
          <ac:grpSpMkLst>
            <pc:docMk/>
            <pc:sldMk cId="2039276682" sldId="953"/>
            <ac:grpSpMk id="199" creationId="{E12B2119-1C05-8A13-4528-98167F537947}"/>
          </ac:grpSpMkLst>
        </pc:grpChg>
        <pc:grpChg chg="mod topLvl">
          <ac:chgData name="Phillip Kaufman" userId="c001b2a046940d7c" providerId="LiveId" clId="{5CB25B10-5B1C-4017-B167-ED3104435743}" dt="2024-05-16T19:43:40.428" v="2460" actId="165"/>
          <ac:grpSpMkLst>
            <pc:docMk/>
            <pc:sldMk cId="2039276682" sldId="953"/>
            <ac:grpSpMk id="200" creationId="{E33182C6-5271-10F5-F438-7BE6688D9DDA}"/>
          </ac:grpSpMkLst>
        </pc:grpChg>
        <pc:grpChg chg="mod topLvl">
          <ac:chgData name="Phillip Kaufman" userId="c001b2a046940d7c" providerId="LiveId" clId="{5CB25B10-5B1C-4017-B167-ED3104435743}" dt="2024-05-16T19:43:40.428" v="2460" actId="165"/>
          <ac:grpSpMkLst>
            <pc:docMk/>
            <pc:sldMk cId="2039276682" sldId="953"/>
            <ac:grpSpMk id="202" creationId="{35E342EF-C3FC-61AC-7D69-BB1D80848532}"/>
          </ac:grpSpMkLst>
        </pc:grpChg>
        <pc:grpChg chg="mod">
          <ac:chgData name="Phillip Kaufman" userId="c001b2a046940d7c" providerId="LiveId" clId="{5CB25B10-5B1C-4017-B167-ED3104435743}" dt="2024-05-16T19:43:40.428" v="2460" actId="165"/>
          <ac:grpSpMkLst>
            <pc:docMk/>
            <pc:sldMk cId="2039276682" sldId="953"/>
            <ac:grpSpMk id="203" creationId="{4E261B54-A3D6-192E-D0C4-6AAC98FE005E}"/>
          </ac:grpSpMkLst>
        </pc:grpChg>
        <pc:grpChg chg="mod">
          <ac:chgData name="Phillip Kaufman" userId="c001b2a046940d7c" providerId="LiveId" clId="{5CB25B10-5B1C-4017-B167-ED3104435743}" dt="2024-05-16T19:43:40.428" v="2460" actId="165"/>
          <ac:grpSpMkLst>
            <pc:docMk/>
            <pc:sldMk cId="2039276682" sldId="953"/>
            <ac:grpSpMk id="238" creationId="{E6D6AE60-D537-0336-C778-014FC3A46690}"/>
          </ac:grpSpMkLst>
        </pc:grpChg>
        <pc:grpChg chg="add mod topLvl">
          <ac:chgData name="Phillip Kaufman" userId="c001b2a046940d7c" providerId="LiveId" clId="{5CB25B10-5B1C-4017-B167-ED3104435743}" dt="2024-05-16T19:43:36.147" v="2459" actId="165"/>
          <ac:grpSpMkLst>
            <pc:docMk/>
            <pc:sldMk cId="2039276682" sldId="953"/>
            <ac:grpSpMk id="241" creationId="{A453716A-5EFE-6256-1B97-A30DA37ECAB6}"/>
          </ac:grpSpMkLst>
        </pc:grpChg>
        <pc:grpChg chg="mod">
          <ac:chgData name="Phillip Kaufman" userId="c001b2a046940d7c" providerId="LiveId" clId="{5CB25B10-5B1C-4017-B167-ED3104435743}" dt="2024-05-16T19:43:36.147" v="2459" actId="165"/>
          <ac:grpSpMkLst>
            <pc:docMk/>
            <pc:sldMk cId="2039276682" sldId="953"/>
            <ac:grpSpMk id="242" creationId="{D58E98E3-A3F6-826E-47A2-3B12A4C117E1}"/>
          </ac:grpSpMkLst>
        </pc:grpChg>
        <pc:grpChg chg="add mod topLvl">
          <ac:chgData name="Phillip Kaufman" userId="c001b2a046940d7c" providerId="LiveId" clId="{5CB25B10-5B1C-4017-B167-ED3104435743}" dt="2024-05-16T19:43:36.147" v="2459" actId="165"/>
          <ac:grpSpMkLst>
            <pc:docMk/>
            <pc:sldMk cId="2039276682" sldId="953"/>
            <ac:grpSpMk id="250" creationId="{DA839AAB-8467-4E4E-403E-6AC2A3EACEFF}"/>
          </ac:grpSpMkLst>
        </pc:grpChg>
        <pc:grpChg chg="mod">
          <ac:chgData name="Phillip Kaufman" userId="c001b2a046940d7c" providerId="LiveId" clId="{5CB25B10-5B1C-4017-B167-ED3104435743}" dt="2024-05-16T19:43:36.147" v="2459" actId="165"/>
          <ac:grpSpMkLst>
            <pc:docMk/>
            <pc:sldMk cId="2039276682" sldId="953"/>
            <ac:grpSpMk id="251" creationId="{902773E4-C440-4615-6EDF-49FA3DFAC953}"/>
          </ac:grpSpMkLst>
        </pc:grpChg>
        <pc:grpChg chg="add mod">
          <ac:chgData name="Phillip Kaufman" userId="c001b2a046940d7c" providerId="LiveId" clId="{5CB25B10-5B1C-4017-B167-ED3104435743}" dt="2024-05-14T07:13:05.369" v="839" actId="571"/>
          <ac:grpSpMkLst>
            <pc:docMk/>
            <pc:sldMk cId="2039276682" sldId="953"/>
            <ac:grpSpMk id="259" creationId="{C0F139F9-43AD-75E9-B4F5-A67422C999A7}"/>
          </ac:grpSpMkLst>
        </pc:grpChg>
        <pc:grpChg chg="mod">
          <ac:chgData name="Phillip Kaufman" userId="c001b2a046940d7c" providerId="LiveId" clId="{5CB25B10-5B1C-4017-B167-ED3104435743}" dt="2024-05-14T07:13:05.369" v="839" actId="571"/>
          <ac:grpSpMkLst>
            <pc:docMk/>
            <pc:sldMk cId="2039276682" sldId="953"/>
            <ac:grpSpMk id="260" creationId="{C6F3FFAF-382E-D9ED-E0B5-19FCE8D47A80}"/>
          </ac:grpSpMkLst>
        </pc:grpChg>
        <pc:grpChg chg="mod">
          <ac:chgData name="Phillip Kaufman" userId="c001b2a046940d7c" providerId="LiveId" clId="{5CB25B10-5B1C-4017-B167-ED3104435743}" dt="2024-05-14T07:13:05.369" v="839" actId="571"/>
          <ac:grpSpMkLst>
            <pc:docMk/>
            <pc:sldMk cId="2039276682" sldId="953"/>
            <ac:grpSpMk id="261" creationId="{30AF974D-870E-A045-4BE6-6887CFBCAC88}"/>
          </ac:grpSpMkLst>
        </pc:grpChg>
        <pc:grpChg chg="mod">
          <ac:chgData name="Phillip Kaufman" userId="c001b2a046940d7c" providerId="LiveId" clId="{5CB25B10-5B1C-4017-B167-ED3104435743}" dt="2024-05-14T07:13:05.369" v="839" actId="571"/>
          <ac:grpSpMkLst>
            <pc:docMk/>
            <pc:sldMk cId="2039276682" sldId="953"/>
            <ac:grpSpMk id="262" creationId="{CAB4872A-22AA-B9BD-A74D-4EF99A370786}"/>
          </ac:grpSpMkLst>
        </pc:grpChg>
        <pc:grpChg chg="mod">
          <ac:chgData name="Phillip Kaufman" userId="c001b2a046940d7c" providerId="LiveId" clId="{5CB25B10-5B1C-4017-B167-ED3104435743}" dt="2024-05-14T07:13:05.369" v="839" actId="571"/>
          <ac:grpSpMkLst>
            <pc:docMk/>
            <pc:sldMk cId="2039276682" sldId="953"/>
            <ac:grpSpMk id="297" creationId="{48F246E7-7078-74C9-DF5C-3E03ABA8D186}"/>
          </ac:grpSpMkLst>
        </pc:grpChg>
        <pc:grpChg chg="add del mod">
          <ac:chgData name="Phillip Kaufman" userId="c001b2a046940d7c" providerId="LiveId" clId="{5CB25B10-5B1C-4017-B167-ED3104435743}" dt="2024-05-16T19:43:36.147" v="2459" actId="165"/>
          <ac:grpSpMkLst>
            <pc:docMk/>
            <pc:sldMk cId="2039276682" sldId="953"/>
            <ac:grpSpMk id="300" creationId="{3D7563AC-3662-2C9B-04C8-E7D5E9ECA77E}"/>
          </ac:grpSpMkLst>
        </pc:grpChg>
        <pc:cxnChg chg="mod ord">
          <ac:chgData name="Phillip Kaufman" userId="c001b2a046940d7c" providerId="LiveId" clId="{5CB25B10-5B1C-4017-B167-ED3104435743}" dt="2024-05-14T06:49:12.849" v="792" actId="478"/>
          <ac:cxnSpMkLst>
            <pc:docMk/>
            <pc:sldMk cId="2039276682" sldId="953"/>
            <ac:cxnSpMk id="4" creationId="{AF76587F-C56C-1948-70D7-CE39AF9C9012}"/>
          </ac:cxnSpMkLst>
        </pc:cxnChg>
        <pc:cxnChg chg="mod ord">
          <ac:chgData name="Phillip Kaufman" userId="c001b2a046940d7c" providerId="LiveId" clId="{5CB25B10-5B1C-4017-B167-ED3104435743}" dt="2024-05-14T06:41:39.515" v="675"/>
          <ac:cxnSpMkLst>
            <pc:docMk/>
            <pc:sldMk cId="2039276682" sldId="953"/>
            <ac:cxnSpMk id="5" creationId="{18405476-9BA7-ACC6-B76F-C620F512F81F}"/>
          </ac:cxnSpMkLst>
        </pc:cxnChg>
        <pc:cxnChg chg="del mod">
          <ac:chgData name="Phillip Kaufman" userId="c001b2a046940d7c" providerId="LiveId" clId="{5CB25B10-5B1C-4017-B167-ED3104435743}" dt="2024-05-14T06:31:36.986" v="623" actId="478"/>
          <ac:cxnSpMkLst>
            <pc:docMk/>
            <pc:sldMk cId="2039276682" sldId="953"/>
            <ac:cxnSpMk id="6" creationId="{1DC062BA-1474-58A1-0D44-09BCB9004390}"/>
          </ac:cxnSpMkLst>
        </pc:cxnChg>
        <pc:cxnChg chg="mod ord">
          <ac:chgData name="Phillip Kaufman" userId="c001b2a046940d7c" providerId="LiveId" clId="{5CB25B10-5B1C-4017-B167-ED3104435743}" dt="2024-05-14T06:43:18.645" v="710" actId="571"/>
          <ac:cxnSpMkLst>
            <pc:docMk/>
            <pc:sldMk cId="2039276682" sldId="953"/>
            <ac:cxnSpMk id="7" creationId="{AD8E9983-F4B2-0051-B9F0-3595B22EDD5B}"/>
          </ac:cxnSpMkLst>
        </pc:cxnChg>
        <pc:cxnChg chg="mod">
          <ac:chgData name="Phillip Kaufman" userId="c001b2a046940d7c" providerId="LiveId" clId="{5CB25B10-5B1C-4017-B167-ED3104435743}" dt="2024-05-16T19:43:45.585" v="2461"/>
          <ac:cxnSpMkLst>
            <pc:docMk/>
            <pc:sldMk cId="2039276682" sldId="953"/>
            <ac:cxnSpMk id="14" creationId="{B196BB5D-B7A2-88E6-4490-06665C7DB082}"/>
          </ac:cxnSpMkLst>
        </pc:cxnChg>
        <pc:cxnChg chg="mod">
          <ac:chgData name="Phillip Kaufman" userId="c001b2a046940d7c" providerId="LiveId" clId="{5CB25B10-5B1C-4017-B167-ED3104435743}" dt="2024-05-16T19:43:45.585" v="2461"/>
          <ac:cxnSpMkLst>
            <pc:docMk/>
            <pc:sldMk cId="2039276682" sldId="953"/>
            <ac:cxnSpMk id="15" creationId="{652D7CED-978D-D5C4-BE6E-1FA0A730F912}"/>
          </ac:cxnSpMkLst>
        </pc:cxnChg>
        <pc:cxnChg chg="mod">
          <ac:chgData name="Phillip Kaufman" userId="c001b2a046940d7c" providerId="LiveId" clId="{5CB25B10-5B1C-4017-B167-ED3104435743}" dt="2024-05-16T19:43:45.585" v="2461"/>
          <ac:cxnSpMkLst>
            <pc:docMk/>
            <pc:sldMk cId="2039276682" sldId="953"/>
            <ac:cxnSpMk id="16" creationId="{D87BB483-3B65-30BB-8AEF-CE91A7399214}"/>
          </ac:cxnSpMkLst>
        </pc:cxnChg>
        <pc:cxnChg chg="mod">
          <ac:chgData name="Phillip Kaufman" userId="c001b2a046940d7c" providerId="LiveId" clId="{5CB25B10-5B1C-4017-B167-ED3104435743}" dt="2024-05-16T19:43:45.585" v="2461"/>
          <ac:cxnSpMkLst>
            <pc:docMk/>
            <pc:sldMk cId="2039276682" sldId="953"/>
            <ac:cxnSpMk id="17" creationId="{2F97A67A-935F-52E4-9A68-23C9509BBC55}"/>
          </ac:cxnSpMkLst>
        </pc:cxnChg>
        <pc:cxnChg chg="mod">
          <ac:chgData name="Phillip Kaufman" userId="c001b2a046940d7c" providerId="LiveId" clId="{5CB25B10-5B1C-4017-B167-ED3104435743}" dt="2024-05-16T19:43:45.585" v="2461"/>
          <ac:cxnSpMkLst>
            <pc:docMk/>
            <pc:sldMk cId="2039276682" sldId="953"/>
            <ac:cxnSpMk id="18" creationId="{E218E8F8-0C45-B303-51E5-7CA08EAE6628}"/>
          </ac:cxnSpMkLst>
        </pc:cxnChg>
        <pc:cxnChg chg="mod">
          <ac:chgData name="Phillip Kaufman" userId="c001b2a046940d7c" providerId="LiveId" clId="{5CB25B10-5B1C-4017-B167-ED3104435743}" dt="2024-05-16T19:43:45.585" v="2461"/>
          <ac:cxnSpMkLst>
            <pc:docMk/>
            <pc:sldMk cId="2039276682" sldId="953"/>
            <ac:cxnSpMk id="19" creationId="{B2DABB26-A381-795B-C6C5-25CBB5154C7D}"/>
          </ac:cxnSpMkLst>
        </pc:cxnChg>
        <pc:cxnChg chg="mod">
          <ac:chgData name="Phillip Kaufman" userId="c001b2a046940d7c" providerId="LiveId" clId="{5CB25B10-5B1C-4017-B167-ED3104435743}" dt="2024-05-16T19:43:45.585" v="2461"/>
          <ac:cxnSpMkLst>
            <pc:docMk/>
            <pc:sldMk cId="2039276682" sldId="953"/>
            <ac:cxnSpMk id="20" creationId="{E403277F-D317-AD29-90DD-DE92B1C14B84}"/>
          </ac:cxnSpMkLst>
        </pc:cxnChg>
        <pc:cxnChg chg="mod">
          <ac:chgData name="Phillip Kaufman" userId="c001b2a046940d7c" providerId="LiveId" clId="{5CB25B10-5B1C-4017-B167-ED3104435743}" dt="2024-05-16T19:43:45.585" v="2461"/>
          <ac:cxnSpMkLst>
            <pc:docMk/>
            <pc:sldMk cId="2039276682" sldId="953"/>
            <ac:cxnSpMk id="21" creationId="{BF6478E4-2284-CCD4-8C7C-EDD777936163}"/>
          </ac:cxnSpMkLst>
        </pc:cxnChg>
        <pc:cxnChg chg="mod">
          <ac:chgData name="Phillip Kaufman" userId="c001b2a046940d7c" providerId="LiveId" clId="{5CB25B10-5B1C-4017-B167-ED3104435743}" dt="2024-05-16T19:43:45.585" v="2461"/>
          <ac:cxnSpMkLst>
            <pc:docMk/>
            <pc:sldMk cId="2039276682" sldId="953"/>
            <ac:cxnSpMk id="22" creationId="{4AB4A72C-B948-A830-48DF-40A6E1559B76}"/>
          </ac:cxnSpMkLst>
        </pc:cxnChg>
        <pc:cxnChg chg="mod">
          <ac:chgData name="Phillip Kaufman" userId="c001b2a046940d7c" providerId="LiveId" clId="{5CB25B10-5B1C-4017-B167-ED3104435743}" dt="2024-05-16T19:43:45.585" v="2461"/>
          <ac:cxnSpMkLst>
            <pc:docMk/>
            <pc:sldMk cId="2039276682" sldId="953"/>
            <ac:cxnSpMk id="23" creationId="{C14C6C1A-5354-5B94-AF18-A6C3A0D4E716}"/>
          </ac:cxnSpMkLst>
        </pc:cxnChg>
        <pc:cxnChg chg="mod">
          <ac:chgData name="Phillip Kaufman" userId="c001b2a046940d7c" providerId="LiveId" clId="{5CB25B10-5B1C-4017-B167-ED3104435743}" dt="2024-05-16T19:43:45.585" v="2461"/>
          <ac:cxnSpMkLst>
            <pc:docMk/>
            <pc:sldMk cId="2039276682" sldId="953"/>
            <ac:cxnSpMk id="24" creationId="{C3187618-F6DC-806B-8D37-F17300257ADC}"/>
          </ac:cxnSpMkLst>
        </pc:cxnChg>
        <pc:cxnChg chg="mod">
          <ac:chgData name="Phillip Kaufman" userId="c001b2a046940d7c" providerId="LiveId" clId="{5CB25B10-5B1C-4017-B167-ED3104435743}" dt="2024-05-16T19:43:45.585" v="2461"/>
          <ac:cxnSpMkLst>
            <pc:docMk/>
            <pc:sldMk cId="2039276682" sldId="953"/>
            <ac:cxnSpMk id="25" creationId="{F756911C-57B5-B056-C6DB-A2D20627784A}"/>
          </ac:cxnSpMkLst>
        </pc:cxnChg>
        <pc:cxnChg chg="mod">
          <ac:chgData name="Phillip Kaufman" userId="c001b2a046940d7c" providerId="LiveId" clId="{5CB25B10-5B1C-4017-B167-ED3104435743}" dt="2024-05-16T19:43:45.585" v="2461"/>
          <ac:cxnSpMkLst>
            <pc:docMk/>
            <pc:sldMk cId="2039276682" sldId="953"/>
            <ac:cxnSpMk id="26" creationId="{14BC2296-A55C-B801-E42E-4D5E833753FD}"/>
          </ac:cxnSpMkLst>
        </pc:cxnChg>
        <pc:cxnChg chg="mod">
          <ac:chgData name="Phillip Kaufman" userId="c001b2a046940d7c" providerId="LiveId" clId="{5CB25B10-5B1C-4017-B167-ED3104435743}" dt="2024-05-16T19:43:45.585" v="2461"/>
          <ac:cxnSpMkLst>
            <pc:docMk/>
            <pc:sldMk cId="2039276682" sldId="953"/>
            <ac:cxnSpMk id="27" creationId="{EECA3315-6E5C-C058-3280-3BA0152FF354}"/>
          </ac:cxnSpMkLst>
        </pc:cxnChg>
        <pc:cxnChg chg="mod">
          <ac:chgData name="Phillip Kaufman" userId="c001b2a046940d7c" providerId="LiveId" clId="{5CB25B10-5B1C-4017-B167-ED3104435743}" dt="2024-05-16T19:43:45.585" v="2461"/>
          <ac:cxnSpMkLst>
            <pc:docMk/>
            <pc:sldMk cId="2039276682" sldId="953"/>
            <ac:cxnSpMk id="28" creationId="{31AABC01-F6F6-FB62-761A-85FF246F7EDF}"/>
          </ac:cxnSpMkLst>
        </pc:cxnChg>
        <pc:cxnChg chg="mod">
          <ac:chgData name="Phillip Kaufman" userId="c001b2a046940d7c" providerId="LiveId" clId="{5CB25B10-5B1C-4017-B167-ED3104435743}" dt="2024-05-16T19:43:45.585" v="2461"/>
          <ac:cxnSpMkLst>
            <pc:docMk/>
            <pc:sldMk cId="2039276682" sldId="953"/>
            <ac:cxnSpMk id="29" creationId="{62DCA3AE-4741-DBDC-35F5-101F323ED8E7}"/>
          </ac:cxnSpMkLst>
        </pc:cxnChg>
        <pc:cxnChg chg="mod">
          <ac:chgData name="Phillip Kaufman" userId="c001b2a046940d7c" providerId="LiveId" clId="{5CB25B10-5B1C-4017-B167-ED3104435743}" dt="2024-05-16T19:43:45.585" v="2461"/>
          <ac:cxnSpMkLst>
            <pc:docMk/>
            <pc:sldMk cId="2039276682" sldId="953"/>
            <ac:cxnSpMk id="30" creationId="{83D1CF61-40BE-12BB-2B3C-54832423693D}"/>
          </ac:cxnSpMkLst>
        </pc:cxnChg>
        <pc:cxnChg chg="mod">
          <ac:chgData name="Phillip Kaufman" userId="c001b2a046940d7c" providerId="LiveId" clId="{5CB25B10-5B1C-4017-B167-ED3104435743}" dt="2024-05-16T19:43:45.585" v="2461"/>
          <ac:cxnSpMkLst>
            <pc:docMk/>
            <pc:sldMk cId="2039276682" sldId="953"/>
            <ac:cxnSpMk id="31" creationId="{3F30D2EA-55DC-7D00-9A91-CF9C836CD223}"/>
          </ac:cxnSpMkLst>
        </pc:cxnChg>
        <pc:cxnChg chg="mod">
          <ac:chgData name="Phillip Kaufman" userId="c001b2a046940d7c" providerId="LiveId" clId="{5CB25B10-5B1C-4017-B167-ED3104435743}" dt="2024-05-16T19:43:45.585" v="2461"/>
          <ac:cxnSpMkLst>
            <pc:docMk/>
            <pc:sldMk cId="2039276682" sldId="953"/>
            <ac:cxnSpMk id="32" creationId="{E9C2B8A5-FF61-51D6-081A-8CAB22954B8E}"/>
          </ac:cxnSpMkLst>
        </pc:cxnChg>
        <pc:cxnChg chg="mod">
          <ac:chgData name="Phillip Kaufman" userId="c001b2a046940d7c" providerId="LiveId" clId="{5CB25B10-5B1C-4017-B167-ED3104435743}" dt="2024-05-16T19:43:45.585" v="2461"/>
          <ac:cxnSpMkLst>
            <pc:docMk/>
            <pc:sldMk cId="2039276682" sldId="953"/>
            <ac:cxnSpMk id="34" creationId="{65A8CD52-097F-8F0B-52AB-580075549FFB}"/>
          </ac:cxnSpMkLst>
        </pc:cxnChg>
        <pc:cxnChg chg="mod">
          <ac:chgData name="Phillip Kaufman" userId="c001b2a046940d7c" providerId="LiveId" clId="{5CB25B10-5B1C-4017-B167-ED3104435743}" dt="2024-05-16T19:43:45.585" v="2461"/>
          <ac:cxnSpMkLst>
            <pc:docMk/>
            <pc:sldMk cId="2039276682" sldId="953"/>
            <ac:cxnSpMk id="35" creationId="{527A0E29-0251-783A-526A-76EDE1B69279}"/>
          </ac:cxnSpMkLst>
        </pc:cxnChg>
        <pc:cxnChg chg="mod">
          <ac:chgData name="Phillip Kaufman" userId="c001b2a046940d7c" providerId="LiveId" clId="{5CB25B10-5B1C-4017-B167-ED3104435743}" dt="2024-05-16T19:43:45.585" v="2461"/>
          <ac:cxnSpMkLst>
            <pc:docMk/>
            <pc:sldMk cId="2039276682" sldId="953"/>
            <ac:cxnSpMk id="36" creationId="{95AD2326-DCCE-074A-10B2-CBEE218E9759}"/>
          </ac:cxnSpMkLst>
        </pc:cxnChg>
        <pc:cxnChg chg="del mod topLvl">
          <ac:chgData name="Phillip Kaufman" userId="c001b2a046940d7c" providerId="LiveId" clId="{5CB25B10-5B1C-4017-B167-ED3104435743}" dt="2024-05-14T06:26:21.495" v="551" actId="478"/>
          <ac:cxnSpMkLst>
            <pc:docMk/>
            <pc:sldMk cId="2039276682" sldId="953"/>
            <ac:cxnSpMk id="39" creationId="{26C11F5A-A298-EE5D-4A42-5B6ED92CD200}"/>
          </ac:cxnSpMkLst>
        </pc:cxnChg>
        <pc:cxnChg chg="mod">
          <ac:chgData name="Phillip Kaufman" userId="c001b2a046940d7c" providerId="LiveId" clId="{5CB25B10-5B1C-4017-B167-ED3104435743}" dt="2024-05-16T19:43:45.585" v="2461"/>
          <ac:cxnSpMkLst>
            <pc:docMk/>
            <pc:sldMk cId="2039276682" sldId="953"/>
            <ac:cxnSpMk id="39" creationId="{ED5DDFA0-FE1D-D75B-4E79-EC218CAC5736}"/>
          </ac:cxnSpMkLst>
        </pc:cxnChg>
        <pc:cxnChg chg="mod ord topLvl">
          <ac:chgData name="Phillip Kaufman" userId="c001b2a046940d7c" providerId="LiveId" clId="{5CB25B10-5B1C-4017-B167-ED3104435743}" dt="2024-05-14T06:49:12.849" v="792" actId="478"/>
          <ac:cxnSpMkLst>
            <pc:docMk/>
            <pc:sldMk cId="2039276682" sldId="953"/>
            <ac:cxnSpMk id="40" creationId="{3C0FD050-3D43-8177-732C-43E27CE92B24}"/>
          </ac:cxnSpMkLst>
        </pc:cxnChg>
        <pc:cxnChg chg="mod">
          <ac:chgData name="Phillip Kaufman" userId="c001b2a046940d7c" providerId="LiveId" clId="{5CB25B10-5B1C-4017-B167-ED3104435743}" dt="2024-05-16T19:43:45.585" v="2461"/>
          <ac:cxnSpMkLst>
            <pc:docMk/>
            <pc:sldMk cId="2039276682" sldId="953"/>
            <ac:cxnSpMk id="40" creationId="{7F8351E9-1A73-9950-F8AE-AB1A7D7FD0FF}"/>
          </ac:cxnSpMkLst>
        </pc:cxnChg>
        <pc:cxnChg chg="mod">
          <ac:chgData name="Phillip Kaufman" userId="c001b2a046940d7c" providerId="LiveId" clId="{5CB25B10-5B1C-4017-B167-ED3104435743}" dt="2024-05-16T19:43:45.585" v="2461"/>
          <ac:cxnSpMkLst>
            <pc:docMk/>
            <pc:sldMk cId="2039276682" sldId="953"/>
            <ac:cxnSpMk id="42" creationId="{B16EE5D6-815C-45D3-57E4-2241368912EE}"/>
          </ac:cxnSpMkLst>
        </pc:cxnChg>
        <pc:cxnChg chg="mod">
          <ac:chgData name="Phillip Kaufman" userId="c001b2a046940d7c" providerId="LiveId" clId="{5CB25B10-5B1C-4017-B167-ED3104435743}" dt="2024-05-16T19:43:45.585" v="2461"/>
          <ac:cxnSpMkLst>
            <pc:docMk/>
            <pc:sldMk cId="2039276682" sldId="953"/>
            <ac:cxnSpMk id="43" creationId="{9B22C568-49D5-AF72-DB6D-5F2B9534D032}"/>
          </ac:cxnSpMkLst>
        </pc:cxnChg>
        <pc:cxnChg chg="mod">
          <ac:chgData name="Phillip Kaufman" userId="c001b2a046940d7c" providerId="LiveId" clId="{5CB25B10-5B1C-4017-B167-ED3104435743}" dt="2024-05-16T19:43:45.585" v="2461"/>
          <ac:cxnSpMkLst>
            <pc:docMk/>
            <pc:sldMk cId="2039276682" sldId="953"/>
            <ac:cxnSpMk id="44" creationId="{C20499F8-C03C-0056-35A0-8701A2F99222}"/>
          </ac:cxnSpMkLst>
        </pc:cxnChg>
        <pc:cxnChg chg="mod">
          <ac:chgData name="Phillip Kaufman" userId="c001b2a046940d7c" providerId="LiveId" clId="{5CB25B10-5B1C-4017-B167-ED3104435743}" dt="2024-05-16T19:43:45.585" v="2461"/>
          <ac:cxnSpMkLst>
            <pc:docMk/>
            <pc:sldMk cId="2039276682" sldId="953"/>
            <ac:cxnSpMk id="45" creationId="{98EC04D2-C985-33BE-E5CA-6845393394EE}"/>
          </ac:cxnSpMkLst>
        </pc:cxnChg>
        <pc:cxnChg chg="mod">
          <ac:chgData name="Phillip Kaufman" userId="c001b2a046940d7c" providerId="LiveId" clId="{5CB25B10-5B1C-4017-B167-ED3104435743}" dt="2024-05-16T19:43:45.585" v="2461"/>
          <ac:cxnSpMkLst>
            <pc:docMk/>
            <pc:sldMk cId="2039276682" sldId="953"/>
            <ac:cxnSpMk id="46" creationId="{8EA6D7DA-619E-5429-006A-0DAA7B85B83A}"/>
          </ac:cxnSpMkLst>
        </pc:cxnChg>
        <pc:cxnChg chg="mod">
          <ac:chgData name="Phillip Kaufman" userId="c001b2a046940d7c" providerId="LiveId" clId="{5CB25B10-5B1C-4017-B167-ED3104435743}" dt="2024-05-16T19:43:45.585" v="2461"/>
          <ac:cxnSpMkLst>
            <pc:docMk/>
            <pc:sldMk cId="2039276682" sldId="953"/>
            <ac:cxnSpMk id="47" creationId="{1D44CB22-E816-FC1C-CBCC-CB78BB61CEB7}"/>
          </ac:cxnSpMkLst>
        </pc:cxnChg>
        <pc:cxnChg chg="mod">
          <ac:chgData name="Phillip Kaufman" userId="c001b2a046940d7c" providerId="LiveId" clId="{5CB25B10-5B1C-4017-B167-ED3104435743}" dt="2024-05-16T19:43:45.585" v="2461"/>
          <ac:cxnSpMkLst>
            <pc:docMk/>
            <pc:sldMk cId="2039276682" sldId="953"/>
            <ac:cxnSpMk id="48" creationId="{564ECE47-1B19-34D9-1E68-8D2E2854307D}"/>
          </ac:cxnSpMkLst>
        </pc:cxnChg>
        <pc:cxnChg chg="mod">
          <ac:chgData name="Phillip Kaufman" userId="c001b2a046940d7c" providerId="LiveId" clId="{5CB25B10-5B1C-4017-B167-ED3104435743}" dt="2024-05-16T19:43:45.585" v="2461"/>
          <ac:cxnSpMkLst>
            <pc:docMk/>
            <pc:sldMk cId="2039276682" sldId="953"/>
            <ac:cxnSpMk id="49" creationId="{9F4D001A-50BD-0F67-A751-EA0A981F8128}"/>
          </ac:cxnSpMkLst>
        </pc:cxnChg>
        <pc:cxnChg chg="mod">
          <ac:chgData name="Phillip Kaufman" userId="c001b2a046940d7c" providerId="LiveId" clId="{5CB25B10-5B1C-4017-B167-ED3104435743}" dt="2024-05-16T19:49:11.619" v="2514"/>
          <ac:cxnSpMkLst>
            <pc:docMk/>
            <pc:sldMk cId="2039276682" sldId="953"/>
            <ac:cxnSpMk id="56" creationId="{DB95C207-0B27-70D3-8FA3-E5A452DF1232}"/>
          </ac:cxnSpMkLst>
        </pc:cxnChg>
        <pc:cxnChg chg="mod">
          <ac:chgData name="Phillip Kaufman" userId="c001b2a046940d7c" providerId="LiveId" clId="{5CB25B10-5B1C-4017-B167-ED3104435743}" dt="2024-05-16T19:49:11.619" v="2514"/>
          <ac:cxnSpMkLst>
            <pc:docMk/>
            <pc:sldMk cId="2039276682" sldId="953"/>
            <ac:cxnSpMk id="57" creationId="{728AA968-CC32-6745-7ABB-A6D5EDA55A16}"/>
          </ac:cxnSpMkLst>
        </pc:cxnChg>
        <pc:cxnChg chg="add del mod">
          <ac:chgData name="Phillip Kaufman" userId="c001b2a046940d7c" providerId="LiveId" clId="{5CB25B10-5B1C-4017-B167-ED3104435743}" dt="2024-05-14T06:30:01.327" v="605" actId="478"/>
          <ac:cxnSpMkLst>
            <pc:docMk/>
            <pc:sldMk cId="2039276682" sldId="953"/>
            <ac:cxnSpMk id="59" creationId="{BF593A5C-6759-A663-BFE4-C81B82B1DCBE}"/>
          </ac:cxnSpMkLst>
        </pc:cxnChg>
        <pc:cxnChg chg="add del mod">
          <ac:chgData name="Phillip Kaufman" userId="c001b2a046940d7c" providerId="LiveId" clId="{5CB25B10-5B1C-4017-B167-ED3104435743}" dt="2024-05-14T06:31:36.986" v="623" actId="478"/>
          <ac:cxnSpMkLst>
            <pc:docMk/>
            <pc:sldMk cId="2039276682" sldId="953"/>
            <ac:cxnSpMk id="60" creationId="{CD08358F-B685-A96B-BC91-9B728B5CE6EB}"/>
          </ac:cxnSpMkLst>
        </pc:cxnChg>
        <pc:cxnChg chg="mod">
          <ac:chgData name="Phillip Kaufman" userId="c001b2a046940d7c" providerId="LiveId" clId="{5CB25B10-5B1C-4017-B167-ED3104435743}" dt="2024-05-16T19:43:40.428" v="2460" actId="165"/>
          <ac:cxnSpMkLst>
            <pc:docMk/>
            <pc:sldMk cId="2039276682" sldId="953"/>
            <ac:cxnSpMk id="204" creationId="{E0DC2C98-4507-3AB4-DEA0-DDCE3EEAFF15}"/>
          </ac:cxnSpMkLst>
        </pc:cxnChg>
        <pc:cxnChg chg="mod">
          <ac:chgData name="Phillip Kaufman" userId="c001b2a046940d7c" providerId="LiveId" clId="{5CB25B10-5B1C-4017-B167-ED3104435743}" dt="2024-05-16T19:43:40.428" v="2460" actId="165"/>
          <ac:cxnSpMkLst>
            <pc:docMk/>
            <pc:sldMk cId="2039276682" sldId="953"/>
            <ac:cxnSpMk id="205" creationId="{04A25962-BBED-47D9-7DF8-37F16D95D2C2}"/>
          </ac:cxnSpMkLst>
        </pc:cxnChg>
        <pc:cxnChg chg="mod">
          <ac:chgData name="Phillip Kaufman" userId="c001b2a046940d7c" providerId="LiveId" clId="{5CB25B10-5B1C-4017-B167-ED3104435743}" dt="2024-05-16T19:43:40.428" v="2460" actId="165"/>
          <ac:cxnSpMkLst>
            <pc:docMk/>
            <pc:sldMk cId="2039276682" sldId="953"/>
            <ac:cxnSpMk id="206" creationId="{3C5CCEE5-F12B-99A3-EA50-DE5A9D812413}"/>
          </ac:cxnSpMkLst>
        </pc:cxnChg>
        <pc:cxnChg chg="mod">
          <ac:chgData name="Phillip Kaufman" userId="c001b2a046940d7c" providerId="LiveId" clId="{5CB25B10-5B1C-4017-B167-ED3104435743}" dt="2024-05-16T19:43:40.428" v="2460" actId="165"/>
          <ac:cxnSpMkLst>
            <pc:docMk/>
            <pc:sldMk cId="2039276682" sldId="953"/>
            <ac:cxnSpMk id="207" creationId="{FB5C974B-6FA1-BC65-E46A-883401131A40}"/>
          </ac:cxnSpMkLst>
        </pc:cxnChg>
        <pc:cxnChg chg="mod">
          <ac:chgData name="Phillip Kaufman" userId="c001b2a046940d7c" providerId="LiveId" clId="{5CB25B10-5B1C-4017-B167-ED3104435743}" dt="2024-05-16T19:43:40.428" v="2460" actId="165"/>
          <ac:cxnSpMkLst>
            <pc:docMk/>
            <pc:sldMk cId="2039276682" sldId="953"/>
            <ac:cxnSpMk id="208" creationId="{FCF99D97-C72D-7563-F19B-A5C6F96EC047}"/>
          </ac:cxnSpMkLst>
        </pc:cxnChg>
        <pc:cxnChg chg="mod">
          <ac:chgData name="Phillip Kaufman" userId="c001b2a046940d7c" providerId="LiveId" clId="{5CB25B10-5B1C-4017-B167-ED3104435743}" dt="2024-05-16T19:43:40.428" v="2460" actId="165"/>
          <ac:cxnSpMkLst>
            <pc:docMk/>
            <pc:sldMk cId="2039276682" sldId="953"/>
            <ac:cxnSpMk id="209" creationId="{51EC8D62-3FD6-92C5-8E87-BE34F8C68DC4}"/>
          </ac:cxnSpMkLst>
        </pc:cxnChg>
        <pc:cxnChg chg="mod">
          <ac:chgData name="Phillip Kaufman" userId="c001b2a046940d7c" providerId="LiveId" clId="{5CB25B10-5B1C-4017-B167-ED3104435743}" dt="2024-05-16T19:43:40.428" v="2460" actId="165"/>
          <ac:cxnSpMkLst>
            <pc:docMk/>
            <pc:sldMk cId="2039276682" sldId="953"/>
            <ac:cxnSpMk id="210" creationId="{B8ED34C1-57C5-F2F9-24A2-0F71BC648385}"/>
          </ac:cxnSpMkLst>
        </pc:cxnChg>
        <pc:cxnChg chg="mod">
          <ac:chgData name="Phillip Kaufman" userId="c001b2a046940d7c" providerId="LiveId" clId="{5CB25B10-5B1C-4017-B167-ED3104435743}" dt="2024-05-16T19:43:40.428" v="2460" actId="165"/>
          <ac:cxnSpMkLst>
            <pc:docMk/>
            <pc:sldMk cId="2039276682" sldId="953"/>
            <ac:cxnSpMk id="211" creationId="{C5809A54-E655-6995-50BF-AA07A1987089}"/>
          </ac:cxnSpMkLst>
        </pc:cxnChg>
        <pc:cxnChg chg="mod">
          <ac:chgData name="Phillip Kaufman" userId="c001b2a046940d7c" providerId="LiveId" clId="{5CB25B10-5B1C-4017-B167-ED3104435743}" dt="2024-05-16T19:43:40.428" v="2460" actId="165"/>
          <ac:cxnSpMkLst>
            <pc:docMk/>
            <pc:sldMk cId="2039276682" sldId="953"/>
            <ac:cxnSpMk id="212" creationId="{E3AC7537-8D26-14F3-688A-6566321238CE}"/>
          </ac:cxnSpMkLst>
        </pc:cxnChg>
        <pc:cxnChg chg="mod">
          <ac:chgData name="Phillip Kaufman" userId="c001b2a046940d7c" providerId="LiveId" clId="{5CB25B10-5B1C-4017-B167-ED3104435743}" dt="2024-05-16T19:43:40.428" v="2460" actId="165"/>
          <ac:cxnSpMkLst>
            <pc:docMk/>
            <pc:sldMk cId="2039276682" sldId="953"/>
            <ac:cxnSpMk id="213" creationId="{24CAE603-D32C-14B8-5D0A-7EC983F5A2F0}"/>
          </ac:cxnSpMkLst>
        </pc:cxnChg>
        <pc:cxnChg chg="mod">
          <ac:chgData name="Phillip Kaufman" userId="c001b2a046940d7c" providerId="LiveId" clId="{5CB25B10-5B1C-4017-B167-ED3104435743}" dt="2024-05-16T19:43:40.428" v="2460" actId="165"/>
          <ac:cxnSpMkLst>
            <pc:docMk/>
            <pc:sldMk cId="2039276682" sldId="953"/>
            <ac:cxnSpMk id="214" creationId="{8535ED5D-83F6-A92E-2937-26660801BF1D}"/>
          </ac:cxnSpMkLst>
        </pc:cxnChg>
        <pc:cxnChg chg="mod">
          <ac:chgData name="Phillip Kaufman" userId="c001b2a046940d7c" providerId="LiveId" clId="{5CB25B10-5B1C-4017-B167-ED3104435743}" dt="2024-05-16T19:43:40.428" v="2460" actId="165"/>
          <ac:cxnSpMkLst>
            <pc:docMk/>
            <pc:sldMk cId="2039276682" sldId="953"/>
            <ac:cxnSpMk id="215" creationId="{5241EF4C-9A71-DE0E-C5F5-659F88E6B345}"/>
          </ac:cxnSpMkLst>
        </pc:cxnChg>
        <pc:cxnChg chg="mod">
          <ac:chgData name="Phillip Kaufman" userId="c001b2a046940d7c" providerId="LiveId" clId="{5CB25B10-5B1C-4017-B167-ED3104435743}" dt="2024-05-16T19:43:40.428" v="2460" actId="165"/>
          <ac:cxnSpMkLst>
            <pc:docMk/>
            <pc:sldMk cId="2039276682" sldId="953"/>
            <ac:cxnSpMk id="216" creationId="{32F923B8-22C4-6DCA-3E33-60D41A7EA58F}"/>
          </ac:cxnSpMkLst>
        </pc:cxnChg>
        <pc:cxnChg chg="mod">
          <ac:chgData name="Phillip Kaufman" userId="c001b2a046940d7c" providerId="LiveId" clId="{5CB25B10-5B1C-4017-B167-ED3104435743}" dt="2024-05-16T19:43:40.428" v="2460" actId="165"/>
          <ac:cxnSpMkLst>
            <pc:docMk/>
            <pc:sldMk cId="2039276682" sldId="953"/>
            <ac:cxnSpMk id="217" creationId="{938100B3-49F2-1ADC-5D3B-948A0456943F}"/>
          </ac:cxnSpMkLst>
        </pc:cxnChg>
        <pc:cxnChg chg="mod">
          <ac:chgData name="Phillip Kaufman" userId="c001b2a046940d7c" providerId="LiveId" clId="{5CB25B10-5B1C-4017-B167-ED3104435743}" dt="2024-05-16T19:43:40.428" v="2460" actId="165"/>
          <ac:cxnSpMkLst>
            <pc:docMk/>
            <pc:sldMk cId="2039276682" sldId="953"/>
            <ac:cxnSpMk id="218" creationId="{8B4D7658-2DC5-171C-F3D2-E2F694DB7E14}"/>
          </ac:cxnSpMkLst>
        </pc:cxnChg>
        <pc:cxnChg chg="mod">
          <ac:chgData name="Phillip Kaufman" userId="c001b2a046940d7c" providerId="LiveId" clId="{5CB25B10-5B1C-4017-B167-ED3104435743}" dt="2024-05-16T19:43:40.428" v="2460" actId="165"/>
          <ac:cxnSpMkLst>
            <pc:docMk/>
            <pc:sldMk cId="2039276682" sldId="953"/>
            <ac:cxnSpMk id="219" creationId="{8959C753-2B7E-D6F1-DC67-D636C5A93FBA}"/>
          </ac:cxnSpMkLst>
        </pc:cxnChg>
        <pc:cxnChg chg="mod">
          <ac:chgData name="Phillip Kaufman" userId="c001b2a046940d7c" providerId="LiveId" clId="{5CB25B10-5B1C-4017-B167-ED3104435743}" dt="2024-05-16T19:43:40.428" v="2460" actId="165"/>
          <ac:cxnSpMkLst>
            <pc:docMk/>
            <pc:sldMk cId="2039276682" sldId="953"/>
            <ac:cxnSpMk id="220" creationId="{EAC673E5-6B26-0DA9-5778-5BCE7113E255}"/>
          </ac:cxnSpMkLst>
        </pc:cxnChg>
        <pc:cxnChg chg="mod">
          <ac:chgData name="Phillip Kaufman" userId="c001b2a046940d7c" providerId="LiveId" clId="{5CB25B10-5B1C-4017-B167-ED3104435743}" dt="2024-05-16T19:43:40.428" v="2460" actId="165"/>
          <ac:cxnSpMkLst>
            <pc:docMk/>
            <pc:sldMk cId="2039276682" sldId="953"/>
            <ac:cxnSpMk id="221" creationId="{7275A68F-A276-4414-104A-F69246440F30}"/>
          </ac:cxnSpMkLst>
        </pc:cxnChg>
        <pc:cxnChg chg="mod">
          <ac:chgData name="Phillip Kaufman" userId="c001b2a046940d7c" providerId="LiveId" clId="{5CB25B10-5B1C-4017-B167-ED3104435743}" dt="2024-05-16T19:43:40.428" v="2460" actId="165"/>
          <ac:cxnSpMkLst>
            <pc:docMk/>
            <pc:sldMk cId="2039276682" sldId="953"/>
            <ac:cxnSpMk id="222" creationId="{4B6CDF55-A568-8C2C-C431-1196AB393F0A}"/>
          </ac:cxnSpMkLst>
        </pc:cxnChg>
        <pc:cxnChg chg="mod">
          <ac:chgData name="Phillip Kaufman" userId="c001b2a046940d7c" providerId="LiveId" clId="{5CB25B10-5B1C-4017-B167-ED3104435743}" dt="2024-05-16T19:43:40.428" v="2460" actId="165"/>
          <ac:cxnSpMkLst>
            <pc:docMk/>
            <pc:sldMk cId="2039276682" sldId="953"/>
            <ac:cxnSpMk id="223" creationId="{6D981ECE-88C9-1F7E-DBCD-8AFAAF2926EF}"/>
          </ac:cxnSpMkLst>
        </pc:cxnChg>
        <pc:cxnChg chg="mod">
          <ac:chgData name="Phillip Kaufman" userId="c001b2a046940d7c" providerId="LiveId" clId="{5CB25B10-5B1C-4017-B167-ED3104435743}" dt="2024-05-16T19:43:40.428" v="2460" actId="165"/>
          <ac:cxnSpMkLst>
            <pc:docMk/>
            <pc:sldMk cId="2039276682" sldId="953"/>
            <ac:cxnSpMk id="224" creationId="{004CBD9A-1604-617E-365B-1556F6486794}"/>
          </ac:cxnSpMkLst>
        </pc:cxnChg>
        <pc:cxnChg chg="mod">
          <ac:chgData name="Phillip Kaufman" userId="c001b2a046940d7c" providerId="LiveId" clId="{5CB25B10-5B1C-4017-B167-ED3104435743}" dt="2024-05-16T19:43:40.428" v="2460" actId="165"/>
          <ac:cxnSpMkLst>
            <pc:docMk/>
            <pc:sldMk cId="2039276682" sldId="953"/>
            <ac:cxnSpMk id="225" creationId="{1E96D156-70B4-A52B-36A8-5EE54FC3AFCC}"/>
          </ac:cxnSpMkLst>
        </pc:cxnChg>
        <pc:cxnChg chg="mod">
          <ac:chgData name="Phillip Kaufman" userId="c001b2a046940d7c" providerId="LiveId" clId="{5CB25B10-5B1C-4017-B167-ED3104435743}" dt="2024-05-16T19:43:40.428" v="2460" actId="165"/>
          <ac:cxnSpMkLst>
            <pc:docMk/>
            <pc:sldMk cId="2039276682" sldId="953"/>
            <ac:cxnSpMk id="226" creationId="{4C117DBE-E7C8-BC89-BDF8-24B31307D258}"/>
          </ac:cxnSpMkLst>
        </pc:cxnChg>
        <pc:cxnChg chg="mod">
          <ac:chgData name="Phillip Kaufman" userId="c001b2a046940d7c" providerId="LiveId" clId="{5CB25B10-5B1C-4017-B167-ED3104435743}" dt="2024-05-16T19:43:40.428" v="2460" actId="165"/>
          <ac:cxnSpMkLst>
            <pc:docMk/>
            <pc:sldMk cId="2039276682" sldId="953"/>
            <ac:cxnSpMk id="227" creationId="{6037F4BB-D70A-A4AB-FE9D-1393D4B6D09F}"/>
          </ac:cxnSpMkLst>
        </pc:cxnChg>
        <pc:cxnChg chg="mod">
          <ac:chgData name="Phillip Kaufman" userId="c001b2a046940d7c" providerId="LiveId" clId="{5CB25B10-5B1C-4017-B167-ED3104435743}" dt="2024-05-16T19:43:40.428" v="2460" actId="165"/>
          <ac:cxnSpMkLst>
            <pc:docMk/>
            <pc:sldMk cId="2039276682" sldId="953"/>
            <ac:cxnSpMk id="228" creationId="{CDF15A5F-6D30-B079-8946-7A55FDD479A0}"/>
          </ac:cxnSpMkLst>
        </pc:cxnChg>
        <pc:cxnChg chg="mod">
          <ac:chgData name="Phillip Kaufman" userId="c001b2a046940d7c" providerId="LiveId" clId="{5CB25B10-5B1C-4017-B167-ED3104435743}" dt="2024-05-16T19:43:40.428" v="2460" actId="165"/>
          <ac:cxnSpMkLst>
            <pc:docMk/>
            <pc:sldMk cId="2039276682" sldId="953"/>
            <ac:cxnSpMk id="229" creationId="{42AA545A-17EF-422A-7114-819FEE814B65}"/>
          </ac:cxnSpMkLst>
        </pc:cxnChg>
        <pc:cxnChg chg="mod">
          <ac:chgData name="Phillip Kaufman" userId="c001b2a046940d7c" providerId="LiveId" clId="{5CB25B10-5B1C-4017-B167-ED3104435743}" dt="2024-05-16T19:43:40.428" v="2460" actId="165"/>
          <ac:cxnSpMkLst>
            <pc:docMk/>
            <pc:sldMk cId="2039276682" sldId="953"/>
            <ac:cxnSpMk id="230" creationId="{F6EF9A71-0412-73B9-35CE-0A8ADC58BB39}"/>
          </ac:cxnSpMkLst>
        </pc:cxnChg>
        <pc:cxnChg chg="mod">
          <ac:chgData name="Phillip Kaufman" userId="c001b2a046940d7c" providerId="LiveId" clId="{5CB25B10-5B1C-4017-B167-ED3104435743}" dt="2024-05-16T19:43:40.428" v="2460" actId="165"/>
          <ac:cxnSpMkLst>
            <pc:docMk/>
            <pc:sldMk cId="2039276682" sldId="953"/>
            <ac:cxnSpMk id="231" creationId="{1ED323AC-EEA2-6344-5CD9-744448B3FDD4}"/>
          </ac:cxnSpMkLst>
        </pc:cxnChg>
        <pc:cxnChg chg="mod">
          <ac:chgData name="Phillip Kaufman" userId="c001b2a046940d7c" providerId="LiveId" clId="{5CB25B10-5B1C-4017-B167-ED3104435743}" dt="2024-05-16T19:43:40.428" v="2460" actId="165"/>
          <ac:cxnSpMkLst>
            <pc:docMk/>
            <pc:sldMk cId="2039276682" sldId="953"/>
            <ac:cxnSpMk id="232" creationId="{976011C8-8BA8-3513-FF68-DCF68834DC22}"/>
          </ac:cxnSpMkLst>
        </pc:cxnChg>
        <pc:cxnChg chg="mod">
          <ac:chgData name="Phillip Kaufman" userId="c001b2a046940d7c" providerId="LiveId" clId="{5CB25B10-5B1C-4017-B167-ED3104435743}" dt="2024-05-16T19:43:40.428" v="2460" actId="165"/>
          <ac:cxnSpMkLst>
            <pc:docMk/>
            <pc:sldMk cId="2039276682" sldId="953"/>
            <ac:cxnSpMk id="233" creationId="{2F4DA1FA-A75B-026D-8C04-75B7272F642B}"/>
          </ac:cxnSpMkLst>
        </pc:cxnChg>
        <pc:cxnChg chg="mod">
          <ac:chgData name="Phillip Kaufman" userId="c001b2a046940d7c" providerId="LiveId" clId="{5CB25B10-5B1C-4017-B167-ED3104435743}" dt="2024-05-16T19:43:40.428" v="2460" actId="165"/>
          <ac:cxnSpMkLst>
            <pc:docMk/>
            <pc:sldMk cId="2039276682" sldId="953"/>
            <ac:cxnSpMk id="234" creationId="{A6C36C63-76B4-A936-DFE1-E6774966B344}"/>
          </ac:cxnSpMkLst>
        </pc:cxnChg>
        <pc:cxnChg chg="mod">
          <ac:chgData name="Phillip Kaufman" userId="c001b2a046940d7c" providerId="LiveId" clId="{5CB25B10-5B1C-4017-B167-ED3104435743}" dt="2024-05-16T19:43:40.428" v="2460" actId="165"/>
          <ac:cxnSpMkLst>
            <pc:docMk/>
            <pc:sldMk cId="2039276682" sldId="953"/>
            <ac:cxnSpMk id="235" creationId="{A253C2CD-AA72-7DF0-D795-18C11D934678}"/>
          </ac:cxnSpMkLst>
        </pc:cxnChg>
        <pc:cxnChg chg="mod">
          <ac:chgData name="Phillip Kaufman" userId="c001b2a046940d7c" providerId="LiveId" clId="{5CB25B10-5B1C-4017-B167-ED3104435743}" dt="2024-05-16T19:43:40.428" v="2460" actId="165"/>
          <ac:cxnSpMkLst>
            <pc:docMk/>
            <pc:sldMk cId="2039276682" sldId="953"/>
            <ac:cxnSpMk id="239" creationId="{CA182733-48A1-9849-8EC5-F24622E8A51D}"/>
          </ac:cxnSpMkLst>
        </pc:cxnChg>
        <pc:cxnChg chg="mod">
          <ac:chgData name="Phillip Kaufman" userId="c001b2a046940d7c" providerId="LiveId" clId="{5CB25B10-5B1C-4017-B167-ED3104435743}" dt="2024-05-16T19:43:40.428" v="2460" actId="165"/>
          <ac:cxnSpMkLst>
            <pc:docMk/>
            <pc:sldMk cId="2039276682" sldId="953"/>
            <ac:cxnSpMk id="240" creationId="{8A89249E-37FC-B6E5-C32B-764FC85D895F}"/>
          </ac:cxnSpMkLst>
        </pc:cxnChg>
        <pc:cxnChg chg="mod">
          <ac:chgData name="Phillip Kaufman" userId="c001b2a046940d7c" providerId="LiveId" clId="{5CB25B10-5B1C-4017-B167-ED3104435743}" dt="2024-05-16T19:43:36.147" v="2459" actId="165"/>
          <ac:cxnSpMkLst>
            <pc:docMk/>
            <pc:sldMk cId="2039276682" sldId="953"/>
            <ac:cxnSpMk id="247" creationId="{1F5F3A5C-9250-90CD-E03D-58C7CA091045}"/>
          </ac:cxnSpMkLst>
        </pc:cxnChg>
        <pc:cxnChg chg="mod">
          <ac:chgData name="Phillip Kaufman" userId="c001b2a046940d7c" providerId="LiveId" clId="{5CB25B10-5B1C-4017-B167-ED3104435743}" dt="2024-05-16T19:43:36.147" v="2459" actId="165"/>
          <ac:cxnSpMkLst>
            <pc:docMk/>
            <pc:sldMk cId="2039276682" sldId="953"/>
            <ac:cxnSpMk id="248" creationId="{5BA7A91C-1EFC-F6BF-B307-6FC3A74ADD68}"/>
          </ac:cxnSpMkLst>
        </pc:cxnChg>
        <pc:cxnChg chg="mod">
          <ac:chgData name="Phillip Kaufman" userId="c001b2a046940d7c" providerId="LiveId" clId="{5CB25B10-5B1C-4017-B167-ED3104435743}" dt="2024-05-16T19:43:36.147" v="2459" actId="165"/>
          <ac:cxnSpMkLst>
            <pc:docMk/>
            <pc:sldMk cId="2039276682" sldId="953"/>
            <ac:cxnSpMk id="256" creationId="{432F569E-E1CC-B44A-2254-DEF4805A7C1E}"/>
          </ac:cxnSpMkLst>
        </pc:cxnChg>
        <pc:cxnChg chg="mod">
          <ac:chgData name="Phillip Kaufman" userId="c001b2a046940d7c" providerId="LiveId" clId="{5CB25B10-5B1C-4017-B167-ED3104435743}" dt="2024-05-16T19:43:36.147" v="2459" actId="165"/>
          <ac:cxnSpMkLst>
            <pc:docMk/>
            <pc:sldMk cId="2039276682" sldId="953"/>
            <ac:cxnSpMk id="257" creationId="{9F330E62-54B5-D77B-EDF1-5B3E86C87F70}"/>
          </ac:cxnSpMkLst>
        </pc:cxnChg>
        <pc:cxnChg chg="mod">
          <ac:chgData name="Phillip Kaufman" userId="c001b2a046940d7c" providerId="LiveId" clId="{5CB25B10-5B1C-4017-B167-ED3104435743}" dt="2024-05-14T07:13:05.369" v="839" actId="571"/>
          <ac:cxnSpMkLst>
            <pc:docMk/>
            <pc:sldMk cId="2039276682" sldId="953"/>
            <ac:cxnSpMk id="263" creationId="{F3C341D9-7614-9235-2286-C4217AC48958}"/>
          </ac:cxnSpMkLst>
        </pc:cxnChg>
        <pc:cxnChg chg="mod">
          <ac:chgData name="Phillip Kaufman" userId="c001b2a046940d7c" providerId="LiveId" clId="{5CB25B10-5B1C-4017-B167-ED3104435743}" dt="2024-05-14T07:13:05.369" v="839" actId="571"/>
          <ac:cxnSpMkLst>
            <pc:docMk/>
            <pc:sldMk cId="2039276682" sldId="953"/>
            <ac:cxnSpMk id="264" creationId="{ABD009D3-890A-AFFC-777D-CFAFC8F90D89}"/>
          </ac:cxnSpMkLst>
        </pc:cxnChg>
        <pc:cxnChg chg="mod">
          <ac:chgData name="Phillip Kaufman" userId="c001b2a046940d7c" providerId="LiveId" clId="{5CB25B10-5B1C-4017-B167-ED3104435743}" dt="2024-05-14T07:13:05.369" v="839" actId="571"/>
          <ac:cxnSpMkLst>
            <pc:docMk/>
            <pc:sldMk cId="2039276682" sldId="953"/>
            <ac:cxnSpMk id="265" creationId="{A8D31029-DE87-3553-BCC4-79DC29335E5F}"/>
          </ac:cxnSpMkLst>
        </pc:cxnChg>
        <pc:cxnChg chg="mod">
          <ac:chgData name="Phillip Kaufman" userId="c001b2a046940d7c" providerId="LiveId" clId="{5CB25B10-5B1C-4017-B167-ED3104435743}" dt="2024-05-14T07:13:05.369" v="839" actId="571"/>
          <ac:cxnSpMkLst>
            <pc:docMk/>
            <pc:sldMk cId="2039276682" sldId="953"/>
            <ac:cxnSpMk id="266" creationId="{96B1177F-B5A4-65AC-7E8A-979C9E2BE88A}"/>
          </ac:cxnSpMkLst>
        </pc:cxnChg>
        <pc:cxnChg chg="mod">
          <ac:chgData name="Phillip Kaufman" userId="c001b2a046940d7c" providerId="LiveId" clId="{5CB25B10-5B1C-4017-B167-ED3104435743}" dt="2024-05-14T07:13:05.369" v="839" actId="571"/>
          <ac:cxnSpMkLst>
            <pc:docMk/>
            <pc:sldMk cId="2039276682" sldId="953"/>
            <ac:cxnSpMk id="267" creationId="{1D90E9B0-C52F-6373-14A3-26445EF16A57}"/>
          </ac:cxnSpMkLst>
        </pc:cxnChg>
        <pc:cxnChg chg="mod">
          <ac:chgData name="Phillip Kaufman" userId="c001b2a046940d7c" providerId="LiveId" clId="{5CB25B10-5B1C-4017-B167-ED3104435743}" dt="2024-05-14T07:13:05.369" v="839" actId="571"/>
          <ac:cxnSpMkLst>
            <pc:docMk/>
            <pc:sldMk cId="2039276682" sldId="953"/>
            <ac:cxnSpMk id="268" creationId="{0FFAB47F-9EE9-637C-FFD1-7AAE146B6041}"/>
          </ac:cxnSpMkLst>
        </pc:cxnChg>
        <pc:cxnChg chg="mod">
          <ac:chgData name="Phillip Kaufman" userId="c001b2a046940d7c" providerId="LiveId" clId="{5CB25B10-5B1C-4017-B167-ED3104435743}" dt="2024-05-14T07:13:05.369" v="839" actId="571"/>
          <ac:cxnSpMkLst>
            <pc:docMk/>
            <pc:sldMk cId="2039276682" sldId="953"/>
            <ac:cxnSpMk id="269" creationId="{15A7F8F8-D59A-34D4-D3C7-CFE88530AE58}"/>
          </ac:cxnSpMkLst>
        </pc:cxnChg>
        <pc:cxnChg chg="mod">
          <ac:chgData name="Phillip Kaufman" userId="c001b2a046940d7c" providerId="LiveId" clId="{5CB25B10-5B1C-4017-B167-ED3104435743}" dt="2024-05-14T07:13:05.369" v="839" actId="571"/>
          <ac:cxnSpMkLst>
            <pc:docMk/>
            <pc:sldMk cId="2039276682" sldId="953"/>
            <ac:cxnSpMk id="270" creationId="{03A85FA6-950C-89CF-8B87-74D29F8E2490}"/>
          </ac:cxnSpMkLst>
        </pc:cxnChg>
        <pc:cxnChg chg="mod">
          <ac:chgData name="Phillip Kaufman" userId="c001b2a046940d7c" providerId="LiveId" clId="{5CB25B10-5B1C-4017-B167-ED3104435743}" dt="2024-05-14T07:13:05.369" v="839" actId="571"/>
          <ac:cxnSpMkLst>
            <pc:docMk/>
            <pc:sldMk cId="2039276682" sldId="953"/>
            <ac:cxnSpMk id="271" creationId="{AF207A3C-1220-4216-F9E6-6409F1C6FC67}"/>
          </ac:cxnSpMkLst>
        </pc:cxnChg>
        <pc:cxnChg chg="mod">
          <ac:chgData name="Phillip Kaufman" userId="c001b2a046940d7c" providerId="LiveId" clId="{5CB25B10-5B1C-4017-B167-ED3104435743}" dt="2024-05-14T07:13:05.369" v="839" actId="571"/>
          <ac:cxnSpMkLst>
            <pc:docMk/>
            <pc:sldMk cId="2039276682" sldId="953"/>
            <ac:cxnSpMk id="272" creationId="{A05B7E1F-0E06-9C82-DA2E-803A2B45EFA0}"/>
          </ac:cxnSpMkLst>
        </pc:cxnChg>
        <pc:cxnChg chg="mod">
          <ac:chgData name="Phillip Kaufman" userId="c001b2a046940d7c" providerId="LiveId" clId="{5CB25B10-5B1C-4017-B167-ED3104435743}" dt="2024-05-14T07:13:05.369" v="839" actId="571"/>
          <ac:cxnSpMkLst>
            <pc:docMk/>
            <pc:sldMk cId="2039276682" sldId="953"/>
            <ac:cxnSpMk id="273" creationId="{4514B4E4-73A8-FD00-113E-8172CA47D3FD}"/>
          </ac:cxnSpMkLst>
        </pc:cxnChg>
        <pc:cxnChg chg="mod">
          <ac:chgData name="Phillip Kaufman" userId="c001b2a046940d7c" providerId="LiveId" clId="{5CB25B10-5B1C-4017-B167-ED3104435743}" dt="2024-05-14T07:13:05.369" v="839" actId="571"/>
          <ac:cxnSpMkLst>
            <pc:docMk/>
            <pc:sldMk cId="2039276682" sldId="953"/>
            <ac:cxnSpMk id="274" creationId="{01ADB1B7-F35E-1842-476E-BDC2C92CB59D}"/>
          </ac:cxnSpMkLst>
        </pc:cxnChg>
        <pc:cxnChg chg="mod">
          <ac:chgData name="Phillip Kaufman" userId="c001b2a046940d7c" providerId="LiveId" clId="{5CB25B10-5B1C-4017-B167-ED3104435743}" dt="2024-05-14T07:13:05.369" v="839" actId="571"/>
          <ac:cxnSpMkLst>
            <pc:docMk/>
            <pc:sldMk cId="2039276682" sldId="953"/>
            <ac:cxnSpMk id="275" creationId="{42947485-D0EF-36CD-2077-8864F92ABE77}"/>
          </ac:cxnSpMkLst>
        </pc:cxnChg>
        <pc:cxnChg chg="mod">
          <ac:chgData name="Phillip Kaufman" userId="c001b2a046940d7c" providerId="LiveId" clId="{5CB25B10-5B1C-4017-B167-ED3104435743}" dt="2024-05-14T07:13:05.369" v="839" actId="571"/>
          <ac:cxnSpMkLst>
            <pc:docMk/>
            <pc:sldMk cId="2039276682" sldId="953"/>
            <ac:cxnSpMk id="276" creationId="{21AB1520-EEB0-147E-78D8-2930329D9D24}"/>
          </ac:cxnSpMkLst>
        </pc:cxnChg>
        <pc:cxnChg chg="mod">
          <ac:chgData name="Phillip Kaufman" userId="c001b2a046940d7c" providerId="LiveId" clId="{5CB25B10-5B1C-4017-B167-ED3104435743}" dt="2024-05-14T07:13:05.369" v="839" actId="571"/>
          <ac:cxnSpMkLst>
            <pc:docMk/>
            <pc:sldMk cId="2039276682" sldId="953"/>
            <ac:cxnSpMk id="277" creationId="{925C8A5C-491F-66F5-61C3-278CBC6D5C5D}"/>
          </ac:cxnSpMkLst>
        </pc:cxnChg>
        <pc:cxnChg chg="mod">
          <ac:chgData name="Phillip Kaufman" userId="c001b2a046940d7c" providerId="LiveId" clId="{5CB25B10-5B1C-4017-B167-ED3104435743}" dt="2024-05-14T07:13:05.369" v="839" actId="571"/>
          <ac:cxnSpMkLst>
            <pc:docMk/>
            <pc:sldMk cId="2039276682" sldId="953"/>
            <ac:cxnSpMk id="278" creationId="{EA61C07D-1FEE-ECCB-D50D-A5C7B95E3993}"/>
          </ac:cxnSpMkLst>
        </pc:cxnChg>
        <pc:cxnChg chg="mod">
          <ac:chgData name="Phillip Kaufman" userId="c001b2a046940d7c" providerId="LiveId" clId="{5CB25B10-5B1C-4017-B167-ED3104435743}" dt="2024-05-14T07:13:05.369" v="839" actId="571"/>
          <ac:cxnSpMkLst>
            <pc:docMk/>
            <pc:sldMk cId="2039276682" sldId="953"/>
            <ac:cxnSpMk id="279" creationId="{195B1FB3-2EF3-DF1C-B0F4-E48E4DCA598B}"/>
          </ac:cxnSpMkLst>
        </pc:cxnChg>
        <pc:cxnChg chg="mod">
          <ac:chgData name="Phillip Kaufman" userId="c001b2a046940d7c" providerId="LiveId" clId="{5CB25B10-5B1C-4017-B167-ED3104435743}" dt="2024-05-14T07:13:05.369" v="839" actId="571"/>
          <ac:cxnSpMkLst>
            <pc:docMk/>
            <pc:sldMk cId="2039276682" sldId="953"/>
            <ac:cxnSpMk id="280" creationId="{220DAB0C-6AAB-2928-00F1-FA97C2330535}"/>
          </ac:cxnSpMkLst>
        </pc:cxnChg>
        <pc:cxnChg chg="mod">
          <ac:chgData name="Phillip Kaufman" userId="c001b2a046940d7c" providerId="LiveId" clId="{5CB25B10-5B1C-4017-B167-ED3104435743}" dt="2024-05-14T07:13:05.369" v="839" actId="571"/>
          <ac:cxnSpMkLst>
            <pc:docMk/>
            <pc:sldMk cId="2039276682" sldId="953"/>
            <ac:cxnSpMk id="281" creationId="{4F8644B0-1511-0212-057F-52C6F0DABA8B}"/>
          </ac:cxnSpMkLst>
        </pc:cxnChg>
        <pc:cxnChg chg="mod">
          <ac:chgData name="Phillip Kaufman" userId="c001b2a046940d7c" providerId="LiveId" clId="{5CB25B10-5B1C-4017-B167-ED3104435743}" dt="2024-05-14T07:13:05.369" v="839" actId="571"/>
          <ac:cxnSpMkLst>
            <pc:docMk/>
            <pc:sldMk cId="2039276682" sldId="953"/>
            <ac:cxnSpMk id="282" creationId="{24B4A719-7BF4-B968-F753-8F8B801107B6}"/>
          </ac:cxnSpMkLst>
        </pc:cxnChg>
        <pc:cxnChg chg="mod">
          <ac:chgData name="Phillip Kaufman" userId="c001b2a046940d7c" providerId="LiveId" clId="{5CB25B10-5B1C-4017-B167-ED3104435743}" dt="2024-05-14T07:13:05.369" v="839" actId="571"/>
          <ac:cxnSpMkLst>
            <pc:docMk/>
            <pc:sldMk cId="2039276682" sldId="953"/>
            <ac:cxnSpMk id="283" creationId="{FDFD35C6-CD72-E71B-638B-E2D973E105A7}"/>
          </ac:cxnSpMkLst>
        </pc:cxnChg>
        <pc:cxnChg chg="mod">
          <ac:chgData name="Phillip Kaufman" userId="c001b2a046940d7c" providerId="LiveId" clId="{5CB25B10-5B1C-4017-B167-ED3104435743}" dt="2024-05-14T07:13:05.369" v="839" actId="571"/>
          <ac:cxnSpMkLst>
            <pc:docMk/>
            <pc:sldMk cId="2039276682" sldId="953"/>
            <ac:cxnSpMk id="284" creationId="{2C9522C8-08E5-4B06-C3A0-E5499C31309B}"/>
          </ac:cxnSpMkLst>
        </pc:cxnChg>
        <pc:cxnChg chg="mod">
          <ac:chgData name="Phillip Kaufman" userId="c001b2a046940d7c" providerId="LiveId" clId="{5CB25B10-5B1C-4017-B167-ED3104435743}" dt="2024-05-14T07:13:05.369" v="839" actId="571"/>
          <ac:cxnSpMkLst>
            <pc:docMk/>
            <pc:sldMk cId="2039276682" sldId="953"/>
            <ac:cxnSpMk id="285" creationId="{167BB082-C45C-0C2D-41D5-B14B721E4198}"/>
          </ac:cxnSpMkLst>
        </pc:cxnChg>
        <pc:cxnChg chg="mod">
          <ac:chgData name="Phillip Kaufman" userId="c001b2a046940d7c" providerId="LiveId" clId="{5CB25B10-5B1C-4017-B167-ED3104435743}" dt="2024-05-14T07:13:05.369" v="839" actId="571"/>
          <ac:cxnSpMkLst>
            <pc:docMk/>
            <pc:sldMk cId="2039276682" sldId="953"/>
            <ac:cxnSpMk id="286" creationId="{E36D160A-4AB2-941C-345A-5107AA13D720}"/>
          </ac:cxnSpMkLst>
        </pc:cxnChg>
        <pc:cxnChg chg="mod">
          <ac:chgData name="Phillip Kaufman" userId="c001b2a046940d7c" providerId="LiveId" clId="{5CB25B10-5B1C-4017-B167-ED3104435743}" dt="2024-05-14T07:13:05.369" v="839" actId="571"/>
          <ac:cxnSpMkLst>
            <pc:docMk/>
            <pc:sldMk cId="2039276682" sldId="953"/>
            <ac:cxnSpMk id="287" creationId="{486DF864-76ED-C5AE-94DA-D6D737696554}"/>
          </ac:cxnSpMkLst>
        </pc:cxnChg>
        <pc:cxnChg chg="mod">
          <ac:chgData name="Phillip Kaufman" userId="c001b2a046940d7c" providerId="LiveId" clId="{5CB25B10-5B1C-4017-B167-ED3104435743}" dt="2024-05-14T07:13:05.369" v="839" actId="571"/>
          <ac:cxnSpMkLst>
            <pc:docMk/>
            <pc:sldMk cId="2039276682" sldId="953"/>
            <ac:cxnSpMk id="288" creationId="{0A468BFC-E75F-ED72-7F70-745B86129481}"/>
          </ac:cxnSpMkLst>
        </pc:cxnChg>
        <pc:cxnChg chg="mod">
          <ac:chgData name="Phillip Kaufman" userId="c001b2a046940d7c" providerId="LiveId" clId="{5CB25B10-5B1C-4017-B167-ED3104435743}" dt="2024-05-14T07:13:05.369" v="839" actId="571"/>
          <ac:cxnSpMkLst>
            <pc:docMk/>
            <pc:sldMk cId="2039276682" sldId="953"/>
            <ac:cxnSpMk id="289" creationId="{AC741D24-450A-C3E7-9EE6-1615D9524175}"/>
          </ac:cxnSpMkLst>
        </pc:cxnChg>
        <pc:cxnChg chg="mod">
          <ac:chgData name="Phillip Kaufman" userId="c001b2a046940d7c" providerId="LiveId" clId="{5CB25B10-5B1C-4017-B167-ED3104435743}" dt="2024-05-14T07:13:05.369" v="839" actId="571"/>
          <ac:cxnSpMkLst>
            <pc:docMk/>
            <pc:sldMk cId="2039276682" sldId="953"/>
            <ac:cxnSpMk id="290" creationId="{8DFF8860-94A0-C83C-9277-6A47B0442D6E}"/>
          </ac:cxnSpMkLst>
        </pc:cxnChg>
        <pc:cxnChg chg="mod">
          <ac:chgData name="Phillip Kaufman" userId="c001b2a046940d7c" providerId="LiveId" clId="{5CB25B10-5B1C-4017-B167-ED3104435743}" dt="2024-05-14T07:13:05.369" v="839" actId="571"/>
          <ac:cxnSpMkLst>
            <pc:docMk/>
            <pc:sldMk cId="2039276682" sldId="953"/>
            <ac:cxnSpMk id="291" creationId="{13FD4E78-D87F-9CC5-356B-2CA5407F123C}"/>
          </ac:cxnSpMkLst>
        </pc:cxnChg>
        <pc:cxnChg chg="mod">
          <ac:chgData name="Phillip Kaufman" userId="c001b2a046940d7c" providerId="LiveId" clId="{5CB25B10-5B1C-4017-B167-ED3104435743}" dt="2024-05-14T07:13:05.369" v="839" actId="571"/>
          <ac:cxnSpMkLst>
            <pc:docMk/>
            <pc:sldMk cId="2039276682" sldId="953"/>
            <ac:cxnSpMk id="292" creationId="{D8A844C2-3143-C091-961D-9C3CD992A8A0}"/>
          </ac:cxnSpMkLst>
        </pc:cxnChg>
        <pc:cxnChg chg="mod">
          <ac:chgData name="Phillip Kaufman" userId="c001b2a046940d7c" providerId="LiveId" clId="{5CB25B10-5B1C-4017-B167-ED3104435743}" dt="2024-05-14T07:13:05.369" v="839" actId="571"/>
          <ac:cxnSpMkLst>
            <pc:docMk/>
            <pc:sldMk cId="2039276682" sldId="953"/>
            <ac:cxnSpMk id="293" creationId="{02B2D568-F39A-CAAC-FC3B-D60576CB8D6A}"/>
          </ac:cxnSpMkLst>
        </pc:cxnChg>
        <pc:cxnChg chg="mod">
          <ac:chgData name="Phillip Kaufman" userId="c001b2a046940d7c" providerId="LiveId" clId="{5CB25B10-5B1C-4017-B167-ED3104435743}" dt="2024-05-14T07:13:05.369" v="839" actId="571"/>
          <ac:cxnSpMkLst>
            <pc:docMk/>
            <pc:sldMk cId="2039276682" sldId="953"/>
            <ac:cxnSpMk id="294" creationId="{A2DE3DB1-4761-4490-5056-4A7FE934E9C6}"/>
          </ac:cxnSpMkLst>
        </pc:cxnChg>
        <pc:cxnChg chg="mod">
          <ac:chgData name="Phillip Kaufman" userId="c001b2a046940d7c" providerId="LiveId" clId="{5CB25B10-5B1C-4017-B167-ED3104435743}" dt="2024-05-14T07:13:05.369" v="839" actId="571"/>
          <ac:cxnSpMkLst>
            <pc:docMk/>
            <pc:sldMk cId="2039276682" sldId="953"/>
            <ac:cxnSpMk id="298" creationId="{3DB893B9-6046-9D8C-E83B-6C021D55982E}"/>
          </ac:cxnSpMkLst>
        </pc:cxnChg>
        <pc:cxnChg chg="mod">
          <ac:chgData name="Phillip Kaufman" userId="c001b2a046940d7c" providerId="LiveId" clId="{5CB25B10-5B1C-4017-B167-ED3104435743}" dt="2024-05-14T07:13:05.369" v="839" actId="571"/>
          <ac:cxnSpMkLst>
            <pc:docMk/>
            <pc:sldMk cId="2039276682" sldId="953"/>
            <ac:cxnSpMk id="299" creationId="{3E39F9E4-6BC4-22A2-D8DD-77260EEDD20E}"/>
          </ac:cxnSpMkLst>
        </pc:cxnChg>
      </pc:sldChg>
      <pc:sldChg chg="addSp delSp modSp del mod">
        <pc:chgData name="Phillip Kaufman" userId="c001b2a046940d7c" providerId="LiveId" clId="{5CB25B10-5B1C-4017-B167-ED3104435743}" dt="2024-05-15T00:15:00.742" v="945" actId="47"/>
        <pc:sldMkLst>
          <pc:docMk/>
          <pc:sldMk cId="2372874198" sldId="954"/>
        </pc:sldMkLst>
        <pc:spChg chg="add mod">
          <ac:chgData name="Phillip Kaufman" userId="c001b2a046940d7c" providerId="LiveId" clId="{5CB25B10-5B1C-4017-B167-ED3104435743}" dt="2024-05-14T07:13:28.265" v="842"/>
          <ac:spMkLst>
            <pc:docMk/>
            <pc:sldMk cId="2372874198" sldId="954"/>
            <ac:spMk id="4" creationId="{3B424E0E-78C0-ECDC-4B64-25F8BE986C85}"/>
          </ac:spMkLst>
        </pc:spChg>
        <pc:spChg chg="mod">
          <ac:chgData name="Phillip Kaufman" userId="c001b2a046940d7c" providerId="LiveId" clId="{5CB25B10-5B1C-4017-B167-ED3104435743}" dt="2024-05-14T07:16:59.653" v="901" actId="1076"/>
          <ac:spMkLst>
            <pc:docMk/>
            <pc:sldMk cId="2372874198" sldId="954"/>
            <ac:spMk id="6" creationId="{052921EA-5A15-EB17-BA6F-9495CD2DEBED}"/>
          </ac:spMkLst>
        </pc:spChg>
        <pc:spChg chg="mod">
          <ac:chgData name="Phillip Kaufman" userId="c001b2a046940d7c" providerId="LiveId" clId="{5CB25B10-5B1C-4017-B167-ED3104435743}" dt="2024-05-15T00:14:55.811" v="944" actId="120"/>
          <ac:spMkLst>
            <pc:docMk/>
            <pc:sldMk cId="2372874198" sldId="954"/>
            <ac:spMk id="8" creationId="{682FFE77-826D-8979-6044-DE5B24FBDD3F}"/>
          </ac:spMkLst>
        </pc:spChg>
        <pc:spChg chg="del mod">
          <ac:chgData name="Phillip Kaufman" userId="c001b2a046940d7c" providerId="LiveId" clId="{5CB25B10-5B1C-4017-B167-ED3104435743}" dt="2024-05-14T07:14:28.017" v="865"/>
          <ac:spMkLst>
            <pc:docMk/>
            <pc:sldMk cId="2372874198" sldId="954"/>
            <ac:spMk id="10" creationId="{2A1F389F-6207-8EB8-5269-5601395B87EF}"/>
          </ac:spMkLst>
        </pc:spChg>
        <pc:spChg chg="mod">
          <ac:chgData name="Phillip Kaufman" userId="c001b2a046940d7c" providerId="LiveId" clId="{5CB25B10-5B1C-4017-B167-ED3104435743}" dt="2024-05-14T07:13:28.265" v="842"/>
          <ac:spMkLst>
            <pc:docMk/>
            <pc:sldMk cId="2372874198" sldId="954"/>
            <ac:spMk id="13" creationId="{01FFB494-E5D9-354E-3F36-788A5E3134D3}"/>
          </ac:spMkLst>
        </pc:spChg>
        <pc:spChg chg="mod">
          <ac:chgData name="Phillip Kaufman" userId="c001b2a046940d7c" providerId="LiveId" clId="{5CB25B10-5B1C-4017-B167-ED3104435743}" dt="2024-05-14T07:13:28.265" v="842"/>
          <ac:spMkLst>
            <pc:docMk/>
            <pc:sldMk cId="2372874198" sldId="954"/>
            <ac:spMk id="14" creationId="{FD36E7DE-D741-3167-9487-9288DB75B919}"/>
          </ac:spMkLst>
        </pc:spChg>
        <pc:spChg chg="mod">
          <ac:chgData name="Phillip Kaufman" userId="c001b2a046940d7c" providerId="LiveId" clId="{5CB25B10-5B1C-4017-B167-ED3104435743}" dt="2024-05-14T07:13:28.265" v="842"/>
          <ac:spMkLst>
            <pc:docMk/>
            <pc:sldMk cId="2372874198" sldId="954"/>
            <ac:spMk id="15" creationId="{2D3B178A-4D7E-05A8-9760-113B8EB4D051}"/>
          </ac:spMkLst>
        </pc:spChg>
        <pc:spChg chg="mod">
          <ac:chgData name="Phillip Kaufman" userId="c001b2a046940d7c" providerId="LiveId" clId="{5CB25B10-5B1C-4017-B167-ED3104435743}" dt="2024-05-14T07:13:28.265" v="842"/>
          <ac:spMkLst>
            <pc:docMk/>
            <pc:sldMk cId="2372874198" sldId="954"/>
            <ac:spMk id="16" creationId="{335FABC0-4EEE-52FA-CA98-3A64C14EB575}"/>
          </ac:spMkLst>
        </pc:spChg>
        <pc:spChg chg="mod">
          <ac:chgData name="Phillip Kaufman" userId="c001b2a046940d7c" providerId="LiveId" clId="{5CB25B10-5B1C-4017-B167-ED3104435743}" dt="2024-05-14T07:13:28.265" v="842"/>
          <ac:spMkLst>
            <pc:docMk/>
            <pc:sldMk cId="2372874198" sldId="954"/>
            <ac:spMk id="19" creationId="{1176941B-C7C2-536C-408F-9BEE9DFA0927}"/>
          </ac:spMkLst>
        </pc:spChg>
        <pc:spChg chg="mod">
          <ac:chgData name="Phillip Kaufman" userId="c001b2a046940d7c" providerId="LiveId" clId="{5CB25B10-5B1C-4017-B167-ED3104435743}" dt="2024-05-14T07:13:28.265" v="842"/>
          <ac:spMkLst>
            <pc:docMk/>
            <pc:sldMk cId="2372874198" sldId="954"/>
            <ac:spMk id="21" creationId="{2E970192-F556-7A74-938A-C7ABD6DEB6E6}"/>
          </ac:spMkLst>
        </pc:spChg>
        <pc:spChg chg="mod">
          <ac:chgData name="Phillip Kaufman" userId="c001b2a046940d7c" providerId="LiveId" clId="{5CB25B10-5B1C-4017-B167-ED3104435743}" dt="2024-05-14T07:13:28.265" v="842"/>
          <ac:spMkLst>
            <pc:docMk/>
            <pc:sldMk cId="2372874198" sldId="954"/>
            <ac:spMk id="22" creationId="{DEA88EB9-8D85-41FE-7D60-95D930F001F7}"/>
          </ac:spMkLst>
        </pc:spChg>
        <pc:spChg chg="mod">
          <ac:chgData name="Phillip Kaufman" userId="c001b2a046940d7c" providerId="LiveId" clId="{5CB25B10-5B1C-4017-B167-ED3104435743}" dt="2024-05-14T07:13:28.265" v="842"/>
          <ac:spMkLst>
            <pc:docMk/>
            <pc:sldMk cId="2372874198" sldId="954"/>
            <ac:spMk id="23" creationId="{8ECFDDC2-C0DF-07C9-BAB4-8D2F5EFEBA70}"/>
          </ac:spMkLst>
        </pc:spChg>
        <pc:spChg chg="mod">
          <ac:chgData name="Phillip Kaufman" userId="c001b2a046940d7c" providerId="LiveId" clId="{5CB25B10-5B1C-4017-B167-ED3104435743}" dt="2024-05-14T07:13:28.265" v="842"/>
          <ac:spMkLst>
            <pc:docMk/>
            <pc:sldMk cId="2372874198" sldId="954"/>
            <ac:spMk id="24" creationId="{7B69FA8B-E6E4-7C85-11D4-59D79082CFE7}"/>
          </ac:spMkLst>
        </pc:spChg>
        <pc:spChg chg="mod">
          <ac:chgData name="Phillip Kaufman" userId="c001b2a046940d7c" providerId="LiveId" clId="{5CB25B10-5B1C-4017-B167-ED3104435743}" dt="2024-05-14T07:13:28.265" v="842"/>
          <ac:spMkLst>
            <pc:docMk/>
            <pc:sldMk cId="2372874198" sldId="954"/>
            <ac:spMk id="27" creationId="{F64F91B2-F50C-7B1C-7522-273DBD4B0722}"/>
          </ac:spMkLst>
        </pc:spChg>
        <pc:spChg chg="mod">
          <ac:chgData name="Phillip Kaufman" userId="c001b2a046940d7c" providerId="LiveId" clId="{5CB25B10-5B1C-4017-B167-ED3104435743}" dt="2024-05-14T07:13:28.265" v="842"/>
          <ac:spMkLst>
            <pc:docMk/>
            <pc:sldMk cId="2372874198" sldId="954"/>
            <ac:spMk id="63" creationId="{A912AEE4-87B8-43BE-5B4D-DFF718BB90D1}"/>
          </ac:spMkLst>
        </pc:spChg>
        <pc:spChg chg="mod">
          <ac:chgData name="Phillip Kaufman" userId="c001b2a046940d7c" providerId="LiveId" clId="{5CB25B10-5B1C-4017-B167-ED3104435743}" dt="2024-05-14T07:13:28.265" v="842"/>
          <ac:spMkLst>
            <pc:docMk/>
            <pc:sldMk cId="2372874198" sldId="954"/>
            <ac:spMk id="64" creationId="{7D00AA12-DDFA-9C9F-2A06-9D630D151503}"/>
          </ac:spMkLst>
        </pc:spChg>
        <pc:spChg chg="add del mod">
          <ac:chgData name="Phillip Kaufman" userId="c001b2a046940d7c" providerId="LiveId" clId="{5CB25B10-5B1C-4017-B167-ED3104435743}" dt="2024-05-14T07:14:28.008" v="863" actId="478"/>
          <ac:spMkLst>
            <pc:docMk/>
            <pc:sldMk cId="2372874198" sldId="954"/>
            <ac:spMk id="68" creationId="{6F0A3DDE-A3A8-D397-31CA-7CD26FCCF527}"/>
          </ac:spMkLst>
        </pc:spChg>
        <pc:spChg chg="add del mod">
          <ac:chgData name="Phillip Kaufman" userId="c001b2a046940d7c" providerId="LiveId" clId="{5CB25B10-5B1C-4017-B167-ED3104435743}" dt="2024-05-14T07:17:55.333" v="909"/>
          <ac:spMkLst>
            <pc:docMk/>
            <pc:sldMk cId="2372874198" sldId="954"/>
            <ac:spMk id="69" creationId="{DD0D8CE1-7AC8-A644-A3EA-C2C497CEC4F4}"/>
          </ac:spMkLst>
        </pc:spChg>
        <pc:grpChg chg="add mod">
          <ac:chgData name="Phillip Kaufman" userId="c001b2a046940d7c" providerId="LiveId" clId="{5CB25B10-5B1C-4017-B167-ED3104435743}" dt="2024-05-14T07:13:28.265" v="842"/>
          <ac:grpSpMkLst>
            <pc:docMk/>
            <pc:sldMk cId="2372874198" sldId="954"/>
            <ac:grpSpMk id="5" creationId="{995F0D82-52D5-A893-AA9D-38CD83192C58}"/>
          </ac:grpSpMkLst>
        </pc:grpChg>
        <pc:grpChg chg="mod">
          <ac:chgData name="Phillip Kaufman" userId="c001b2a046940d7c" providerId="LiveId" clId="{5CB25B10-5B1C-4017-B167-ED3104435743}" dt="2024-05-14T07:13:28.265" v="842"/>
          <ac:grpSpMkLst>
            <pc:docMk/>
            <pc:sldMk cId="2372874198" sldId="954"/>
            <ac:grpSpMk id="7" creationId="{D82825E8-96D2-2F64-31F0-40E2C4F4C5F4}"/>
          </ac:grpSpMkLst>
        </pc:grpChg>
        <pc:grpChg chg="mod">
          <ac:chgData name="Phillip Kaufman" userId="c001b2a046940d7c" providerId="LiveId" clId="{5CB25B10-5B1C-4017-B167-ED3104435743}" dt="2024-05-14T07:13:28.265" v="842"/>
          <ac:grpSpMkLst>
            <pc:docMk/>
            <pc:sldMk cId="2372874198" sldId="954"/>
            <ac:grpSpMk id="9" creationId="{0F317DA4-6507-233E-3941-8BBA2E2C7A72}"/>
          </ac:grpSpMkLst>
        </pc:grpChg>
        <pc:grpChg chg="mod">
          <ac:chgData name="Phillip Kaufman" userId="c001b2a046940d7c" providerId="LiveId" clId="{5CB25B10-5B1C-4017-B167-ED3104435743}" dt="2024-05-14T07:13:28.265" v="842"/>
          <ac:grpSpMkLst>
            <pc:docMk/>
            <pc:sldMk cId="2372874198" sldId="954"/>
            <ac:grpSpMk id="11" creationId="{CEFF358F-E8CA-365F-F640-F2572242B2FA}"/>
          </ac:grpSpMkLst>
        </pc:grpChg>
        <pc:grpChg chg="mod">
          <ac:chgData name="Phillip Kaufman" userId="c001b2a046940d7c" providerId="LiveId" clId="{5CB25B10-5B1C-4017-B167-ED3104435743}" dt="2024-05-14T07:13:28.265" v="842"/>
          <ac:grpSpMkLst>
            <pc:docMk/>
            <pc:sldMk cId="2372874198" sldId="954"/>
            <ac:grpSpMk id="12" creationId="{0A3264AA-6408-547E-1D8E-0F4B13581B5B}"/>
          </ac:grpSpMkLst>
        </pc:grpChg>
        <pc:grpChg chg="mod">
          <ac:chgData name="Phillip Kaufman" userId="c001b2a046940d7c" providerId="LiveId" clId="{5CB25B10-5B1C-4017-B167-ED3104435743}" dt="2024-05-14T07:13:28.265" v="842"/>
          <ac:grpSpMkLst>
            <pc:docMk/>
            <pc:sldMk cId="2372874198" sldId="954"/>
            <ac:grpSpMk id="20" creationId="{BE566893-5AA6-B34B-E316-80C1CC82BA1B}"/>
          </ac:grpSpMkLst>
        </pc:grpChg>
        <pc:grpChg chg="mod">
          <ac:chgData name="Phillip Kaufman" userId="c001b2a046940d7c" providerId="LiveId" clId="{5CB25B10-5B1C-4017-B167-ED3104435743}" dt="2024-05-14T07:13:28.265" v="842"/>
          <ac:grpSpMkLst>
            <pc:docMk/>
            <pc:sldMk cId="2372874198" sldId="954"/>
            <ac:grpSpMk id="28" creationId="{756B511B-7B1B-EE46-4929-9E2003B11177}"/>
          </ac:grpSpMkLst>
        </pc:grpChg>
        <pc:grpChg chg="mod">
          <ac:chgData name="Phillip Kaufman" userId="c001b2a046940d7c" providerId="LiveId" clId="{5CB25B10-5B1C-4017-B167-ED3104435743}" dt="2024-05-14T07:13:28.265" v="842"/>
          <ac:grpSpMkLst>
            <pc:docMk/>
            <pc:sldMk cId="2372874198" sldId="954"/>
            <ac:grpSpMk id="29" creationId="{801B5DCC-E3B5-3C76-44B0-9FCB6858EDE5}"/>
          </ac:grpSpMkLst>
        </pc:grpChg>
        <pc:grpChg chg="mod">
          <ac:chgData name="Phillip Kaufman" userId="c001b2a046940d7c" providerId="LiveId" clId="{5CB25B10-5B1C-4017-B167-ED3104435743}" dt="2024-05-14T07:13:28.265" v="842"/>
          <ac:grpSpMkLst>
            <pc:docMk/>
            <pc:sldMk cId="2372874198" sldId="954"/>
            <ac:grpSpMk id="30" creationId="{52A40FF3-25D2-5199-DB78-5C416A660D23}"/>
          </ac:grpSpMkLst>
        </pc:grpChg>
        <pc:grpChg chg="mod">
          <ac:chgData name="Phillip Kaufman" userId="c001b2a046940d7c" providerId="LiveId" clId="{5CB25B10-5B1C-4017-B167-ED3104435743}" dt="2024-05-14T07:13:28.265" v="842"/>
          <ac:grpSpMkLst>
            <pc:docMk/>
            <pc:sldMk cId="2372874198" sldId="954"/>
            <ac:grpSpMk id="65" creationId="{D462D4DE-A928-99EE-333B-C7DFA474B3B4}"/>
          </ac:grpSpMkLst>
        </pc:grpChg>
        <pc:cxnChg chg="mod">
          <ac:chgData name="Phillip Kaufman" userId="c001b2a046940d7c" providerId="LiveId" clId="{5CB25B10-5B1C-4017-B167-ED3104435743}" dt="2024-05-14T07:13:28.265" v="842"/>
          <ac:cxnSpMkLst>
            <pc:docMk/>
            <pc:sldMk cId="2372874198" sldId="954"/>
            <ac:cxnSpMk id="17" creationId="{EF4F2354-F68E-6902-6481-9AE19760C342}"/>
          </ac:cxnSpMkLst>
        </pc:cxnChg>
        <pc:cxnChg chg="mod">
          <ac:chgData name="Phillip Kaufman" userId="c001b2a046940d7c" providerId="LiveId" clId="{5CB25B10-5B1C-4017-B167-ED3104435743}" dt="2024-05-14T07:13:28.265" v="842"/>
          <ac:cxnSpMkLst>
            <pc:docMk/>
            <pc:sldMk cId="2372874198" sldId="954"/>
            <ac:cxnSpMk id="18" creationId="{99EEC7DC-2774-F4E5-2DE5-C683CB213608}"/>
          </ac:cxnSpMkLst>
        </pc:cxnChg>
        <pc:cxnChg chg="mod">
          <ac:chgData name="Phillip Kaufman" userId="c001b2a046940d7c" providerId="LiveId" clId="{5CB25B10-5B1C-4017-B167-ED3104435743}" dt="2024-05-14T07:13:28.265" v="842"/>
          <ac:cxnSpMkLst>
            <pc:docMk/>
            <pc:sldMk cId="2372874198" sldId="954"/>
            <ac:cxnSpMk id="25" creationId="{65694112-0CCA-AE0E-516D-9E479197C790}"/>
          </ac:cxnSpMkLst>
        </pc:cxnChg>
        <pc:cxnChg chg="mod">
          <ac:chgData name="Phillip Kaufman" userId="c001b2a046940d7c" providerId="LiveId" clId="{5CB25B10-5B1C-4017-B167-ED3104435743}" dt="2024-05-14T07:13:28.265" v="842"/>
          <ac:cxnSpMkLst>
            <pc:docMk/>
            <pc:sldMk cId="2372874198" sldId="954"/>
            <ac:cxnSpMk id="26" creationId="{8A8155E5-6440-EE87-BAFF-C973F78EEE2E}"/>
          </ac:cxnSpMkLst>
        </pc:cxnChg>
        <pc:cxnChg chg="mod">
          <ac:chgData name="Phillip Kaufman" userId="c001b2a046940d7c" providerId="LiveId" clId="{5CB25B10-5B1C-4017-B167-ED3104435743}" dt="2024-05-14T07:13:28.265" v="842"/>
          <ac:cxnSpMkLst>
            <pc:docMk/>
            <pc:sldMk cId="2372874198" sldId="954"/>
            <ac:cxnSpMk id="31" creationId="{2385DECB-4922-685B-D6B3-0191E320D2E7}"/>
          </ac:cxnSpMkLst>
        </pc:cxnChg>
        <pc:cxnChg chg="mod">
          <ac:chgData name="Phillip Kaufman" userId="c001b2a046940d7c" providerId="LiveId" clId="{5CB25B10-5B1C-4017-B167-ED3104435743}" dt="2024-05-14T07:13:28.265" v="842"/>
          <ac:cxnSpMkLst>
            <pc:docMk/>
            <pc:sldMk cId="2372874198" sldId="954"/>
            <ac:cxnSpMk id="32" creationId="{48EC2E6B-D359-76DD-2CA2-E1136050D507}"/>
          </ac:cxnSpMkLst>
        </pc:cxnChg>
        <pc:cxnChg chg="mod">
          <ac:chgData name="Phillip Kaufman" userId="c001b2a046940d7c" providerId="LiveId" clId="{5CB25B10-5B1C-4017-B167-ED3104435743}" dt="2024-05-14T07:13:28.265" v="842"/>
          <ac:cxnSpMkLst>
            <pc:docMk/>
            <pc:sldMk cId="2372874198" sldId="954"/>
            <ac:cxnSpMk id="33" creationId="{8F157543-DF8D-995D-F518-B56990510DAD}"/>
          </ac:cxnSpMkLst>
        </pc:cxnChg>
        <pc:cxnChg chg="mod">
          <ac:chgData name="Phillip Kaufman" userId="c001b2a046940d7c" providerId="LiveId" clId="{5CB25B10-5B1C-4017-B167-ED3104435743}" dt="2024-05-14T07:13:28.265" v="842"/>
          <ac:cxnSpMkLst>
            <pc:docMk/>
            <pc:sldMk cId="2372874198" sldId="954"/>
            <ac:cxnSpMk id="34" creationId="{5C16A66D-B09F-3FF0-2791-03E19D9CD59D}"/>
          </ac:cxnSpMkLst>
        </pc:cxnChg>
        <pc:cxnChg chg="mod">
          <ac:chgData name="Phillip Kaufman" userId="c001b2a046940d7c" providerId="LiveId" clId="{5CB25B10-5B1C-4017-B167-ED3104435743}" dt="2024-05-14T07:13:28.265" v="842"/>
          <ac:cxnSpMkLst>
            <pc:docMk/>
            <pc:sldMk cId="2372874198" sldId="954"/>
            <ac:cxnSpMk id="35" creationId="{D374C63D-98DD-9A23-51DA-84A0E775A72D}"/>
          </ac:cxnSpMkLst>
        </pc:cxnChg>
        <pc:cxnChg chg="mod">
          <ac:chgData name="Phillip Kaufman" userId="c001b2a046940d7c" providerId="LiveId" clId="{5CB25B10-5B1C-4017-B167-ED3104435743}" dt="2024-05-14T07:13:28.265" v="842"/>
          <ac:cxnSpMkLst>
            <pc:docMk/>
            <pc:sldMk cId="2372874198" sldId="954"/>
            <ac:cxnSpMk id="36" creationId="{70CE7182-CFF2-0428-C5B1-F57D4E672E83}"/>
          </ac:cxnSpMkLst>
        </pc:cxnChg>
        <pc:cxnChg chg="mod">
          <ac:chgData name="Phillip Kaufman" userId="c001b2a046940d7c" providerId="LiveId" clId="{5CB25B10-5B1C-4017-B167-ED3104435743}" dt="2024-05-14T07:13:28.265" v="842"/>
          <ac:cxnSpMkLst>
            <pc:docMk/>
            <pc:sldMk cId="2372874198" sldId="954"/>
            <ac:cxnSpMk id="37" creationId="{6FDADD84-8963-85BD-23C3-B03C99BDD3C2}"/>
          </ac:cxnSpMkLst>
        </pc:cxnChg>
        <pc:cxnChg chg="mod">
          <ac:chgData name="Phillip Kaufman" userId="c001b2a046940d7c" providerId="LiveId" clId="{5CB25B10-5B1C-4017-B167-ED3104435743}" dt="2024-05-14T07:13:28.265" v="842"/>
          <ac:cxnSpMkLst>
            <pc:docMk/>
            <pc:sldMk cId="2372874198" sldId="954"/>
            <ac:cxnSpMk id="38" creationId="{C2F3D417-43C8-2E34-0623-9538B11306C6}"/>
          </ac:cxnSpMkLst>
        </pc:cxnChg>
        <pc:cxnChg chg="mod">
          <ac:chgData name="Phillip Kaufman" userId="c001b2a046940d7c" providerId="LiveId" clId="{5CB25B10-5B1C-4017-B167-ED3104435743}" dt="2024-05-14T07:13:28.265" v="842"/>
          <ac:cxnSpMkLst>
            <pc:docMk/>
            <pc:sldMk cId="2372874198" sldId="954"/>
            <ac:cxnSpMk id="39" creationId="{F9BF2A2A-2850-EBCF-0B17-0452916D76B5}"/>
          </ac:cxnSpMkLst>
        </pc:cxnChg>
        <pc:cxnChg chg="mod">
          <ac:chgData name="Phillip Kaufman" userId="c001b2a046940d7c" providerId="LiveId" clId="{5CB25B10-5B1C-4017-B167-ED3104435743}" dt="2024-05-14T07:13:28.265" v="842"/>
          <ac:cxnSpMkLst>
            <pc:docMk/>
            <pc:sldMk cId="2372874198" sldId="954"/>
            <ac:cxnSpMk id="40" creationId="{D803AA77-D5C7-ACE2-9D14-AC6FA30BE068}"/>
          </ac:cxnSpMkLst>
        </pc:cxnChg>
        <pc:cxnChg chg="mod">
          <ac:chgData name="Phillip Kaufman" userId="c001b2a046940d7c" providerId="LiveId" clId="{5CB25B10-5B1C-4017-B167-ED3104435743}" dt="2024-05-14T07:13:28.265" v="842"/>
          <ac:cxnSpMkLst>
            <pc:docMk/>
            <pc:sldMk cId="2372874198" sldId="954"/>
            <ac:cxnSpMk id="41" creationId="{18558997-8F3F-1247-58A9-1B699E5EE492}"/>
          </ac:cxnSpMkLst>
        </pc:cxnChg>
        <pc:cxnChg chg="mod">
          <ac:chgData name="Phillip Kaufman" userId="c001b2a046940d7c" providerId="LiveId" clId="{5CB25B10-5B1C-4017-B167-ED3104435743}" dt="2024-05-14T07:13:28.265" v="842"/>
          <ac:cxnSpMkLst>
            <pc:docMk/>
            <pc:sldMk cId="2372874198" sldId="954"/>
            <ac:cxnSpMk id="42" creationId="{4C6953A8-EB04-D7DA-309E-93BE566F9AD4}"/>
          </ac:cxnSpMkLst>
        </pc:cxnChg>
        <pc:cxnChg chg="mod">
          <ac:chgData name="Phillip Kaufman" userId="c001b2a046940d7c" providerId="LiveId" clId="{5CB25B10-5B1C-4017-B167-ED3104435743}" dt="2024-05-14T07:13:28.265" v="842"/>
          <ac:cxnSpMkLst>
            <pc:docMk/>
            <pc:sldMk cId="2372874198" sldId="954"/>
            <ac:cxnSpMk id="43" creationId="{AA099378-F74A-414B-9054-5CB7E0FDC3B3}"/>
          </ac:cxnSpMkLst>
        </pc:cxnChg>
        <pc:cxnChg chg="mod">
          <ac:chgData name="Phillip Kaufman" userId="c001b2a046940d7c" providerId="LiveId" clId="{5CB25B10-5B1C-4017-B167-ED3104435743}" dt="2024-05-14T07:13:28.265" v="842"/>
          <ac:cxnSpMkLst>
            <pc:docMk/>
            <pc:sldMk cId="2372874198" sldId="954"/>
            <ac:cxnSpMk id="44" creationId="{B8342CD6-2E3E-8C85-DE2F-498C6320428F}"/>
          </ac:cxnSpMkLst>
        </pc:cxnChg>
        <pc:cxnChg chg="mod">
          <ac:chgData name="Phillip Kaufman" userId="c001b2a046940d7c" providerId="LiveId" clId="{5CB25B10-5B1C-4017-B167-ED3104435743}" dt="2024-05-14T07:13:28.265" v="842"/>
          <ac:cxnSpMkLst>
            <pc:docMk/>
            <pc:sldMk cId="2372874198" sldId="954"/>
            <ac:cxnSpMk id="45" creationId="{FE583347-1811-BEDC-1A3B-F9767E140560}"/>
          </ac:cxnSpMkLst>
        </pc:cxnChg>
        <pc:cxnChg chg="mod">
          <ac:chgData name="Phillip Kaufman" userId="c001b2a046940d7c" providerId="LiveId" clId="{5CB25B10-5B1C-4017-B167-ED3104435743}" dt="2024-05-14T07:13:28.265" v="842"/>
          <ac:cxnSpMkLst>
            <pc:docMk/>
            <pc:sldMk cId="2372874198" sldId="954"/>
            <ac:cxnSpMk id="46" creationId="{5B30AB7A-773D-1323-DE3F-263A24758C23}"/>
          </ac:cxnSpMkLst>
        </pc:cxnChg>
        <pc:cxnChg chg="mod">
          <ac:chgData name="Phillip Kaufman" userId="c001b2a046940d7c" providerId="LiveId" clId="{5CB25B10-5B1C-4017-B167-ED3104435743}" dt="2024-05-14T07:13:28.265" v="842"/>
          <ac:cxnSpMkLst>
            <pc:docMk/>
            <pc:sldMk cId="2372874198" sldId="954"/>
            <ac:cxnSpMk id="47" creationId="{B2B0D0DF-14F6-7CA7-D219-686E07826E57}"/>
          </ac:cxnSpMkLst>
        </pc:cxnChg>
        <pc:cxnChg chg="mod">
          <ac:chgData name="Phillip Kaufman" userId="c001b2a046940d7c" providerId="LiveId" clId="{5CB25B10-5B1C-4017-B167-ED3104435743}" dt="2024-05-14T07:13:28.265" v="842"/>
          <ac:cxnSpMkLst>
            <pc:docMk/>
            <pc:sldMk cId="2372874198" sldId="954"/>
            <ac:cxnSpMk id="48" creationId="{3E8BBF0E-5D98-481D-5CDC-4A14F8BF809A}"/>
          </ac:cxnSpMkLst>
        </pc:cxnChg>
        <pc:cxnChg chg="mod">
          <ac:chgData name="Phillip Kaufman" userId="c001b2a046940d7c" providerId="LiveId" clId="{5CB25B10-5B1C-4017-B167-ED3104435743}" dt="2024-05-14T07:13:28.265" v="842"/>
          <ac:cxnSpMkLst>
            <pc:docMk/>
            <pc:sldMk cId="2372874198" sldId="954"/>
            <ac:cxnSpMk id="49" creationId="{873D15E8-2DB3-4BD4-ABAD-2593E6174B25}"/>
          </ac:cxnSpMkLst>
        </pc:cxnChg>
        <pc:cxnChg chg="mod">
          <ac:chgData name="Phillip Kaufman" userId="c001b2a046940d7c" providerId="LiveId" clId="{5CB25B10-5B1C-4017-B167-ED3104435743}" dt="2024-05-14T07:13:28.265" v="842"/>
          <ac:cxnSpMkLst>
            <pc:docMk/>
            <pc:sldMk cId="2372874198" sldId="954"/>
            <ac:cxnSpMk id="50" creationId="{9BE675C9-89D1-ACA3-EF3C-61829A0C6ADC}"/>
          </ac:cxnSpMkLst>
        </pc:cxnChg>
        <pc:cxnChg chg="mod">
          <ac:chgData name="Phillip Kaufman" userId="c001b2a046940d7c" providerId="LiveId" clId="{5CB25B10-5B1C-4017-B167-ED3104435743}" dt="2024-05-14T07:13:28.265" v="842"/>
          <ac:cxnSpMkLst>
            <pc:docMk/>
            <pc:sldMk cId="2372874198" sldId="954"/>
            <ac:cxnSpMk id="51" creationId="{ACE21514-9060-F5D8-C7D1-4FA86400AE95}"/>
          </ac:cxnSpMkLst>
        </pc:cxnChg>
        <pc:cxnChg chg="mod">
          <ac:chgData name="Phillip Kaufman" userId="c001b2a046940d7c" providerId="LiveId" clId="{5CB25B10-5B1C-4017-B167-ED3104435743}" dt="2024-05-14T07:13:28.265" v="842"/>
          <ac:cxnSpMkLst>
            <pc:docMk/>
            <pc:sldMk cId="2372874198" sldId="954"/>
            <ac:cxnSpMk id="52" creationId="{A22A87E9-B47D-CA1B-EC36-276AB6C818B0}"/>
          </ac:cxnSpMkLst>
        </pc:cxnChg>
        <pc:cxnChg chg="mod">
          <ac:chgData name="Phillip Kaufman" userId="c001b2a046940d7c" providerId="LiveId" clId="{5CB25B10-5B1C-4017-B167-ED3104435743}" dt="2024-05-14T07:13:28.265" v="842"/>
          <ac:cxnSpMkLst>
            <pc:docMk/>
            <pc:sldMk cId="2372874198" sldId="954"/>
            <ac:cxnSpMk id="53" creationId="{8BE93428-7115-5392-71ED-F1440F79BCE0}"/>
          </ac:cxnSpMkLst>
        </pc:cxnChg>
        <pc:cxnChg chg="mod">
          <ac:chgData name="Phillip Kaufman" userId="c001b2a046940d7c" providerId="LiveId" clId="{5CB25B10-5B1C-4017-B167-ED3104435743}" dt="2024-05-14T07:13:28.265" v="842"/>
          <ac:cxnSpMkLst>
            <pc:docMk/>
            <pc:sldMk cId="2372874198" sldId="954"/>
            <ac:cxnSpMk id="54" creationId="{4D64FE7C-93A1-680A-6898-2DB0B22B6425}"/>
          </ac:cxnSpMkLst>
        </pc:cxnChg>
        <pc:cxnChg chg="mod">
          <ac:chgData name="Phillip Kaufman" userId="c001b2a046940d7c" providerId="LiveId" clId="{5CB25B10-5B1C-4017-B167-ED3104435743}" dt="2024-05-14T07:13:28.265" v="842"/>
          <ac:cxnSpMkLst>
            <pc:docMk/>
            <pc:sldMk cId="2372874198" sldId="954"/>
            <ac:cxnSpMk id="55" creationId="{FEFD6DC0-77B4-3D06-2E97-83752536988C}"/>
          </ac:cxnSpMkLst>
        </pc:cxnChg>
        <pc:cxnChg chg="mod">
          <ac:chgData name="Phillip Kaufman" userId="c001b2a046940d7c" providerId="LiveId" clId="{5CB25B10-5B1C-4017-B167-ED3104435743}" dt="2024-05-14T07:13:28.265" v="842"/>
          <ac:cxnSpMkLst>
            <pc:docMk/>
            <pc:sldMk cId="2372874198" sldId="954"/>
            <ac:cxnSpMk id="56" creationId="{4315B5D0-6F76-2E49-E97C-CF0A10FE0FD0}"/>
          </ac:cxnSpMkLst>
        </pc:cxnChg>
        <pc:cxnChg chg="mod">
          <ac:chgData name="Phillip Kaufman" userId="c001b2a046940d7c" providerId="LiveId" clId="{5CB25B10-5B1C-4017-B167-ED3104435743}" dt="2024-05-14T07:13:28.265" v="842"/>
          <ac:cxnSpMkLst>
            <pc:docMk/>
            <pc:sldMk cId="2372874198" sldId="954"/>
            <ac:cxnSpMk id="57" creationId="{17E76F80-FB1D-625E-3616-DC03B899EF2B}"/>
          </ac:cxnSpMkLst>
        </pc:cxnChg>
        <pc:cxnChg chg="mod">
          <ac:chgData name="Phillip Kaufman" userId="c001b2a046940d7c" providerId="LiveId" clId="{5CB25B10-5B1C-4017-B167-ED3104435743}" dt="2024-05-14T07:13:28.265" v="842"/>
          <ac:cxnSpMkLst>
            <pc:docMk/>
            <pc:sldMk cId="2372874198" sldId="954"/>
            <ac:cxnSpMk id="58" creationId="{B20B6E7C-6B50-8B6C-ACA5-779CA0752898}"/>
          </ac:cxnSpMkLst>
        </pc:cxnChg>
        <pc:cxnChg chg="mod">
          <ac:chgData name="Phillip Kaufman" userId="c001b2a046940d7c" providerId="LiveId" clId="{5CB25B10-5B1C-4017-B167-ED3104435743}" dt="2024-05-14T07:13:28.265" v="842"/>
          <ac:cxnSpMkLst>
            <pc:docMk/>
            <pc:sldMk cId="2372874198" sldId="954"/>
            <ac:cxnSpMk id="59" creationId="{D0D04CD6-A4D1-A81C-F867-B0B56B4F0602}"/>
          </ac:cxnSpMkLst>
        </pc:cxnChg>
        <pc:cxnChg chg="mod">
          <ac:chgData name="Phillip Kaufman" userId="c001b2a046940d7c" providerId="LiveId" clId="{5CB25B10-5B1C-4017-B167-ED3104435743}" dt="2024-05-14T07:13:28.265" v="842"/>
          <ac:cxnSpMkLst>
            <pc:docMk/>
            <pc:sldMk cId="2372874198" sldId="954"/>
            <ac:cxnSpMk id="60" creationId="{B88E505F-E609-ABEC-2B6B-97F3062306C8}"/>
          </ac:cxnSpMkLst>
        </pc:cxnChg>
        <pc:cxnChg chg="mod">
          <ac:chgData name="Phillip Kaufman" userId="c001b2a046940d7c" providerId="LiveId" clId="{5CB25B10-5B1C-4017-B167-ED3104435743}" dt="2024-05-14T07:13:28.265" v="842"/>
          <ac:cxnSpMkLst>
            <pc:docMk/>
            <pc:sldMk cId="2372874198" sldId="954"/>
            <ac:cxnSpMk id="61" creationId="{4513C779-E587-5883-8EBC-802ED4CFA7BF}"/>
          </ac:cxnSpMkLst>
        </pc:cxnChg>
        <pc:cxnChg chg="mod">
          <ac:chgData name="Phillip Kaufman" userId="c001b2a046940d7c" providerId="LiveId" clId="{5CB25B10-5B1C-4017-B167-ED3104435743}" dt="2024-05-14T07:13:28.265" v="842"/>
          <ac:cxnSpMkLst>
            <pc:docMk/>
            <pc:sldMk cId="2372874198" sldId="954"/>
            <ac:cxnSpMk id="62" creationId="{CE265321-4BD5-39A3-4E89-4E9E6F60B0B5}"/>
          </ac:cxnSpMkLst>
        </pc:cxnChg>
        <pc:cxnChg chg="mod">
          <ac:chgData name="Phillip Kaufman" userId="c001b2a046940d7c" providerId="LiveId" clId="{5CB25B10-5B1C-4017-B167-ED3104435743}" dt="2024-05-14T07:13:28.265" v="842"/>
          <ac:cxnSpMkLst>
            <pc:docMk/>
            <pc:sldMk cId="2372874198" sldId="954"/>
            <ac:cxnSpMk id="66" creationId="{EB620C02-EEE3-8AC8-0315-D495416F5003}"/>
          </ac:cxnSpMkLst>
        </pc:cxnChg>
        <pc:cxnChg chg="mod">
          <ac:chgData name="Phillip Kaufman" userId="c001b2a046940d7c" providerId="LiveId" clId="{5CB25B10-5B1C-4017-B167-ED3104435743}" dt="2024-05-14T07:13:28.265" v="842"/>
          <ac:cxnSpMkLst>
            <pc:docMk/>
            <pc:sldMk cId="2372874198" sldId="954"/>
            <ac:cxnSpMk id="67" creationId="{56801C7C-9977-B017-9E75-82B926181F6B}"/>
          </ac:cxnSpMkLst>
        </pc:cxnChg>
      </pc:sldChg>
      <pc:sldChg chg="addSp delSp modSp mod">
        <pc:chgData name="Phillip Kaufman" userId="c001b2a046940d7c" providerId="LiveId" clId="{5CB25B10-5B1C-4017-B167-ED3104435743}" dt="2024-05-15T06:40:02.335" v="1249" actId="1076"/>
        <pc:sldMkLst>
          <pc:docMk/>
          <pc:sldMk cId="3289506844" sldId="955"/>
        </pc:sldMkLst>
        <pc:spChg chg="mod">
          <ac:chgData name="Phillip Kaufman" userId="c001b2a046940d7c" providerId="LiveId" clId="{5CB25B10-5B1C-4017-B167-ED3104435743}" dt="2024-05-15T06:32:22.511" v="1152" actId="255"/>
          <ac:spMkLst>
            <pc:docMk/>
            <pc:sldMk cId="3289506844" sldId="955"/>
            <ac:spMk id="4" creationId="{68656457-9A7F-27AB-CC62-A88653A8B75F}"/>
          </ac:spMkLst>
        </pc:spChg>
        <pc:spChg chg="mod">
          <ac:chgData name="Phillip Kaufman" userId="c001b2a046940d7c" providerId="LiveId" clId="{5CB25B10-5B1C-4017-B167-ED3104435743}" dt="2024-05-15T06:32:35.429" v="1158" actId="1076"/>
          <ac:spMkLst>
            <pc:docMk/>
            <pc:sldMk cId="3289506844" sldId="955"/>
            <ac:spMk id="5" creationId="{02EDCDAC-60A1-AE6A-DC54-8DD7438633A6}"/>
          </ac:spMkLst>
        </pc:spChg>
        <pc:spChg chg="add">
          <ac:chgData name="Phillip Kaufman" userId="c001b2a046940d7c" providerId="LiveId" clId="{5CB25B10-5B1C-4017-B167-ED3104435743}" dt="2024-05-15T00:31:38.927" v="947"/>
          <ac:spMkLst>
            <pc:docMk/>
            <pc:sldMk cId="3289506844" sldId="955"/>
            <ac:spMk id="6" creationId="{260E26C8-636B-7122-2382-AE73A8A5341A}"/>
          </ac:spMkLst>
        </pc:spChg>
        <pc:spChg chg="add mod">
          <ac:chgData name="Phillip Kaufman" userId="c001b2a046940d7c" providerId="LiveId" clId="{5CB25B10-5B1C-4017-B167-ED3104435743}" dt="2024-05-15T06:29:21.039" v="1139" actId="1076"/>
          <ac:spMkLst>
            <pc:docMk/>
            <pc:sldMk cId="3289506844" sldId="955"/>
            <ac:spMk id="6" creationId="{2BEC5AC6-FCBF-B84B-6D80-C7FD36DF3A80}"/>
          </ac:spMkLst>
        </pc:spChg>
        <pc:spChg chg="mod">
          <ac:chgData name="Phillip Kaufman" userId="c001b2a046940d7c" providerId="LiveId" clId="{5CB25B10-5B1C-4017-B167-ED3104435743}" dt="2024-05-15T06:32:37.454" v="1159" actId="1076"/>
          <ac:spMkLst>
            <pc:docMk/>
            <pc:sldMk cId="3289506844" sldId="955"/>
            <ac:spMk id="7" creationId="{E226828A-2FCE-B35E-677F-111701BC2331}"/>
          </ac:spMkLst>
        </pc:spChg>
        <pc:spChg chg="add mod">
          <ac:chgData name="Phillip Kaufman" userId="c001b2a046940d7c" providerId="LiveId" clId="{5CB25B10-5B1C-4017-B167-ED3104435743}" dt="2024-05-15T06:29:15.942" v="1137" actId="1076"/>
          <ac:spMkLst>
            <pc:docMk/>
            <pc:sldMk cId="3289506844" sldId="955"/>
            <ac:spMk id="9" creationId="{6CA98CD5-3DB7-ED02-E147-39C5D8F17F8F}"/>
          </ac:spMkLst>
        </pc:spChg>
        <pc:spChg chg="add mod">
          <ac:chgData name="Phillip Kaufman" userId="c001b2a046940d7c" providerId="LiveId" clId="{5CB25B10-5B1C-4017-B167-ED3104435743}" dt="2024-05-15T00:31:48.263" v="950" actId="14100"/>
          <ac:spMkLst>
            <pc:docMk/>
            <pc:sldMk cId="3289506844" sldId="955"/>
            <ac:spMk id="9" creationId="{75A114D7-77AE-E503-3470-D4940413F2CB}"/>
          </ac:spMkLst>
        </pc:spChg>
        <pc:spChg chg="add mod">
          <ac:chgData name="Phillip Kaufman" userId="c001b2a046940d7c" providerId="LiveId" clId="{5CB25B10-5B1C-4017-B167-ED3104435743}" dt="2024-05-15T06:40:02.335" v="1249" actId="1076"/>
          <ac:spMkLst>
            <pc:docMk/>
            <pc:sldMk cId="3289506844" sldId="955"/>
            <ac:spMk id="10" creationId="{9458F193-FF33-4937-3134-6E2D5477EB0B}"/>
          </ac:spMkLst>
        </pc:spChg>
        <pc:spChg chg="add mod">
          <ac:chgData name="Phillip Kaufman" userId="c001b2a046940d7c" providerId="LiveId" clId="{5CB25B10-5B1C-4017-B167-ED3104435743}" dt="2024-05-15T06:39:59.744" v="1248" actId="1076"/>
          <ac:spMkLst>
            <pc:docMk/>
            <pc:sldMk cId="3289506844" sldId="955"/>
            <ac:spMk id="12" creationId="{E18CB0D5-B47D-6294-DBA3-4D14120BCCF7}"/>
          </ac:spMkLst>
        </pc:spChg>
        <pc:spChg chg="add del mod">
          <ac:chgData name="Phillip Kaufman" userId="c001b2a046940d7c" providerId="LiveId" clId="{5CB25B10-5B1C-4017-B167-ED3104435743}" dt="2024-05-15T06:39:55.410" v="1246" actId="21"/>
          <ac:spMkLst>
            <pc:docMk/>
            <pc:sldMk cId="3289506844" sldId="955"/>
            <ac:spMk id="15" creationId="{0A47D3EF-447D-13B3-96A9-81261502FB96}"/>
          </ac:spMkLst>
        </pc:spChg>
        <pc:picChg chg="add mod modCrop">
          <ac:chgData name="Phillip Kaufman" userId="c001b2a046940d7c" providerId="LiveId" clId="{5CB25B10-5B1C-4017-B167-ED3104435743}" dt="2024-05-15T06:32:51.466" v="1163" actId="1076"/>
          <ac:picMkLst>
            <pc:docMk/>
            <pc:sldMk cId="3289506844" sldId="955"/>
            <ac:picMk id="11" creationId="{A3ACCFC6-5B95-3AAB-ECE6-20E64CEF8158}"/>
          </ac:picMkLst>
        </pc:picChg>
        <pc:picChg chg="add del mod">
          <ac:chgData name="Phillip Kaufman" userId="c001b2a046940d7c" providerId="LiveId" clId="{5CB25B10-5B1C-4017-B167-ED3104435743}" dt="2024-05-15T06:28:09.379" v="1057" actId="478"/>
          <ac:picMkLst>
            <pc:docMk/>
            <pc:sldMk cId="3289506844" sldId="955"/>
            <ac:picMk id="13" creationId="{F7DF87E3-5D57-7675-603D-D441C3B83849}"/>
          </ac:picMkLst>
        </pc:picChg>
        <pc:picChg chg="add del mod">
          <ac:chgData name="Phillip Kaufman" userId="c001b2a046940d7c" providerId="LiveId" clId="{5CB25B10-5B1C-4017-B167-ED3104435743}" dt="2024-05-15T06:39:55.410" v="1246" actId="21"/>
          <ac:picMkLst>
            <pc:docMk/>
            <pc:sldMk cId="3289506844" sldId="955"/>
            <ac:picMk id="14" creationId="{5E741F73-AD21-F915-982C-ECFA33060A9C}"/>
          </ac:picMkLst>
        </pc:picChg>
        <pc:picChg chg="add mod">
          <ac:chgData name="Phillip Kaufman" userId="c001b2a046940d7c" providerId="LiveId" clId="{5CB25B10-5B1C-4017-B167-ED3104435743}" dt="2024-05-15T06:39:56.734" v="1247" actId="1076"/>
          <ac:picMkLst>
            <pc:docMk/>
            <pc:sldMk cId="3289506844" sldId="955"/>
            <ac:picMk id="18" creationId="{4A30D5C1-8A64-AD7B-B6EA-98379188F8B4}"/>
          </ac:picMkLst>
        </pc:picChg>
      </pc:sldChg>
      <pc:sldChg chg="addSp delSp modSp del mod">
        <pc:chgData name="Phillip Kaufman" userId="c001b2a046940d7c" providerId="LiveId" clId="{5CB25B10-5B1C-4017-B167-ED3104435743}" dt="2024-05-15T21:30:26.280" v="1458" actId="47"/>
        <pc:sldMkLst>
          <pc:docMk/>
          <pc:sldMk cId="611190909" sldId="956"/>
        </pc:sldMkLst>
        <pc:spChg chg="mod">
          <ac:chgData name="Phillip Kaufman" userId="c001b2a046940d7c" providerId="LiveId" clId="{5CB25B10-5B1C-4017-B167-ED3104435743}" dt="2024-05-15T21:30:17.347" v="1456" actId="3064"/>
          <ac:spMkLst>
            <pc:docMk/>
            <pc:sldMk cId="611190909" sldId="956"/>
            <ac:spMk id="6" creationId="{5FE8170B-91FE-51F9-1F86-3B7F2E54264C}"/>
          </ac:spMkLst>
        </pc:spChg>
        <pc:spChg chg="add mod">
          <ac:chgData name="Phillip Kaufman" userId="c001b2a046940d7c" providerId="LiveId" clId="{5CB25B10-5B1C-4017-B167-ED3104435743}" dt="2024-05-15T21:30:17.270" v="1454" actId="1076"/>
          <ac:spMkLst>
            <pc:docMk/>
            <pc:sldMk cId="611190909" sldId="956"/>
            <ac:spMk id="7" creationId="{F3653E2C-656A-5BF2-29A9-6F3D173263E2}"/>
          </ac:spMkLst>
        </pc:spChg>
        <pc:spChg chg="add del mod">
          <ac:chgData name="Phillip Kaufman" userId="c001b2a046940d7c" providerId="LiveId" clId="{5CB25B10-5B1C-4017-B167-ED3104435743}" dt="2024-05-15T21:30:17.240" v="1453" actId="478"/>
          <ac:spMkLst>
            <pc:docMk/>
            <pc:sldMk cId="611190909" sldId="956"/>
            <ac:spMk id="8" creationId="{682FFE77-826D-8979-6044-DE5B24FBDD3F}"/>
          </ac:spMkLst>
        </pc:spChg>
        <pc:spChg chg="mod">
          <ac:chgData name="Phillip Kaufman" userId="c001b2a046940d7c" providerId="LiveId" clId="{5CB25B10-5B1C-4017-B167-ED3104435743}" dt="2024-05-15T21:30:05.891" v="1439" actId="1076"/>
          <ac:spMkLst>
            <pc:docMk/>
            <pc:sldMk cId="611190909" sldId="956"/>
            <ac:spMk id="9" creationId="{2A7EA6FA-8750-F5E2-BF9D-C47CE89BE1D0}"/>
          </ac:spMkLst>
        </pc:spChg>
        <pc:spChg chg="mod">
          <ac:chgData name="Phillip Kaufman" userId="c001b2a046940d7c" providerId="LiveId" clId="{5CB25B10-5B1C-4017-B167-ED3104435743}" dt="2024-05-15T21:30:05.638" v="1438" actId="1076"/>
          <ac:spMkLst>
            <pc:docMk/>
            <pc:sldMk cId="611190909" sldId="956"/>
            <ac:spMk id="10" creationId="{A0B572DD-BD48-372C-9089-0C25554C6283}"/>
          </ac:spMkLst>
        </pc:spChg>
        <pc:spChg chg="del">
          <ac:chgData name="Phillip Kaufman" userId="c001b2a046940d7c" providerId="LiveId" clId="{5CB25B10-5B1C-4017-B167-ED3104435743}" dt="2024-05-15T21:24:48.032" v="1344" actId="21"/>
          <ac:spMkLst>
            <pc:docMk/>
            <pc:sldMk cId="611190909" sldId="956"/>
            <ac:spMk id="21" creationId="{DF8A454A-336C-EF3F-66EA-2C2C84BB3C54}"/>
          </ac:spMkLst>
        </pc:spChg>
        <pc:grpChg chg="del">
          <ac:chgData name="Phillip Kaufman" userId="c001b2a046940d7c" providerId="LiveId" clId="{5CB25B10-5B1C-4017-B167-ED3104435743}" dt="2024-05-15T21:24:48.032" v="1344" actId="21"/>
          <ac:grpSpMkLst>
            <pc:docMk/>
            <pc:sldMk cId="611190909" sldId="956"/>
            <ac:grpSpMk id="11" creationId="{F890A726-9F96-13BA-03CB-1D2B15F20FA7}"/>
          </ac:grpSpMkLst>
        </pc:grpChg>
        <pc:picChg chg="add mod modCrop">
          <ac:chgData name="Phillip Kaufman" userId="c001b2a046940d7c" providerId="LiveId" clId="{5CB25B10-5B1C-4017-B167-ED3104435743}" dt="2024-05-15T21:30:17.270" v="1454" actId="1076"/>
          <ac:picMkLst>
            <pc:docMk/>
            <pc:sldMk cId="611190909" sldId="956"/>
            <ac:picMk id="5" creationId="{875A8F71-2C59-303F-E5F8-5D4FAD05420F}"/>
          </ac:picMkLst>
        </pc:picChg>
        <pc:cxnChg chg="mod">
          <ac:chgData name="Phillip Kaufman" userId="c001b2a046940d7c" providerId="LiveId" clId="{5CB25B10-5B1C-4017-B167-ED3104435743}" dt="2024-05-15T21:24:48.032" v="1344" actId="21"/>
          <ac:cxnSpMkLst>
            <pc:docMk/>
            <pc:sldMk cId="611190909" sldId="956"/>
            <ac:cxnSpMk id="19" creationId="{707EF4E8-113B-9F08-EBF3-77D59139F19C}"/>
          </ac:cxnSpMkLst>
        </pc:cxnChg>
      </pc:sldChg>
      <pc:sldChg chg="addSp delSp modSp mod modNotesTx">
        <pc:chgData name="Phillip Kaufman" userId="c001b2a046940d7c" providerId="LiveId" clId="{5CB25B10-5B1C-4017-B167-ED3104435743}" dt="2024-05-15T22:10:22.193" v="1650" actId="122"/>
        <pc:sldMkLst>
          <pc:docMk/>
          <pc:sldMk cId="3790965183" sldId="957"/>
        </pc:sldMkLst>
        <pc:spChg chg="add del mod">
          <ac:chgData name="Phillip Kaufman" userId="c001b2a046940d7c" providerId="LiveId" clId="{5CB25B10-5B1C-4017-B167-ED3104435743}" dt="2024-05-15T21:32:16.996" v="1478" actId="1076"/>
          <ac:spMkLst>
            <pc:docMk/>
            <pc:sldMk cId="3790965183" sldId="957"/>
            <ac:spMk id="4" creationId="{E1A1F6D8-E622-CE8B-98E6-357986E58008}"/>
          </ac:spMkLst>
        </pc:spChg>
        <pc:spChg chg="mod">
          <ac:chgData name="Phillip Kaufman" userId="c001b2a046940d7c" providerId="LiveId" clId="{5CB25B10-5B1C-4017-B167-ED3104435743}" dt="2024-05-15T21:32:07.372" v="1471" actId="1076"/>
          <ac:spMkLst>
            <pc:docMk/>
            <pc:sldMk cId="3790965183" sldId="957"/>
            <ac:spMk id="5" creationId="{10AA1843-BC79-833D-60AA-6F923C70563B}"/>
          </ac:spMkLst>
        </pc:spChg>
        <pc:spChg chg="add mod">
          <ac:chgData name="Phillip Kaufman" userId="c001b2a046940d7c" providerId="LiveId" clId="{5CB25B10-5B1C-4017-B167-ED3104435743}" dt="2024-05-15T21:29:59.255" v="1429"/>
          <ac:spMkLst>
            <pc:docMk/>
            <pc:sldMk cId="3790965183" sldId="957"/>
            <ac:spMk id="6" creationId="{749791A6-FB1D-D1C1-895D-0936B2EA2925}"/>
          </ac:spMkLst>
        </pc:spChg>
        <pc:spChg chg="mod">
          <ac:chgData name="Phillip Kaufman" userId="c001b2a046940d7c" providerId="LiveId" clId="{5CB25B10-5B1C-4017-B167-ED3104435743}" dt="2024-05-15T21:31:57.654" v="1466" actId="1076"/>
          <ac:spMkLst>
            <pc:docMk/>
            <pc:sldMk cId="3790965183" sldId="957"/>
            <ac:spMk id="8" creationId="{682FFE77-826D-8979-6044-DE5B24FBDD3F}"/>
          </ac:spMkLst>
        </pc:spChg>
        <pc:spChg chg="add mod">
          <ac:chgData name="Phillip Kaufman" userId="c001b2a046940d7c" providerId="LiveId" clId="{5CB25B10-5B1C-4017-B167-ED3104435743}" dt="2024-05-15T22:10:22.193" v="1650" actId="122"/>
          <ac:spMkLst>
            <pc:docMk/>
            <pc:sldMk cId="3790965183" sldId="957"/>
            <ac:spMk id="9" creationId="{DF8A454A-336C-EF3F-66EA-2C2C84BB3C54}"/>
          </ac:spMkLst>
        </pc:spChg>
        <pc:spChg chg="add mod">
          <ac:chgData name="Phillip Kaufman" userId="c001b2a046940d7c" providerId="LiveId" clId="{5CB25B10-5B1C-4017-B167-ED3104435743}" dt="2024-05-15T21:30:44.369" v="1459"/>
          <ac:spMkLst>
            <pc:docMk/>
            <pc:sldMk cId="3790965183" sldId="957"/>
            <ac:spMk id="14" creationId="{135EA846-A7C3-5272-A8BA-960857766DBA}"/>
          </ac:spMkLst>
        </pc:spChg>
        <pc:spChg chg="add mod">
          <ac:chgData name="Phillip Kaufman" userId="c001b2a046940d7c" providerId="LiveId" clId="{5CB25B10-5B1C-4017-B167-ED3104435743}" dt="2024-05-15T21:30:44.369" v="1459"/>
          <ac:spMkLst>
            <pc:docMk/>
            <pc:sldMk cId="3790965183" sldId="957"/>
            <ac:spMk id="15" creationId="{78A7CBAF-5CB9-0FA8-59D2-FE8372B1BE2D}"/>
          </ac:spMkLst>
        </pc:spChg>
        <pc:spChg chg="add mod">
          <ac:chgData name="Phillip Kaufman" userId="c001b2a046940d7c" providerId="LiveId" clId="{5CB25B10-5B1C-4017-B167-ED3104435743}" dt="2024-05-15T21:30:44.369" v="1459"/>
          <ac:spMkLst>
            <pc:docMk/>
            <pc:sldMk cId="3790965183" sldId="957"/>
            <ac:spMk id="16" creationId="{F25D8EAB-0441-368F-1745-C5D63D7A74F0}"/>
          </ac:spMkLst>
        </pc:spChg>
        <pc:spChg chg="add mod">
          <ac:chgData name="Phillip Kaufman" userId="c001b2a046940d7c" providerId="LiveId" clId="{5CB25B10-5B1C-4017-B167-ED3104435743}" dt="2024-05-15T21:30:44.369" v="1459"/>
          <ac:spMkLst>
            <pc:docMk/>
            <pc:sldMk cId="3790965183" sldId="957"/>
            <ac:spMk id="17" creationId="{A2BC41AB-D1DE-4AA5-8F10-1FDC5460283B}"/>
          </ac:spMkLst>
        </pc:spChg>
        <pc:grpChg chg="add mod">
          <ac:chgData name="Phillip Kaufman" userId="c001b2a046940d7c" providerId="LiveId" clId="{5CB25B10-5B1C-4017-B167-ED3104435743}" dt="2024-05-15T22:10:07.555" v="1644" actId="1076"/>
          <ac:grpSpMkLst>
            <pc:docMk/>
            <pc:sldMk cId="3790965183" sldId="957"/>
            <ac:grpSpMk id="7" creationId="{F890A726-9F96-13BA-03CB-1D2B15F20FA7}"/>
          </ac:grpSpMkLst>
        </pc:grpChg>
        <pc:cxnChg chg="add mod">
          <ac:chgData name="Phillip Kaufman" userId="c001b2a046940d7c" providerId="LiveId" clId="{5CB25B10-5B1C-4017-B167-ED3104435743}" dt="2024-05-15T21:30:44.369" v="1459"/>
          <ac:cxnSpMkLst>
            <pc:docMk/>
            <pc:sldMk cId="3790965183" sldId="957"/>
            <ac:cxnSpMk id="10" creationId="{D4A37123-BCD9-3720-9E90-313EB2143895}"/>
          </ac:cxnSpMkLst>
        </pc:cxnChg>
        <pc:cxnChg chg="add mod">
          <ac:chgData name="Phillip Kaufman" userId="c001b2a046940d7c" providerId="LiveId" clId="{5CB25B10-5B1C-4017-B167-ED3104435743}" dt="2024-05-15T21:30:44.369" v="1459"/>
          <ac:cxnSpMkLst>
            <pc:docMk/>
            <pc:sldMk cId="3790965183" sldId="957"/>
            <ac:cxnSpMk id="12" creationId="{6509172A-5AF0-03AE-8722-10358DB824F6}"/>
          </ac:cxnSpMkLst>
        </pc:cxnChg>
        <pc:cxnChg chg="add mod">
          <ac:chgData name="Phillip Kaufman" userId="c001b2a046940d7c" providerId="LiveId" clId="{5CB25B10-5B1C-4017-B167-ED3104435743}" dt="2024-05-15T21:30:44.369" v="1459"/>
          <ac:cxnSpMkLst>
            <pc:docMk/>
            <pc:sldMk cId="3790965183" sldId="957"/>
            <ac:cxnSpMk id="13" creationId="{B8C0CF79-8964-3665-5075-0EB50D2E4764}"/>
          </ac:cxnSpMkLst>
        </pc:cxnChg>
        <pc:cxnChg chg="add mod">
          <ac:chgData name="Phillip Kaufman" userId="c001b2a046940d7c" providerId="LiveId" clId="{5CB25B10-5B1C-4017-B167-ED3104435743}" dt="2024-05-15T21:30:44.369" v="1459"/>
          <ac:cxnSpMkLst>
            <pc:docMk/>
            <pc:sldMk cId="3790965183" sldId="957"/>
            <ac:cxnSpMk id="18" creationId="{707EF4E8-113B-9F08-EBF3-77D59139F19C}"/>
          </ac:cxnSpMkLst>
        </pc:cxnChg>
        <pc:cxnChg chg="add mod">
          <ac:chgData name="Phillip Kaufman" userId="c001b2a046940d7c" providerId="LiveId" clId="{5CB25B10-5B1C-4017-B167-ED3104435743}" dt="2024-05-15T21:30:44.369" v="1459"/>
          <ac:cxnSpMkLst>
            <pc:docMk/>
            <pc:sldMk cId="3790965183" sldId="957"/>
            <ac:cxnSpMk id="19" creationId="{E9AD28C0-0C34-717D-8C61-FFDDCFF41635}"/>
          </ac:cxnSpMkLst>
        </pc:cxnChg>
      </pc:sldChg>
      <pc:sldChg chg="delSp modSp del mod">
        <pc:chgData name="Phillip Kaufman" userId="c001b2a046940d7c" providerId="LiveId" clId="{5CB25B10-5B1C-4017-B167-ED3104435743}" dt="2024-05-15T21:37:54.482" v="1593" actId="47"/>
        <pc:sldMkLst>
          <pc:docMk/>
          <pc:sldMk cId="4236300943" sldId="958"/>
        </pc:sldMkLst>
        <pc:spChg chg="del mod">
          <ac:chgData name="Phillip Kaufman" userId="c001b2a046940d7c" providerId="LiveId" clId="{5CB25B10-5B1C-4017-B167-ED3104435743}" dt="2024-05-15T21:35:16.625" v="1536" actId="21"/>
          <ac:spMkLst>
            <pc:docMk/>
            <pc:sldMk cId="4236300943" sldId="958"/>
            <ac:spMk id="6" creationId="{51146B94-5657-4FDA-4510-0E7EF09632CF}"/>
          </ac:spMkLst>
        </pc:spChg>
        <pc:spChg chg="del mod">
          <ac:chgData name="Phillip Kaufman" userId="c001b2a046940d7c" providerId="LiveId" clId="{5CB25B10-5B1C-4017-B167-ED3104435743}" dt="2024-05-15T21:35:16.625" v="1536" actId="21"/>
          <ac:spMkLst>
            <pc:docMk/>
            <pc:sldMk cId="4236300943" sldId="958"/>
            <ac:spMk id="7" creationId="{5F23C70B-871F-0244-3365-7AC718EBD72A}"/>
          </ac:spMkLst>
        </pc:spChg>
        <pc:spChg chg="del mod">
          <ac:chgData name="Phillip Kaufman" userId="c001b2a046940d7c" providerId="LiveId" clId="{5CB25B10-5B1C-4017-B167-ED3104435743}" dt="2024-05-15T21:35:16.625" v="1536" actId="21"/>
          <ac:spMkLst>
            <pc:docMk/>
            <pc:sldMk cId="4236300943" sldId="958"/>
            <ac:spMk id="8" creationId="{682FFE77-826D-8979-6044-DE5B24FBDD3F}"/>
          </ac:spMkLst>
        </pc:spChg>
        <pc:spChg chg="del mod">
          <ac:chgData name="Phillip Kaufman" userId="c001b2a046940d7c" providerId="LiveId" clId="{5CB25B10-5B1C-4017-B167-ED3104435743}" dt="2024-05-15T21:35:16.625" v="1536" actId="21"/>
          <ac:spMkLst>
            <pc:docMk/>
            <pc:sldMk cId="4236300943" sldId="958"/>
            <ac:spMk id="9" creationId="{046DA25F-F539-FD14-D3B9-ED018204CCBD}"/>
          </ac:spMkLst>
        </pc:spChg>
      </pc:sldChg>
      <pc:sldChg chg="modSp mod">
        <pc:chgData name="Phillip Kaufman" userId="c001b2a046940d7c" providerId="LiveId" clId="{5CB25B10-5B1C-4017-B167-ED3104435743}" dt="2024-05-16T08:02:07.450" v="2062" actId="20577"/>
        <pc:sldMkLst>
          <pc:docMk/>
          <pc:sldMk cId="1248410112" sldId="959"/>
        </pc:sldMkLst>
        <pc:spChg chg="mod">
          <ac:chgData name="Phillip Kaufman" userId="c001b2a046940d7c" providerId="LiveId" clId="{5CB25B10-5B1C-4017-B167-ED3104435743}" dt="2024-05-16T08:02:07.450" v="2062" actId="20577"/>
          <ac:spMkLst>
            <pc:docMk/>
            <pc:sldMk cId="1248410112" sldId="959"/>
            <ac:spMk id="11" creationId="{65489261-8296-6E86-DF27-67E71F379262}"/>
          </ac:spMkLst>
        </pc:spChg>
      </pc:sldChg>
      <pc:sldChg chg="addSp delSp modSp mod">
        <pc:chgData name="Phillip Kaufman" userId="c001b2a046940d7c" providerId="LiveId" clId="{5CB25B10-5B1C-4017-B167-ED3104435743}" dt="2024-05-16T08:02:14.362" v="2063" actId="1076"/>
        <pc:sldMkLst>
          <pc:docMk/>
          <pc:sldMk cId="2046117226" sldId="960"/>
        </pc:sldMkLst>
        <pc:spChg chg="add del mod">
          <ac:chgData name="Phillip Kaufman" userId="c001b2a046940d7c" providerId="LiveId" clId="{5CB25B10-5B1C-4017-B167-ED3104435743}" dt="2024-05-16T07:43:21.786" v="1726" actId="21"/>
          <ac:spMkLst>
            <pc:docMk/>
            <pc:sldMk cId="2046117226" sldId="960"/>
            <ac:spMk id="4" creationId="{77D13A9E-3606-2979-04AA-C3CBE762842C}"/>
          </ac:spMkLst>
        </pc:spChg>
        <pc:spChg chg="add mod">
          <ac:chgData name="Phillip Kaufman" userId="c001b2a046940d7c" providerId="LiveId" clId="{5CB25B10-5B1C-4017-B167-ED3104435743}" dt="2024-05-16T07:43:45.396" v="1733" actId="1076"/>
          <ac:spMkLst>
            <pc:docMk/>
            <pc:sldMk cId="2046117226" sldId="960"/>
            <ac:spMk id="6" creationId="{77D13A9E-3606-2979-04AA-C3CBE762842C}"/>
          </ac:spMkLst>
        </pc:spChg>
        <pc:spChg chg="mod">
          <ac:chgData name="Phillip Kaufman" userId="c001b2a046940d7c" providerId="LiveId" clId="{5CB25B10-5B1C-4017-B167-ED3104435743}" dt="2024-05-16T07:43:31.185" v="1728" actId="1076"/>
          <ac:spMkLst>
            <pc:docMk/>
            <pc:sldMk cId="2046117226" sldId="960"/>
            <ac:spMk id="7" creationId="{652A859A-92A0-88FD-A2B8-0FC2B864E1C9}"/>
          </ac:spMkLst>
        </pc:spChg>
        <pc:spChg chg="mod">
          <ac:chgData name="Phillip Kaufman" userId="c001b2a046940d7c" providerId="LiveId" clId="{5CB25B10-5B1C-4017-B167-ED3104435743}" dt="2024-05-16T07:43:28.887" v="1727" actId="1076"/>
          <ac:spMkLst>
            <pc:docMk/>
            <pc:sldMk cId="2046117226" sldId="960"/>
            <ac:spMk id="8" creationId="{C906E049-146D-F806-8B8D-69CC4A13F9E6}"/>
          </ac:spMkLst>
        </pc:spChg>
        <pc:spChg chg="mod">
          <ac:chgData name="Phillip Kaufman" userId="c001b2a046940d7c" providerId="LiveId" clId="{5CB25B10-5B1C-4017-B167-ED3104435743}" dt="2024-05-16T08:02:14.362" v="2063" actId="1076"/>
          <ac:spMkLst>
            <pc:docMk/>
            <pc:sldMk cId="2046117226" sldId="960"/>
            <ac:spMk id="14" creationId="{96CEE855-9860-5FB6-D547-12813A6F2AD9}"/>
          </ac:spMkLst>
        </pc:spChg>
        <pc:picChg chg="add mod">
          <ac:chgData name="Phillip Kaufman" userId="c001b2a046940d7c" providerId="LiveId" clId="{5CB25B10-5B1C-4017-B167-ED3104435743}" dt="2024-05-16T07:43:45.396" v="1733" actId="1076"/>
          <ac:picMkLst>
            <pc:docMk/>
            <pc:sldMk cId="2046117226" sldId="960"/>
            <ac:picMk id="5" creationId="{3CA1A56A-F48F-AE91-FEE6-67B644EF3AE2}"/>
          </ac:picMkLst>
        </pc:picChg>
        <pc:picChg chg="add del mod">
          <ac:chgData name="Phillip Kaufman" userId="c001b2a046940d7c" providerId="LiveId" clId="{5CB25B10-5B1C-4017-B167-ED3104435743}" dt="2024-05-16T07:43:21.786" v="1726" actId="21"/>
          <ac:picMkLst>
            <pc:docMk/>
            <pc:sldMk cId="2046117226" sldId="960"/>
            <ac:picMk id="13" creationId="{3CA1A56A-F48F-AE91-FEE6-67B644EF3AE2}"/>
          </ac:picMkLst>
        </pc:picChg>
      </pc:sldChg>
      <pc:sldChg chg="addSp delSp modSp mod">
        <pc:chgData name="Phillip Kaufman" userId="c001b2a046940d7c" providerId="LiveId" clId="{5CB25B10-5B1C-4017-B167-ED3104435743}" dt="2024-05-15T22:14:42.374" v="1700" actId="1076"/>
        <pc:sldMkLst>
          <pc:docMk/>
          <pc:sldMk cId="3117560870" sldId="961"/>
        </pc:sldMkLst>
        <pc:spChg chg="del">
          <ac:chgData name="Phillip Kaufman" userId="c001b2a046940d7c" providerId="LiveId" clId="{5CB25B10-5B1C-4017-B167-ED3104435743}" dt="2024-05-15T22:07:42.489" v="1622" actId="478"/>
          <ac:spMkLst>
            <pc:docMk/>
            <pc:sldMk cId="3117560870" sldId="961"/>
            <ac:spMk id="4" creationId="{A20BEAAF-A929-5CBF-E834-0A669C419F89}"/>
          </ac:spMkLst>
        </pc:spChg>
        <pc:spChg chg="mod">
          <ac:chgData name="Phillip Kaufman" userId="c001b2a046940d7c" providerId="LiveId" clId="{5CB25B10-5B1C-4017-B167-ED3104435743}" dt="2024-05-15T22:07:51.784" v="1626" actId="1076"/>
          <ac:spMkLst>
            <pc:docMk/>
            <pc:sldMk cId="3117560870" sldId="961"/>
            <ac:spMk id="7" creationId="{69CD2BB4-2A8D-2D48-27FE-1DD576B0F4ED}"/>
          </ac:spMkLst>
        </pc:spChg>
        <pc:spChg chg="mod">
          <ac:chgData name="Phillip Kaufman" userId="c001b2a046940d7c" providerId="LiveId" clId="{5CB25B10-5B1C-4017-B167-ED3104435743}" dt="2024-05-15T22:07:53.924" v="1627" actId="1076"/>
          <ac:spMkLst>
            <pc:docMk/>
            <pc:sldMk cId="3117560870" sldId="961"/>
            <ac:spMk id="8" creationId="{6B5DC5F7-8826-1C71-23F2-E68D0789DB34}"/>
          </ac:spMkLst>
        </pc:spChg>
        <pc:spChg chg="del mod">
          <ac:chgData name="Phillip Kaufman" userId="c001b2a046940d7c" providerId="LiveId" clId="{5CB25B10-5B1C-4017-B167-ED3104435743}" dt="2024-05-15T22:10:49.442" v="1660" actId="478"/>
          <ac:spMkLst>
            <pc:docMk/>
            <pc:sldMk cId="3117560870" sldId="961"/>
            <ac:spMk id="38" creationId="{D490D2C2-8A7B-8D2E-D33B-F7D803F1DFC7}"/>
          </ac:spMkLst>
        </pc:spChg>
        <pc:spChg chg="del mod">
          <ac:chgData name="Phillip Kaufman" userId="c001b2a046940d7c" providerId="LiveId" clId="{5CB25B10-5B1C-4017-B167-ED3104435743}" dt="2024-05-15T22:10:50.816" v="1661" actId="478"/>
          <ac:spMkLst>
            <pc:docMk/>
            <pc:sldMk cId="3117560870" sldId="961"/>
            <ac:spMk id="39" creationId="{0E2C8179-44AA-C1D7-2888-C1344CC475FB}"/>
          </ac:spMkLst>
        </pc:spChg>
        <pc:spChg chg="mod">
          <ac:chgData name="Phillip Kaufman" userId="c001b2a046940d7c" providerId="LiveId" clId="{5CB25B10-5B1C-4017-B167-ED3104435743}" dt="2024-05-15T22:07:38.563" v="1621"/>
          <ac:spMkLst>
            <pc:docMk/>
            <pc:sldMk cId="3117560870" sldId="961"/>
            <ac:spMk id="40" creationId="{8D8BFE28-AB63-E4B2-6DE0-7E947AA8F505}"/>
          </ac:spMkLst>
        </pc:spChg>
        <pc:spChg chg="mod">
          <ac:chgData name="Phillip Kaufman" userId="c001b2a046940d7c" providerId="LiveId" clId="{5CB25B10-5B1C-4017-B167-ED3104435743}" dt="2024-05-15T22:07:38.563" v="1621"/>
          <ac:spMkLst>
            <pc:docMk/>
            <pc:sldMk cId="3117560870" sldId="961"/>
            <ac:spMk id="41" creationId="{DBA848C6-B6C8-10A0-4675-4F9004A37ECA}"/>
          </ac:spMkLst>
        </pc:spChg>
        <pc:spChg chg="add mod">
          <ac:chgData name="Phillip Kaufman" userId="c001b2a046940d7c" providerId="LiveId" clId="{5CB25B10-5B1C-4017-B167-ED3104435743}" dt="2024-05-15T22:10:47.081" v="1659" actId="1076"/>
          <ac:spMkLst>
            <pc:docMk/>
            <pc:sldMk cId="3117560870" sldId="961"/>
            <ac:spMk id="42" creationId="{B7C30A59-DF56-C246-0FA6-DFCD3DE51467}"/>
          </ac:spMkLst>
        </pc:spChg>
        <pc:spChg chg="add mod">
          <ac:chgData name="Phillip Kaufman" userId="c001b2a046940d7c" providerId="LiveId" clId="{5CB25B10-5B1C-4017-B167-ED3104435743}" dt="2024-05-15T22:14:42.374" v="1700" actId="1076"/>
          <ac:spMkLst>
            <pc:docMk/>
            <pc:sldMk cId="3117560870" sldId="961"/>
            <ac:spMk id="43" creationId="{B868C507-1548-93F1-23AA-D174EDB62B29}"/>
          </ac:spMkLst>
        </pc:spChg>
        <pc:spChg chg="add mod">
          <ac:chgData name="Phillip Kaufman" userId="c001b2a046940d7c" providerId="LiveId" clId="{5CB25B10-5B1C-4017-B167-ED3104435743}" dt="2024-05-15T22:14:24.642" v="1695" actId="1076"/>
          <ac:spMkLst>
            <pc:docMk/>
            <pc:sldMk cId="3117560870" sldId="961"/>
            <ac:spMk id="44" creationId="{4996786E-9F82-ADEE-D20E-6FE0CDB79F68}"/>
          </ac:spMkLst>
        </pc:spChg>
        <pc:grpChg chg="add mod">
          <ac:chgData name="Phillip Kaufman" userId="c001b2a046940d7c" providerId="LiveId" clId="{5CB25B10-5B1C-4017-B167-ED3104435743}" dt="2024-05-15T22:12:44.856" v="1685" actId="1076"/>
          <ac:grpSpMkLst>
            <pc:docMk/>
            <pc:sldMk cId="3117560870" sldId="961"/>
            <ac:grpSpMk id="6" creationId="{53B503EA-02B1-B7A5-AFB2-8707C6FCE7DB}"/>
          </ac:grpSpMkLst>
        </pc:grpChg>
        <pc:grpChg chg="mod">
          <ac:chgData name="Phillip Kaufman" userId="c001b2a046940d7c" providerId="LiveId" clId="{5CB25B10-5B1C-4017-B167-ED3104435743}" dt="2024-05-15T22:07:38.563" v="1621"/>
          <ac:grpSpMkLst>
            <pc:docMk/>
            <pc:sldMk cId="3117560870" sldId="961"/>
            <ac:grpSpMk id="10" creationId="{0945DA63-98E7-0402-5115-EF290EDC979A}"/>
          </ac:grpSpMkLst>
        </pc:grpChg>
        <pc:grpChg chg="mod">
          <ac:chgData name="Phillip Kaufman" userId="c001b2a046940d7c" providerId="LiveId" clId="{5CB25B10-5B1C-4017-B167-ED3104435743}" dt="2024-05-15T22:07:38.563" v="1621"/>
          <ac:grpSpMkLst>
            <pc:docMk/>
            <pc:sldMk cId="3117560870" sldId="961"/>
            <ac:grpSpMk id="11" creationId="{48A5A163-DCBC-5146-26D1-E62BC1595320}"/>
          </ac:grpSpMkLst>
        </pc:grpChg>
        <pc:cxnChg chg="mod">
          <ac:chgData name="Phillip Kaufman" userId="c001b2a046940d7c" providerId="LiveId" clId="{5CB25B10-5B1C-4017-B167-ED3104435743}" dt="2024-05-15T22:07:38.563" v="1621"/>
          <ac:cxnSpMkLst>
            <pc:docMk/>
            <pc:sldMk cId="3117560870" sldId="961"/>
            <ac:cxnSpMk id="12" creationId="{0918918D-046D-142F-A909-AF0E6A86C03A}"/>
          </ac:cxnSpMkLst>
        </pc:cxnChg>
        <pc:cxnChg chg="mod">
          <ac:chgData name="Phillip Kaufman" userId="c001b2a046940d7c" providerId="LiveId" clId="{5CB25B10-5B1C-4017-B167-ED3104435743}" dt="2024-05-15T22:07:38.563" v="1621"/>
          <ac:cxnSpMkLst>
            <pc:docMk/>
            <pc:sldMk cId="3117560870" sldId="961"/>
            <ac:cxnSpMk id="13" creationId="{F929A3FF-0622-60A2-7E0F-CE7666C969A2}"/>
          </ac:cxnSpMkLst>
        </pc:cxnChg>
        <pc:cxnChg chg="mod">
          <ac:chgData name="Phillip Kaufman" userId="c001b2a046940d7c" providerId="LiveId" clId="{5CB25B10-5B1C-4017-B167-ED3104435743}" dt="2024-05-15T22:07:38.563" v="1621"/>
          <ac:cxnSpMkLst>
            <pc:docMk/>
            <pc:sldMk cId="3117560870" sldId="961"/>
            <ac:cxnSpMk id="14" creationId="{D1E74617-352E-448F-F8BE-0EE8EBB42C8A}"/>
          </ac:cxnSpMkLst>
        </pc:cxnChg>
        <pc:cxnChg chg="mod">
          <ac:chgData name="Phillip Kaufman" userId="c001b2a046940d7c" providerId="LiveId" clId="{5CB25B10-5B1C-4017-B167-ED3104435743}" dt="2024-05-15T22:07:38.563" v="1621"/>
          <ac:cxnSpMkLst>
            <pc:docMk/>
            <pc:sldMk cId="3117560870" sldId="961"/>
            <ac:cxnSpMk id="15" creationId="{C1A0909F-FE51-1AD4-61D2-B553C1E08C04}"/>
          </ac:cxnSpMkLst>
        </pc:cxnChg>
        <pc:cxnChg chg="mod">
          <ac:chgData name="Phillip Kaufman" userId="c001b2a046940d7c" providerId="LiveId" clId="{5CB25B10-5B1C-4017-B167-ED3104435743}" dt="2024-05-15T22:07:38.563" v="1621"/>
          <ac:cxnSpMkLst>
            <pc:docMk/>
            <pc:sldMk cId="3117560870" sldId="961"/>
            <ac:cxnSpMk id="16" creationId="{AFAD58E8-B012-0C58-6910-AAA771BD66B2}"/>
          </ac:cxnSpMkLst>
        </pc:cxnChg>
        <pc:cxnChg chg="mod">
          <ac:chgData name="Phillip Kaufman" userId="c001b2a046940d7c" providerId="LiveId" clId="{5CB25B10-5B1C-4017-B167-ED3104435743}" dt="2024-05-15T22:07:38.563" v="1621"/>
          <ac:cxnSpMkLst>
            <pc:docMk/>
            <pc:sldMk cId="3117560870" sldId="961"/>
            <ac:cxnSpMk id="17" creationId="{63918148-556B-42DB-E414-A4A7424463E8}"/>
          </ac:cxnSpMkLst>
        </pc:cxnChg>
        <pc:cxnChg chg="mod">
          <ac:chgData name="Phillip Kaufman" userId="c001b2a046940d7c" providerId="LiveId" clId="{5CB25B10-5B1C-4017-B167-ED3104435743}" dt="2024-05-15T22:07:38.563" v="1621"/>
          <ac:cxnSpMkLst>
            <pc:docMk/>
            <pc:sldMk cId="3117560870" sldId="961"/>
            <ac:cxnSpMk id="18" creationId="{300AFEEE-56AE-2590-0251-93C3C7CAB31F}"/>
          </ac:cxnSpMkLst>
        </pc:cxnChg>
        <pc:cxnChg chg="mod">
          <ac:chgData name="Phillip Kaufman" userId="c001b2a046940d7c" providerId="LiveId" clId="{5CB25B10-5B1C-4017-B167-ED3104435743}" dt="2024-05-15T22:07:38.563" v="1621"/>
          <ac:cxnSpMkLst>
            <pc:docMk/>
            <pc:sldMk cId="3117560870" sldId="961"/>
            <ac:cxnSpMk id="19" creationId="{16D8B361-2AE2-046E-8A1D-D5310E0F8B0D}"/>
          </ac:cxnSpMkLst>
        </pc:cxnChg>
        <pc:cxnChg chg="mod">
          <ac:chgData name="Phillip Kaufman" userId="c001b2a046940d7c" providerId="LiveId" clId="{5CB25B10-5B1C-4017-B167-ED3104435743}" dt="2024-05-15T22:07:38.563" v="1621"/>
          <ac:cxnSpMkLst>
            <pc:docMk/>
            <pc:sldMk cId="3117560870" sldId="961"/>
            <ac:cxnSpMk id="20" creationId="{416B5AB3-75DF-F058-76FF-443B7C0B850E}"/>
          </ac:cxnSpMkLst>
        </pc:cxnChg>
        <pc:cxnChg chg="mod">
          <ac:chgData name="Phillip Kaufman" userId="c001b2a046940d7c" providerId="LiveId" clId="{5CB25B10-5B1C-4017-B167-ED3104435743}" dt="2024-05-15T22:07:38.563" v="1621"/>
          <ac:cxnSpMkLst>
            <pc:docMk/>
            <pc:sldMk cId="3117560870" sldId="961"/>
            <ac:cxnSpMk id="21" creationId="{8AF7C4A6-A9FF-95D1-AA2C-C659B867A20B}"/>
          </ac:cxnSpMkLst>
        </pc:cxnChg>
        <pc:cxnChg chg="mod">
          <ac:chgData name="Phillip Kaufman" userId="c001b2a046940d7c" providerId="LiveId" clId="{5CB25B10-5B1C-4017-B167-ED3104435743}" dt="2024-05-15T22:07:38.563" v="1621"/>
          <ac:cxnSpMkLst>
            <pc:docMk/>
            <pc:sldMk cId="3117560870" sldId="961"/>
            <ac:cxnSpMk id="22" creationId="{EE12480F-7625-F7B3-52B2-DA6C6A3A2AF1}"/>
          </ac:cxnSpMkLst>
        </pc:cxnChg>
        <pc:cxnChg chg="mod">
          <ac:chgData name="Phillip Kaufman" userId="c001b2a046940d7c" providerId="LiveId" clId="{5CB25B10-5B1C-4017-B167-ED3104435743}" dt="2024-05-15T22:07:38.563" v="1621"/>
          <ac:cxnSpMkLst>
            <pc:docMk/>
            <pc:sldMk cId="3117560870" sldId="961"/>
            <ac:cxnSpMk id="23" creationId="{D0F3837D-407A-1C31-01C8-57446D095999}"/>
          </ac:cxnSpMkLst>
        </pc:cxnChg>
        <pc:cxnChg chg="mod">
          <ac:chgData name="Phillip Kaufman" userId="c001b2a046940d7c" providerId="LiveId" clId="{5CB25B10-5B1C-4017-B167-ED3104435743}" dt="2024-05-15T22:07:38.563" v="1621"/>
          <ac:cxnSpMkLst>
            <pc:docMk/>
            <pc:sldMk cId="3117560870" sldId="961"/>
            <ac:cxnSpMk id="24" creationId="{BE9F8914-262E-E8F3-A38B-93E2F27BB936}"/>
          </ac:cxnSpMkLst>
        </pc:cxnChg>
        <pc:cxnChg chg="mod">
          <ac:chgData name="Phillip Kaufman" userId="c001b2a046940d7c" providerId="LiveId" clId="{5CB25B10-5B1C-4017-B167-ED3104435743}" dt="2024-05-15T22:07:38.563" v="1621"/>
          <ac:cxnSpMkLst>
            <pc:docMk/>
            <pc:sldMk cId="3117560870" sldId="961"/>
            <ac:cxnSpMk id="25" creationId="{2CB90B15-85E3-1DC2-7FE4-B82E5EA0CB85}"/>
          </ac:cxnSpMkLst>
        </pc:cxnChg>
        <pc:cxnChg chg="mod">
          <ac:chgData name="Phillip Kaufman" userId="c001b2a046940d7c" providerId="LiveId" clId="{5CB25B10-5B1C-4017-B167-ED3104435743}" dt="2024-05-15T22:07:38.563" v="1621"/>
          <ac:cxnSpMkLst>
            <pc:docMk/>
            <pc:sldMk cId="3117560870" sldId="961"/>
            <ac:cxnSpMk id="26" creationId="{7B116326-B073-C242-DE44-C2286E92D62C}"/>
          </ac:cxnSpMkLst>
        </pc:cxnChg>
        <pc:cxnChg chg="mod">
          <ac:chgData name="Phillip Kaufman" userId="c001b2a046940d7c" providerId="LiveId" clId="{5CB25B10-5B1C-4017-B167-ED3104435743}" dt="2024-05-15T22:07:38.563" v="1621"/>
          <ac:cxnSpMkLst>
            <pc:docMk/>
            <pc:sldMk cId="3117560870" sldId="961"/>
            <ac:cxnSpMk id="27" creationId="{29D5D238-3C2C-A809-8084-EC6FD51E2FCA}"/>
          </ac:cxnSpMkLst>
        </pc:cxnChg>
        <pc:cxnChg chg="mod">
          <ac:chgData name="Phillip Kaufman" userId="c001b2a046940d7c" providerId="LiveId" clId="{5CB25B10-5B1C-4017-B167-ED3104435743}" dt="2024-05-15T22:07:38.563" v="1621"/>
          <ac:cxnSpMkLst>
            <pc:docMk/>
            <pc:sldMk cId="3117560870" sldId="961"/>
            <ac:cxnSpMk id="28" creationId="{92A50CA6-F923-B054-D44F-F9B8BB36F849}"/>
          </ac:cxnSpMkLst>
        </pc:cxnChg>
        <pc:cxnChg chg="mod">
          <ac:chgData name="Phillip Kaufman" userId="c001b2a046940d7c" providerId="LiveId" clId="{5CB25B10-5B1C-4017-B167-ED3104435743}" dt="2024-05-15T22:07:38.563" v="1621"/>
          <ac:cxnSpMkLst>
            <pc:docMk/>
            <pc:sldMk cId="3117560870" sldId="961"/>
            <ac:cxnSpMk id="29" creationId="{2FA70D32-5527-F7FE-F9ED-7F32BDFDF01A}"/>
          </ac:cxnSpMkLst>
        </pc:cxnChg>
        <pc:cxnChg chg="mod">
          <ac:chgData name="Phillip Kaufman" userId="c001b2a046940d7c" providerId="LiveId" clId="{5CB25B10-5B1C-4017-B167-ED3104435743}" dt="2024-05-15T22:07:38.563" v="1621"/>
          <ac:cxnSpMkLst>
            <pc:docMk/>
            <pc:sldMk cId="3117560870" sldId="961"/>
            <ac:cxnSpMk id="30" creationId="{77E77540-DB73-1BBE-6EEC-0ABBCEB77C86}"/>
          </ac:cxnSpMkLst>
        </pc:cxnChg>
        <pc:cxnChg chg="mod">
          <ac:chgData name="Phillip Kaufman" userId="c001b2a046940d7c" providerId="LiveId" clId="{5CB25B10-5B1C-4017-B167-ED3104435743}" dt="2024-05-15T22:07:38.563" v="1621"/>
          <ac:cxnSpMkLst>
            <pc:docMk/>
            <pc:sldMk cId="3117560870" sldId="961"/>
            <ac:cxnSpMk id="31" creationId="{9C1B1EB7-409D-C252-C98D-01B9C018EB4D}"/>
          </ac:cxnSpMkLst>
        </pc:cxnChg>
        <pc:cxnChg chg="mod">
          <ac:chgData name="Phillip Kaufman" userId="c001b2a046940d7c" providerId="LiveId" clId="{5CB25B10-5B1C-4017-B167-ED3104435743}" dt="2024-05-15T22:07:38.563" v="1621"/>
          <ac:cxnSpMkLst>
            <pc:docMk/>
            <pc:sldMk cId="3117560870" sldId="961"/>
            <ac:cxnSpMk id="32" creationId="{018FFFBB-2110-D465-CA5D-EA31D001DF18}"/>
          </ac:cxnSpMkLst>
        </pc:cxnChg>
        <pc:cxnChg chg="mod">
          <ac:chgData name="Phillip Kaufman" userId="c001b2a046940d7c" providerId="LiveId" clId="{5CB25B10-5B1C-4017-B167-ED3104435743}" dt="2024-05-15T22:07:38.563" v="1621"/>
          <ac:cxnSpMkLst>
            <pc:docMk/>
            <pc:sldMk cId="3117560870" sldId="961"/>
            <ac:cxnSpMk id="33" creationId="{CCCCC3A2-787F-FF5A-A679-CC6BB9D8825D}"/>
          </ac:cxnSpMkLst>
        </pc:cxnChg>
        <pc:cxnChg chg="mod">
          <ac:chgData name="Phillip Kaufman" userId="c001b2a046940d7c" providerId="LiveId" clId="{5CB25B10-5B1C-4017-B167-ED3104435743}" dt="2024-05-15T22:07:38.563" v="1621"/>
          <ac:cxnSpMkLst>
            <pc:docMk/>
            <pc:sldMk cId="3117560870" sldId="961"/>
            <ac:cxnSpMk id="34" creationId="{87452628-DC97-71A5-EE02-278B2806F21F}"/>
          </ac:cxnSpMkLst>
        </pc:cxnChg>
        <pc:cxnChg chg="mod">
          <ac:chgData name="Phillip Kaufman" userId="c001b2a046940d7c" providerId="LiveId" clId="{5CB25B10-5B1C-4017-B167-ED3104435743}" dt="2024-05-15T22:07:38.563" v="1621"/>
          <ac:cxnSpMkLst>
            <pc:docMk/>
            <pc:sldMk cId="3117560870" sldId="961"/>
            <ac:cxnSpMk id="35" creationId="{C65948BD-9459-F42F-4CEE-0E3EE15B9E9D}"/>
          </ac:cxnSpMkLst>
        </pc:cxnChg>
        <pc:cxnChg chg="mod">
          <ac:chgData name="Phillip Kaufman" userId="c001b2a046940d7c" providerId="LiveId" clId="{5CB25B10-5B1C-4017-B167-ED3104435743}" dt="2024-05-15T22:07:38.563" v="1621"/>
          <ac:cxnSpMkLst>
            <pc:docMk/>
            <pc:sldMk cId="3117560870" sldId="961"/>
            <ac:cxnSpMk id="36" creationId="{3F8F483E-048D-6466-EA70-89588B280DE9}"/>
          </ac:cxnSpMkLst>
        </pc:cxnChg>
        <pc:cxnChg chg="mod">
          <ac:chgData name="Phillip Kaufman" userId="c001b2a046940d7c" providerId="LiveId" clId="{5CB25B10-5B1C-4017-B167-ED3104435743}" dt="2024-05-15T22:07:38.563" v="1621"/>
          <ac:cxnSpMkLst>
            <pc:docMk/>
            <pc:sldMk cId="3117560870" sldId="961"/>
            <ac:cxnSpMk id="37" creationId="{EB76D901-7E50-A0E9-D80F-64057548CDF6}"/>
          </ac:cxnSpMkLst>
        </pc:cxnChg>
      </pc:sldChg>
      <pc:sldChg chg="addSp delSp modSp mod modAnim modNotesTx">
        <pc:chgData name="Phillip Kaufman" userId="c001b2a046940d7c" providerId="LiveId" clId="{5CB25B10-5B1C-4017-B167-ED3104435743}" dt="2024-05-16T19:50:12.655" v="2522" actId="20577"/>
        <pc:sldMkLst>
          <pc:docMk/>
          <pc:sldMk cId="2206029768" sldId="963"/>
        </pc:sldMkLst>
        <pc:spChg chg="add mod">
          <ac:chgData name="Phillip Kaufman" userId="c001b2a046940d7c" providerId="LiveId" clId="{5CB25B10-5B1C-4017-B167-ED3104435743}" dt="2024-05-15T21:35:19.867" v="1537"/>
          <ac:spMkLst>
            <pc:docMk/>
            <pc:sldMk cId="2206029768" sldId="963"/>
            <ac:spMk id="2" creationId="{682FFE77-826D-8979-6044-DE5B24FBDD3F}"/>
          </ac:spMkLst>
        </pc:spChg>
        <pc:spChg chg="add mod">
          <ac:chgData name="Phillip Kaufman" userId="c001b2a046940d7c" providerId="LiveId" clId="{5CB25B10-5B1C-4017-B167-ED3104435743}" dt="2024-05-15T21:35:19.867" v="1537"/>
          <ac:spMkLst>
            <pc:docMk/>
            <pc:sldMk cId="2206029768" sldId="963"/>
            <ac:spMk id="3" creationId="{046DA25F-F539-FD14-D3B9-ED018204CCBD}"/>
          </ac:spMkLst>
        </pc:spChg>
        <pc:spChg chg="add del mod">
          <ac:chgData name="Phillip Kaufman" userId="c001b2a046940d7c" providerId="LiveId" clId="{5CB25B10-5B1C-4017-B167-ED3104435743}" dt="2024-05-15T21:35:41.864" v="1543" actId="478"/>
          <ac:spMkLst>
            <pc:docMk/>
            <pc:sldMk cId="2206029768" sldId="963"/>
            <ac:spMk id="4" creationId="{9041EBDA-592F-C736-EEC3-5331E54AA8E8}"/>
          </ac:spMkLst>
        </pc:spChg>
        <pc:spChg chg="add mod">
          <ac:chgData name="Phillip Kaufman" userId="c001b2a046940d7c" providerId="LiveId" clId="{5CB25B10-5B1C-4017-B167-ED3104435743}" dt="2024-05-15T21:35:19.867" v="1537"/>
          <ac:spMkLst>
            <pc:docMk/>
            <pc:sldMk cId="2206029768" sldId="963"/>
            <ac:spMk id="6" creationId="{51146B94-5657-4FDA-4510-0E7EF09632CF}"/>
          </ac:spMkLst>
        </pc:spChg>
        <pc:spChg chg="add mod">
          <ac:chgData name="Phillip Kaufman" userId="c001b2a046940d7c" providerId="LiveId" clId="{5CB25B10-5B1C-4017-B167-ED3104435743}" dt="2024-05-15T21:35:19.867" v="1537"/>
          <ac:spMkLst>
            <pc:docMk/>
            <pc:sldMk cId="2206029768" sldId="963"/>
            <ac:spMk id="7" creationId="{5F23C70B-871F-0244-3365-7AC718EBD72A}"/>
          </ac:spMkLst>
        </pc:spChg>
        <pc:spChg chg="mod">
          <ac:chgData name="Phillip Kaufman" userId="c001b2a046940d7c" providerId="LiveId" clId="{5CB25B10-5B1C-4017-B167-ED3104435743}" dt="2024-05-15T21:36:10.055" v="1553" actId="1076"/>
          <ac:spMkLst>
            <pc:docMk/>
            <pc:sldMk cId="2206029768" sldId="963"/>
            <ac:spMk id="8" creationId="{B0C7F11E-F853-76B6-CE69-A5D89BE07336}"/>
          </ac:spMkLst>
        </pc:spChg>
        <pc:spChg chg="mod">
          <ac:chgData name="Phillip Kaufman" userId="c001b2a046940d7c" providerId="LiveId" clId="{5CB25B10-5B1C-4017-B167-ED3104435743}" dt="2024-05-15T21:36:12.032" v="1554" actId="1076"/>
          <ac:spMkLst>
            <pc:docMk/>
            <pc:sldMk cId="2206029768" sldId="963"/>
            <ac:spMk id="9" creationId="{7802991B-AE91-9AF4-6F2B-A6434EB37005}"/>
          </ac:spMkLst>
        </pc:spChg>
        <pc:spChg chg="mod">
          <ac:chgData name="Phillip Kaufman" userId="c001b2a046940d7c" providerId="LiveId" clId="{5CB25B10-5B1C-4017-B167-ED3104435743}" dt="2024-05-15T21:36:13.720" v="1555" actId="1076"/>
          <ac:spMkLst>
            <pc:docMk/>
            <pc:sldMk cId="2206029768" sldId="963"/>
            <ac:spMk id="10" creationId="{2F6D0172-E20A-A522-C020-4F739B83E56D}"/>
          </ac:spMkLst>
        </pc:spChg>
        <pc:spChg chg="mod">
          <ac:chgData name="Phillip Kaufman" userId="c001b2a046940d7c" providerId="LiveId" clId="{5CB25B10-5B1C-4017-B167-ED3104435743}" dt="2024-05-15T21:36:16.299" v="1556" actId="1076"/>
          <ac:spMkLst>
            <pc:docMk/>
            <pc:sldMk cId="2206029768" sldId="963"/>
            <ac:spMk id="11" creationId="{26601CBC-0004-502E-49A8-6F442B728909}"/>
          </ac:spMkLst>
        </pc:spChg>
        <pc:spChg chg="mod">
          <ac:chgData name="Phillip Kaufman" userId="c001b2a046940d7c" providerId="LiveId" clId="{5CB25B10-5B1C-4017-B167-ED3104435743}" dt="2024-05-15T21:36:18.800" v="1557" actId="1076"/>
          <ac:spMkLst>
            <pc:docMk/>
            <pc:sldMk cId="2206029768" sldId="963"/>
            <ac:spMk id="12" creationId="{C8B4FBAD-7AA6-0329-3135-1096D36D89E3}"/>
          </ac:spMkLst>
        </pc:spChg>
        <pc:spChg chg="add mod">
          <ac:chgData name="Phillip Kaufman" userId="c001b2a046940d7c" providerId="LiveId" clId="{5CB25B10-5B1C-4017-B167-ED3104435743}" dt="2024-05-15T21:37:52.335" v="1592" actId="1076"/>
          <ac:spMkLst>
            <pc:docMk/>
            <pc:sldMk cId="2206029768" sldId="963"/>
            <ac:spMk id="13" creationId="{EFF2F735-BB6E-3B95-5CDA-79F5FAE2D739}"/>
          </ac:spMkLst>
        </pc:spChg>
        <pc:spChg chg="mod">
          <ac:chgData name="Phillip Kaufman" userId="c001b2a046940d7c" providerId="LiveId" clId="{5CB25B10-5B1C-4017-B167-ED3104435743}" dt="2024-05-15T21:36:21.746" v="1558" actId="1076"/>
          <ac:spMkLst>
            <pc:docMk/>
            <pc:sldMk cId="2206029768" sldId="963"/>
            <ac:spMk id="14" creationId="{5B463380-118C-1FB8-A05B-A4684C9A5651}"/>
          </ac:spMkLst>
        </pc:spChg>
        <pc:spChg chg="add mod">
          <ac:chgData name="Phillip Kaufman" userId="c001b2a046940d7c" providerId="LiveId" clId="{5CB25B10-5B1C-4017-B167-ED3104435743}" dt="2024-05-15T21:37:52.335" v="1592" actId="1076"/>
          <ac:spMkLst>
            <pc:docMk/>
            <pc:sldMk cId="2206029768" sldId="963"/>
            <ac:spMk id="15" creationId="{809866D2-EFDF-810D-1702-0C3163B6D1F3}"/>
          </ac:spMkLst>
        </pc:spChg>
        <pc:spChg chg="mod">
          <ac:chgData name="Phillip Kaufman" userId="c001b2a046940d7c" providerId="LiveId" clId="{5CB25B10-5B1C-4017-B167-ED3104435743}" dt="2024-05-15T21:34:55.937" v="1521" actId="1076"/>
          <ac:spMkLst>
            <pc:docMk/>
            <pc:sldMk cId="2206029768" sldId="963"/>
            <ac:spMk id="17" creationId="{2DF980DE-D965-EFBB-650E-B4E1196F215D}"/>
          </ac:spMkLst>
        </pc:spChg>
        <pc:spChg chg="mod">
          <ac:chgData name="Phillip Kaufman" userId="c001b2a046940d7c" providerId="LiveId" clId="{5CB25B10-5B1C-4017-B167-ED3104435743}" dt="2024-05-15T21:38:28.726" v="1597" actId="692"/>
          <ac:spMkLst>
            <pc:docMk/>
            <pc:sldMk cId="2206029768" sldId="963"/>
            <ac:spMk id="19" creationId="{9153204D-50E3-C3D4-EEF0-6F6445C78E34}"/>
          </ac:spMkLst>
        </pc:spChg>
        <pc:spChg chg="add mod">
          <ac:chgData name="Phillip Kaufman" userId="c001b2a046940d7c" providerId="LiveId" clId="{5CB25B10-5B1C-4017-B167-ED3104435743}" dt="2024-05-15T21:37:52.335" v="1592" actId="1076"/>
          <ac:spMkLst>
            <pc:docMk/>
            <pc:sldMk cId="2206029768" sldId="963"/>
            <ac:spMk id="20" creationId="{5DE10CCA-4355-950F-EE64-53EF2616C9D0}"/>
          </ac:spMkLst>
        </pc:spChg>
        <pc:grpChg chg="mod">
          <ac:chgData name="Phillip Kaufman" userId="c001b2a046940d7c" providerId="LiveId" clId="{5CB25B10-5B1C-4017-B167-ED3104435743}" dt="2024-05-15T21:34:55.968" v="1522" actId="1076"/>
          <ac:grpSpMkLst>
            <pc:docMk/>
            <pc:sldMk cId="2206029768" sldId="963"/>
            <ac:grpSpMk id="5" creationId="{E9E63025-7E98-16E3-27A9-37CFBBABCF42}"/>
          </ac:grpSpMkLst>
        </pc:grpChg>
        <pc:cxnChg chg="add mod">
          <ac:chgData name="Phillip Kaufman" userId="c001b2a046940d7c" providerId="LiveId" clId="{5CB25B10-5B1C-4017-B167-ED3104435743}" dt="2024-05-15T21:38:29.084" v="1598" actId="1076"/>
          <ac:cxnSpMkLst>
            <pc:docMk/>
            <pc:sldMk cId="2206029768" sldId="963"/>
            <ac:cxnSpMk id="21" creationId="{93D8A1BB-4590-2CAC-D4A1-142F363745F3}"/>
          </ac:cxnSpMkLst>
        </pc:cxnChg>
      </pc:sldChg>
      <pc:sldChg chg="delSp modSp add del mod">
        <pc:chgData name="Phillip Kaufman" userId="c001b2a046940d7c" providerId="LiveId" clId="{5CB25B10-5B1C-4017-B167-ED3104435743}" dt="2024-05-14T03:18:00.541" v="141" actId="47"/>
        <pc:sldMkLst>
          <pc:docMk/>
          <pc:sldMk cId="1865471990" sldId="964"/>
        </pc:sldMkLst>
        <pc:spChg chg="mod">
          <ac:chgData name="Phillip Kaufman" userId="c001b2a046940d7c" providerId="LiveId" clId="{5CB25B10-5B1C-4017-B167-ED3104435743}" dt="2024-05-14T03:10:49.697" v="23" actId="165"/>
          <ac:spMkLst>
            <pc:docMk/>
            <pc:sldMk cId="1865471990" sldId="964"/>
            <ac:spMk id="4" creationId="{CC3ACC5F-A7F2-F5E6-FC96-F70E77BE8BC2}"/>
          </ac:spMkLst>
        </pc:spChg>
        <pc:spChg chg="mod">
          <ac:chgData name="Phillip Kaufman" userId="c001b2a046940d7c" providerId="LiveId" clId="{5CB25B10-5B1C-4017-B167-ED3104435743}" dt="2024-05-14T03:10:49.697" v="23" actId="165"/>
          <ac:spMkLst>
            <pc:docMk/>
            <pc:sldMk cId="1865471990" sldId="964"/>
            <ac:spMk id="5" creationId="{0CE10D3D-A648-D110-725D-201C1EF3EE71}"/>
          </ac:spMkLst>
        </pc:spChg>
        <pc:spChg chg="mod">
          <ac:chgData name="Phillip Kaufman" userId="c001b2a046940d7c" providerId="LiveId" clId="{5CB25B10-5B1C-4017-B167-ED3104435743}" dt="2024-05-14T03:10:49.697" v="23" actId="165"/>
          <ac:spMkLst>
            <pc:docMk/>
            <pc:sldMk cId="1865471990" sldId="964"/>
            <ac:spMk id="6" creationId="{CA44A48A-12B7-7701-7B18-04A61A369F72}"/>
          </ac:spMkLst>
        </pc:spChg>
        <pc:spChg chg="mod">
          <ac:chgData name="Phillip Kaufman" userId="c001b2a046940d7c" providerId="LiveId" clId="{5CB25B10-5B1C-4017-B167-ED3104435743}" dt="2024-05-14T03:10:49.697" v="23" actId="165"/>
          <ac:spMkLst>
            <pc:docMk/>
            <pc:sldMk cId="1865471990" sldId="964"/>
            <ac:spMk id="19" creationId="{857041C9-C94A-9932-6533-C8D2B8E06C87}"/>
          </ac:spMkLst>
        </pc:spChg>
        <pc:spChg chg="mod">
          <ac:chgData name="Phillip Kaufman" userId="c001b2a046940d7c" providerId="LiveId" clId="{5CB25B10-5B1C-4017-B167-ED3104435743}" dt="2024-05-14T03:10:49.697" v="23" actId="165"/>
          <ac:spMkLst>
            <pc:docMk/>
            <pc:sldMk cId="1865471990" sldId="964"/>
            <ac:spMk id="22" creationId="{0C85613F-83F7-A7F6-1B4D-48F0ADBDDA99}"/>
          </ac:spMkLst>
        </pc:spChg>
        <pc:spChg chg="mod">
          <ac:chgData name="Phillip Kaufman" userId="c001b2a046940d7c" providerId="LiveId" clId="{5CB25B10-5B1C-4017-B167-ED3104435743}" dt="2024-05-14T03:10:49.697" v="23" actId="165"/>
          <ac:spMkLst>
            <pc:docMk/>
            <pc:sldMk cId="1865471990" sldId="964"/>
            <ac:spMk id="41" creationId="{4565F7A4-B0E3-39B2-9B5F-BF5EBC2FFEE7}"/>
          </ac:spMkLst>
        </pc:spChg>
        <pc:spChg chg="mod">
          <ac:chgData name="Phillip Kaufman" userId="c001b2a046940d7c" providerId="LiveId" clId="{5CB25B10-5B1C-4017-B167-ED3104435743}" dt="2024-05-14T03:10:49.697" v="23" actId="165"/>
          <ac:spMkLst>
            <pc:docMk/>
            <pc:sldMk cId="1865471990" sldId="964"/>
            <ac:spMk id="42" creationId="{50B6A683-992B-D0B3-D488-5C3C4381724D}"/>
          </ac:spMkLst>
        </pc:spChg>
        <pc:spChg chg="mod">
          <ac:chgData name="Phillip Kaufman" userId="c001b2a046940d7c" providerId="LiveId" clId="{5CB25B10-5B1C-4017-B167-ED3104435743}" dt="2024-05-14T03:10:49.697" v="23" actId="165"/>
          <ac:spMkLst>
            <pc:docMk/>
            <pc:sldMk cId="1865471990" sldId="964"/>
            <ac:spMk id="56" creationId="{0C1B7A16-30A2-D2C8-6CEB-4C2D6266102C}"/>
          </ac:spMkLst>
        </pc:spChg>
        <pc:spChg chg="mod">
          <ac:chgData name="Phillip Kaufman" userId="c001b2a046940d7c" providerId="LiveId" clId="{5CB25B10-5B1C-4017-B167-ED3104435743}" dt="2024-05-14T03:10:49.697" v="23" actId="165"/>
          <ac:spMkLst>
            <pc:docMk/>
            <pc:sldMk cId="1865471990" sldId="964"/>
            <ac:spMk id="57" creationId="{2AD750E8-CA14-B4C1-B458-6BE12E67C4CC}"/>
          </ac:spMkLst>
        </pc:spChg>
        <pc:spChg chg="mod">
          <ac:chgData name="Phillip Kaufman" userId="c001b2a046940d7c" providerId="LiveId" clId="{5CB25B10-5B1C-4017-B167-ED3104435743}" dt="2024-05-14T03:10:49.697" v="23" actId="165"/>
          <ac:spMkLst>
            <pc:docMk/>
            <pc:sldMk cId="1865471990" sldId="964"/>
            <ac:spMk id="58" creationId="{88EBBD5C-777F-BB8D-E930-AF91BCC64E93}"/>
          </ac:spMkLst>
        </pc:spChg>
        <pc:spChg chg="mod">
          <ac:chgData name="Phillip Kaufman" userId="c001b2a046940d7c" providerId="LiveId" clId="{5CB25B10-5B1C-4017-B167-ED3104435743}" dt="2024-05-14T03:10:49.697" v="23" actId="165"/>
          <ac:spMkLst>
            <pc:docMk/>
            <pc:sldMk cId="1865471990" sldId="964"/>
            <ac:spMk id="59" creationId="{BA721D3E-DEA2-28FB-2F06-5EAD268A16C3}"/>
          </ac:spMkLst>
        </pc:spChg>
        <pc:grpChg chg="mod">
          <ac:chgData name="Phillip Kaufman" userId="c001b2a046940d7c" providerId="LiveId" clId="{5CB25B10-5B1C-4017-B167-ED3104435743}" dt="2024-05-14T03:10:49.697" v="23" actId="165"/>
          <ac:grpSpMkLst>
            <pc:docMk/>
            <pc:sldMk cId="1865471990" sldId="964"/>
            <ac:grpSpMk id="11" creationId="{556110C5-035E-75FE-4819-400EE2F3EBFA}"/>
          </ac:grpSpMkLst>
        </pc:grpChg>
        <pc:grpChg chg="mod">
          <ac:chgData name="Phillip Kaufman" userId="c001b2a046940d7c" providerId="LiveId" clId="{5CB25B10-5B1C-4017-B167-ED3104435743}" dt="2024-05-14T03:10:49.697" v="23" actId="165"/>
          <ac:grpSpMkLst>
            <pc:docMk/>
            <pc:sldMk cId="1865471990" sldId="964"/>
            <ac:grpSpMk id="12" creationId="{1FAA0889-2BE4-637F-222E-C9E7DDEA1681}"/>
          </ac:grpSpMkLst>
        </pc:grpChg>
        <pc:grpChg chg="mod">
          <ac:chgData name="Phillip Kaufman" userId="c001b2a046940d7c" providerId="LiveId" clId="{5CB25B10-5B1C-4017-B167-ED3104435743}" dt="2024-05-14T03:10:49.697" v="23" actId="165"/>
          <ac:grpSpMkLst>
            <pc:docMk/>
            <pc:sldMk cId="1865471990" sldId="964"/>
            <ac:grpSpMk id="14" creationId="{494F32F3-2418-AFD2-C3BF-085C89A4651E}"/>
          </ac:grpSpMkLst>
        </pc:grpChg>
        <pc:grpChg chg="mod topLvl">
          <ac:chgData name="Phillip Kaufman" userId="c001b2a046940d7c" providerId="LiveId" clId="{5CB25B10-5B1C-4017-B167-ED3104435743}" dt="2024-05-14T03:10:49.697" v="23" actId="165"/>
          <ac:grpSpMkLst>
            <pc:docMk/>
            <pc:sldMk cId="1865471990" sldId="964"/>
            <ac:grpSpMk id="15" creationId="{2EF71B17-2E49-C077-9843-2511CDF53A57}"/>
          </ac:grpSpMkLst>
        </pc:grpChg>
        <pc:grpChg chg="mod">
          <ac:chgData name="Phillip Kaufman" userId="c001b2a046940d7c" providerId="LiveId" clId="{5CB25B10-5B1C-4017-B167-ED3104435743}" dt="2024-05-14T03:10:49.697" v="23" actId="165"/>
          <ac:grpSpMkLst>
            <pc:docMk/>
            <pc:sldMk cId="1865471990" sldId="964"/>
            <ac:grpSpMk id="24" creationId="{CA0603CF-3341-E446-C6F1-6EE5C31E6818}"/>
          </ac:grpSpMkLst>
        </pc:grpChg>
        <pc:grpChg chg="del mod topLvl">
          <ac:chgData name="Phillip Kaufman" userId="c001b2a046940d7c" providerId="LiveId" clId="{5CB25B10-5B1C-4017-B167-ED3104435743}" dt="2024-05-14T03:10:53.139" v="24" actId="478"/>
          <ac:grpSpMkLst>
            <pc:docMk/>
            <pc:sldMk cId="1865471990" sldId="964"/>
            <ac:grpSpMk id="60" creationId="{A3A41B03-1D7C-2FCE-62F6-FD2C8E557172}"/>
          </ac:grpSpMkLst>
        </pc:grpChg>
        <pc:grpChg chg="mod">
          <ac:chgData name="Phillip Kaufman" userId="c001b2a046940d7c" providerId="LiveId" clId="{5CB25B10-5B1C-4017-B167-ED3104435743}" dt="2024-05-14T03:10:49.697" v="23" actId="165"/>
          <ac:grpSpMkLst>
            <pc:docMk/>
            <pc:sldMk cId="1865471990" sldId="964"/>
            <ac:grpSpMk id="70" creationId="{FC55D84B-7E8C-5D6D-8FC9-FECB0FEC7E75}"/>
          </ac:grpSpMkLst>
        </pc:grpChg>
        <pc:grpChg chg="del">
          <ac:chgData name="Phillip Kaufman" userId="c001b2a046940d7c" providerId="LiveId" clId="{5CB25B10-5B1C-4017-B167-ED3104435743}" dt="2024-05-14T03:10:49.697" v="23" actId="165"/>
          <ac:grpSpMkLst>
            <pc:docMk/>
            <pc:sldMk cId="1865471990" sldId="964"/>
            <ac:grpSpMk id="150" creationId="{2066173D-41DF-673A-516C-0B0C54307AE0}"/>
          </ac:grpSpMkLst>
        </pc:grpChg>
        <pc:cxnChg chg="mod">
          <ac:chgData name="Phillip Kaufman" userId="c001b2a046940d7c" providerId="LiveId" clId="{5CB25B10-5B1C-4017-B167-ED3104435743}" dt="2024-05-14T03:10:49.697" v="23" actId="165"/>
          <ac:cxnSpMkLst>
            <pc:docMk/>
            <pc:sldMk cId="1865471990" sldId="964"/>
            <ac:cxnSpMk id="39" creationId="{CF9DAF3B-CF18-ECB5-2A76-10D8D88A061E}"/>
          </ac:cxnSpMkLst>
        </pc:cxnChg>
        <pc:cxnChg chg="mod">
          <ac:chgData name="Phillip Kaufman" userId="c001b2a046940d7c" providerId="LiveId" clId="{5CB25B10-5B1C-4017-B167-ED3104435743}" dt="2024-05-14T03:10:49.697" v="23" actId="165"/>
          <ac:cxnSpMkLst>
            <pc:docMk/>
            <pc:sldMk cId="1865471990" sldId="964"/>
            <ac:cxnSpMk id="43" creationId="{D0D0B8DC-F10D-3213-348B-02D3B0CEB3D3}"/>
          </ac:cxnSpMkLst>
        </pc:cxnChg>
        <pc:cxnChg chg="mod">
          <ac:chgData name="Phillip Kaufman" userId="c001b2a046940d7c" providerId="LiveId" clId="{5CB25B10-5B1C-4017-B167-ED3104435743}" dt="2024-05-14T03:10:49.697" v="23" actId="165"/>
          <ac:cxnSpMkLst>
            <pc:docMk/>
            <pc:sldMk cId="1865471990" sldId="964"/>
            <ac:cxnSpMk id="71" creationId="{FE74D635-CFBF-B8B1-EFFC-97277CE0EA6E}"/>
          </ac:cxnSpMkLst>
        </pc:cxnChg>
        <pc:cxnChg chg="mod">
          <ac:chgData name="Phillip Kaufman" userId="c001b2a046940d7c" providerId="LiveId" clId="{5CB25B10-5B1C-4017-B167-ED3104435743}" dt="2024-05-14T03:10:49.697" v="23" actId="165"/>
          <ac:cxnSpMkLst>
            <pc:docMk/>
            <pc:sldMk cId="1865471990" sldId="964"/>
            <ac:cxnSpMk id="72" creationId="{E15BC38B-3DAB-801B-AF15-995037765D7C}"/>
          </ac:cxnSpMkLst>
        </pc:cxnChg>
        <pc:cxnChg chg="mod">
          <ac:chgData name="Phillip Kaufman" userId="c001b2a046940d7c" providerId="LiveId" clId="{5CB25B10-5B1C-4017-B167-ED3104435743}" dt="2024-05-14T03:10:49.697" v="23" actId="165"/>
          <ac:cxnSpMkLst>
            <pc:docMk/>
            <pc:sldMk cId="1865471990" sldId="964"/>
            <ac:cxnSpMk id="73" creationId="{A88293E4-9291-16BA-3AFE-498D44CD31C8}"/>
          </ac:cxnSpMkLst>
        </pc:cxnChg>
        <pc:cxnChg chg="mod">
          <ac:chgData name="Phillip Kaufman" userId="c001b2a046940d7c" providerId="LiveId" clId="{5CB25B10-5B1C-4017-B167-ED3104435743}" dt="2024-05-14T03:10:49.697" v="23" actId="165"/>
          <ac:cxnSpMkLst>
            <pc:docMk/>
            <pc:sldMk cId="1865471990" sldId="964"/>
            <ac:cxnSpMk id="74" creationId="{B35C5D20-7DBA-9EAB-78C3-C77104F324BD}"/>
          </ac:cxnSpMkLst>
        </pc:cxnChg>
        <pc:cxnChg chg="mod">
          <ac:chgData name="Phillip Kaufman" userId="c001b2a046940d7c" providerId="LiveId" clId="{5CB25B10-5B1C-4017-B167-ED3104435743}" dt="2024-05-14T03:10:49.697" v="23" actId="165"/>
          <ac:cxnSpMkLst>
            <pc:docMk/>
            <pc:sldMk cId="1865471990" sldId="964"/>
            <ac:cxnSpMk id="75" creationId="{9CCDF0E2-8A63-8AA2-0507-2AE0972883D9}"/>
          </ac:cxnSpMkLst>
        </pc:cxnChg>
        <pc:cxnChg chg="mod">
          <ac:chgData name="Phillip Kaufman" userId="c001b2a046940d7c" providerId="LiveId" clId="{5CB25B10-5B1C-4017-B167-ED3104435743}" dt="2024-05-14T03:10:49.697" v="23" actId="165"/>
          <ac:cxnSpMkLst>
            <pc:docMk/>
            <pc:sldMk cId="1865471990" sldId="964"/>
            <ac:cxnSpMk id="76" creationId="{B9BFF229-5D07-803D-3B45-EEB944B3EFCA}"/>
          </ac:cxnSpMkLst>
        </pc:cxnChg>
        <pc:cxnChg chg="mod">
          <ac:chgData name="Phillip Kaufman" userId="c001b2a046940d7c" providerId="LiveId" clId="{5CB25B10-5B1C-4017-B167-ED3104435743}" dt="2024-05-14T03:10:49.697" v="23" actId="165"/>
          <ac:cxnSpMkLst>
            <pc:docMk/>
            <pc:sldMk cId="1865471990" sldId="964"/>
            <ac:cxnSpMk id="77" creationId="{873292BD-1F8E-54ED-299E-00F1C3275593}"/>
          </ac:cxnSpMkLst>
        </pc:cxnChg>
        <pc:cxnChg chg="mod">
          <ac:chgData name="Phillip Kaufman" userId="c001b2a046940d7c" providerId="LiveId" clId="{5CB25B10-5B1C-4017-B167-ED3104435743}" dt="2024-05-14T03:10:49.697" v="23" actId="165"/>
          <ac:cxnSpMkLst>
            <pc:docMk/>
            <pc:sldMk cId="1865471990" sldId="964"/>
            <ac:cxnSpMk id="78" creationId="{D426CC2A-9C12-ED6A-8737-D9D3C0FF86F2}"/>
          </ac:cxnSpMkLst>
        </pc:cxnChg>
        <pc:cxnChg chg="mod">
          <ac:chgData name="Phillip Kaufman" userId="c001b2a046940d7c" providerId="LiveId" clId="{5CB25B10-5B1C-4017-B167-ED3104435743}" dt="2024-05-14T03:10:49.697" v="23" actId="165"/>
          <ac:cxnSpMkLst>
            <pc:docMk/>
            <pc:sldMk cId="1865471990" sldId="964"/>
            <ac:cxnSpMk id="79" creationId="{3F53C0B5-B736-1F7C-8E69-67ADF99EA808}"/>
          </ac:cxnSpMkLst>
        </pc:cxnChg>
        <pc:cxnChg chg="mod">
          <ac:chgData name="Phillip Kaufman" userId="c001b2a046940d7c" providerId="LiveId" clId="{5CB25B10-5B1C-4017-B167-ED3104435743}" dt="2024-05-14T03:10:49.697" v="23" actId="165"/>
          <ac:cxnSpMkLst>
            <pc:docMk/>
            <pc:sldMk cId="1865471990" sldId="964"/>
            <ac:cxnSpMk id="80" creationId="{27AECE72-A810-9627-3F3B-8F9A01EBFA45}"/>
          </ac:cxnSpMkLst>
        </pc:cxnChg>
        <pc:cxnChg chg="mod">
          <ac:chgData name="Phillip Kaufman" userId="c001b2a046940d7c" providerId="LiveId" clId="{5CB25B10-5B1C-4017-B167-ED3104435743}" dt="2024-05-14T03:10:49.697" v="23" actId="165"/>
          <ac:cxnSpMkLst>
            <pc:docMk/>
            <pc:sldMk cId="1865471990" sldId="964"/>
            <ac:cxnSpMk id="81" creationId="{70B90A72-3A3F-2814-9DFD-5595024734BC}"/>
          </ac:cxnSpMkLst>
        </pc:cxnChg>
        <pc:cxnChg chg="mod">
          <ac:chgData name="Phillip Kaufman" userId="c001b2a046940d7c" providerId="LiveId" clId="{5CB25B10-5B1C-4017-B167-ED3104435743}" dt="2024-05-14T03:10:49.697" v="23" actId="165"/>
          <ac:cxnSpMkLst>
            <pc:docMk/>
            <pc:sldMk cId="1865471990" sldId="964"/>
            <ac:cxnSpMk id="82" creationId="{F30905C7-759A-25DD-B7DF-E7C7A5D57C75}"/>
          </ac:cxnSpMkLst>
        </pc:cxnChg>
        <pc:cxnChg chg="mod">
          <ac:chgData name="Phillip Kaufman" userId="c001b2a046940d7c" providerId="LiveId" clId="{5CB25B10-5B1C-4017-B167-ED3104435743}" dt="2024-05-14T03:10:49.697" v="23" actId="165"/>
          <ac:cxnSpMkLst>
            <pc:docMk/>
            <pc:sldMk cId="1865471990" sldId="964"/>
            <ac:cxnSpMk id="83" creationId="{A17D7B72-06B6-A5CB-C8B1-E65121CCAB7B}"/>
          </ac:cxnSpMkLst>
        </pc:cxnChg>
        <pc:cxnChg chg="mod">
          <ac:chgData name="Phillip Kaufman" userId="c001b2a046940d7c" providerId="LiveId" clId="{5CB25B10-5B1C-4017-B167-ED3104435743}" dt="2024-05-14T03:10:49.697" v="23" actId="165"/>
          <ac:cxnSpMkLst>
            <pc:docMk/>
            <pc:sldMk cId="1865471990" sldId="964"/>
            <ac:cxnSpMk id="84" creationId="{D45CCB07-622D-ABD9-F43F-ECE859DD95A8}"/>
          </ac:cxnSpMkLst>
        </pc:cxnChg>
        <pc:cxnChg chg="mod">
          <ac:chgData name="Phillip Kaufman" userId="c001b2a046940d7c" providerId="LiveId" clId="{5CB25B10-5B1C-4017-B167-ED3104435743}" dt="2024-05-14T03:10:49.697" v="23" actId="165"/>
          <ac:cxnSpMkLst>
            <pc:docMk/>
            <pc:sldMk cId="1865471990" sldId="964"/>
            <ac:cxnSpMk id="85" creationId="{6293A9A5-E394-7672-7391-A4187E165C73}"/>
          </ac:cxnSpMkLst>
        </pc:cxnChg>
        <pc:cxnChg chg="mod">
          <ac:chgData name="Phillip Kaufman" userId="c001b2a046940d7c" providerId="LiveId" clId="{5CB25B10-5B1C-4017-B167-ED3104435743}" dt="2024-05-14T03:10:49.697" v="23" actId="165"/>
          <ac:cxnSpMkLst>
            <pc:docMk/>
            <pc:sldMk cId="1865471990" sldId="964"/>
            <ac:cxnSpMk id="86" creationId="{FCF711FA-7C8B-3BF1-EE39-BDEF3C0DC894}"/>
          </ac:cxnSpMkLst>
        </pc:cxnChg>
        <pc:cxnChg chg="mod">
          <ac:chgData name="Phillip Kaufman" userId="c001b2a046940d7c" providerId="LiveId" clId="{5CB25B10-5B1C-4017-B167-ED3104435743}" dt="2024-05-14T03:10:49.697" v="23" actId="165"/>
          <ac:cxnSpMkLst>
            <pc:docMk/>
            <pc:sldMk cId="1865471990" sldId="964"/>
            <ac:cxnSpMk id="89" creationId="{FFCAC185-B86F-6CBD-D461-FED7AAD15408}"/>
          </ac:cxnSpMkLst>
        </pc:cxnChg>
        <pc:cxnChg chg="mod">
          <ac:chgData name="Phillip Kaufman" userId="c001b2a046940d7c" providerId="LiveId" clId="{5CB25B10-5B1C-4017-B167-ED3104435743}" dt="2024-05-14T03:10:49.697" v="23" actId="165"/>
          <ac:cxnSpMkLst>
            <pc:docMk/>
            <pc:sldMk cId="1865471990" sldId="964"/>
            <ac:cxnSpMk id="94" creationId="{A70C902D-D8C3-C14D-D778-34FF4F5BB6B2}"/>
          </ac:cxnSpMkLst>
        </pc:cxnChg>
        <pc:cxnChg chg="mod">
          <ac:chgData name="Phillip Kaufman" userId="c001b2a046940d7c" providerId="LiveId" clId="{5CB25B10-5B1C-4017-B167-ED3104435743}" dt="2024-05-14T03:10:49.697" v="23" actId="165"/>
          <ac:cxnSpMkLst>
            <pc:docMk/>
            <pc:sldMk cId="1865471990" sldId="964"/>
            <ac:cxnSpMk id="95" creationId="{8036A027-243C-C73B-2DAC-B0F34DEC7065}"/>
          </ac:cxnSpMkLst>
        </pc:cxnChg>
        <pc:cxnChg chg="mod">
          <ac:chgData name="Phillip Kaufman" userId="c001b2a046940d7c" providerId="LiveId" clId="{5CB25B10-5B1C-4017-B167-ED3104435743}" dt="2024-05-14T03:10:49.697" v="23" actId="165"/>
          <ac:cxnSpMkLst>
            <pc:docMk/>
            <pc:sldMk cId="1865471990" sldId="964"/>
            <ac:cxnSpMk id="96" creationId="{05DF268A-68BC-2FD4-79BE-8534FC55F8FC}"/>
          </ac:cxnSpMkLst>
        </pc:cxnChg>
        <pc:cxnChg chg="mod">
          <ac:chgData name="Phillip Kaufman" userId="c001b2a046940d7c" providerId="LiveId" clId="{5CB25B10-5B1C-4017-B167-ED3104435743}" dt="2024-05-14T03:10:49.697" v="23" actId="165"/>
          <ac:cxnSpMkLst>
            <pc:docMk/>
            <pc:sldMk cId="1865471990" sldId="964"/>
            <ac:cxnSpMk id="97" creationId="{BF4082FD-8911-EF77-28B8-4C3C770AC05F}"/>
          </ac:cxnSpMkLst>
        </pc:cxnChg>
        <pc:cxnChg chg="mod">
          <ac:chgData name="Phillip Kaufman" userId="c001b2a046940d7c" providerId="LiveId" clId="{5CB25B10-5B1C-4017-B167-ED3104435743}" dt="2024-05-14T03:10:49.697" v="23" actId="165"/>
          <ac:cxnSpMkLst>
            <pc:docMk/>
            <pc:sldMk cId="1865471990" sldId="964"/>
            <ac:cxnSpMk id="98" creationId="{41110745-1837-F309-33AE-D70799B0CE23}"/>
          </ac:cxnSpMkLst>
        </pc:cxnChg>
        <pc:cxnChg chg="mod">
          <ac:chgData name="Phillip Kaufman" userId="c001b2a046940d7c" providerId="LiveId" clId="{5CB25B10-5B1C-4017-B167-ED3104435743}" dt="2024-05-14T03:10:49.697" v="23" actId="165"/>
          <ac:cxnSpMkLst>
            <pc:docMk/>
            <pc:sldMk cId="1865471990" sldId="964"/>
            <ac:cxnSpMk id="99" creationId="{3BEB5816-3DD4-C51B-F172-72D7EBDBA966}"/>
          </ac:cxnSpMkLst>
        </pc:cxnChg>
        <pc:cxnChg chg="mod">
          <ac:chgData name="Phillip Kaufman" userId="c001b2a046940d7c" providerId="LiveId" clId="{5CB25B10-5B1C-4017-B167-ED3104435743}" dt="2024-05-14T03:10:49.697" v="23" actId="165"/>
          <ac:cxnSpMkLst>
            <pc:docMk/>
            <pc:sldMk cId="1865471990" sldId="964"/>
            <ac:cxnSpMk id="100" creationId="{592A5EB1-EF7D-676B-8BB8-C069F31F0441}"/>
          </ac:cxnSpMkLst>
        </pc:cxnChg>
        <pc:cxnChg chg="mod">
          <ac:chgData name="Phillip Kaufman" userId="c001b2a046940d7c" providerId="LiveId" clId="{5CB25B10-5B1C-4017-B167-ED3104435743}" dt="2024-05-14T03:10:49.697" v="23" actId="165"/>
          <ac:cxnSpMkLst>
            <pc:docMk/>
            <pc:sldMk cId="1865471990" sldId="964"/>
            <ac:cxnSpMk id="101" creationId="{57308E35-1FDF-5F92-B67C-95194F2D3CAB}"/>
          </ac:cxnSpMkLst>
        </pc:cxnChg>
        <pc:cxnChg chg="mod">
          <ac:chgData name="Phillip Kaufman" userId="c001b2a046940d7c" providerId="LiveId" clId="{5CB25B10-5B1C-4017-B167-ED3104435743}" dt="2024-05-14T03:10:49.697" v="23" actId="165"/>
          <ac:cxnSpMkLst>
            <pc:docMk/>
            <pc:sldMk cId="1865471990" sldId="964"/>
            <ac:cxnSpMk id="102" creationId="{A6884A5C-E0C6-FB56-7AF7-6416472E654D}"/>
          </ac:cxnSpMkLst>
        </pc:cxnChg>
        <pc:cxnChg chg="mod">
          <ac:chgData name="Phillip Kaufman" userId="c001b2a046940d7c" providerId="LiveId" clId="{5CB25B10-5B1C-4017-B167-ED3104435743}" dt="2024-05-14T03:10:49.697" v="23" actId="165"/>
          <ac:cxnSpMkLst>
            <pc:docMk/>
            <pc:sldMk cId="1865471990" sldId="964"/>
            <ac:cxnSpMk id="142" creationId="{E600AB9A-A678-66A4-33C9-9E04D0A88418}"/>
          </ac:cxnSpMkLst>
        </pc:cxnChg>
        <pc:cxnChg chg="mod">
          <ac:chgData name="Phillip Kaufman" userId="c001b2a046940d7c" providerId="LiveId" clId="{5CB25B10-5B1C-4017-B167-ED3104435743}" dt="2024-05-14T03:10:49.697" v="23" actId="165"/>
          <ac:cxnSpMkLst>
            <pc:docMk/>
            <pc:sldMk cId="1865471990" sldId="964"/>
            <ac:cxnSpMk id="144" creationId="{111A842E-A9C9-F44D-7F08-53E97458ECF3}"/>
          </ac:cxnSpMkLst>
        </pc:cxnChg>
        <pc:cxnChg chg="mod">
          <ac:chgData name="Phillip Kaufman" userId="c001b2a046940d7c" providerId="LiveId" clId="{5CB25B10-5B1C-4017-B167-ED3104435743}" dt="2024-05-14T03:10:49.697" v="23" actId="165"/>
          <ac:cxnSpMkLst>
            <pc:docMk/>
            <pc:sldMk cId="1865471990" sldId="964"/>
            <ac:cxnSpMk id="145" creationId="{F39A3001-AF60-9B04-AABC-31EBB1594528}"/>
          </ac:cxnSpMkLst>
        </pc:cxnChg>
        <pc:cxnChg chg="mod">
          <ac:chgData name="Phillip Kaufman" userId="c001b2a046940d7c" providerId="LiveId" clId="{5CB25B10-5B1C-4017-B167-ED3104435743}" dt="2024-05-14T03:10:49.697" v="23" actId="165"/>
          <ac:cxnSpMkLst>
            <pc:docMk/>
            <pc:sldMk cId="1865471990" sldId="964"/>
            <ac:cxnSpMk id="146" creationId="{DC06EAC6-E220-7EB9-2C84-FEAD5B5C2712}"/>
          </ac:cxnSpMkLst>
        </pc:cxnChg>
        <pc:cxnChg chg="mod">
          <ac:chgData name="Phillip Kaufman" userId="c001b2a046940d7c" providerId="LiveId" clId="{5CB25B10-5B1C-4017-B167-ED3104435743}" dt="2024-05-14T03:10:49.697" v="23" actId="165"/>
          <ac:cxnSpMkLst>
            <pc:docMk/>
            <pc:sldMk cId="1865471990" sldId="964"/>
            <ac:cxnSpMk id="147" creationId="{C930EE66-343C-0A12-3FCF-CFD65A6F8563}"/>
          </ac:cxnSpMkLst>
        </pc:cxnChg>
        <pc:cxnChg chg="mod">
          <ac:chgData name="Phillip Kaufman" userId="c001b2a046940d7c" providerId="LiveId" clId="{5CB25B10-5B1C-4017-B167-ED3104435743}" dt="2024-05-14T03:10:49.697" v="23" actId="165"/>
          <ac:cxnSpMkLst>
            <pc:docMk/>
            <pc:sldMk cId="1865471990" sldId="964"/>
            <ac:cxnSpMk id="148" creationId="{94FCE567-F92B-23C2-58B4-E7A1EE86E637}"/>
          </ac:cxnSpMkLst>
        </pc:cxnChg>
      </pc:sldChg>
      <pc:sldChg chg="addSp delSp modSp add mod ord">
        <pc:chgData name="Phillip Kaufman" userId="c001b2a046940d7c" providerId="LiveId" clId="{5CB25B10-5B1C-4017-B167-ED3104435743}" dt="2024-05-14T03:18:17.158" v="143" actId="164"/>
        <pc:sldMkLst>
          <pc:docMk/>
          <pc:sldMk cId="249331440" sldId="965"/>
        </pc:sldMkLst>
        <pc:spChg chg="del mod">
          <ac:chgData name="Phillip Kaufman" userId="c001b2a046940d7c" providerId="LiveId" clId="{5CB25B10-5B1C-4017-B167-ED3104435743}" dt="2024-05-14T03:17:32.818" v="136" actId="478"/>
          <ac:spMkLst>
            <pc:docMk/>
            <pc:sldMk cId="249331440" sldId="965"/>
            <ac:spMk id="16" creationId="{5ED6CB07-9FAA-CC29-54AA-C1B4EC02F36F}"/>
          </ac:spMkLst>
        </pc:spChg>
        <pc:spChg chg="del">
          <ac:chgData name="Phillip Kaufman" userId="c001b2a046940d7c" providerId="LiveId" clId="{5CB25B10-5B1C-4017-B167-ED3104435743}" dt="2024-05-14T03:17:45.111" v="139" actId="478"/>
          <ac:spMkLst>
            <pc:docMk/>
            <pc:sldMk cId="249331440" sldId="965"/>
            <ac:spMk id="20" creationId="{3E82BD31-34DA-B4CB-0E89-2A9C684DCB25}"/>
          </ac:spMkLst>
        </pc:spChg>
        <pc:spChg chg="add mod">
          <ac:chgData name="Phillip Kaufman" userId="c001b2a046940d7c" providerId="LiveId" clId="{5CB25B10-5B1C-4017-B167-ED3104435743}" dt="2024-05-14T03:17:38.443" v="138" actId="1076"/>
          <ac:spMkLst>
            <pc:docMk/>
            <pc:sldMk cId="249331440" sldId="965"/>
            <ac:spMk id="59" creationId="{ACFDC5D2-BB3C-E0CD-0BED-0BD1267C772A}"/>
          </ac:spMkLst>
        </pc:spChg>
        <pc:spChg chg="add mod">
          <ac:chgData name="Phillip Kaufman" userId="c001b2a046940d7c" providerId="LiveId" clId="{5CB25B10-5B1C-4017-B167-ED3104435743}" dt="2024-05-14T03:17:45.341" v="140"/>
          <ac:spMkLst>
            <pc:docMk/>
            <pc:sldMk cId="249331440" sldId="965"/>
            <ac:spMk id="60" creationId="{CA48AF23-3180-60ED-538F-BF9667DB775D}"/>
          </ac:spMkLst>
        </pc:spChg>
        <pc:spChg chg="add mod">
          <ac:chgData name="Phillip Kaufman" userId="c001b2a046940d7c" providerId="LiveId" clId="{5CB25B10-5B1C-4017-B167-ED3104435743}" dt="2024-05-14T03:17:45.341" v="140"/>
          <ac:spMkLst>
            <pc:docMk/>
            <pc:sldMk cId="249331440" sldId="965"/>
            <ac:spMk id="61" creationId="{49A9BD8C-6956-F6FB-565D-929D605D83F8}"/>
          </ac:spMkLst>
        </pc:spChg>
        <pc:spChg chg="add mod">
          <ac:chgData name="Phillip Kaufman" userId="c001b2a046940d7c" providerId="LiveId" clId="{5CB25B10-5B1C-4017-B167-ED3104435743}" dt="2024-05-14T03:17:45.341" v="140"/>
          <ac:spMkLst>
            <pc:docMk/>
            <pc:sldMk cId="249331440" sldId="965"/>
            <ac:spMk id="62" creationId="{F4F8B367-B9C4-B99E-44D8-56C4D9A97465}"/>
          </ac:spMkLst>
        </pc:spChg>
        <pc:grpChg chg="add mod">
          <ac:chgData name="Phillip Kaufman" userId="c001b2a046940d7c" providerId="LiveId" clId="{5CB25B10-5B1C-4017-B167-ED3104435743}" dt="2024-05-14T03:18:17.158" v="143" actId="164"/>
          <ac:grpSpMkLst>
            <pc:docMk/>
            <pc:sldMk cId="249331440" sldId="965"/>
            <ac:grpSpMk id="4" creationId="{388984B0-2F80-742D-A4DF-188DB30E8A68}"/>
          </ac:grpSpMkLst>
        </pc:grpChg>
        <pc:grpChg chg="mod">
          <ac:chgData name="Phillip Kaufman" userId="c001b2a046940d7c" providerId="LiveId" clId="{5CB25B10-5B1C-4017-B167-ED3104435743}" dt="2024-05-14T03:14:58.191" v="42"/>
          <ac:grpSpMkLst>
            <pc:docMk/>
            <pc:sldMk cId="249331440" sldId="965"/>
            <ac:grpSpMk id="5" creationId="{BFF55684-2D5E-8911-07E8-42EC17C3933A}"/>
          </ac:grpSpMkLst>
        </pc:grpChg>
        <pc:grpChg chg="mod">
          <ac:chgData name="Phillip Kaufman" userId="c001b2a046940d7c" providerId="LiveId" clId="{5CB25B10-5B1C-4017-B167-ED3104435743}" dt="2024-05-14T03:18:17.158" v="143" actId="164"/>
          <ac:grpSpMkLst>
            <pc:docMk/>
            <pc:sldMk cId="249331440" sldId="965"/>
            <ac:grpSpMk id="7" creationId="{AC80A02A-963C-B24B-41F4-E62ACA78911F}"/>
          </ac:grpSpMkLst>
        </pc:grpChg>
        <pc:grpChg chg="mod">
          <ac:chgData name="Phillip Kaufman" userId="c001b2a046940d7c" providerId="LiveId" clId="{5CB25B10-5B1C-4017-B167-ED3104435743}" dt="2024-05-14T03:14:58.191" v="42"/>
          <ac:grpSpMkLst>
            <pc:docMk/>
            <pc:sldMk cId="249331440" sldId="965"/>
            <ac:grpSpMk id="11" creationId="{9F5BDD80-E7EE-B970-17EF-DEA97262B515}"/>
          </ac:grpSpMkLst>
        </pc:grpChg>
        <pc:grpChg chg="add mod">
          <ac:chgData name="Phillip Kaufman" userId="c001b2a046940d7c" providerId="LiveId" clId="{5CB25B10-5B1C-4017-B167-ED3104435743}" dt="2024-05-14T03:18:17.158" v="143" actId="164"/>
          <ac:grpSpMkLst>
            <pc:docMk/>
            <pc:sldMk cId="249331440" sldId="965"/>
            <ac:grpSpMk id="63" creationId="{3EE3C5FC-1BD1-FB26-213A-DF76F39A4D70}"/>
          </ac:grpSpMkLst>
        </pc:grpChg>
        <pc:cxnChg chg="mod">
          <ac:chgData name="Phillip Kaufman" userId="c001b2a046940d7c" providerId="LiveId" clId="{5CB25B10-5B1C-4017-B167-ED3104435743}" dt="2024-05-14T03:14:58.191" v="42"/>
          <ac:cxnSpMkLst>
            <pc:docMk/>
            <pc:sldMk cId="249331440" sldId="965"/>
            <ac:cxnSpMk id="6" creationId="{78F7DC32-4A40-C656-F637-622BFF5BB670}"/>
          </ac:cxnSpMkLst>
        </pc:cxnChg>
        <pc:cxnChg chg="mod">
          <ac:chgData name="Phillip Kaufman" userId="c001b2a046940d7c" providerId="LiveId" clId="{5CB25B10-5B1C-4017-B167-ED3104435743}" dt="2024-05-14T03:16:14.609" v="101" actId="1036"/>
          <ac:cxnSpMkLst>
            <pc:docMk/>
            <pc:sldMk cId="249331440" sldId="965"/>
            <ac:cxnSpMk id="12" creationId="{55B0DE53-BE6B-EB71-6687-184B74E63872}"/>
          </ac:cxnSpMkLst>
        </pc:cxnChg>
        <pc:cxnChg chg="mod">
          <ac:chgData name="Phillip Kaufman" userId="c001b2a046940d7c" providerId="LiveId" clId="{5CB25B10-5B1C-4017-B167-ED3104435743}" dt="2024-05-14T03:16:18.072" v="106" actId="1037"/>
          <ac:cxnSpMkLst>
            <pc:docMk/>
            <pc:sldMk cId="249331440" sldId="965"/>
            <ac:cxnSpMk id="14" creationId="{DE1270EC-ACEB-D1D5-9042-47327B9B4317}"/>
          </ac:cxnSpMkLst>
        </pc:cxnChg>
        <pc:cxnChg chg="mod">
          <ac:chgData name="Phillip Kaufman" userId="c001b2a046940d7c" providerId="LiveId" clId="{5CB25B10-5B1C-4017-B167-ED3104435743}" dt="2024-05-14T03:15:34.326" v="55" actId="1037"/>
          <ac:cxnSpMkLst>
            <pc:docMk/>
            <pc:sldMk cId="249331440" sldId="965"/>
            <ac:cxnSpMk id="15" creationId="{684D4064-3D0D-813A-CD7C-436CDC32A5C2}"/>
          </ac:cxnSpMkLst>
        </pc:cxnChg>
        <pc:cxnChg chg="mod">
          <ac:chgData name="Phillip Kaufman" userId="c001b2a046940d7c" providerId="LiveId" clId="{5CB25B10-5B1C-4017-B167-ED3104435743}" dt="2024-05-14T03:14:58.191" v="42"/>
          <ac:cxnSpMkLst>
            <pc:docMk/>
            <pc:sldMk cId="249331440" sldId="965"/>
            <ac:cxnSpMk id="19" creationId="{903062DC-6884-5B21-9843-F8B1171805F7}"/>
          </ac:cxnSpMkLst>
        </pc:cxnChg>
        <pc:cxnChg chg="mod">
          <ac:chgData name="Phillip Kaufman" userId="c001b2a046940d7c" providerId="LiveId" clId="{5CB25B10-5B1C-4017-B167-ED3104435743}" dt="2024-05-14T03:17:00.835" v="132" actId="1036"/>
          <ac:cxnSpMkLst>
            <pc:docMk/>
            <pc:sldMk cId="249331440" sldId="965"/>
            <ac:cxnSpMk id="22" creationId="{E3B511AE-6AE5-E41C-6706-ECC7407DC82B}"/>
          </ac:cxnSpMkLst>
        </pc:cxnChg>
        <pc:cxnChg chg="mod">
          <ac:chgData name="Phillip Kaufman" userId="c001b2a046940d7c" providerId="LiveId" clId="{5CB25B10-5B1C-4017-B167-ED3104435743}" dt="2024-05-14T03:14:58.191" v="42"/>
          <ac:cxnSpMkLst>
            <pc:docMk/>
            <pc:sldMk cId="249331440" sldId="965"/>
            <ac:cxnSpMk id="24" creationId="{075B21F3-81BC-DD22-7903-B596D9D5BD52}"/>
          </ac:cxnSpMkLst>
        </pc:cxnChg>
        <pc:cxnChg chg="mod">
          <ac:chgData name="Phillip Kaufman" userId="c001b2a046940d7c" providerId="LiveId" clId="{5CB25B10-5B1C-4017-B167-ED3104435743}" dt="2024-05-14T03:16:02.815" v="88" actId="1036"/>
          <ac:cxnSpMkLst>
            <pc:docMk/>
            <pc:sldMk cId="249331440" sldId="965"/>
            <ac:cxnSpMk id="34" creationId="{FC44B596-7AC5-54ED-2033-1D62D0E285F6}"/>
          </ac:cxnSpMkLst>
        </pc:cxnChg>
        <pc:cxnChg chg="mod">
          <ac:chgData name="Phillip Kaufman" userId="c001b2a046940d7c" providerId="LiveId" clId="{5CB25B10-5B1C-4017-B167-ED3104435743}" dt="2024-05-14T03:16:12.922" v="99" actId="1038"/>
          <ac:cxnSpMkLst>
            <pc:docMk/>
            <pc:sldMk cId="249331440" sldId="965"/>
            <ac:cxnSpMk id="35" creationId="{8A319405-762F-259E-BEF6-C7960C0F6FC9}"/>
          </ac:cxnSpMkLst>
        </pc:cxnChg>
        <pc:cxnChg chg="mod">
          <ac:chgData name="Phillip Kaufman" userId="c001b2a046940d7c" providerId="LiveId" clId="{5CB25B10-5B1C-4017-B167-ED3104435743}" dt="2024-05-14T03:16:52.062" v="127" actId="1035"/>
          <ac:cxnSpMkLst>
            <pc:docMk/>
            <pc:sldMk cId="249331440" sldId="965"/>
            <ac:cxnSpMk id="36" creationId="{C3C0F19C-8688-0653-A5B5-A1366460B989}"/>
          </ac:cxnSpMkLst>
        </pc:cxnChg>
        <pc:cxnChg chg="mod">
          <ac:chgData name="Phillip Kaufman" userId="c001b2a046940d7c" providerId="LiveId" clId="{5CB25B10-5B1C-4017-B167-ED3104435743}" dt="2024-05-14T03:16:47.207" v="121" actId="1037"/>
          <ac:cxnSpMkLst>
            <pc:docMk/>
            <pc:sldMk cId="249331440" sldId="965"/>
            <ac:cxnSpMk id="37" creationId="{6CBEEF99-47C3-AE17-EA13-AE97B823249D}"/>
          </ac:cxnSpMkLst>
        </pc:cxnChg>
        <pc:cxnChg chg="mod">
          <ac:chgData name="Phillip Kaufman" userId="c001b2a046940d7c" providerId="LiveId" clId="{5CB25B10-5B1C-4017-B167-ED3104435743}" dt="2024-05-14T03:14:58.191" v="42"/>
          <ac:cxnSpMkLst>
            <pc:docMk/>
            <pc:sldMk cId="249331440" sldId="965"/>
            <ac:cxnSpMk id="38" creationId="{6853A0A7-1E96-C727-045B-39E004A5BA4C}"/>
          </ac:cxnSpMkLst>
        </pc:cxnChg>
        <pc:cxnChg chg="mod">
          <ac:chgData name="Phillip Kaufman" userId="c001b2a046940d7c" providerId="LiveId" clId="{5CB25B10-5B1C-4017-B167-ED3104435743}" dt="2024-05-14T03:16:48.379" v="122" actId="1038"/>
          <ac:cxnSpMkLst>
            <pc:docMk/>
            <pc:sldMk cId="249331440" sldId="965"/>
            <ac:cxnSpMk id="39" creationId="{950E0B5F-9E2B-FACB-1D9E-084C2DAE6BE1}"/>
          </ac:cxnSpMkLst>
        </pc:cxnChg>
        <pc:cxnChg chg="mod">
          <ac:chgData name="Phillip Kaufman" userId="c001b2a046940d7c" providerId="LiveId" clId="{5CB25B10-5B1C-4017-B167-ED3104435743}" dt="2024-05-14T03:16:55.173" v="129" actId="1037"/>
          <ac:cxnSpMkLst>
            <pc:docMk/>
            <pc:sldMk cId="249331440" sldId="965"/>
            <ac:cxnSpMk id="40" creationId="{1C47CFC8-0FFF-5838-A500-20645E91879D}"/>
          </ac:cxnSpMkLst>
        </pc:cxnChg>
        <pc:cxnChg chg="mod">
          <ac:chgData name="Phillip Kaufman" userId="c001b2a046940d7c" providerId="LiveId" clId="{5CB25B10-5B1C-4017-B167-ED3104435743}" dt="2024-05-14T03:16:57.623" v="131" actId="1038"/>
          <ac:cxnSpMkLst>
            <pc:docMk/>
            <pc:sldMk cId="249331440" sldId="965"/>
            <ac:cxnSpMk id="41" creationId="{996A5153-49E1-92D3-52BB-D635E859CDBC}"/>
          </ac:cxnSpMkLst>
        </pc:cxnChg>
        <pc:cxnChg chg="mod">
          <ac:chgData name="Phillip Kaufman" userId="c001b2a046940d7c" providerId="LiveId" clId="{5CB25B10-5B1C-4017-B167-ED3104435743}" dt="2024-05-14T03:16:50.082" v="126" actId="1038"/>
          <ac:cxnSpMkLst>
            <pc:docMk/>
            <pc:sldMk cId="249331440" sldId="965"/>
            <ac:cxnSpMk id="42" creationId="{529063C0-005C-6042-9549-0070162634D9}"/>
          </ac:cxnSpMkLst>
        </pc:cxnChg>
        <pc:cxnChg chg="mod">
          <ac:chgData name="Phillip Kaufman" userId="c001b2a046940d7c" providerId="LiveId" clId="{5CB25B10-5B1C-4017-B167-ED3104435743}" dt="2024-05-14T03:14:58.191" v="42"/>
          <ac:cxnSpMkLst>
            <pc:docMk/>
            <pc:sldMk cId="249331440" sldId="965"/>
            <ac:cxnSpMk id="43" creationId="{C9068761-955B-8F89-7ECC-96BED9916268}"/>
          </ac:cxnSpMkLst>
        </pc:cxnChg>
        <pc:cxnChg chg="mod">
          <ac:chgData name="Phillip Kaufman" userId="c001b2a046940d7c" providerId="LiveId" clId="{5CB25B10-5B1C-4017-B167-ED3104435743}" dt="2024-05-14T03:15:33.126" v="53" actId="1037"/>
          <ac:cxnSpMkLst>
            <pc:docMk/>
            <pc:sldMk cId="249331440" sldId="965"/>
            <ac:cxnSpMk id="44" creationId="{CBEA9680-B25C-2429-8C6A-7DB3EB035C6C}"/>
          </ac:cxnSpMkLst>
        </pc:cxnChg>
        <pc:cxnChg chg="mod">
          <ac:chgData name="Phillip Kaufman" userId="c001b2a046940d7c" providerId="LiveId" clId="{5CB25B10-5B1C-4017-B167-ED3104435743}" dt="2024-05-14T03:14:58.191" v="42"/>
          <ac:cxnSpMkLst>
            <pc:docMk/>
            <pc:sldMk cId="249331440" sldId="965"/>
            <ac:cxnSpMk id="45" creationId="{EA5BED9E-740D-A830-7120-597712B2DA7A}"/>
          </ac:cxnSpMkLst>
        </pc:cxnChg>
        <pc:cxnChg chg="mod">
          <ac:chgData name="Phillip Kaufman" userId="c001b2a046940d7c" providerId="LiveId" clId="{5CB25B10-5B1C-4017-B167-ED3104435743}" dt="2024-05-14T03:15:59.764" v="85" actId="1038"/>
          <ac:cxnSpMkLst>
            <pc:docMk/>
            <pc:sldMk cId="249331440" sldId="965"/>
            <ac:cxnSpMk id="46" creationId="{E8C8B830-B46A-EC0D-695C-40EA74B7E5D8}"/>
          </ac:cxnSpMkLst>
        </pc:cxnChg>
        <pc:cxnChg chg="mod">
          <ac:chgData name="Phillip Kaufman" userId="c001b2a046940d7c" providerId="LiveId" clId="{5CB25B10-5B1C-4017-B167-ED3104435743}" dt="2024-05-14T03:16:11.144" v="96" actId="1038"/>
          <ac:cxnSpMkLst>
            <pc:docMk/>
            <pc:sldMk cId="249331440" sldId="965"/>
            <ac:cxnSpMk id="47" creationId="{2711FFA7-C705-79DA-8357-646F88F4B872}"/>
          </ac:cxnSpMkLst>
        </pc:cxnChg>
        <pc:cxnChg chg="mod">
          <ac:chgData name="Phillip Kaufman" userId="c001b2a046940d7c" providerId="LiveId" clId="{5CB25B10-5B1C-4017-B167-ED3104435743}" dt="2024-05-14T03:16:16.670" v="104" actId="1037"/>
          <ac:cxnSpMkLst>
            <pc:docMk/>
            <pc:sldMk cId="249331440" sldId="965"/>
            <ac:cxnSpMk id="48" creationId="{CB657306-5353-8831-DB9B-8D6262D8FCC3}"/>
          </ac:cxnSpMkLst>
        </pc:cxnChg>
        <pc:cxnChg chg="mod">
          <ac:chgData name="Phillip Kaufman" userId="c001b2a046940d7c" providerId="LiveId" clId="{5CB25B10-5B1C-4017-B167-ED3104435743}" dt="2024-05-14T03:16:32.213" v="115" actId="1037"/>
          <ac:cxnSpMkLst>
            <pc:docMk/>
            <pc:sldMk cId="249331440" sldId="965"/>
            <ac:cxnSpMk id="49" creationId="{91493334-3E78-0B14-36A8-C08E517A29A2}"/>
          </ac:cxnSpMkLst>
        </pc:cxnChg>
        <pc:cxnChg chg="mod">
          <ac:chgData name="Phillip Kaufman" userId="c001b2a046940d7c" providerId="LiveId" clId="{5CB25B10-5B1C-4017-B167-ED3104435743}" dt="2024-05-14T03:15:44.874" v="68" actId="1035"/>
          <ac:cxnSpMkLst>
            <pc:docMk/>
            <pc:sldMk cId="249331440" sldId="965"/>
            <ac:cxnSpMk id="50" creationId="{06326CB1-BC6C-2BEA-C41F-2767E31A00FC}"/>
          </ac:cxnSpMkLst>
        </pc:cxnChg>
        <pc:cxnChg chg="mod">
          <ac:chgData name="Phillip Kaufman" userId="c001b2a046940d7c" providerId="LiveId" clId="{5CB25B10-5B1C-4017-B167-ED3104435743}" dt="2024-05-14T03:14:58.191" v="42"/>
          <ac:cxnSpMkLst>
            <pc:docMk/>
            <pc:sldMk cId="249331440" sldId="965"/>
            <ac:cxnSpMk id="51" creationId="{D1151E6A-FC95-6613-B41F-D508704BEA41}"/>
          </ac:cxnSpMkLst>
        </pc:cxnChg>
        <pc:cxnChg chg="mod">
          <ac:chgData name="Phillip Kaufman" userId="c001b2a046940d7c" providerId="LiveId" clId="{5CB25B10-5B1C-4017-B167-ED3104435743}" dt="2024-05-14T03:16:25.842" v="111" actId="1035"/>
          <ac:cxnSpMkLst>
            <pc:docMk/>
            <pc:sldMk cId="249331440" sldId="965"/>
            <ac:cxnSpMk id="52" creationId="{F8C017BC-DAF5-BF58-04CD-6152CFC0214A}"/>
          </ac:cxnSpMkLst>
        </pc:cxnChg>
        <pc:cxnChg chg="mod">
          <ac:chgData name="Phillip Kaufman" userId="c001b2a046940d7c" providerId="LiveId" clId="{5CB25B10-5B1C-4017-B167-ED3104435743}" dt="2024-05-14T03:14:58.191" v="42"/>
          <ac:cxnSpMkLst>
            <pc:docMk/>
            <pc:sldMk cId="249331440" sldId="965"/>
            <ac:cxnSpMk id="53" creationId="{582EA28F-E371-3328-F058-F337B8C9526C}"/>
          </ac:cxnSpMkLst>
        </pc:cxnChg>
        <pc:cxnChg chg="mod">
          <ac:chgData name="Phillip Kaufman" userId="c001b2a046940d7c" providerId="LiveId" clId="{5CB25B10-5B1C-4017-B167-ED3104435743}" dt="2024-05-14T03:15:47.558" v="71" actId="1035"/>
          <ac:cxnSpMkLst>
            <pc:docMk/>
            <pc:sldMk cId="249331440" sldId="965"/>
            <ac:cxnSpMk id="54" creationId="{2976959B-58B3-BE66-5CA6-554276EC06D8}"/>
          </ac:cxnSpMkLst>
        </pc:cxnChg>
        <pc:cxnChg chg="mod">
          <ac:chgData name="Phillip Kaufman" userId="c001b2a046940d7c" providerId="LiveId" clId="{5CB25B10-5B1C-4017-B167-ED3104435743}" dt="2024-05-14T03:16:29.760" v="113" actId="1038"/>
          <ac:cxnSpMkLst>
            <pc:docMk/>
            <pc:sldMk cId="249331440" sldId="965"/>
            <ac:cxnSpMk id="55" creationId="{F4EF4C9E-6816-5D00-5CFF-0B4646CAEC7E}"/>
          </ac:cxnSpMkLst>
        </pc:cxnChg>
        <pc:cxnChg chg="mod">
          <ac:chgData name="Phillip Kaufman" userId="c001b2a046940d7c" providerId="LiveId" clId="{5CB25B10-5B1C-4017-B167-ED3104435743}" dt="2024-05-14T03:15:52.732" v="81" actId="1037"/>
          <ac:cxnSpMkLst>
            <pc:docMk/>
            <pc:sldMk cId="249331440" sldId="965"/>
            <ac:cxnSpMk id="56" creationId="{AD75EEFF-7C1C-46BF-F085-D2876F639B85}"/>
          </ac:cxnSpMkLst>
        </pc:cxnChg>
        <pc:cxnChg chg="mod">
          <ac:chgData name="Phillip Kaufman" userId="c001b2a046940d7c" providerId="LiveId" clId="{5CB25B10-5B1C-4017-B167-ED3104435743}" dt="2024-05-14T03:14:58.191" v="42"/>
          <ac:cxnSpMkLst>
            <pc:docMk/>
            <pc:sldMk cId="249331440" sldId="965"/>
            <ac:cxnSpMk id="57" creationId="{9D0767CB-B73D-6849-4768-5B9D1A6D448E}"/>
          </ac:cxnSpMkLst>
        </pc:cxnChg>
        <pc:cxnChg chg="mod">
          <ac:chgData name="Phillip Kaufman" userId="c001b2a046940d7c" providerId="LiveId" clId="{5CB25B10-5B1C-4017-B167-ED3104435743}" dt="2024-05-14T03:16:21.606" v="108" actId="1037"/>
          <ac:cxnSpMkLst>
            <pc:docMk/>
            <pc:sldMk cId="249331440" sldId="965"/>
            <ac:cxnSpMk id="58" creationId="{86E322BE-86EB-120B-E194-127108CF4E37}"/>
          </ac:cxnSpMkLst>
        </pc:cxnChg>
      </pc:sldChg>
      <pc:sldChg chg="add del ord">
        <pc:chgData name="Phillip Kaufman" userId="c001b2a046940d7c" providerId="LiveId" clId="{5CB25B10-5B1C-4017-B167-ED3104435743}" dt="2024-05-14T03:14:53.039" v="38" actId="2890"/>
        <pc:sldMkLst>
          <pc:docMk/>
          <pc:sldMk cId="755425513" sldId="965"/>
        </pc:sldMkLst>
      </pc:sldChg>
      <pc:sldChg chg="add del">
        <pc:chgData name="Phillip Kaufman" userId="c001b2a046940d7c" providerId="LiveId" clId="{5CB25B10-5B1C-4017-B167-ED3104435743}" dt="2024-05-14T03:14:33.859" v="33" actId="47"/>
        <pc:sldMkLst>
          <pc:docMk/>
          <pc:sldMk cId="3659029995" sldId="965"/>
        </pc:sldMkLst>
      </pc:sldChg>
      <pc:sldChg chg="addSp delSp modSp add mod">
        <pc:chgData name="Phillip Kaufman" userId="c001b2a046940d7c" providerId="LiveId" clId="{5CB25B10-5B1C-4017-B167-ED3104435743}" dt="2024-05-16T19:49:30.056" v="2521"/>
        <pc:sldMkLst>
          <pc:docMk/>
          <pc:sldMk cId="580835950" sldId="966"/>
        </pc:sldMkLst>
        <pc:spChg chg="mod">
          <ac:chgData name="Phillip Kaufman" userId="c001b2a046940d7c" providerId="LiveId" clId="{5CB25B10-5B1C-4017-B167-ED3104435743}" dt="2024-05-15T22:08:49.972" v="1638" actId="1076"/>
          <ac:spMkLst>
            <pc:docMk/>
            <pc:sldMk cId="580835950" sldId="966"/>
            <ac:spMk id="8" creationId="{682FFE77-826D-8979-6044-DE5B24FBDD3F}"/>
          </ac:spMkLst>
        </pc:spChg>
        <pc:spChg chg="add mod">
          <ac:chgData name="Phillip Kaufman" userId="c001b2a046940d7c" providerId="LiveId" clId="{5CB25B10-5B1C-4017-B167-ED3104435743}" dt="2024-05-15T22:08:49.972" v="1638" actId="1076"/>
          <ac:spMkLst>
            <pc:docMk/>
            <pc:sldMk cId="580835950" sldId="966"/>
            <ac:spMk id="10" creationId="{8D14EC47-6F34-B146-11C4-189E5DD35435}"/>
          </ac:spMkLst>
        </pc:spChg>
        <pc:spChg chg="del">
          <ac:chgData name="Phillip Kaufman" userId="c001b2a046940d7c" providerId="LiveId" clId="{5CB25B10-5B1C-4017-B167-ED3104435743}" dt="2024-05-16T19:49:22.537" v="2516" actId="478"/>
          <ac:spMkLst>
            <pc:docMk/>
            <pc:sldMk cId="580835950" sldId="966"/>
            <ac:spMk id="13" creationId="{01FFB494-E5D9-354E-3F36-788A5E3134D3}"/>
          </ac:spMkLst>
        </pc:spChg>
        <pc:spChg chg="del">
          <ac:chgData name="Phillip Kaufman" userId="c001b2a046940d7c" providerId="LiveId" clId="{5CB25B10-5B1C-4017-B167-ED3104435743}" dt="2024-05-16T19:49:20.503" v="2515" actId="478"/>
          <ac:spMkLst>
            <pc:docMk/>
            <pc:sldMk cId="580835950" sldId="966"/>
            <ac:spMk id="14" creationId="{FD36E7DE-D741-3167-9487-9288DB75B919}"/>
          </ac:spMkLst>
        </pc:spChg>
        <pc:spChg chg="del">
          <ac:chgData name="Phillip Kaufman" userId="c001b2a046940d7c" providerId="LiveId" clId="{5CB25B10-5B1C-4017-B167-ED3104435743}" dt="2024-05-16T19:49:24.044" v="2517" actId="478"/>
          <ac:spMkLst>
            <pc:docMk/>
            <pc:sldMk cId="580835950" sldId="966"/>
            <ac:spMk id="15" creationId="{2D3B178A-4D7E-05A8-9760-113B8EB4D051}"/>
          </ac:spMkLst>
        </pc:spChg>
        <pc:spChg chg="del">
          <ac:chgData name="Phillip Kaufman" userId="c001b2a046940d7c" providerId="LiveId" clId="{5CB25B10-5B1C-4017-B167-ED3104435743}" dt="2024-05-16T19:49:20.503" v="2515" actId="478"/>
          <ac:spMkLst>
            <pc:docMk/>
            <pc:sldMk cId="580835950" sldId="966"/>
            <ac:spMk id="16" creationId="{335FABC0-4EEE-52FA-CA98-3A64C14EB575}"/>
          </ac:spMkLst>
        </pc:spChg>
        <pc:spChg chg="del">
          <ac:chgData name="Phillip Kaufman" userId="c001b2a046940d7c" providerId="LiveId" clId="{5CB25B10-5B1C-4017-B167-ED3104435743}" dt="2024-05-16T19:49:28.687" v="2520" actId="478"/>
          <ac:spMkLst>
            <pc:docMk/>
            <pc:sldMk cId="580835950" sldId="966"/>
            <ac:spMk id="19" creationId="{1176941B-C7C2-536C-408F-9BEE9DFA0927}"/>
          </ac:spMkLst>
        </pc:spChg>
        <pc:spChg chg="add mod">
          <ac:chgData name="Phillip Kaufman" userId="c001b2a046940d7c" providerId="LiveId" clId="{5CB25B10-5B1C-4017-B167-ED3104435743}" dt="2024-05-15T22:08:49.972" v="1638" actId="1076"/>
          <ac:spMkLst>
            <pc:docMk/>
            <pc:sldMk cId="580835950" sldId="966"/>
            <ac:spMk id="68" creationId="{3A89F2DC-60FA-CD20-3642-D3B4EB5DF392}"/>
          </ac:spMkLst>
        </pc:spChg>
        <pc:spChg chg="add mod">
          <ac:chgData name="Phillip Kaufman" userId="c001b2a046940d7c" providerId="LiveId" clId="{5CB25B10-5B1C-4017-B167-ED3104435743}" dt="2024-05-15T22:08:49.972" v="1638" actId="1076"/>
          <ac:spMkLst>
            <pc:docMk/>
            <pc:sldMk cId="580835950" sldId="966"/>
            <ac:spMk id="69" creationId="{8CA9C7AF-6900-8A0E-61E0-67A05E13C323}"/>
          </ac:spMkLst>
        </pc:spChg>
        <pc:spChg chg="mod">
          <ac:chgData name="Phillip Kaufman" userId="c001b2a046940d7c" providerId="LiveId" clId="{5CB25B10-5B1C-4017-B167-ED3104435743}" dt="2024-05-16T19:49:30.056" v="2521"/>
          <ac:spMkLst>
            <pc:docMk/>
            <pc:sldMk cId="580835950" sldId="966"/>
            <ac:spMk id="72" creationId="{31BD79C5-E22F-54D8-8EF1-923CAF5ED192}"/>
          </ac:spMkLst>
        </pc:spChg>
        <pc:spChg chg="mod">
          <ac:chgData name="Phillip Kaufman" userId="c001b2a046940d7c" providerId="LiveId" clId="{5CB25B10-5B1C-4017-B167-ED3104435743}" dt="2024-05-16T19:49:30.056" v="2521"/>
          <ac:spMkLst>
            <pc:docMk/>
            <pc:sldMk cId="580835950" sldId="966"/>
            <ac:spMk id="73" creationId="{56433237-D748-E39A-789B-F0D79438F063}"/>
          </ac:spMkLst>
        </pc:spChg>
        <pc:spChg chg="mod">
          <ac:chgData name="Phillip Kaufman" userId="c001b2a046940d7c" providerId="LiveId" clId="{5CB25B10-5B1C-4017-B167-ED3104435743}" dt="2024-05-16T19:49:30.056" v="2521"/>
          <ac:spMkLst>
            <pc:docMk/>
            <pc:sldMk cId="580835950" sldId="966"/>
            <ac:spMk id="74" creationId="{895076D6-33AF-0265-44F0-6CD0D3D41583}"/>
          </ac:spMkLst>
        </pc:spChg>
        <pc:spChg chg="mod">
          <ac:chgData name="Phillip Kaufman" userId="c001b2a046940d7c" providerId="LiveId" clId="{5CB25B10-5B1C-4017-B167-ED3104435743}" dt="2024-05-16T19:49:30.056" v="2521"/>
          <ac:spMkLst>
            <pc:docMk/>
            <pc:sldMk cId="580835950" sldId="966"/>
            <ac:spMk id="75" creationId="{3F91A32F-C5A3-952D-B36A-EA5A4D096F79}"/>
          </ac:spMkLst>
        </pc:spChg>
        <pc:spChg chg="mod">
          <ac:chgData name="Phillip Kaufman" userId="c001b2a046940d7c" providerId="LiveId" clId="{5CB25B10-5B1C-4017-B167-ED3104435743}" dt="2024-05-16T19:49:30.056" v="2521"/>
          <ac:spMkLst>
            <pc:docMk/>
            <pc:sldMk cId="580835950" sldId="966"/>
            <ac:spMk id="78" creationId="{5F961063-6838-61DF-CF5B-4B13CC5E2CDF}"/>
          </ac:spMkLst>
        </pc:spChg>
        <pc:grpChg chg="del">
          <ac:chgData name="Phillip Kaufman" userId="c001b2a046940d7c" providerId="LiveId" clId="{5CB25B10-5B1C-4017-B167-ED3104435743}" dt="2024-05-16T19:49:24.044" v="2517" actId="478"/>
          <ac:grpSpMkLst>
            <pc:docMk/>
            <pc:sldMk cId="580835950" sldId="966"/>
            <ac:grpSpMk id="11" creationId="{CEFF358F-E8CA-365F-F640-F2572242B2FA}"/>
          </ac:grpSpMkLst>
        </pc:grpChg>
        <pc:grpChg chg="del">
          <ac:chgData name="Phillip Kaufman" userId="c001b2a046940d7c" providerId="LiveId" clId="{5CB25B10-5B1C-4017-B167-ED3104435743}" dt="2024-05-16T19:49:27.191" v="2519" actId="478"/>
          <ac:grpSpMkLst>
            <pc:docMk/>
            <pc:sldMk cId="580835950" sldId="966"/>
            <ac:grpSpMk id="12" creationId="{0A3264AA-6408-547E-1D8E-0F4B13581B5B}"/>
          </ac:grpSpMkLst>
        </pc:grpChg>
        <pc:grpChg chg="add mod">
          <ac:chgData name="Phillip Kaufman" userId="c001b2a046940d7c" providerId="LiveId" clId="{5CB25B10-5B1C-4017-B167-ED3104435743}" dt="2024-05-16T19:49:30.056" v="2521"/>
          <ac:grpSpMkLst>
            <pc:docMk/>
            <pc:sldMk cId="580835950" sldId="966"/>
            <ac:grpSpMk id="70" creationId="{FAC0D5F6-3371-8CFB-B589-842F66348285}"/>
          </ac:grpSpMkLst>
        </pc:grpChg>
        <pc:grpChg chg="mod">
          <ac:chgData name="Phillip Kaufman" userId="c001b2a046940d7c" providerId="LiveId" clId="{5CB25B10-5B1C-4017-B167-ED3104435743}" dt="2024-05-16T19:49:30.056" v="2521"/>
          <ac:grpSpMkLst>
            <pc:docMk/>
            <pc:sldMk cId="580835950" sldId="966"/>
            <ac:grpSpMk id="71" creationId="{41333B56-AEE3-5C34-F64F-A22FD55CA317}"/>
          </ac:grpSpMkLst>
        </pc:grpChg>
        <pc:cxnChg chg="del">
          <ac:chgData name="Phillip Kaufman" userId="c001b2a046940d7c" providerId="LiveId" clId="{5CB25B10-5B1C-4017-B167-ED3104435743}" dt="2024-05-16T19:49:27.191" v="2519" actId="478"/>
          <ac:cxnSpMkLst>
            <pc:docMk/>
            <pc:sldMk cId="580835950" sldId="966"/>
            <ac:cxnSpMk id="17" creationId="{EF4F2354-F68E-6902-6481-9AE19760C342}"/>
          </ac:cxnSpMkLst>
        </pc:cxnChg>
        <pc:cxnChg chg="del mod">
          <ac:chgData name="Phillip Kaufman" userId="c001b2a046940d7c" providerId="LiveId" clId="{5CB25B10-5B1C-4017-B167-ED3104435743}" dt="2024-05-16T19:49:25.589" v="2518" actId="478"/>
          <ac:cxnSpMkLst>
            <pc:docMk/>
            <pc:sldMk cId="580835950" sldId="966"/>
            <ac:cxnSpMk id="18" creationId="{99EEC7DC-2774-F4E5-2DE5-C683CB213608}"/>
          </ac:cxnSpMkLst>
        </pc:cxnChg>
        <pc:cxnChg chg="mod">
          <ac:chgData name="Phillip Kaufman" userId="c001b2a046940d7c" providerId="LiveId" clId="{5CB25B10-5B1C-4017-B167-ED3104435743}" dt="2024-05-16T19:49:30.056" v="2521"/>
          <ac:cxnSpMkLst>
            <pc:docMk/>
            <pc:sldMk cId="580835950" sldId="966"/>
            <ac:cxnSpMk id="76" creationId="{54C8E55E-953B-A728-43AA-29B0577C3997}"/>
          </ac:cxnSpMkLst>
        </pc:cxnChg>
        <pc:cxnChg chg="mod">
          <ac:chgData name="Phillip Kaufman" userId="c001b2a046940d7c" providerId="LiveId" clId="{5CB25B10-5B1C-4017-B167-ED3104435743}" dt="2024-05-16T19:49:30.056" v="2521"/>
          <ac:cxnSpMkLst>
            <pc:docMk/>
            <pc:sldMk cId="580835950" sldId="966"/>
            <ac:cxnSpMk id="77" creationId="{56CCD349-203B-6F9F-A809-0276F2B8EC86}"/>
          </ac:cxnSpMkLst>
        </pc:cxnChg>
      </pc:sldChg>
      <pc:sldChg chg="modSp add del mod">
        <pc:chgData name="Phillip Kaufman" userId="c001b2a046940d7c" providerId="LiveId" clId="{5CB25B10-5B1C-4017-B167-ED3104435743}" dt="2024-05-14T06:50:17.931" v="800" actId="47"/>
        <pc:sldMkLst>
          <pc:docMk/>
          <pc:sldMk cId="1670995305" sldId="966"/>
        </pc:sldMkLst>
        <pc:spChg chg="mod">
          <ac:chgData name="Phillip Kaufman" userId="c001b2a046940d7c" providerId="LiveId" clId="{5CB25B10-5B1C-4017-B167-ED3104435743}" dt="2024-05-14T06:49:31.018" v="796" actId="14100"/>
          <ac:spMkLst>
            <pc:docMk/>
            <pc:sldMk cId="1670995305" sldId="966"/>
            <ac:spMk id="36" creationId="{748DDD12-DA6D-234E-CA8B-341E2E853721}"/>
          </ac:spMkLst>
        </pc:spChg>
        <pc:grpChg chg="mod">
          <ac:chgData name="Phillip Kaufman" userId="c001b2a046940d7c" providerId="LiveId" clId="{5CB25B10-5B1C-4017-B167-ED3104435743}" dt="2024-05-14T06:49:54.082" v="798" actId="1076"/>
          <ac:grpSpMkLst>
            <pc:docMk/>
            <pc:sldMk cId="1670995305" sldId="966"/>
            <ac:grpSpMk id="194" creationId="{EB29D9C1-503A-FCDE-C1C0-C2E8E2AC8BAA}"/>
          </ac:grpSpMkLst>
        </pc:grpChg>
      </pc:sldChg>
      <pc:sldChg chg="add del">
        <pc:chgData name="Phillip Kaufman" userId="c001b2a046940d7c" providerId="LiveId" clId="{5CB25B10-5B1C-4017-B167-ED3104435743}" dt="2024-05-15T21:23:02.842" v="1341" actId="47"/>
        <pc:sldMkLst>
          <pc:docMk/>
          <pc:sldMk cId="2878005165" sldId="967"/>
        </pc:sldMkLst>
      </pc:sldChg>
      <pc:sldChg chg="addSp delSp modSp add mod modNotesTx">
        <pc:chgData name="Phillip Kaufman" userId="c001b2a046940d7c" providerId="LiveId" clId="{5CB25B10-5B1C-4017-B167-ED3104435743}" dt="2024-05-15T21:33:30.729" v="1493" actId="1076"/>
        <pc:sldMkLst>
          <pc:docMk/>
          <pc:sldMk cId="806688974" sldId="968"/>
        </pc:sldMkLst>
        <pc:spChg chg="mod">
          <ac:chgData name="Phillip Kaufman" userId="c001b2a046940d7c" providerId="LiveId" clId="{5CB25B10-5B1C-4017-B167-ED3104435743}" dt="2024-05-15T06:40:46.151" v="1264" actId="1076"/>
          <ac:spMkLst>
            <pc:docMk/>
            <pc:sldMk cId="806688974" sldId="968"/>
            <ac:spMk id="2" creationId="{0F1EC470-2F5A-F172-D584-9DA593FCF4C7}"/>
          </ac:spMkLst>
        </pc:spChg>
        <pc:spChg chg="del mod">
          <ac:chgData name="Phillip Kaufman" userId="c001b2a046940d7c" providerId="LiveId" clId="{5CB25B10-5B1C-4017-B167-ED3104435743}" dt="2024-05-15T00:46:33.536" v="983" actId="478"/>
          <ac:spMkLst>
            <pc:docMk/>
            <pc:sldMk cId="806688974" sldId="968"/>
            <ac:spMk id="4" creationId="{68656457-9A7F-27AB-CC62-A88653A8B75F}"/>
          </ac:spMkLst>
        </pc:spChg>
        <pc:spChg chg="del mod">
          <ac:chgData name="Phillip Kaufman" userId="c001b2a046940d7c" providerId="LiveId" clId="{5CB25B10-5B1C-4017-B167-ED3104435743}" dt="2024-05-15T00:46:33.536" v="983" actId="478"/>
          <ac:spMkLst>
            <pc:docMk/>
            <pc:sldMk cId="806688974" sldId="968"/>
            <ac:spMk id="5" creationId="{02EDCDAC-60A1-AE6A-DC54-8DD7438633A6}"/>
          </ac:spMkLst>
        </pc:spChg>
        <pc:spChg chg="add mod">
          <ac:chgData name="Phillip Kaufman" userId="c001b2a046940d7c" providerId="LiveId" clId="{5CB25B10-5B1C-4017-B167-ED3104435743}" dt="2024-05-15T06:29:44.277" v="1142" actId="1076"/>
          <ac:spMkLst>
            <pc:docMk/>
            <pc:sldMk cId="806688974" sldId="968"/>
            <ac:spMk id="6" creationId="{38E683ED-A069-6A91-E3B1-71B2F8C2590C}"/>
          </ac:spMkLst>
        </pc:spChg>
        <pc:spChg chg="del">
          <ac:chgData name="Phillip Kaufman" userId="c001b2a046940d7c" providerId="LiveId" clId="{5CB25B10-5B1C-4017-B167-ED3104435743}" dt="2024-05-15T00:46:33.536" v="983" actId="478"/>
          <ac:spMkLst>
            <pc:docMk/>
            <pc:sldMk cId="806688974" sldId="968"/>
            <ac:spMk id="7" creationId="{E226828A-2FCE-B35E-677F-111701BC2331}"/>
          </ac:spMkLst>
        </pc:spChg>
        <pc:spChg chg="add del mod">
          <ac:chgData name="Phillip Kaufman" userId="c001b2a046940d7c" providerId="LiveId" clId="{5CB25B10-5B1C-4017-B167-ED3104435743}" dt="2024-05-15T21:28:09.077" v="1394" actId="21"/>
          <ac:spMkLst>
            <pc:docMk/>
            <pc:sldMk cId="806688974" sldId="968"/>
            <ac:spMk id="7" creationId="{F3653E2C-656A-5BF2-29A9-6F3D173263E2}"/>
          </ac:spMkLst>
        </pc:spChg>
        <pc:spChg chg="del mod">
          <ac:chgData name="Phillip Kaufman" userId="c001b2a046940d7c" providerId="LiveId" clId="{5CB25B10-5B1C-4017-B167-ED3104435743}" dt="2024-05-15T00:46:33.536" v="983" actId="478"/>
          <ac:spMkLst>
            <pc:docMk/>
            <pc:sldMk cId="806688974" sldId="968"/>
            <ac:spMk id="8" creationId="{682FFE77-826D-8979-6044-DE5B24FBDD3F}"/>
          </ac:spMkLst>
        </pc:spChg>
        <pc:spChg chg="add mod">
          <ac:chgData name="Phillip Kaufman" userId="c001b2a046940d7c" providerId="LiveId" clId="{5CB25B10-5B1C-4017-B167-ED3104435743}" dt="2024-05-15T01:36:07.397" v="1032" actId="571"/>
          <ac:spMkLst>
            <pc:docMk/>
            <pc:sldMk cId="806688974" sldId="968"/>
            <ac:spMk id="8" creationId="{E42ED0A6-20C2-62C9-E783-5BD1FAFF8A5B}"/>
          </ac:spMkLst>
        </pc:spChg>
        <pc:spChg chg="add mod">
          <ac:chgData name="Phillip Kaufman" userId="c001b2a046940d7c" providerId="LiveId" clId="{5CB25B10-5B1C-4017-B167-ED3104435743}" dt="2024-05-15T21:33:30.729" v="1493" actId="1076"/>
          <ac:spMkLst>
            <pc:docMk/>
            <pc:sldMk cId="806688974" sldId="968"/>
            <ac:spMk id="9" creationId="{2936CA69-2F47-3730-177F-1A1EC7A8832F}"/>
          </ac:spMkLst>
        </pc:spChg>
        <pc:spChg chg="add mod">
          <ac:chgData name="Phillip Kaufman" userId="c001b2a046940d7c" providerId="LiveId" clId="{5CB25B10-5B1C-4017-B167-ED3104435743}" dt="2024-05-15T06:39:25.601" v="1239" actId="1076"/>
          <ac:spMkLst>
            <pc:docMk/>
            <pc:sldMk cId="806688974" sldId="968"/>
            <ac:spMk id="10" creationId="{095CC42D-2C39-3D3B-A2F3-20791AD925F3}"/>
          </ac:spMkLst>
        </pc:spChg>
        <pc:spChg chg="add mod">
          <ac:chgData name="Phillip Kaufman" userId="c001b2a046940d7c" providerId="LiveId" clId="{5CB25B10-5B1C-4017-B167-ED3104435743}" dt="2024-05-15T21:32:53.549" v="1484" actId="1076"/>
          <ac:spMkLst>
            <pc:docMk/>
            <pc:sldMk cId="806688974" sldId="968"/>
            <ac:spMk id="12" creationId="{55B86D00-5727-8286-F5AB-593ABF3391FC}"/>
          </ac:spMkLst>
        </pc:spChg>
        <pc:spChg chg="add del mod">
          <ac:chgData name="Phillip Kaufman" userId="c001b2a046940d7c" providerId="LiveId" clId="{5CB25B10-5B1C-4017-B167-ED3104435743}" dt="2024-05-15T06:30:57.794" v="1145" actId="478"/>
          <ac:spMkLst>
            <pc:docMk/>
            <pc:sldMk cId="806688974" sldId="968"/>
            <ac:spMk id="14" creationId="{06518297-3E5E-7766-8DA3-B5BB2C84AE69}"/>
          </ac:spMkLst>
        </pc:spChg>
        <pc:spChg chg="add mod">
          <ac:chgData name="Phillip Kaufman" userId="c001b2a046940d7c" providerId="LiveId" clId="{5CB25B10-5B1C-4017-B167-ED3104435743}" dt="2024-05-15T21:33:28.184" v="1492" actId="1076"/>
          <ac:spMkLst>
            <pc:docMk/>
            <pc:sldMk cId="806688974" sldId="968"/>
            <ac:spMk id="15" creationId="{05E4F91A-10C1-4555-73E9-8A21E1D7BCE8}"/>
          </ac:spMkLst>
        </pc:spChg>
        <pc:picChg chg="add mod">
          <ac:chgData name="Phillip Kaufman" userId="c001b2a046940d7c" providerId="LiveId" clId="{5CB25B10-5B1C-4017-B167-ED3104435743}" dt="2024-05-15T21:32:51.506" v="1483" actId="1076"/>
          <ac:picMkLst>
            <pc:docMk/>
            <pc:sldMk cId="806688974" sldId="968"/>
            <ac:picMk id="4" creationId="{08AF13AB-DE0D-4EB5-7CED-9F640FFB2D5C}"/>
          </ac:picMkLst>
        </pc:picChg>
        <pc:picChg chg="add del mod">
          <ac:chgData name="Phillip Kaufman" userId="c001b2a046940d7c" providerId="LiveId" clId="{5CB25B10-5B1C-4017-B167-ED3104435743}" dt="2024-05-15T21:25:39.014" v="1358" actId="21"/>
          <ac:picMkLst>
            <pc:docMk/>
            <pc:sldMk cId="806688974" sldId="968"/>
            <ac:picMk id="5" creationId="{875A8F71-2C59-303F-E5F8-5D4FAD05420F}"/>
          </ac:picMkLst>
        </pc:picChg>
        <pc:picChg chg="add mod">
          <ac:chgData name="Phillip Kaufman" userId="c001b2a046940d7c" providerId="LiveId" clId="{5CB25B10-5B1C-4017-B167-ED3104435743}" dt="2024-05-15T06:40:56.558" v="1271" actId="1076"/>
          <ac:picMkLst>
            <pc:docMk/>
            <pc:sldMk cId="806688974" sldId="968"/>
            <ac:picMk id="8" creationId="{3E193095-1374-DE79-267F-BA558403E1F9}"/>
          </ac:picMkLst>
        </pc:picChg>
        <pc:picChg chg="mod">
          <ac:chgData name="Phillip Kaufman" userId="c001b2a046940d7c" providerId="LiveId" clId="{5CB25B10-5B1C-4017-B167-ED3104435743}" dt="2024-05-15T21:33:25.202" v="1491" actId="1076"/>
          <ac:picMkLst>
            <pc:docMk/>
            <pc:sldMk cId="806688974" sldId="968"/>
            <ac:picMk id="11" creationId="{A3ACCFC6-5B95-3AAB-ECE6-20E64CEF8158}"/>
          </ac:picMkLst>
        </pc:picChg>
        <pc:picChg chg="add del mod">
          <ac:chgData name="Phillip Kaufman" userId="c001b2a046940d7c" providerId="LiveId" clId="{5CB25B10-5B1C-4017-B167-ED3104435743}" dt="2024-05-15T06:30:57.794" v="1145" actId="478"/>
          <ac:picMkLst>
            <pc:docMk/>
            <pc:sldMk cId="806688974" sldId="968"/>
            <ac:picMk id="12" creationId="{5E91EA9F-257C-A244-DEBA-406F17E8A337}"/>
          </ac:picMkLst>
        </pc:picChg>
        <pc:picChg chg="mod">
          <ac:chgData name="Phillip Kaufman" userId="c001b2a046940d7c" providerId="LiveId" clId="{5CB25B10-5B1C-4017-B167-ED3104435743}" dt="2024-05-15T06:29:44.277" v="1142" actId="1076"/>
          <ac:picMkLst>
            <pc:docMk/>
            <pc:sldMk cId="806688974" sldId="968"/>
            <ac:picMk id="13" creationId="{F7DF87E3-5D57-7675-603D-D441C3B83849}"/>
          </ac:picMkLst>
        </pc:picChg>
        <pc:picChg chg="add mod">
          <ac:chgData name="Phillip Kaufman" userId="c001b2a046940d7c" providerId="LiveId" clId="{5CB25B10-5B1C-4017-B167-ED3104435743}" dt="2024-05-15T21:33:28.184" v="1492" actId="1076"/>
          <ac:picMkLst>
            <pc:docMk/>
            <pc:sldMk cId="806688974" sldId="968"/>
            <ac:picMk id="14" creationId="{EED3C47A-050C-3384-CE47-938506913D94}"/>
          </ac:picMkLst>
        </pc:picChg>
        <pc:picChg chg="add mod">
          <ac:chgData name="Phillip Kaufman" userId="c001b2a046940d7c" providerId="LiveId" clId="{5CB25B10-5B1C-4017-B167-ED3104435743}" dt="2024-05-15T06:40:07.324" v="1250" actId="1076"/>
          <ac:picMkLst>
            <pc:docMk/>
            <pc:sldMk cId="806688974" sldId="968"/>
            <ac:picMk id="16" creationId="{3952CA5A-ACF7-6FAC-9EFC-536E53916D16}"/>
          </ac:picMkLst>
        </pc:picChg>
        <pc:picChg chg="add del">
          <ac:chgData name="Phillip Kaufman" userId="c001b2a046940d7c" providerId="LiveId" clId="{5CB25B10-5B1C-4017-B167-ED3104435743}" dt="2024-05-15T06:32:07.328" v="1147" actId="21"/>
          <ac:picMkLst>
            <pc:docMk/>
            <pc:sldMk cId="806688974" sldId="968"/>
            <ac:picMk id="18" creationId="{4A30D5C1-8A64-AD7B-B6EA-98379188F8B4}"/>
          </ac:picMkLst>
        </pc:picChg>
        <pc:cxnChg chg="add mod">
          <ac:chgData name="Phillip Kaufman" userId="c001b2a046940d7c" providerId="LiveId" clId="{5CB25B10-5B1C-4017-B167-ED3104435743}" dt="2024-05-15T06:41:00.817" v="1273" actId="14100"/>
          <ac:cxnSpMkLst>
            <pc:docMk/>
            <pc:sldMk cId="806688974" sldId="968"/>
            <ac:cxnSpMk id="20" creationId="{2B8B9F70-C868-5962-469B-A1D36875D1E0}"/>
          </ac:cxnSpMkLst>
        </pc:cxnChg>
        <pc:cxnChg chg="add mod">
          <ac:chgData name="Phillip Kaufman" userId="c001b2a046940d7c" providerId="LiveId" clId="{5CB25B10-5B1C-4017-B167-ED3104435743}" dt="2024-05-15T06:40:38.827" v="1259" actId="14100"/>
          <ac:cxnSpMkLst>
            <pc:docMk/>
            <pc:sldMk cId="806688974" sldId="968"/>
            <ac:cxnSpMk id="22" creationId="{974D212F-EDB6-532E-8693-B30E1F1BD39D}"/>
          </ac:cxnSpMkLst>
        </pc:cxnChg>
      </pc:sldChg>
      <pc:sldChg chg="modSp add del mod">
        <pc:chgData name="Phillip Kaufman" userId="c001b2a046940d7c" providerId="LiveId" clId="{5CB25B10-5B1C-4017-B167-ED3104435743}" dt="2024-05-16T08:01:16.341" v="2025" actId="1076"/>
        <pc:sldMkLst>
          <pc:docMk/>
          <pc:sldMk cId="711055371" sldId="969"/>
        </pc:sldMkLst>
        <pc:spChg chg="mod">
          <ac:chgData name="Phillip Kaufman" userId="c001b2a046940d7c" providerId="LiveId" clId="{5CB25B10-5B1C-4017-B167-ED3104435743}" dt="2024-05-16T08:01:16.341" v="2025" actId="1076"/>
          <ac:spMkLst>
            <pc:docMk/>
            <pc:sldMk cId="711055371" sldId="969"/>
            <ac:spMk id="10" creationId="{A0B572DD-BD48-372C-9089-0C25554C6283}"/>
          </ac:spMkLst>
        </pc:spChg>
      </pc:sldChg>
      <pc:sldChg chg="add del">
        <pc:chgData name="Phillip Kaufman" userId="c001b2a046940d7c" providerId="LiveId" clId="{5CB25B10-5B1C-4017-B167-ED3104435743}" dt="2024-05-15T21:39:14.302" v="1607" actId="47"/>
        <pc:sldMkLst>
          <pc:docMk/>
          <pc:sldMk cId="1826443957" sldId="970"/>
        </pc:sldMkLst>
      </pc:sldChg>
      <pc:sldChg chg="add">
        <pc:chgData name="Phillip Kaufman" userId="c001b2a046940d7c" providerId="LiveId" clId="{5CB25B10-5B1C-4017-B167-ED3104435743}" dt="2024-05-16T08:02:36.271" v="2064" actId="2890"/>
        <pc:sldMkLst>
          <pc:docMk/>
          <pc:sldMk cId="3078043614" sldId="9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The v and w are small segments. They give a parallelogram. The omega calculates the area. The v and w hat are the small segment transported by the evolution. They can become anything as long as the parallelogram has the same area (as calculated by omega)</a:t>
            </a:r>
          </a:p>
        </p:txBody>
      </p:sp>
      <p:sp>
        <p:nvSpPr>
          <p:cNvPr id="4" name="Slide Number Placeholder 3"/>
          <p:cNvSpPr>
            <a:spLocks noGrp="1"/>
          </p:cNvSpPr>
          <p:nvPr>
            <p:ph type="sldNum" sz="quarter" idx="5"/>
          </p:nvPr>
        </p:nvSpPr>
        <p:spPr/>
        <p:txBody>
          <a:bodyPr/>
          <a:lstStyle/>
          <a:p>
            <a:fld id="{A154F452-85BD-4268-B680-C313DBFDCEB3}" type="slidenum">
              <a:rPr lang="en-US" smtClean="0"/>
              <a:t>17</a:t>
            </a:fld>
            <a:endParaRPr lang="en-US"/>
          </a:p>
        </p:txBody>
      </p:sp>
    </p:spTree>
    <p:extLst>
      <p:ext uri="{BB962C8B-B14F-4D97-AF65-F5344CB8AC3E}">
        <p14:creationId xmlns:p14="http://schemas.microsoft.com/office/powerpoint/2010/main" val="170729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30</a:t>
            </a:fld>
            <a:endParaRPr lang="en-US"/>
          </a:p>
        </p:txBody>
      </p:sp>
    </p:spTree>
    <p:extLst>
      <p:ext uri="{BB962C8B-B14F-4D97-AF65-F5344CB8AC3E}">
        <p14:creationId xmlns:p14="http://schemas.microsoft.com/office/powerpoint/2010/main" val="4130521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visualize like an ellipse (that is going to conserve area during motion) https://cookierobotics.com/007/ </a:t>
            </a:r>
          </a:p>
        </p:txBody>
      </p:sp>
      <p:sp>
        <p:nvSpPr>
          <p:cNvPr id="4" name="Slide Number Placeholder 3"/>
          <p:cNvSpPr>
            <a:spLocks noGrp="1"/>
          </p:cNvSpPr>
          <p:nvPr>
            <p:ph type="sldNum" sz="quarter" idx="5"/>
          </p:nvPr>
        </p:nvSpPr>
        <p:spPr/>
        <p:txBody>
          <a:bodyPr/>
          <a:lstStyle/>
          <a:p>
            <a:fld id="{A154F452-85BD-4268-B680-C313DBFDCEB3}" type="slidenum">
              <a:rPr lang="en-US" smtClean="0"/>
              <a:t>31</a:t>
            </a:fld>
            <a:endParaRPr lang="en-US"/>
          </a:p>
        </p:txBody>
      </p:sp>
    </p:spTree>
    <p:extLst>
      <p:ext uri="{BB962C8B-B14F-4D97-AF65-F5344CB8AC3E}">
        <p14:creationId xmlns:p14="http://schemas.microsoft.com/office/powerpoint/2010/main" val="4155197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38</a:t>
            </a:fld>
            <a:endParaRPr lang="en-US"/>
          </a:p>
        </p:txBody>
      </p:sp>
    </p:spTree>
    <p:extLst>
      <p:ext uri="{BB962C8B-B14F-4D97-AF65-F5344CB8AC3E}">
        <p14:creationId xmlns:p14="http://schemas.microsoft.com/office/powerpoint/2010/main" val="3391918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picture is the one with the vectors and transported vectors that have parallelograms with the same area</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21</a:t>
            </a:fld>
            <a:endParaRPr lang="en-US"/>
          </a:p>
        </p:txBody>
      </p:sp>
    </p:spTree>
    <p:extLst>
      <p:ext uri="{BB962C8B-B14F-4D97-AF65-F5344CB8AC3E}">
        <p14:creationId xmlns:p14="http://schemas.microsoft.com/office/powerpoint/2010/main" val="3292047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22</a:t>
            </a:fld>
            <a:endParaRPr lang="en-US"/>
          </a:p>
        </p:txBody>
      </p:sp>
    </p:spTree>
    <p:extLst>
      <p:ext uri="{BB962C8B-B14F-4D97-AF65-F5344CB8AC3E}">
        <p14:creationId xmlns:p14="http://schemas.microsoft.com/office/powerpoint/2010/main" val="1095924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a:p>
            <a:pPr algn="ct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23</a:t>
            </a:fld>
            <a:endParaRPr lang="en-US"/>
          </a:p>
        </p:txBody>
      </p:sp>
    </p:spTree>
    <p:extLst>
      <p:ext uri="{BB962C8B-B14F-4D97-AF65-F5344CB8AC3E}">
        <p14:creationId xmlns:p14="http://schemas.microsoft.com/office/powerpoint/2010/main" val="263364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first slide on det/rev only about areas=number of states</a:t>
            </a:r>
          </a:p>
          <a:p>
            <a:pPr algn="ctr"/>
            <a:r>
              <a:rPr lang="en-US" sz="1200" dirty="0"/>
              <a:t>TODO: separate slide for density (move picture to next slide)</a:t>
            </a:r>
          </a:p>
          <a:p>
            <a:pPr algn="ctr"/>
            <a:endParaRPr lang="en-US" sz="1200" dirty="0"/>
          </a:p>
          <a:p>
            <a:pPr algn="ctr"/>
            <a:r>
              <a:rPr lang="en-US" dirty="0"/>
              <a:t>From Book: “Note that by reversible here we mean that given the final state we can reconstruct the initial state. Given that areas measure the number of states, DR-EV is equivalent to DR-VOL, which means this is another characterization of Hamiltonian mechanics. We can also see a connection to DR-DEN. If we assign a density to an initial state, and we claim that all and only the elements that start in that initial state will end in a particular final state, we will expect the density of the corresponding final state to match. That is, if the evolution is deterministic and reversible, it may shuffle around a distribution, but it will never be able to spread it or concentrate it”</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24</a:t>
            </a:fld>
            <a:endParaRPr lang="en-US"/>
          </a:p>
        </p:txBody>
      </p:sp>
    </p:spTree>
    <p:extLst>
      <p:ext uri="{BB962C8B-B14F-4D97-AF65-F5344CB8AC3E}">
        <p14:creationId xmlns:p14="http://schemas.microsoft.com/office/powerpoint/2010/main" val="3773770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a:p>
            <a:pPr algn="ctr"/>
            <a:endParaRPr lang="en-US" dirty="0"/>
          </a:p>
          <a:p>
            <a:pPr algn="ctr"/>
            <a:r>
              <a:rPr lang="en-US" dirty="0"/>
              <a:t>What may be confusing is that the motion of a particle under linear drag may seem reversible, in the sense that we are able to, given the final position and momentum, reconstruct the initial values. Mathematically, it maps points one-to-one and would seem to satisfy DREV, even though it is not a Hamiltonian system. This is a perfect example of how focusing on just the points leads to the wrong physical intuition. Physically, we would say that a one meter range of position allows for more configurations than a one centimeter range, even though mathematically they have the same number of points. If we understand that states are infinitesimal areas of phase space, we can see that a dissipative system, though it does map the center points of infinitesimal areas one-to-one, it does not map the full infinitesimal area one-to-one. In this sense dissipative systems fail to be reversible.</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2889222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26</a:t>
            </a:fld>
            <a:endParaRPr lang="en-US"/>
          </a:p>
        </p:txBody>
      </p:sp>
    </p:spTree>
    <p:extLst>
      <p:ext uri="{BB962C8B-B14F-4D97-AF65-F5344CB8AC3E}">
        <p14:creationId xmlns:p14="http://schemas.microsoft.com/office/powerpoint/2010/main" val="312097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27</a:t>
            </a:fld>
            <a:endParaRPr lang="en-US"/>
          </a:p>
        </p:txBody>
      </p:sp>
    </p:spTree>
    <p:extLst>
      <p:ext uri="{BB962C8B-B14F-4D97-AF65-F5344CB8AC3E}">
        <p14:creationId xmlns:p14="http://schemas.microsoft.com/office/powerpoint/2010/main" val="481251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look for ideas for picture in textbooks, videos, </a:t>
            </a:r>
            <a:r>
              <a:rPr lang="en-US" dirty="0" err="1"/>
              <a:t>etc</a:t>
            </a:r>
            <a:r>
              <a:rPr lang="en-US" dirty="0"/>
              <a:t> about information theory?</a:t>
            </a:r>
          </a:p>
          <a:p>
            <a:r>
              <a:rPr lang="en-US" dirty="0"/>
              <a:t>TODO: with image, motivation – information entropy is number of bits needed to identify an elements, det/rev must mean the same information to identify past and future elements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685581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5/16/2024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5/16/2024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5/16/2024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5/16/2024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5/16/2024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5/16/2024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5/16/2024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5/16/2024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5/16/2024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5/16/2024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5/16/2024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5/16/2024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6.png"/><Relationship Id="rId7"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1110.png"/><Relationship Id="rId5" Type="http://schemas.openxmlformats.org/officeDocument/2006/relationships/image" Target="../media/image1011.png"/><Relationship Id="rId4" Type="http://schemas.openxmlformats.org/officeDocument/2006/relationships/image" Target="../media/image67.png"/><Relationship Id="rId9" Type="http://schemas.openxmlformats.org/officeDocument/2006/relationships/image" Target="../media/image70.png"/></Relationships>
</file>

<file path=ppt/slides/_rels/slide11.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72.png"/><Relationship Id="rId7" Type="http://schemas.openxmlformats.org/officeDocument/2006/relationships/image" Target="../media/image68.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1110.png"/><Relationship Id="rId5" Type="http://schemas.openxmlformats.org/officeDocument/2006/relationships/image" Target="../media/image1011.png"/><Relationship Id="rId4" Type="http://schemas.openxmlformats.org/officeDocument/2006/relationships/image" Target="../media/image73.png"/><Relationship Id="rId9" Type="http://schemas.openxmlformats.org/officeDocument/2006/relationships/image" Target="../media/image70.png"/></Relationships>
</file>

<file path=ppt/slides/_rels/slide12.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75.png"/><Relationship Id="rId7" Type="http://schemas.openxmlformats.org/officeDocument/2006/relationships/image" Target="../media/image68.png"/><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1110.png"/><Relationship Id="rId5" Type="http://schemas.openxmlformats.org/officeDocument/2006/relationships/image" Target="../media/image1011.png"/><Relationship Id="rId10" Type="http://schemas.openxmlformats.org/officeDocument/2006/relationships/image" Target="../media/image40.png"/><Relationship Id="rId4" Type="http://schemas.openxmlformats.org/officeDocument/2006/relationships/image" Target="../media/image76.png"/><Relationship Id="rId9" Type="http://schemas.openxmlformats.org/officeDocument/2006/relationships/image" Target="../media/image7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80.png"/><Relationship Id="rId7" Type="http://schemas.openxmlformats.org/officeDocument/2006/relationships/image" Target="../media/image1110.png"/><Relationship Id="rId2" Type="http://schemas.openxmlformats.org/officeDocument/2006/relationships/image" Target="../media/image79.png"/><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5.xml.rels><?xml version="1.0" encoding="UTF-8" standalone="yes"?>
<Relationships xmlns="http://schemas.openxmlformats.org/package/2006/relationships"><Relationship Id="rId13" Type="http://schemas.openxmlformats.org/officeDocument/2006/relationships/image" Target="../media/image84.png"/><Relationship Id="rId3" Type="http://schemas.openxmlformats.org/officeDocument/2006/relationships/image" Target="../media/image86.png"/><Relationship Id="rId7" Type="http://schemas.openxmlformats.org/officeDocument/2006/relationships/image" Target="../media/image41.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89.png"/><Relationship Id="rId5" Type="http://schemas.openxmlformats.org/officeDocument/2006/relationships/image" Target="../media/image88.png"/><Relationship Id="rId15" Type="http://schemas.openxmlformats.org/officeDocument/2006/relationships/image" Target="../media/image1110.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 Id="rId14" Type="http://schemas.openxmlformats.org/officeDocument/2006/relationships/image" Target="../media/image83.png"/></Relationships>
</file>

<file path=ppt/slides/_rels/slide16.xml.rels><?xml version="1.0" encoding="UTF-8" standalone="yes"?>
<Relationships xmlns="http://schemas.openxmlformats.org/package/2006/relationships"><Relationship Id="rId8" Type="http://schemas.openxmlformats.org/officeDocument/2006/relationships/image" Target="../media/image45.png"/><Relationship Id="rId7"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97.png"/><Relationship Id="rId5" Type="http://schemas.openxmlformats.org/officeDocument/2006/relationships/image" Target="../media/image43.png"/><Relationship Id="rId4" Type="http://schemas.openxmlformats.org/officeDocument/2006/relationships/image" Target="../media/image95.png"/><Relationship Id="rId9" Type="http://schemas.openxmlformats.org/officeDocument/2006/relationships/image" Target="../media/image48.png"/></Relationships>
</file>

<file path=ppt/slides/_rels/slide17.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83.png"/><Relationship Id="rId18" Type="http://schemas.openxmlformats.org/officeDocument/2006/relationships/image" Target="../media/image422.png"/><Relationship Id="rId7" Type="http://schemas.openxmlformats.org/officeDocument/2006/relationships/image" Target="../media/image101.png"/><Relationship Id="rId12" Type="http://schemas.openxmlformats.org/officeDocument/2006/relationships/image" Target="../media/image452.png"/><Relationship Id="rId17" Type="http://schemas.openxmlformats.org/officeDocument/2006/relationships/image" Target="../media/image411.png"/><Relationship Id="rId2" Type="http://schemas.openxmlformats.org/officeDocument/2006/relationships/notesSlide" Target="../notesSlides/notesSlide1.xml"/><Relationship Id="rId16" Type="http://schemas.openxmlformats.org/officeDocument/2006/relationships/image" Target="../media/image401.png"/><Relationship Id="rId20" Type="http://schemas.openxmlformats.org/officeDocument/2006/relationships/image" Target="../media/image441.png"/><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105.png"/><Relationship Id="rId15" Type="http://schemas.openxmlformats.org/officeDocument/2006/relationships/image" Target="../media/image391.png"/><Relationship Id="rId10" Type="http://schemas.openxmlformats.org/officeDocument/2006/relationships/image" Target="../media/image104.png"/><Relationship Id="rId19" Type="http://schemas.openxmlformats.org/officeDocument/2006/relationships/image" Target="../media/image432.png"/><Relationship Id="rId9" Type="http://schemas.openxmlformats.org/officeDocument/2006/relationships/image" Target="../media/image442.png"/><Relationship Id="rId14" Type="http://schemas.openxmlformats.org/officeDocument/2006/relationships/image" Target="../media/image1110.png"/></Relationships>
</file>

<file path=ppt/slides/_rels/slide1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48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411.png"/><Relationship Id="rId18" Type="http://schemas.openxmlformats.org/officeDocument/2006/relationships/image" Target="../media/image422.png"/><Relationship Id="rId3" Type="http://schemas.openxmlformats.org/officeDocument/2006/relationships/image" Target="../media/image451.png"/><Relationship Id="rId7" Type="http://schemas.openxmlformats.org/officeDocument/2006/relationships/image" Target="../media/image401.png"/><Relationship Id="rId2" Type="http://schemas.openxmlformats.org/officeDocument/2006/relationships/notesSlide" Target="../notesSlides/notesSlide2.xml"/><Relationship Id="rId20" Type="http://schemas.openxmlformats.org/officeDocument/2006/relationships/image" Target="../media/image441.png"/><Relationship Id="rId1" Type="http://schemas.openxmlformats.org/officeDocument/2006/relationships/slideLayout" Target="../slideLayouts/slideLayout7.xml"/><Relationship Id="rId6" Type="http://schemas.openxmlformats.org/officeDocument/2006/relationships/image" Target="../media/image391.png"/><Relationship Id="rId5" Type="http://schemas.openxmlformats.org/officeDocument/2006/relationships/image" Target="../media/image491.png"/><Relationship Id="rId19" Type="http://schemas.openxmlformats.org/officeDocument/2006/relationships/image" Target="../media/image432.png"/><Relationship Id="rId4" Type="http://schemas.openxmlformats.org/officeDocument/2006/relationships/image" Target="../media/image481.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50.png"/><Relationship Id="rId7" Type="http://schemas.openxmlformats.org/officeDocument/2006/relationships/image" Target="../media/image5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9.png"/><Relationship Id="rId5" Type="http://schemas.openxmlformats.org/officeDocument/2006/relationships/image" Target="../media/image64.png"/><Relationship Id="rId4" Type="http://schemas.openxmlformats.org/officeDocument/2006/relationships/image" Target="../media/image6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30.png"/><Relationship Id="rId5" Type="http://schemas.openxmlformats.org/officeDocument/2006/relationships/image" Target="../media/image420.png"/><Relationship Id="rId4" Type="http://schemas.openxmlformats.org/officeDocument/2006/relationships/image" Target="../media/image126.png"/></Relationships>
</file>

<file path=ppt/slides/_rels/slide32.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78.png"/><Relationship Id="rId7" Type="http://schemas.openxmlformats.org/officeDocument/2006/relationships/image" Target="../media/image96.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94.png"/><Relationship Id="rId5" Type="http://schemas.openxmlformats.org/officeDocument/2006/relationships/image" Target="../media/image91.png"/><Relationship Id="rId4" Type="http://schemas.openxmlformats.org/officeDocument/2006/relationships/image" Target="../media/image9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40.png"/><Relationship Id="rId7" Type="http://schemas.openxmlformats.org/officeDocument/2006/relationships/image" Target="../media/image1800.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700.png"/><Relationship Id="rId5" Type="http://schemas.openxmlformats.org/officeDocument/2006/relationships/image" Target="../media/image161.png"/><Relationship Id="rId4" Type="http://schemas.openxmlformats.org/officeDocument/2006/relationships/image" Target="../media/image150.png"/></Relationships>
</file>

<file path=ppt/slides/_rels/slide38.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00.png"/></Relationships>
</file>

<file path=ppt/slides/_rels/slide39.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101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1.png"/><Relationship Id="rId4" Type="http://schemas.openxmlformats.org/officeDocument/2006/relationships/image" Target="../media/image380.png"/><Relationship Id="rId9" Type="http://schemas.openxmlformats.org/officeDocument/2006/relationships/image" Target="../media/image421.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0.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60.png"/><Relationship Id="rId7" Type="http://schemas.openxmlformats.org/officeDocument/2006/relationships/image" Target="../media/image49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160.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21.png"/><Relationship Id="rId5" Type="http://schemas.openxmlformats.org/officeDocument/2006/relationships/image" Target="../media/image13.png"/><Relationship Id="rId10" Type="http://schemas.openxmlformats.org/officeDocument/2006/relationships/image" Target="../media/image20.png"/><Relationship Id="rId4" Type="http://schemas.openxmlformats.org/officeDocument/2006/relationships/image" Target="../media/image12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3.png"/><Relationship Id="rId7" Type="http://schemas.openxmlformats.org/officeDocument/2006/relationships/image" Target="../media/image13.png"/><Relationship Id="rId12" Type="http://schemas.openxmlformats.org/officeDocument/2006/relationships/image" Target="../media/image28.png"/><Relationship Id="rId2" Type="http://schemas.openxmlformats.org/officeDocument/2006/relationships/image" Target="../media/image210.png"/><Relationship Id="rId1" Type="http://schemas.openxmlformats.org/officeDocument/2006/relationships/slideLayout" Target="../slideLayouts/slideLayout7.xml"/><Relationship Id="rId6" Type="http://schemas.openxmlformats.org/officeDocument/2006/relationships/image" Target="../media/image124.png"/><Relationship Id="rId11" Type="http://schemas.openxmlformats.org/officeDocument/2006/relationships/image" Target="../media/image27.png"/><Relationship Id="rId5" Type="http://schemas.openxmlformats.org/officeDocument/2006/relationships/image" Target="../media/image1110.png"/><Relationship Id="rId10" Type="http://schemas.openxmlformats.org/officeDocument/2006/relationships/image" Target="../media/image25.png"/><Relationship Id="rId4" Type="http://schemas.openxmlformats.org/officeDocument/2006/relationships/image" Target="../media/image1011.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31.png"/><Relationship Id="rId12" Type="http://schemas.openxmlformats.org/officeDocument/2006/relationships/image" Target="../media/image3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2.png"/><Relationship Id="rId5" Type="http://schemas.openxmlformats.org/officeDocument/2006/relationships/image" Target="../media/image29.png"/><Relationship Id="rId15" Type="http://schemas.openxmlformats.org/officeDocument/2006/relationships/image" Target="../media/image36.png"/><Relationship Id="rId10" Type="http://schemas.openxmlformats.org/officeDocument/2006/relationships/image" Target="../media/image311.png"/><Relationship Id="rId4" Type="http://schemas.openxmlformats.org/officeDocument/2006/relationships/image" Target="../media/image26.png"/><Relationship Id="rId9" Type="http://schemas.openxmlformats.org/officeDocument/2006/relationships/image" Target="../media/image301.png"/><Relationship Id="rId14" Type="http://schemas.openxmlformats.org/officeDocument/2006/relationships/image" Target="../media/image35.png"/></Relationships>
</file>

<file path=ppt/slides/_rels/slide8.xml.rels><?xml version="1.0" encoding="UTF-8" standalone="yes"?>
<Relationships xmlns="http://schemas.openxmlformats.org/package/2006/relationships"><Relationship Id="rId13" Type="http://schemas.openxmlformats.org/officeDocument/2006/relationships/image" Target="../media/image381.png"/><Relationship Id="rId18" Type="http://schemas.openxmlformats.org/officeDocument/2006/relationships/image" Target="../media/image24.png"/><Relationship Id="rId3" Type="http://schemas.openxmlformats.org/officeDocument/2006/relationships/image" Target="../media/image38.png"/><Relationship Id="rId21" Type="http://schemas.openxmlformats.org/officeDocument/2006/relationships/image" Target="../media/image30.png"/><Relationship Id="rId17" Type="http://schemas.openxmlformats.org/officeDocument/2006/relationships/image" Target="../media/image22.png"/><Relationship Id="rId2" Type="http://schemas.openxmlformats.org/officeDocument/2006/relationships/image" Target="../media/image37.png"/><Relationship Id="rId16" Type="http://schemas.openxmlformats.org/officeDocument/2006/relationships/image" Target="../media/image39.png"/><Relationship Id="rId20" Type="http://schemas.openxmlformats.org/officeDocument/2006/relationships/image" Target="../media/image29.png"/><Relationship Id="rId1" Type="http://schemas.openxmlformats.org/officeDocument/2006/relationships/slideLayout" Target="../slideLayouts/slideLayout7.xml"/><Relationship Id="rId11" Type="http://schemas.openxmlformats.org/officeDocument/2006/relationships/image" Target="../media/image361.png"/><Relationship Id="rId15" Type="http://schemas.openxmlformats.org/officeDocument/2006/relationships/image" Target="../media/image47.png"/><Relationship Id="rId19" Type="http://schemas.openxmlformats.org/officeDocument/2006/relationships/image" Target="../media/image26.png"/><Relationship Id="rId14" Type="http://schemas.openxmlformats.org/officeDocument/2006/relationships/image" Target="../media/image46.png"/><Relationship Id="rId22"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59.png"/><Relationship Id="rId7"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1110.png"/><Relationship Id="rId4" Type="http://schemas.openxmlformats.org/officeDocument/2006/relationships/image" Target="../media/image10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400458-AB81-BDE9-7488-DA1010731433}"/>
                  </a:ext>
                </a:extLst>
              </p:cNvPr>
              <p:cNvSpPr/>
              <p:nvPr/>
            </p:nvSpPr>
            <p:spPr>
              <a:xfrm>
                <a:off x="-3840" y="3942277"/>
                <a:ext cx="9526069" cy="13840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3200" i="1" smtClean="0">
                              <a:latin typeface="Cambria Math" panose="02040503050406030204" pitchFamily="18" charset="0"/>
                            </a:rPr>
                          </m:ctrlPr>
                        </m:naryPr>
                        <m:sub/>
                        <m:sup/>
                        <m:e>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𝑑𝑝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𝑑𝑞</m:t>
                              </m:r>
                            </m:e>
                          </m:d>
                          <m:r>
                            <a:rPr lang="en-US" sz="3200" i="1">
                              <a:latin typeface="Cambria Math" panose="02040503050406030204" pitchFamily="18" charset="0"/>
                            </a:rPr>
                            <m:t>=</m:t>
                          </m:r>
                          <m:nary>
                            <m:naryPr>
                              <m:chr m:val="∮"/>
                              <m:limLoc m:val="undOvr"/>
                              <m:subHide m:val="on"/>
                              <m:supHide m:val="on"/>
                              <m:ctrlPr>
                                <a:rPr lang="en-US" sz="3200" i="1">
                                  <a:latin typeface="Cambria Math" panose="02040503050406030204" pitchFamily="18" charset="0"/>
                                </a:rPr>
                              </m:ctrlPr>
                            </m:naryPr>
                            <m:sub/>
                            <m:sup/>
                            <m:e>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𝐻𝑑𝑝</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𝐻𝑑𝑞</m:t>
                              </m:r>
                              <m:r>
                                <a:rPr lang="en-US" sz="3200" i="1" smtClean="0">
                                  <a:latin typeface="Cambria Math" panose="02040503050406030204" pitchFamily="18" charset="0"/>
                                </a:rPr>
                                <m:t>)</m:t>
                              </m:r>
                              <m:r>
                                <a:rPr lang="en-US" sz="3200" b="0" i="1" smtClean="0">
                                  <a:latin typeface="Cambria Math" panose="02040503050406030204" pitchFamily="18" charset="0"/>
                                </a:rPr>
                                <m:t>=</m:t>
                              </m:r>
                            </m:e>
                          </m:nary>
                          <m:nary>
                            <m:naryPr>
                              <m:chr m:val="∮"/>
                              <m:limLoc m:val="undOvr"/>
                              <m:subHide m:val="on"/>
                              <m:supHide m:val="on"/>
                              <m:ctrlPr>
                                <a:rPr lang="en-US" sz="3200" i="1">
                                  <a:latin typeface="Cambria Math" panose="02040503050406030204" pitchFamily="18" charset="0"/>
                                </a:rPr>
                              </m:ctrlPr>
                            </m:naryPr>
                            <m:sub/>
                            <m:sup/>
                            <m:e>
                              <m:r>
                                <a:rPr lang="en-US" sz="3200" i="1">
                                  <a:latin typeface="Cambria Math" panose="02040503050406030204" pitchFamily="18" charset="0"/>
                                </a:rPr>
                                <m:t>𝑑𝐻</m:t>
                              </m:r>
                              <m:r>
                                <a:rPr lang="en-US" sz="3200" i="1">
                                  <a:latin typeface="Cambria Math" panose="02040503050406030204" pitchFamily="18" charset="0"/>
                                </a:rPr>
                                <m:t>=0</m:t>
                              </m:r>
                            </m:e>
                          </m:nary>
                        </m:e>
                      </m:nary>
                    </m:oMath>
                  </m:oMathPara>
                </a14:m>
                <a:endParaRPr lang="en-US" sz="3200" dirty="0"/>
              </a:p>
            </p:txBody>
          </p:sp>
        </mc:Choice>
        <mc:Fallback xmlns="">
          <p:sp>
            <p:nvSpPr>
              <p:cNvPr id="4" name="Rectangle 3">
                <a:extLst>
                  <a:ext uri="{FF2B5EF4-FFF2-40B4-BE49-F238E27FC236}">
                    <a16:creationId xmlns:a16="http://schemas.microsoft.com/office/drawing/2014/main" id="{C9400458-AB81-BDE9-7488-DA1010731433}"/>
                  </a:ext>
                </a:extLst>
              </p:cNvPr>
              <p:cNvSpPr>
                <a:spLocks noRot="1" noChangeAspect="1" noMove="1" noResize="1" noEditPoints="1" noAdjustHandles="1" noChangeArrowheads="1" noChangeShapeType="1" noTextEdit="1"/>
              </p:cNvSpPr>
              <p:nvPr/>
            </p:nvSpPr>
            <p:spPr>
              <a:xfrm>
                <a:off x="-3840" y="3942277"/>
                <a:ext cx="9526069" cy="138403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7646A51-ED81-BD8D-FB77-50CC2CE35809}"/>
                  </a:ext>
                </a:extLst>
              </p:cNvPr>
              <p:cNvSpPr/>
              <p:nvPr/>
            </p:nvSpPr>
            <p:spPr>
              <a:xfrm>
                <a:off x="155357" y="1033810"/>
                <a:ext cx="6575198" cy="584775"/>
              </a:xfrm>
              <a:prstGeom prst="rect">
                <a:avLst/>
              </a:prstGeom>
            </p:spPr>
            <p:txBody>
              <a:bodyPr wrap="none">
                <a:spAutoFit/>
              </a:bodyPr>
              <a:lstStyle/>
              <a:p>
                <a:pPr algn="ctr"/>
                <a:r>
                  <a:rPr lang="en-US" sz="3200" dirty="0"/>
                  <a:t>hyper-surfaces have dimensions </a:t>
                </a:r>
                <a14:m>
                  <m:oMath xmlns:m="http://schemas.openxmlformats.org/officeDocument/2006/math">
                    <m:r>
                      <a:rPr lang="en-US" sz="3200" i="1">
                        <a:latin typeface="Cambria Math" panose="02040503050406030204" pitchFamily="18" charset="0"/>
                      </a:rPr>
                      <m:t>𝑛</m:t>
                    </m:r>
                    <m:r>
                      <a:rPr lang="en-US" sz="3200" i="1">
                        <a:latin typeface="Cambria Math" panose="02040503050406030204" pitchFamily="18" charset="0"/>
                      </a:rPr>
                      <m:t>−1</m:t>
                    </m:r>
                  </m:oMath>
                </a14:m>
                <a:endParaRPr lang="en-US" sz="3200" dirty="0"/>
              </a:p>
            </p:txBody>
          </p:sp>
        </mc:Choice>
        <mc:Fallback xmlns="">
          <p:sp>
            <p:nvSpPr>
              <p:cNvPr id="5" name="Rectangle 4">
                <a:extLst>
                  <a:ext uri="{FF2B5EF4-FFF2-40B4-BE49-F238E27FC236}">
                    <a16:creationId xmlns:a16="http://schemas.microsoft.com/office/drawing/2014/main" id="{C7646A51-ED81-BD8D-FB77-50CC2CE35809}"/>
                  </a:ext>
                </a:extLst>
              </p:cNvPr>
              <p:cNvSpPr>
                <a:spLocks noRot="1" noChangeAspect="1" noMove="1" noResize="1" noEditPoints="1" noAdjustHandles="1" noChangeArrowheads="1" noChangeShapeType="1" noTextEdit="1"/>
              </p:cNvSpPr>
              <p:nvPr/>
            </p:nvSpPr>
            <p:spPr>
              <a:xfrm>
                <a:off x="155357" y="1033810"/>
                <a:ext cx="6575198" cy="584775"/>
              </a:xfrm>
              <a:prstGeom prst="rect">
                <a:avLst/>
              </a:prstGeom>
              <a:blipFill>
                <a:blip r:embed="rId3"/>
                <a:stretch>
                  <a:fillRect l="-1854"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D9FB164-FCA1-825C-DDC0-C424AF591E20}"/>
                  </a:ext>
                </a:extLst>
              </p:cNvPr>
              <p:cNvSpPr/>
              <p:nvPr/>
            </p:nvSpPr>
            <p:spPr>
              <a:xfrm>
                <a:off x="155357" y="2109940"/>
                <a:ext cx="7329315" cy="584775"/>
              </a:xfrm>
              <a:prstGeom prst="rect">
                <a:avLst/>
              </a:prstGeom>
            </p:spPr>
            <p:txBody>
              <a:bodyPr wrap="none">
                <a:spAutoFit/>
              </a:bodyPr>
              <a:lstStyle/>
              <a:p>
                <a:pPr algn="ctr"/>
                <a:r>
                  <a:rPr lang="en-US" sz="3200" dirty="0"/>
                  <a:t>Since we are in two dimensions: </a:t>
                </a:r>
                <a14:m>
                  <m:oMath xmlns:m="http://schemas.openxmlformats.org/officeDocument/2006/math">
                    <m:r>
                      <a:rPr lang="en-US" sz="3200" i="1">
                        <a:latin typeface="Cambria Math" panose="02040503050406030204" pitchFamily="18" charset="0"/>
                      </a:rPr>
                      <m:t>2−1=1</m:t>
                    </m:r>
                  </m:oMath>
                </a14:m>
                <a:endParaRPr lang="en-US" sz="3200" dirty="0"/>
              </a:p>
            </p:txBody>
          </p:sp>
        </mc:Choice>
        <mc:Fallback xmlns="">
          <p:sp>
            <p:nvSpPr>
              <p:cNvPr id="6" name="Rectangle 5">
                <a:extLst>
                  <a:ext uri="{FF2B5EF4-FFF2-40B4-BE49-F238E27FC236}">
                    <a16:creationId xmlns:a16="http://schemas.microsoft.com/office/drawing/2014/main" id="{4D9FB164-FCA1-825C-DDC0-C424AF591E20}"/>
                  </a:ext>
                </a:extLst>
              </p:cNvPr>
              <p:cNvSpPr>
                <a:spLocks noRot="1" noChangeAspect="1" noMove="1" noResize="1" noEditPoints="1" noAdjustHandles="1" noChangeArrowheads="1" noChangeShapeType="1" noTextEdit="1"/>
              </p:cNvSpPr>
              <p:nvPr/>
            </p:nvSpPr>
            <p:spPr>
              <a:xfrm>
                <a:off x="155357" y="2109940"/>
                <a:ext cx="7329315" cy="584775"/>
              </a:xfrm>
              <a:prstGeom prst="rect">
                <a:avLst/>
              </a:prstGeom>
              <a:blipFill>
                <a:blip r:embed="rId4"/>
                <a:stretch>
                  <a:fillRect l="-1663" t="-12500" b="-34375"/>
                </a:stretch>
              </a:blipFill>
            </p:spPr>
            <p:txBody>
              <a:bodyPr/>
              <a:lstStyle/>
              <a:p>
                <a:r>
                  <a:rPr lang="en-US">
                    <a:noFill/>
                  </a:rPr>
                  <a:t> </a:t>
                </a:r>
              </a:p>
            </p:txBody>
          </p:sp>
        </mc:Fallback>
      </mc:AlternateContent>
      <p:sp>
        <p:nvSpPr>
          <p:cNvPr id="260" name="Rectangle 259">
            <a:extLst>
              <a:ext uri="{FF2B5EF4-FFF2-40B4-BE49-F238E27FC236}">
                <a16:creationId xmlns:a16="http://schemas.microsoft.com/office/drawing/2014/main" id="{3A872CA9-CB04-F86B-5A92-045BDF447E85}"/>
              </a:ext>
            </a:extLst>
          </p:cNvPr>
          <p:cNvSpPr/>
          <p:nvPr/>
        </p:nvSpPr>
        <p:spPr>
          <a:xfrm>
            <a:off x="155073" y="2780694"/>
            <a:ext cx="4948599" cy="584775"/>
          </a:xfrm>
          <a:prstGeom prst="rect">
            <a:avLst/>
          </a:prstGeom>
        </p:spPr>
        <p:txBody>
          <a:bodyPr wrap="none">
            <a:spAutoFit/>
          </a:bodyPr>
          <a:lstStyle/>
          <a:p>
            <a:pPr algn="ctr"/>
            <a:r>
              <a:rPr lang="en-US" sz="3200" dirty="0"/>
              <a:t>Our hyper-surfaces are lines </a:t>
            </a:r>
          </a:p>
        </p:txBody>
      </p:sp>
      <mc:AlternateContent xmlns:mc="http://schemas.openxmlformats.org/markup-compatibility/2006" xmlns:a14="http://schemas.microsoft.com/office/drawing/2010/main">
        <mc:Choice Requires="a14">
          <p:sp>
            <p:nvSpPr>
              <p:cNvPr id="261" name="Rectangle 260">
                <a:extLst>
                  <a:ext uri="{FF2B5EF4-FFF2-40B4-BE49-F238E27FC236}">
                    <a16:creationId xmlns:a16="http://schemas.microsoft.com/office/drawing/2014/main" id="{728EB0CD-D99C-50CF-B3CD-A823AF1865B5}"/>
                  </a:ext>
                </a:extLst>
              </p:cNvPr>
              <p:cNvSpPr/>
              <p:nvPr/>
            </p:nvSpPr>
            <p:spPr>
              <a:xfrm>
                <a:off x="6591854" y="74335"/>
                <a:ext cx="5626540" cy="523220"/>
              </a:xfrm>
              <a:prstGeom prst="rect">
                <a:avLst/>
              </a:prstGeom>
            </p:spPr>
            <p:txBody>
              <a:bodyPr wrap="none">
                <a:spAutoFit/>
              </a:bodyPr>
              <a:lstStyle/>
              <a:p>
                <a:r>
                  <a:rPr lang="en-US" sz="2800" dirty="0"/>
                  <a:t>The flow of the displacement field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𝑎</m:t>
                        </m:r>
                      </m:sup>
                    </m:sSup>
                  </m:oMath>
                </a14:m>
                <a:endParaRPr lang="en-US" sz="2800" dirty="0"/>
              </a:p>
            </p:txBody>
          </p:sp>
        </mc:Choice>
        <mc:Fallback xmlns="">
          <p:sp>
            <p:nvSpPr>
              <p:cNvPr id="261" name="Rectangle 260">
                <a:extLst>
                  <a:ext uri="{FF2B5EF4-FFF2-40B4-BE49-F238E27FC236}">
                    <a16:creationId xmlns:a16="http://schemas.microsoft.com/office/drawing/2014/main" id="{728EB0CD-D99C-50CF-B3CD-A823AF1865B5}"/>
                  </a:ext>
                </a:extLst>
              </p:cNvPr>
              <p:cNvSpPr>
                <a:spLocks noRot="1" noChangeAspect="1" noMove="1" noResize="1" noEditPoints="1" noAdjustHandles="1" noChangeArrowheads="1" noChangeShapeType="1" noTextEdit="1"/>
              </p:cNvSpPr>
              <p:nvPr/>
            </p:nvSpPr>
            <p:spPr>
              <a:xfrm>
                <a:off x="6591854" y="74335"/>
                <a:ext cx="5626540" cy="523220"/>
              </a:xfrm>
              <a:prstGeom prst="rect">
                <a:avLst/>
              </a:prstGeom>
              <a:blipFill>
                <a:blip r:embed="rId9"/>
                <a:stretch>
                  <a:fillRect l="-2167" t="-10465" b="-32558"/>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CB72C139-9C72-258C-91E0-ABC0D93E6023}"/>
              </a:ext>
            </a:extLst>
          </p:cNvPr>
          <p:cNvGrpSpPr/>
          <p:nvPr/>
        </p:nvGrpSpPr>
        <p:grpSpPr>
          <a:xfrm>
            <a:off x="7698297" y="587102"/>
            <a:ext cx="3676877" cy="3726901"/>
            <a:chOff x="7698297" y="587102"/>
            <a:chExt cx="3676877" cy="3726901"/>
          </a:xfrm>
        </p:grpSpPr>
        <p:grpSp>
          <p:nvGrpSpPr>
            <p:cNvPr id="8" name="Group 7">
              <a:extLst>
                <a:ext uri="{FF2B5EF4-FFF2-40B4-BE49-F238E27FC236}">
                  <a16:creationId xmlns:a16="http://schemas.microsoft.com/office/drawing/2014/main" id="{05DA54BC-D0D3-5D73-C0D4-ED33520A01CE}"/>
                </a:ext>
              </a:extLst>
            </p:cNvPr>
            <p:cNvGrpSpPr/>
            <p:nvPr/>
          </p:nvGrpSpPr>
          <p:grpSpPr>
            <a:xfrm>
              <a:off x="7698297" y="587102"/>
              <a:ext cx="3676877" cy="3726901"/>
              <a:chOff x="565964" y="764184"/>
              <a:chExt cx="5530036" cy="5605272"/>
            </a:xfrm>
          </p:grpSpPr>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2D63AA7-B110-DAA1-2840-691074DC9A89}"/>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5"/>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AB64265-13A6-37A8-6691-40E2F68F3116}"/>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6"/>
                    <a:stretch>
                      <a:fillRect l="-29268" r="-24390" b="-52000"/>
                    </a:stretch>
                  </a:blipFill>
                </p:spPr>
                <p:txBody>
                  <a:bodyPr/>
                  <a:lstStyle/>
                  <a:p>
                    <a:r>
                      <a:rPr lang="en-US">
                        <a:noFill/>
                      </a:rPr>
                      <a:t> </a:t>
                    </a:r>
                  </a:p>
                </p:txBody>
              </p:sp>
            </mc:Fallback>
          </mc:AlternateContent>
          <p:grpSp>
            <p:nvGrpSpPr>
              <p:cNvPr id="52" name="Group 51">
                <a:extLst>
                  <a:ext uri="{FF2B5EF4-FFF2-40B4-BE49-F238E27FC236}">
                    <a16:creationId xmlns:a16="http://schemas.microsoft.com/office/drawing/2014/main" id="{888FDB81-255D-8408-2C4D-EF2EA2D7226F}"/>
                  </a:ext>
                </a:extLst>
              </p:cNvPr>
              <p:cNvGrpSpPr/>
              <p:nvPr/>
            </p:nvGrpSpPr>
            <p:grpSpPr>
              <a:xfrm>
                <a:off x="565964" y="883621"/>
                <a:ext cx="5486400" cy="5485835"/>
                <a:chOff x="3878442" y="1338439"/>
                <a:chExt cx="3840480" cy="3840480"/>
              </a:xfrm>
            </p:grpSpPr>
            <p:cxnSp>
              <p:nvCxnSpPr>
                <p:cNvPr id="53" name="Straight Connector 52">
                  <a:extLst>
                    <a:ext uri="{FF2B5EF4-FFF2-40B4-BE49-F238E27FC236}">
                      <a16:creationId xmlns:a16="http://schemas.microsoft.com/office/drawing/2014/main" id="{1EC0D46E-958E-4972-9BE6-822D38A1F3F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F2F6A05-1D34-12FE-5F21-4B0DA513C1F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1D8FCB8E-CEF8-5901-61BC-9284B923C0DF}"/>
                </a:ext>
              </a:extLst>
            </p:cNvPr>
            <p:cNvGrpSpPr/>
            <p:nvPr/>
          </p:nvGrpSpPr>
          <p:grpSpPr>
            <a:xfrm>
              <a:off x="8304824" y="1296427"/>
              <a:ext cx="2459289" cy="2393747"/>
              <a:chOff x="4248727" y="1912341"/>
              <a:chExt cx="3697388" cy="3598849"/>
            </a:xfrm>
          </p:grpSpPr>
          <p:grpSp>
            <p:nvGrpSpPr>
              <p:cNvPr id="17" name="Group 16">
                <a:extLst>
                  <a:ext uri="{FF2B5EF4-FFF2-40B4-BE49-F238E27FC236}">
                    <a16:creationId xmlns:a16="http://schemas.microsoft.com/office/drawing/2014/main" id="{F97D74EC-3FFD-E153-73B9-9C5747A1A8C5}"/>
                  </a:ext>
                </a:extLst>
              </p:cNvPr>
              <p:cNvGrpSpPr/>
              <p:nvPr/>
            </p:nvGrpSpPr>
            <p:grpSpPr>
              <a:xfrm>
                <a:off x="4481077" y="2121268"/>
                <a:ext cx="3183077" cy="3179634"/>
                <a:chOff x="4481077" y="2121268"/>
                <a:chExt cx="3183077" cy="3179634"/>
              </a:xfrm>
            </p:grpSpPr>
            <p:cxnSp>
              <p:nvCxnSpPr>
                <p:cNvPr id="26" name="Straight Arrow Connector 25">
                  <a:extLst>
                    <a:ext uri="{FF2B5EF4-FFF2-40B4-BE49-F238E27FC236}">
                      <a16:creationId xmlns:a16="http://schemas.microsoft.com/office/drawing/2014/main" id="{3D52B500-11BA-718D-414C-4F442A3C6024}"/>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F8CA2DE-5FB8-DD67-3DC9-0D45CC2D8491}"/>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DB534F7-D995-4DC8-375D-42C0F2A7D6C2}"/>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A1F6157-9506-CBF7-A19C-FB5FC8FD0B47}"/>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A103F63-573A-5C89-CC2F-E948720D3D3A}"/>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6AEE9BB-73C6-9B7E-4589-6A660200DC51}"/>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A93CD2-ED92-4690-DBC2-7DAA02C03DFC}"/>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A67009A-04BE-AF33-C110-BCDD9E5FFB07}"/>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7AEED19-7843-5839-8609-D0388581F326}"/>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2AE6965-3CCF-1699-FEEF-F17F9266633A}"/>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D24C3D6-6D7F-B724-44F8-9F93D32B6DF0}"/>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5F7BC1-B66F-ECE6-2FB0-76EC1C95B1EA}"/>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644D2F1-5203-8AD2-1BC3-FB822D322B14}"/>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666CA82-BB81-F424-090D-E694B0877A6D}"/>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BAD9714-8A4C-760F-DA76-75BFA309223F}"/>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E842B64-366E-F407-6856-C1C7475AA0EE}"/>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085AAF2-964A-3191-BC61-7C7DA7ACCEB3}"/>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9361037-E2DB-C299-781F-1FE26C2FB3E4}"/>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6401852-5494-0865-168D-FEBD38F081C7}"/>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8C3FD8B-9877-440D-AA2A-4E7F7C90C6DE}"/>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4FF7611-B9B9-CDFA-8BFC-A128EE83AF81}"/>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DAAD989-1671-CC13-0BF4-94CE866E033C}"/>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DC86D00-8390-D77A-E3DF-C84319039812}"/>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8984606-0B8F-C0A8-940E-766720D11FA0}"/>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D83533EC-7F55-EA54-E254-D7652EB93296}"/>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544A168-939D-394F-9488-4DE278E349C3}"/>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CC50A04-9193-A373-0AFF-CC2B1173CF20}"/>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05ECD9D-1860-3019-9326-DA7720603005}"/>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681A7C9-6192-CFC6-FAC9-EA65449808EE}"/>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1549FB-6D5E-B98D-6BBC-9C8A1F4C2EF4}"/>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CE14DC-50AE-51D4-D881-C2DCAA3375D8}"/>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A6A268E-7DE5-3D77-6832-654497A67755}"/>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FB837AF6-E42F-BFA8-3D11-1BCC91263313}"/>
                </a:ext>
              </a:extLst>
            </p:cNvPr>
            <p:cNvGrpSpPr/>
            <p:nvPr/>
          </p:nvGrpSpPr>
          <p:grpSpPr>
            <a:xfrm>
              <a:off x="8184250" y="1269219"/>
              <a:ext cx="2727860" cy="2360146"/>
              <a:chOff x="1020547" y="1534369"/>
              <a:chExt cx="4102711" cy="3549668"/>
            </a:xfrm>
          </p:grpSpPr>
          <p:sp>
            <p:nvSpPr>
              <p:cNvPr id="11" name="Freeform 16">
                <a:extLst>
                  <a:ext uri="{FF2B5EF4-FFF2-40B4-BE49-F238E27FC236}">
                    <a16:creationId xmlns:a16="http://schemas.microsoft.com/office/drawing/2014/main" id="{21116AF0-FFE8-9925-BF63-14261A07CABD}"/>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356966C-CF40-CA88-E3C7-53AEFC2E1B95}"/>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7"/>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4250E8-432F-0BEF-64EC-CC62BC0735B1}"/>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8"/>
                    <a:stretch>
                      <a:fillRect l="-18000" r="-14000" b="-6557"/>
                    </a:stretch>
                  </a:blipFill>
                </p:spPr>
                <p:txBody>
                  <a:bodyPr/>
                  <a:lstStyle/>
                  <a:p>
                    <a:r>
                      <a:rPr lang="en-US">
                        <a:noFill/>
                      </a:rPr>
                      <a:t> </a:t>
                    </a:r>
                  </a:p>
                </p:txBody>
              </p:sp>
            </mc:Fallback>
          </mc:AlternateContent>
          <p:sp>
            <p:nvSpPr>
              <p:cNvPr id="14" name="Freeform 19">
                <a:extLst>
                  <a:ext uri="{FF2B5EF4-FFF2-40B4-BE49-F238E27FC236}">
                    <a16:creationId xmlns:a16="http://schemas.microsoft.com/office/drawing/2014/main" id="{1A4D34CC-9AC9-BE91-86F2-F055FAF67EA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8368BEFC-641C-115D-8DEC-334B0F9F431D}"/>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B73D0A4-D6E6-4BB6-599C-ED2CAF9667AA}"/>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00064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11</a:t>
            </a:fld>
            <a:endParaRPr lang="en-US"/>
          </a:p>
        </p:txBody>
      </p:sp>
      <p:grpSp>
        <p:nvGrpSpPr>
          <p:cNvPr id="83" name="Group 82">
            <a:extLst>
              <a:ext uri="{FF2B5EF4-FFF2-40B4-BE49-F238E27FC236}">
                <a16:creationId xmlns:a16="http://schemas.microsoft.com/office/drawing/2014/main" id="{2EBF22FF-60C5-82B0-EF0E-B23DFE93FC7E}"/>
              </a:ext>
            </a:extLst>
          </p:cNvPr>
          <p:cNvGrpSpPr/>
          <p:nvPr/>
        </p:nvGrpSpPr>
        <p:grpSpPr>
          <a:xfrm>
            <a:off x="157912" y="832643"/>
            <a:ext cx="7468843" cy="1138782"/>
            <a:chOff x="116777" y="591326"/>
            <a:chExt cx="7468843" cy="1138782"/>
          </a:xfrm>
        </p:grpSpPr>
        <p:sp>
          <p:nvSpPr>
            <p:cNvPr id="11" name="TextBox 10">
              <a:extLst>
                <a:ext uri="{FF2B5EF4-FFF2-40B4-BE49-F238E27FC236}">
                  <a16:creationId xmlns:a16="http://schemas.microsoft.com/office/drawing/2014/main" id="{3B0FAF27-AAE6-F420-9BF9-8B6DB498344A}"/>
                </a:ext>
              </a:extLst>
            </p:cNvPr>
            <p:cNvSpPr txBox="1"/>
            <p:nvPr/>
          </p:nvSpPr>
          <p:spPr>
            <a:xfrm>
              <a:off x="119730" y="591326"/>
              <a:ext cx="7465890" cy="584775"/>
            </a:xfrm>
            <a:prstGeom prst="rect">
              <a:avLst/>
            </a:prstGeom>
            <a:noFill/>
          </p:spPr>
          <p:txBody>
            <a:bodyPr wrap="none" rtlCol="0">
              <a:spAutoFit/>
            </a:bodyPr>
            <a:lstStyle/>
            <a:p>
              <a:r>
                <a:rPr lang="en-US" sz="3200" dirty="0"/>
                <a:t>Each divergenceless field in two dimensions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3B26BD-A1CF-0490-3B9C-93847B01CB38}"/>
                    </a:ext>
                  </a:extLst>
                </p:cNvPr>
                <p:cNvSpPr txBox="1"/>
                <p:nvPr/>
              </p:nvSpPr>
              <p:spPr>
                <a:xfrm>
                  <a:off x="116777" y="1145333"/>
                  <a:ext cx="4755276" cy="584775"/>
                </a:xfrm>
                <a:prstGeom prst="rect">
                  <a:avLst/>
                </a:prstGeom>
                <a:noFill/>
              </p:spPr>
              <p:txBody>
                <a:bodyPr wrap="none" rtlCol="0">
                  <a:spAutoFit/>
                </a:bodyPr>
                <a:lstStyle/>
                <a:p>
                  <a:r>
                    <a:rPr lang="en-US" sz="3200" dirty="0"/>
                    <a:t>admits a stream function </a:t>
                  </a:r>
                  <a14:m>
                    <m:oMath xmlns:m="http://schemas.openxmlformats.org/officeDocument/2006/math">
                      <m:r>
                        <a:rPr lang="en-US" sz="3200" b="0" i="1" smtClean="0">
                          <a:latin typeface="Cambria Math" panose="02040503050406030204" pitchFamily="18" charset="0"/>
                        </a:rPr>
                        <m:t>𝐻</m:t>
                      </m:r>
                    </m:oMath>
                  </a14:m>
                  <a:endParaRPr lang="en-US" sz="3200" dirty="0"/>
                </a:p>
              </p:txBody>
            </p:sp>
          </mc:Choice>
          <mc:Fallback xmlns="">
            <p:sp>
              <p:nvSpPr>
                <p:cNvPr id="12" name="TextBox 11">
                  <a:extLst>
                    <a:ext uri="{FF2B5EF4-FFF2-40B4-BE49-F238E27FC236}">
                      <a16:creationId xmlns:a16="http://schemas.microsoft.com/office/drawing/2014/main" id="{5A3B26BD-A1CF-0490-3B9C-93847B01CB38}"/>
                    </a:ext>
                  </a:extLst>
                </p:cNvPr>
                <p:cNvSpPr txBox="1">
                  <a:spLocks noRot="1" noChangeAspect="1" noMove="1" noResize="1" noEditPoints="1" noAdjustHandles="1" noChangeArrowheads="1" noChangeShapeType="1" noTextEdit="1"/>
                </p:cNvSpPr>
                <p:nvPr/>
              </p:nvSpPr>
              <p:spPr>
                <a:xfrm>
                  <a:off x="116777" y="1145333"/>
                  <a:ext cx="4755276" cy="584775"/>
                </a:xfrm>
                <a:prstGeom prst="rect">
                  <a:avLst/>
                </a:prstGeom>
                <a:blipFill>
                  <a:blip r:embed="rId2"/>
                  <a:stretch>
                    <a:fillRect l="-3333" t="-12500" b="-34375"/>
                  </a:stretch>
                </a:blipFill>
              </p:spPr>
              <p:txBody>
                <a:bodyPr/>
                <a:lstStyle/>
                <a:p>
                  <a:r>
                    <a:rPr lang="en-US">
                      <a:noFill/>
                    </a:rPr>
                    <a:t> </a:t>
                  </a:r>
                </a:p>
              </p:txBody>
            </p:sp>
          </mc:Fallback>
        </mc:AlternateContent>
      </p:grpSp>
      <p:grpSp>
        <p:nvGrpSpPr>
          <p:cNvPr id="84" name="Group 83">
            <a:extLst>
              <a:ext uri="{FF2B5EF4-FFF2-40B4-BE49-F238E27FC236}">
                <a16:creationId xmlns:a16="http://schemas.microsoft.com/office/drawing/2014/main" id="{4DC88A2F-B9DD-AE3E-32FC-E2D2AFDADFB3}"/>
              </a:ext>
            </a:extLst>
          </p:cNvPr>
          <p:cNvGrpSpPr/>
          <p:nvPr/>
        </p:nvGrpSpPr>
        <p:grpSpPr>
          <a:xfrm>
            <a:off x="120047" y="2829333"/>
            <a:ext cx="7760073" cy="1144194"/>
            <a:chOff x="78912" y="2032595"/>
            <a:chExt cx="7760073" cy="1144194"/>
          </a:xfrm>
        </p:grpSpPr>
        <p:sp>
          <p:nvSpPr>
            <p:cNvPr id="15" name="TextBox 14">
              <a:extLst>
                <a:ext uri="{FF2B5EF4-FFF2-40B4-BE49-F238E27FC236}">
                  <a16:creationId xmlns:a16="http://schemas.microsoft.com/office/drawing/2014/main" id="{020D0684-6E19-7A1B-6F61-B660F09CD01B}"/>
                </a:ext>
              </a:extLst>
            </p:cNvPr>
            <p:cNvSpPr txBox="1"/>
            <p:nvPr/>
          </p:nvSpPr>
          <p:spPr>
            <a:xfrm>
              <a:off x="82427" y="2032595"/>
              <a:ext cx="7267759" cy="584775"/>
            </a:xfrm>
            <a:prstGeom prst="rect">
              <a:avLst/>
            </a:prstGeom>
            <a:noFill/>
          </p:spPr>
          <p:txBody>
            <a:bodyPr wrap="none" rtlCol="0">
              <a:spAutoFit/>
            </a:bodyPr>
            <a:lstStyle/>
            <a:p>
              <a:r>
                <a:rPr lang="en-US" sz="3200" dirty="0"/>
                <a:t>The flow through any two lines connecting</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D177B80-3139-9698-97DC-A690A2FF459C}"/>
                    </a:ext>
                  </a:extLst>
                </p:cNvPr>
                <p:cNvSpPr txBox="1"/>
                <p:nvPr/>
              </p:nvSpPr>
              <p:spPr>
                <a:xfrm>
                  <a:off x="78912" y="2592014"/>
                  <a:ext cx="7760073"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𝑂</m:t>
                      </m:r>
                      <m:r>
                        <a:rPr lang="en-US" sz="3200" b="0" i="1" smtClean="0">
                          <a:latin typeface="Cambria Math" panose="02040503050406030204" pitchFamily="18" charset="0"/>
                        </a:rPr>
                        <m:t>)</m:t>
                      </m:r>
                    </m:oMath>
                  </a14:m>
                  <a:r>
                    <a:rPr lang="en-US" sz="3200" dirty="0"/>
                    <a:t> and </a:t>
                  </a:r>
                  <a14:m>
                    <m:oMath xmlns:m="http://schemas.openxmlformats.org/officeDocument/2006/math">
                      <m:r>
                        <a:rPr lang="en-US" sz="3200" i="1">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oMath>
                  </a14:m>
                  <a:r>
                    <a:rPr lang="en-US" sz="3200" dirty="0"/>
                    <a:t> must be zero and thus equal </a:t>
                  </a:r>
                </a:p>
              </p:txBody>
            </p:sp>
          </mc:Choice>
          <mc:Fallback xmlns="">
            <p:sp>
              <p:nvSpPr>
                <p:cNvPr id="29" name="TextBox 28">
                  <a:extLst>
                    <a:ext uri="{FF2B5EF4-FFF2-40B4-BE49-F238E27FC236}">
                      <a16:creationId xmlns:a16="http://schemas.microsoft.com/office/drawing/2014/main" id="{8D177B80-3139-9698-97DC-A690A2FF459C}"/>
                    </a:ext>
                  </a:extLst>
                </p:cNvPr>
                <p:cNvSpPr txBox="1">
                  <a:spLocks noRot="1" noChangeAspect="1" noMove="1" noResize="1" noEditPoints="1" noAdjustHandles="1" noChangeArrowheads="1" noChangeShapeType="1" noTextEdit="1"/>
                </p:cNvSpPr>
                <p:nvPr/>
              </p:nvSpPr>
              <p:spPr>
                <a:xfrm>
                  <a:off x="78912" y="2592014"/>
                  <a:ext cx="7760073" cy="584775"/>
                </a:xfrm>
                <a:prstGeom prst="rect">
                  <a:avLst/>
                </a:prstGeom>
                <a:blipFill>
                  <a:blip r:embed="rId3"/>
                  <a:stretch>
                    <a:fillRect t="-12500" r="-1021" b="-34375"/>
                  </a:stretch>
                </a:blipFill>
              </p:spPr>
              <p:txBody>
                <a:bodyPr/>
                <a:lstStyle/>
                <a:p>
                  <a:r>
                    <a:rPr lang="en-US">
                      <a:noFill/>
                    </a:rPr>
                    <a:t> </a:t>
                  </a:r>
                </a:p>
              </p:txBody>
            </p:sp>
          </mc:Fallback>
        </mc:AlternateContent>
      </p:grpSp>
      <p:grpSp>
        <p:nvGrpSpPr>
          <p:cNvPr id="86" name="Group 85">
            <a:extLst>
              <a:ext uri="{FF2B5EF4-FFF2-40B4-BE49-F238E27FC236}">
                <a16:creationId xmlns:a16="http://schemas.microsoft.com/office/drawing/2014/main" id="{C2D83E4B-369B-E3F3-82C7-BB59DF9B18DC}"/>
              </a:ext>
            </a:extLst>
          </p:cNvPr>
          <p:cNvGrpSpPr/>
          <p:nvPr/>
        </p:nvGrpSpPr>
        <p:grpSpPr>
          <a:xfrm>
            <a:off x="3448" y="4850527"/>
            <a:ext cx="9533288" cy="1143391"/>
            <a:chOff x="78912" y="4277559"/>
            <a:chExt cx="9533288" cy="1143391"/>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BC58D90-713A-C8DD-92E6-30F9201624B3}"/>
                    </a:ext>
                  </a:extLst>
                </p:cNvPr>
                <p:cNvSpPr txBox="1"/>
                <p:nvPr/>
              </p:nvSpPr>
              <p:spPr>
                <a:xfrm>
                  <a:off x="119730" y="4277559"/>
                  <a:ext cx="9492470" cy="584775"/>
                </a:xfrm>
                <a:prstGeom prst="rect">
                  <a:avLst/>
                </a:prstGeom>
                <a:noFill/>
              </p:spPr>
              <p:txBody>
                <a:bodyPr wrap="none" rtlCol="0">
                  <a:spAutoFit/>
                </a:bodyPr>
                <a:lstStyle/>
                <a:p>
                  <a:r>
                    <a:rPr lang="en-US" sz="3200" dirty="0"/>
                    <a:t>Any line connecting </a:t>
                  </a:r>
                  <a14:m>
                    <m:oMath xmlns:m="http://schemas.openxmlformats.org/officeDocument/2006/math">
                      <m:r>
                        <a:rPr lang="en-US" sz="3200" b="0" i="1" smtClean="0">
                          <a:latin typeface="Cambria Math" panose="02040503050406030204" pitchFamily="18" charset="0"/>
                        </a:rPr>
                        <m:t>𝑂</m:t>
                      </m:r>
                    </m:oMath>
                  </a14:m>
                  <a:r>
                    <a:rPr lang="en-US" sz="3200" dirty="0"/>
                    <a:t> and </a:t>
                  </a:r>
                  <a14:m>
                    <m:oMath xmlns:m="http://schemas.openxmlformats.org/officeDocument/2006/math">
                      <m:r>
                        <a:rPr lang="en-US" sz="3200" b="0" i="1" dirty="0" smtClean="0">
                          <a:latin typeface="Cambria Math" panose="02040503050406030204" pitchFamily="18" charset="0"/>
                        </a:rPr>
                        <m:t>𝑃</m:t>
                      </m:r>
                    </m:oMath>
                  </a14:m>
                  <a:r>
                    <a:rPr lang="en-US" sz="3200" dirty="0"/>
                    <a:t> depends only on the states</a:t>
                  </a:r>
                </a:p>
              </p:txBody>
            </p:sp>
          </mc:Choice>
          <mc:Fallback xmlns="">
            <p:sp>
              <p:nvSpPr>
                <p:cNvPr id="31" name="TextBox 30">
                  <a:extLst>
                    <a:ext uri="{FF2B5EF4-FFF2-40B4-BE49-F238E27FC236}">
                      <a16:creationId xmlns:a16="http://schemas.microsoft.com/office/drawing/2014/main" id="{BBC58D90-713A-C8DD-92E6-30F9201624B3}"/>
                    </a:ext>
                  </a:extLst>
                </p:cNvPr>
                <p:cNvSpPr txBox="1">
                  <a:spLocks noRot="1" noChangeAspect="1" noMove="1" noResize="1" noEditPoints="1" noAdjustHandles="1" noChangeArrowheads="1" noChangeShapeType="1" noTextEdit="1"/>
                </p:cNvSpPr>
                <p:nvPr/>
              </p:nvSpPr>
              <p:spPr>
                <a:xfrm>
                  <a:off x="119730" y="4277559"/>
                  <a:ext cx="9492470" cy="584775"/>
                </a:xfrm>
                <a:prstGeom prst="rect">
                  <a:avLst/>
                </a:prstGeom>
                <a:blipFill>
                  <a:blip r:embed="rId4"/>
                  <a:stretch>
                    <a:fillRect l="-1606" t="-12500" r="-578" b="-34375"/>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DE1336C5-4331-4539-507D-403BB587FF60}"/>
                </a:ext>
              </a:extLst>
            </p:cNvPr>
            <p:cNvSpPr txBox="1"/>
            <p:nvPr/>
          </p:nvSpPr>
          <p:spPr>
            <a:xfrm>
              <a:off x="78912" y="4836175"/>
              <a:ext cx="4250331" cy="584775"/>
            </a:xfrm>
            <a:prstGeom prst="rect">
              <a:avLst/>
            </a:prstGeom>
            <a:noFill/>
          </p:spPr>
          <p:txBody>
            <a:bodyPr wrap="none" rtlCol="0">
              <a:spAutoFit/>
            </a:bodyPr>
            <a:lstStyle/>
            <a:p>
              <a:r>
                <a:rPr lang="en-US" sz="3200" dirty="0"/>
                <a:t>and is path independent</a:t>
              </a:r>
            </a:p>
          </p:txBody>
        </p:sp>
      </p:grpSp>
      <p:grpSp>
        <p:nvGrpSpPr>
          <p:cNvPr id="5" name="Group 4">
            <a:extLst>
              <a:ext uri="{FF2B5EF4-FFF2-40B4-BE49-F238E27FC236}">
                <a16:creationId xmlns:a16="http://schemas.microsoft.com/office/drawing/2014/main" id="{9C483F0B-99A2-6369-5A7B-95E7518B6031}"/>
              </a:ext>
            </a:extLst>
          </p:cNvPr>
          <p:cNvGrpSpPr/>
          <p:nvPr/>
        </p:nvGrpSpPr>
        <p:grpSpPr>
          <a:xfrm>
            <a:off x="7698297" y="587102"/>
            <a:ext cx="3676877" cy="3726901"/>
            <a:chOff x="7698297" y="587102"/>
            <a:chExt cx="3676877" cy="3726901"/>
          </a:xfrm>
        </p:grpSpPr>
        <p:grpSp>
          <p:nvGrpSpPr>
            <p:cNvPr id="35" name="Group 34">
              <a:extLst>
                <a:ext uri="{FF2B5EF4-FFF2-40B4-BE49-F238E27FC236}">
                  <a16:creationId xmlns:a16="http://schemas.microsoft.com/office/drawing/2014/main" id="{AD9BCFC3-2729-EA5F-522D-66461F006684}"/>
                </a:ext>
              </a:extLst>
            </p:cNvPr>
            <p:cNvGrpSpPr/>
            <p:nvPr/>
          </p:nvGrpSpPr>
          <p:grpSpPr>
            <a:xfrm>
              <a:off x="7698297" y="587102"/>
              <a:ext cx="3676877" cy="3726901"/>
              <a:chOff x="565964" y="764184"/>
              <a:chExt cx="5530036" cy="5605272"/>
            </a:xfrm>
          </p:grpSpPr>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B4A908B-EF4F-83DF-6F37-BCCA02B51BAB}"/>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5"/>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A84A4263-D236-F273-033B-B49E922A5129}"/>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6"/>
                    <a:stretch>
                      <a:fillRect l="-29268" r="-24390" b="-52000"/>
                    </a:stretch>
                  </a:blipFill>
                </p:spPr>
                <p:txBody>
                  <a:bodyPr/>
                  <a:lstStyle/>
                  <a:p>
                    <a:r>
                      <a:rPr lang="en-US">
                        <a:noFill/>
                      </a:rPr>
                      <a:t> </a:t>
                    </a:r>
                  </a:p>
                </p:txBody>
              </p:sp>
            </mc:Fallback>
          </mc:AlternateContent>
          <p:grpSp>
            <p:nvGrpSpPr>
              <p:cNvPr id="79" name="Group 78">
                <a:extLst>
                  <a:ext uri="{FF2B5EF4-FFF2-40B4-BE49-F238E27FC236}">
                    <a16:creationId xmlns:a16="http://schemas.microsoft.com/office/drawing/2014/main" id="{4BC4A5A9-A987-30CE-CFBF-7350B131CA70}"/>
                  </a:ext>
                </a:extLst>
              </p:cNvPr>
              <p:cNvGrpSpPr/>
              <p:nvPr/>
            </p:nvGrpSpPr>
            <p:grpSpPr>
              <a:xfrm>
                <a:off x="565964" y="883621"/>
                <a:ext cx="5486400" cy="5485835"/>
                <a:chOff x="3878442" y="1338439"/>
                <a:chExt cx="3840480" cy="3840480"/>
              </a:xfrm>
            </p:grpSpPr>
            <p:cxnSp>
              <p:nvCxnSpPr>
                <p:cNvPr id="80" name="Straight Connector 79">
                  <a:extLst>
                    <a:ext uri="{FF2B5EF4-FFF2-40B4-BE49-F238E27FC236}">
                      <a16:creationId xmlns:a16="http://schemas.microsoft.com/office/drawing/2014/main" id="{DA253E7E-97F7-383E-A99E-6675C9EBE62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97D9803-A654-FC2D-FC21-BAE8F2E3A38B}"/>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E58F96F7-3AB7-07B0-C226-C5A3406C4343}"/>
                </a:ext>
              </a:extLst>
            </p:cNvPr>
            <p:cNvGrpSpPr/>
            <p:nvPr/>
          </p:nvGrpSpPr>
          <p:grpSpPr>
            <a:xfrm>
              <a:off x="8304824" y="1296427"/>
              <a:ext cx="2459289" cy="2393747"/>
              <a:chOff x="4248727" y="1912341"/>
              <a:chExt cx="3697388" cy="3598849"/>
            </a:xfrm>
          </p:grpSpPr>
          <p:grpSp>
            <p:nvGrpSpPr>
              <p:cNvPr id="44" name="Group 43">
                <a:extLst>
                  <a:ext uri="{FF2B5EF4-FFF2-40B4-BE49-F238E27FC236}">
                    <a16:creationId xmlns:a16="http://schemas.microsoft.com/office/drawing/2014/main" id="{649D4F07-ABDB-AFA3-2B37-862901206786}"/>
                  </a:ext>
                </a:extLst>
              </p:cNvPr>
              <p:cNvGrpSpPr/>
              <p:nvPr/>
            </p:nvGrpSpPr>
            <p:grpSpPr>
              <a:xfrm>
                <a:off x="4481077" y="2121268"/>
                <a:ext cx="3183077" cy="3179634"/>
                <a:chOff x="4481077" y="2121268"/>
                <a:chExt cx="3183077" cy="3179634"/>
              </a:xfrm>
            </p:grpSpPr>
            <p:cxnSp>
              <p:nvCxnSpPr>
                <p:cNvPr id="53" name="Straight Arrow Connector 52">
                  <a:extLst>
                    <a:ext uri="{FF2B5EF4-FFF2-40B4-BE49-F238E27FC236}">
                      <a16:creationId xmlns:a16="http://schemas.microsoft.com/office/drawing/2014/main" id="{A3BFC0D1-0B55-1ED8-D481-2DCA54DF39D8}"/>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07D415A-545D-E17F-0A70-99BF25BD9523}"/>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27C0A29-A160-43A1-8488-81BBD2B24A72}"/>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9D086D7-243A-DAD2-B03A-E3B645AE657C}"/>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087534E-74A5-3B4B-F5DE-33E2A8DBE7A1}"/>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927B7FF-6CAF-8E52-ADBC-30C394B4F166}"/>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7C12C2E-7F19-2A54-CAF3-3AE2A31BED5B}"/>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E3B0FCC-E0A2-F98B-2E24-29FF40535D86}"/>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BA6E28B-9E0E-98C4-05AC-AE7E5878354A}"/>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998B8DB-A78D-C72D-AAAA-5214D0BF1BFC}"/>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6A19007-F9CF-2EF8-D92D-E234B331937C}"/>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AA79403-A288-32E0-7B89-04A80FDF6555}"/>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FE5B8ED-34EE-B026-360B-08EE8B788C05}"/>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EEB6195-B676-16EC-30F4-59ACE4066F8A}"/>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8C59A6A-F7EF-62AC-E068-C5A961D6C98C}"/>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836FB47-6551-E83C-0E6C-15C0245A1525}"/>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2FC5DB3-37D4-4AD5-31CD-EE5E1B91BEB0}"/>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EEDEE62-9379-52AA-2C89-18EC532C0C88}"/>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6CA93C0-F7C5-95B2-B37F-FED0C2BD8704}"/>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02FAFC3-3BA2-B1B3-2D66-613C53F5C388}"/>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5E48E28-B448-639F-0092-73E1E1264519}"/>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98E67C6-1098-8326-8A9F-C9FD0C64637C}"/>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5375A77-C7B4-9FCD-494F-C565F8D3B229}"/>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CB275DC-1F4C-7F6B-2EBA-CE1E677A4A9D}"/>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AE332837-84F0-D11F-1F19-1276D3DDCCDD}"/>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A0F40D0-293F-7D88-E2F7-1F448080B287}"/>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8AC2192-BE73-E2EB-81C5-ECC0B09703FB}"/>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FED69A1-247C-DB70-8735-E70ADD38450A}"/>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B8AE6BF-D27D-6470-AE9D-9E5F19777168}"/>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5FD4B3E-95CD-F901-7129-274E423F1175}"/>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042D568-A74F-8F5A-2D0D-DA4EC65F1449}"/>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4C0D015-0EC7-D784-938D-C38EBB44D690}"/>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3B6D9BC-1984-F4F9-87FA-616458FC6995}"/>
                </a:ext>
              </a:extLst>
            </p:cNvPr>
            <p:cNvGrpSpPr/>
            <p:nvPr/>
          </p:nvGrpSpPr>
          <p:grpSpPr>
            <a:xfrm>
              <a:off x="8184250" y="1269219"/>
              <a:ext cx="2727860" cy="2360146"/>
              <a:chOff x="1020547" y="1534369"/>
              <a:chExt cx="4102711" cy="3549668"/>
            </a:xfrm>
          </p:grpSpPr>
          <p:sp>
            <p:nvSpPr>
              <p:cNvPr id="38" name="Freeform 16">
                <a:extLst>
                  <a:ext uri="{FF2B5EF4-FFF2-40B4-BE49-F238E27FC236}">
                    <a16:creationId xmlns:a16="http://schemas.microsoft.com/office/drawing/2014/main" id="{B12DB08F-4E57-00E2-C642-FABA53C6F325}"/>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83BF801-5BA8-D3FC-CD0F-675D6A907F02}"/>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7"/>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B87E46D-8509-7202-85E2-09CBA2CA0D8D}"/>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8"/>
                    <a:stretch>
                      <a:fillRect l="-18000" r="-14000" b="-6557"/>
                    </a:stretch>
                  </a:blipFill>
                </p:spPr>
                <p:txBody>
                  <a:bodyPr/>
                  <a:lstStyle/>
                  <a:p>
                    <a:r>
                      <a:rPr lang="en-US">
                        <a:noFill/>
                      </a:rPr>
                      <a:t> </a:t>
                    </a:r>
                  </a:p>
                </p:txBody>
              </p:sp>
            </mc:Fallback>
          </mc:AlternateContent>
          <p:sp>
            <p:nvSpPr>
              <p:cNvPr id="41" name="Freeform 19">
                <a:extLst>
                  <a:ext uri="{FF2B5EF4-FFF2-40B4-BE49-F238E27FC236}">
                    <a16:creationId xmlns:a16="http://schemas.microsoft.com/office/drawing/2014/main" id="{CC777DDB-1380-E295-A60C-7592CC9E310E}"/>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9121E1DC-54C4-D603-77F2-688858B7F9FC}"/>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B8A4A20-87D8-F03A-97BB-ABD300EF20E7}"/>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66DEB33D-5195-4D91-C903-E3EDBFE56AE7}"/>
                  </a:ext>
                </a:extLst>
              </p:cNvPr>
              <p:cNvSpPr/>
              <p:nvPr/>
            </p:nvSpPr>
            <p:spPr>
              <a:xfrm>
                <a:off x="6591854" y="74335"/>
                <a:ext cx="5626540" cy="523220"/>
              </a:xfrm>
              <a:prstGeom prst="rect">
                <a:avLst/>
              </a:prstGeom>
            </p:spPr>
            <p:txBody>
              <a:bodyPr wrap="none">
                <a:spAutoFit/>
              </a:bodyPr>
              <a:lstStyle/>
              <a:p>
                <a:r>
                  <a:rPr lang="en-US" sz="2800" dirty="0"/>
                  <a:t>The flow of the displacement field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𝑎</m:t>
                        </m:r>
                      </m:sup>
                    </m:sSup>
                  </m:oMath>
                </a14:m>
                <a:endParaRPr lang="en-US" sz="2800" dirty="0"/>
              </a:p>
            </p:txBody>
          </p:sp>
        </mc:Choice>
        <mc:Fallback xmlns="">
          <p:sp>
            <p:nvSpPr>
              <p:cNvPr id="82" name="Rectangle 81">
                <a:extLst>
                  <a:ext uri="{FF2B5EF4-FFF2-40B4-BE49-F238E27FC236}">
                    <a16:creationId xmlns:a16="http://schemas.microsoft.com/office/drawing/2014/main" id="{66DEB33D-5195-4D91-C903-E3EDBFE56AE7}"/>
                  </a:ext>
                </a:extLst>
              </p:cNvPr>
              <p:cNvSpPr>
                <a:spLocks noRot="1" noChangeAspect="1" noMove="1" noResize="1" noEditPoints="1" noAdjustHandles="1" noChangeArrowheads="1" noChangeShapeType="1" noTextEdit="1"/>
              </p:cNvSpPr>
              <p:nvPr/>
            </p:nvSpPr>
            <p:spPr>
              <a:xfrm>
                <a:off x="6591854" y="74335"/>
                <a:ext cx="5626540" cy="523220"/>
              </a:xfrm>
              <a:prstGeom prst="rect">
                <a:avLst/>
              </a:prstGeom>
              <a:blipFill>
                <a:blip r:embed="rId9"/>
                <a:stretch>
                  <a:fillRect l="-2167"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1472554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12</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541092" y="600216"/>
                <a:ext cx="4933723" cy="769441"/>
              </a:xfrm>
              <a:prstGeom prst="rect">
                <a:avLst/>
              </a:prstGeom>
              <a:noFill/>
            </p:spPr>
            <p:txBody>
              <a:bodyPr wrap="none" rtlCol="0">
                <a:spAutoFit/>
              </a:bodyPr>
              <a:lstStyle/>
              <a:p>
                <a:r>
                  <a:rPr lang="en-US" sz="4400" dirty="0"/>
                  <a:t>Assigning </a:t>
                </a:r>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𝑂</m:t>
                        </m:r>
                      </m:e>
                    </m:d>
                    <m:r>
                      <a:rPr lang="en-US" sz="4400" b="0" i="1" smtClean="0">
                        <a:latin typeface="Cambria Math" panose="02040503050406030204" pitchFamily="18" charset="0"/>
                      </a:rPr>
                      <m:t>=0</m:t>
                    </m:r>
                  </m:oMath>
                </a14:m>
                <a:r>
                  <a:rPr lang="en-US" sz="4400" dirty="0"/>
                  <a:t> </a:t>
                </a:r>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541092" y="600216"/>
                <a:ext cx="4933723" cy="769441"/>
              </a:xfrm>
              <a:prstGeom prst="rect">
                <a:avLst/>
              </a:prstGeom>
              <a:blipFill>
                <a:blip r:embed="rId2"/>
                <a:stretch>
                  <a:fillRect l="-5068" t="-15748" b="-36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129454" y="3784499"/>
                <a:ext cx="9167574" cy="7554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𝑑𝐻</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𝑞</m:t>
                          </m:r>
                        </m:sub>
                      </m:sSub>
                      <m:r>
                        <a:rPr lang="en-US" sz="4000" b="0" i="1" smtClean="0">
                          <a:latin typeface="Cambria Math" panose="02040503050406030204" pitchFamily="18" charset="0"/>
                        </a:rPr>
                        <m:t>𝐻𝑑𝑞</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𝑝</m:t>
                          </m:r>
                        </m:sub>
                      </m:sSub>
                      <m:r>
                        <a:rPr lang="en-US" sz="4000" b="0" i="1" smtClean="0">
                          <a:latin typeface="Cambria Math" panose="02040503050406030204" pitchFamily="18" charset="0"/>
                        </a:rPr>
                        <m:t>𝐻𝑑𝑝</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𝑝</m:t>
                          </m:r>
                        </m:sup>
                      </m:sSup>
                      <m:r>
                        <a:rPr lang="en-US" sz="4000" b="0" i="1" smtClean="0">
                          <a:latin typeface="Cambria Math" panose="02040503050406030204" pitchFamily="18" charset="0"/>
                        </a:rPr>
                        <m:t>𝑑𝑞</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𝑞</m:t>
                          </m:r>
                        </m:sup>
                      </m:sSup>
                      <m:r>
                        <a:rPr lang="en-US" sz="4000" b="0" i="1" smtClean="0">
                          <a:latin typeface="Cambria Math" panose="02040503050406030204" pitchFamily="18" charset="0"/>
                        </a:rPr>
                        <m:t>𝑑𝑝</m:t>
                      </m:r>
                    </m:oMath>
                  </m:oMathPara>
                </a14:m>
                <a:endParaRPr lang="en-US" sz="4000" dirty="0"/>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129454" y="3784499"/>
                <a:ext cx="9167574" cy="7554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52602A-CED3-1CAA-E233-503FAF154F04}"/>
                  </a:ext>
                </a:extLst>
              </p:cNvPr>
              <p:cNvSpPr txBox="1"/>
              <p:nvPr/>
            </p:nvSpPr>
            <p:spPr>
              <a:xfrm>
                <a:off x="541092" y="1905674"/>
                <a:ext cx="6747809" cy="1072025"/>
              </a:xfrm>
              <a:prstGeom prst="rect">
                <a:avLst/>
              </a:prstGeom>
              <a:noFill/>
            </p:spPr>
            <p:txBody>
              <a:bodyPr wrap="none" rtlCol="0">
                <a:spAutoFit/>
              </a:bodyPr>
              <a:lstStyle/>
              <a:p>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𝑃</m:t>
                        </m:r>
                      </m:e>
                    </m:d>
                    <m:r>
                      <a:rPr lang="en-US" sz="4400" b="0" i="1" smtClean="0">
                        <a:latin typeface="Cambria Math" panose="02040503050406030204" pitchFamily="18" charset="0"/>
                      </a:rPr>
                      <m:t>=</m:t>
                    </m:r>
                    <m:nary>
                      <m:naryPr>
                        <m:limLoc m:val="undOvr"/>
                        <m:ctrlPr>
                          <a:rPr lang="en-US" sz="4400" b="0" i="1" smtClean="0">
                            <a:latin typeface="Cambria Math" panose="02040503050406030204" pitchFamily="18" charset="0"/>
                          </a:rPr>
                        </m:ctrlPr>
                      </m:naryPr>
                      <m:sub>
                        <m:r>
                          <m:rPr>
                            <m:brk m:alnAt="24"/>
                          </m:rPr>
                          <a:rPr lang="en-US" sz="4400" b="0" i="1" smtClean="0">
                            <a:latin typeface="Cambria Math" panose="02040503050406030204" pitchFamily="18" charset="0"/>
                          </a:rPr>
                          <m:t>𝑂</m:t>
                        </m:r>
                        <m:r>
                          <a:rPr lang="en-US" sz="4400" b="0" i="1" smtClean="0">
                            <a:latin typeface="Cambria Math" panose="02040503050406030204" pitchFamily="18" charset="0"/>
                          </a:rPr>
                          <m:t>𝑃</m:t>
                        </m:r>
                      </m:sub>
                      <m:sup/>
                      <m:e>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𝑞</m:t>
                            </m:r>
                          </m:sup>
                        </m:sSup>
                        <m:r>
                          <a:rPr lang="en-US" sz="4400" b="0" i="1" smtClean="0">
                            <a:latin typeface="Cambria Math" panose="02040503050406030204" pitchFamily="18" charset="0"/>
                          </a:rPr>
                          <m:t>𝑑𝑝</m:t>
                        </m:r>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𝑝</m:t>
                            </m:r>
                          </m:sup>
                        </m:sSup>
                        <m:r>
                          <a:rPr lang="en-US" sz="4400" b="0" i="1" smtClean="0">
                            <a:latin typeface="Cambria Math" panose="02040503050406030204" pitchFamily="18" charset="0"/>
                          </a:rPr>
                          <m:t>𝑑𝑞</m:t>
                        </m:r>
                        <m:r>
                          <a:rPr lang="en-US" sz="4400" b="0" i="1" smtClean="0">
                            <a:latin typeface="Cambria Math" panose="02040503050406030204" pitchFamily="18" charset="0"/>
                          </a:rPr>
                          <m:t>)</m:t>
                        </m:r>
                      </m:e>
                    </m:nary>
                  </m:oMath>
                </a14:m>
                <a:r>
                  <a:rPr lang="en-US" sz="4400" dirty="0"/>
                  <a:t> </a:t>
                </a:r>
              </a:p>
            </p:txBody>
          </p:sp>
        </mc:Choice>
        <mc:Fallback xmlns="">
          <p:sp>
            <p:nvSpPr>
              <p:cNvPr id="4" name="TextBox 3">
                <a:extLst>
                  <a:ext uri="{FF2B5EF4-FFF2-40B4-BE49-F238E27FC236}">
                    <a16:creationId xmlns:a16="http://schemas.microsoft.com/office/drawing/2014/main" id="{7E52602A-CED3-1CAA-E233-503FAF154F04}"/>
                  </a:ext>
                </a:extLst>
              </p:cNvPr>
              <p:cNvSpPr txBox="1">
                <a:spLocks noRot="1" noChangeAspect="1" noMove="1" noResize="1" noEditPoints="1" noAdjustHandles="1" noChangeArrowheads="1" noChangeShapeType="1" noTextEdit="1"/>
              </p:cNvSpPr>
              <p:nvPr/>
            </p:nvSpPr>
            <p:spPr>
              <a:xfrm>
                <a:off x="541092" y="1905674"/>
                <a:ext cx="6747809" cy="10720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F1DD47C1-F6C4-600C-EA2D-7D94334D257A}"/>
                  </a:ext>
                </a:extLst>
              </p:cNvPr>
              <p:cNvSpPr/>
              <p:nvPr/>
            </p:nvSpPr>
            <p:spPr>
              <a:xfrm>
                <a:off x="6591854" y="74335"/>
                <a:ext cx="5626540" cy="523220"/>
              </a:xfrm>
              <a:prstGeom prst="rect">
                <a:avLst/>
              </a:prstGeom>
            </p:spPr>
            <p:txBody>
              <a:bodyPr wrap="none">
                <a:spAutoFit/>
              </a:bodyPr>
              <a:lstStyle/>
              <a:p>
                <a:r>
                  <a:rPr lang="en-US" sz="2800" dirty="0"/>
                  <a:t>The flow of the displacement field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𝑎</m:t>
                        </m:r>
                      </m:sup>
                    </m:sSup>
                  </m:oMath>
                </a14:m>
                <a:endParaRPr lang="en-US" sz="2800" dirty="0"/>
              </a:p>
            </p:txBody>
          </p:sp>
        </mc:Choice>
        <mc:Fallback xmlns="">
          <p:sp>
            <p:nvSpPr>
              <p:cNvPr id="66" name="Rectangle 65">
                <a:extLst>
                  <a:ext uri="{FF2B5EF4-FFF2-40B4-BE49-F238E27FC236}">
                    <a16:creationId xmlns:a16="http://schemas.microsoft.com/office/drawing/2014/main" id="{F1DD47C1-F6C4-600C-EA2D-7D94334D257A}"/>
                  </a:ext>
                </a:extLst>
              </p:cNvPr>
              <p:cNvSpPr>
                <a:spLocks noRot="1" noChangeAspect="1" noMove="1" noResize="1" noEditPoints="1" noAdjustHandles="1" noChangeArrowheads="1" noChangeShapeType="1" noTextEdit="1"/>
              </p:cNvSpPr>
              <p:nvPr/>
            </p:nvSpPr>
            <p:spPr>
              <a:xfrm>
                <a:off x="6591854" y="74335"/>
                <a:ext cx="5626540" cy="523220"/>
              </a:xfrm>
              <a:prstGeom prst="rect">
                <a:avLst/>
              </a:prstGeom>
              <a:blipFill>
                <a:blip r:embed="rId9"/>
                <a:stretch>
                  <a:fillRect l="-2167" t="-10465" b="-32558"/>
                </a:stretch>
              </a:blipFill>
            </p:spPr>
            <p:txBody>
              <a:bodyPr/>
              <a:lstStyle/>
              <a:p>
                <a:r>
                  <a:rPr lang="en-US">
                    <a:noFill/>
                  </a:rPr>
                  <a:t> </a:t>
                </a:r>
              </a:p>
            </p:txBody>
          </p:sp>
        </mc:Fallback>
      </mc:AlternateContent>
      <p:sp>
        <p:nvSpPr>
          <p:cNvPr id="67" name="TextBox 66">
            <a:extLst>
              <a:ext uri="{FF2B5EF4-FFF2-40B4-BE49-F238E27FC236}">
                <a16:creationId xmlns:a16="http://schemas.microsoft.com/office/drawing/2014/main" id="{D94E4719-B5C3-D4B3-C973-E6869362D98F}"/>
              </a:ext>
            </a:extLst>
          </p:cNvPr>
          <p:cNvSpPr txBox="1"/>
          <p:nvPr/>
        </p:nvSpPr>
        <p:spPr>
          <a:xfrm>
            <a:off x="0" y="4801633"/>
            <a:ext cx="8600881" cy="646331"/>
          </a:xfrm>
          <a:prstGeom prst="rect">
            <a:avLst/>
          </a:prstGeom>
          <a:noFill/>
        </p:spPr>
        <p:txBody>
          <a:bodyPr wrap="none" rtlCol="0">
            <a:spAutoFit/>
          </a:bodyPr>
          <a:lstStyle/>
          <a:p>
            <a:pPr algn="ctr"/>
            <a:r>
              <a:rPr lang="en-US" sz="3600" dirty="0">
                <a:solidFill>
                  <a:schemeClr val="accent6">
                    <a:lumMod val="75000"/>
                  </a:schemeClr>
                </a:solidFill>
              </a:rPr>
              <a:t>The displacement field for a one dimensional</a:t>
            </a: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02CF5547-6D4D-3C07-5E32-34F12FA96A04}"/>
                  </a:ext>
                </a:extLst>
              </p:cNvPr>
              <p:cNvSpPr txBox="1"/>
              <p:nvPr/>
            </p:nvSpPr>
            <p:spPr>
              <a:xfrm>
                <a:off x="22737" y="5384800"/>
                <a:ext cx="9490355" cy="646331"/>
              </a:xfrm>
              <a:prstGeom prst="rect">
                <a:avLst/>
              </a:prstGeom>
              <a:noFill/>
            </p:spPr>
            <p:txBody>
              <a:bodyPr wrap="none" rtlCol="0">
                <a:spAutoFit/>
              </a:bodyPr>
              <a:lstStyle/>
              <a:p>
                <a:pPr algn="ctr"/>
                <a:r>
                  <a:rPr lang="en-US" sz="3600" dirty="0">
                    <a:solidFill>
                      <a:schemeClr val="accent6">
                        <a:lumMod val="75000"/>
                      </a:schemeClr>
                    </a:solidFill>
                  </a:rPr>
                  <a:t>Hamiltonian is divergenceless: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𝑆</m:t>
                        </m:r>
                      </m:e>
                      <m:sup>
                        <m:r>
                          <a:rPr lang="en-US" sz="3600" i="1">
                            <a:solidFill>
                              <a:schemeClr val="accent6">
                                <a:lumMod val="75000"/>
                              </a:schemeClr>
                            </a:solidFill>
                            <a:latin typeface="Cambria Math" panose="02040503050406030204" pitchFamily="18" charset="0"/>
                          </a:rPr>
                          <m:t>𝑎</m:t>
                        </m:r>
                      </m:sup>
                    </m:sSup>
                    <m:r>
                      <a:rPr lang="en-US" sz="3600" i="1">
                        <a:solidFill>
                          <a:schemeClr val="accent6">
                            <a:lumMod val="75000"/>
                          </a:schemeClr>
                        </a:solidFill>
                        <a:latin typeface="Cambria Math" panose="02040503050406030204" pitchFamily="18" charset="0"/>
                      </a:rPr>
                      <m:t>=0</m:t>
                    </m:r>
                  </m:oMath>
                </a14:m>
                <a:r>
                  <a:rPr lang="en-US" sz="3600" dirty="0">
                    <a:solidFill>
                      <a:schemeClr val="accent6">
                        <a:lumMod val="75000"/>
                      </a:schemeClr>
                    </a:solidFill>
                  </a:rPr>
                  <a:t> (DR-DIV)</a:t>
                </a:r>
              </a:p>
            </p:txBody>
          </p:sp>
        </mc:Choice>
        <mc:Fallback xmlns="">
          <p:sp>
            <p:nvSpPr>
              <p:cNvPr id="68" name="TextBox 67">
                <a:extLst>
                  <a:ext uri="{FF2B5EF4-FFF2-40B4-BE49-F238E27FC236}">
                    <a16:creationId xmlns:a16="http://schemas.microsoft.com/office/drawing/2014/main" id="{02CF5547-6D4D-3C07-5E32-34F12FA96A04}"/>
                  </a:ext>
                </a:extLst>
              </p:cNvPr>
              <p:cNvSpPr txBox="1">
                <a:spLocks noRot="1" noChangeAspect="1" noMove="1" noResize="1" noEditPoints="1" noAdjustHandles="1" noChangeArrowheads="1" noChangeShapeType="1" noTextEdit="1"/>
              </p:cNvSpPr>
              <p:nvPr/>
            </p:nvSpPr>
            <p:spPr>
              <a:xfrm>
                <a:off x="22737" y="5384800"/>
                <a:ext cx="9490355" cy="646331"/>
              </a:xfrm>
              <a:prstGeom prst="rect">
                <a:avLst/>
              </a:prstGeom>
              <a:blipFill>
                <a:blip r:embed="rId10"/>
                <a:stretch>
                  <a:fillRect l="-1541" t="-14151" r="-1477" b="-34906"/>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FBEC0371-C906-0CEE-E146-C0AB6A8FDB4A}"/>
              </a:ext>
            </a:extLst>
          </p:cNvPr>
          <p:cNvGrpSpPr/>
          <p:nvPr/>
        </p:nvGrpSpPr>
        <p:grpSpPr>
          <a:xfrm>
            <a:off x="7698297" y="587102"/>
            <a:ext cx="3676877" cy="3726901"/>
            <a:chOff x="7698297" y="587102"/>
            <a:chExt cx="3676877" cy="3726901"/>
          </a:xfrm>
        </p:grpSpPr>
        <p:grpSp>
          <p:nvGrpSpPr>
            <p:cNvPr id="6" name="Group 5">
              <a:extLst>
                <a:ext uri="{FF2B5EF4-FFF2-40B4-BE49-F238E27FC236}">
                  <a16:creationId xmlns:a16="http://schemas.microsoft.com/office/drawing/2014/main" id="{45F21120-2AEF-43C7-BC4A-CDFD9F79B53C}"/>
                </a:ext>
              </a:extLst>
            </p:cNvPr>
            <p:cNvGrpSpPr/>
            <p:nvPr/>
          </p:nvGrpSpPr>
          <p:grpSpPr>
            <a:xfrm>
              <a:off x="7698297" y="587102"/>
              <a:ext cx="3676877" cy="3726901"/>
              <a:chOff x="565964" y="764184"/>
              <a:chExt cx="5530036" cy="5605272"/>
            </a:xfrm>
          </p:grpSpPr>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9FBA63DA-16A3-D576-9925-A3FC05403283}"/>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5"/>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E9052308-A7C9-C85E-E9E3-5542A5A110D4}"/>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6"/>
                    <a:stretch>
                      <a:fillRect l="-29268" r="-24390" b="-52000"/>
                    </a:stretch>
                  </a:blipFill>
                </p:spPr>
                <p:txBody>
                  <a:bodyPr/>
                  <a:lstStyle/>
                  <a:p>
                    <a:r>
                      <a:rPr lang="en-US">
                        <a:noFill/>
                      </a:rPr>
                      <a:t> </a:t>
                    </a:r>
                  </a:p>
                </p:txBody>
              </p:sp>
            </mc:Fallback>
          </mc:AlternateContent>
          <p:grpSp>
            <p:nvGrpSpPr>
              <p:cNvPr id="103" name="Group 102">
                <a:extLst>
                  <a:ext uri="{FF2B5EF4-FFF2-40B4-BE49-F238E27FC236}">
                    <a16:creationId xmlns:a16="http://schemas.microsoft.com/office/drawing/2014/main" id="{E7510A86-CD0B-A639-2CEA-37C66D7ED860}"/>
                  </a:ext>
                </a:extLst>
              </p:cNvPr>
              <p:cNvGrpSpPr/>
              <p:nvPr/>
            </p:nvGrpSpPr>
            <p:grpSpPr>
              <a:xfrm>
                <a:off x="565964" y="883621"/>
                <a:ext cx="5486400" cy="5485835"/>
                <a:chOff x="3878442" y="1338439"/>
                <a:chExt cx="3840480" cy="3840480"/>
              </a:xfrm>
            </p:grpSpPr>
            <p:cxnSp>
              <p:nvCxnSpPr>
                <p:cNvPr id="104" name="Straight Connector 103">
                  <a:extLst>
                    <a:ext uri="{FF2B5EF4-FFF2-40B4-BE49-F238E27FC236}">
                      <a16:creationId xmlns:a16="http://schemas.microsoft.com/office/drawing/2014/main" id="{B18E57C7-3AAA-67B2-B035-45ED466205B8}"/>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1E76A8F-3E67-787F-6ECC-4B5FFE5AB2E4}"/>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0BBAFD6C-3765-DFA0-25EB-29A399CA6DB5}"/>
                </a:ext>
              </a:extLst>
            </p:cNvPr>
            <p:cNvGrpSpPr/>
            <p:nvPr/>
          </p:nvGrpSpPr>
          <p:grpSpPr>
            <a:xfrm>
              <a:off x="8304824" y="1296427"/>
              <a:ext cx="2459289" cy="2393747"/>
              <a:chOff x="4248727" y="1912341"/>
              <a:chExt cx="3697388" cy="3598849"/>
            </a:xfrm>
          </p:grpSpPr>
          <p:grpSp>
            <p:nvGrpSpPr>
              <p:cNvPr id="29" name="Group 28">
                <a:extLst>
                  <a:ext uri="{FF2B5EF4-FFF2-40B4-BE49-F238E27FC236}">
                    <a16:creationId xmlns:a16="http://schemas.microsoft.com/office/drawing/2014/main" id="{9B0AA55D-7C13-263D-855A-4D5D54725E18}"/>
                  </a:ext>
                </a:extLst>
              </p:cNvPr>
              <p:cNvGrpSpPr/>
              <p:nvPr/>
            </p:nvGrpSpPr>
            <p:grpSpPr>
              <a:xfrm>
                <a:off x="4481077" y="2121268"/>
                <a:ext cx="3183077" cy="3179634"/>
                <a:chOff x="4481077" y="2121268"/>
                <a:chExt cx="3183077" cy="3179634"/>
              </a:xfrm>
            </p:grpSpPr>
            <p:cxnSp>
              <p:nvCxnSpPr>
                <p:cNvPr id="77" name="Straight Arrow Connector 76">
                  <a:extLst>
                    <a:ext uri="{FF2B5EF4-FFF2-40B4-BE49-F238E27FC236}">
                      <a16:creationId xmlns:a16="http://schemas.microsoft.com/office/drawing/2014/main" id="{D19CBA82-6615-32A2-BD37-5FBF43FC8FB8}"/>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71ED2BD-603D-6DA8-44AB-BC50FCCB744B}"/>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7A584AFD-EDD6-530F-716E-D214ABD747BA}"/>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4C47B7A-4D78-8180-EAE3-FA42667B1877}"/>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97A9384-EA3D-835A-90DE-DD431DEF9CC8}"/>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5EA4489-4B8D-6855-FCFA-C9C79AEC0BB1}"/>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64358D6-E96F-F354-C50D-092BFB15EB00}"/>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A27DC49-2F0E-7EBD-814E-37D04B44EFD8}"/>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3686018-CEC7-96EF-CC39-819BF111C850}"/>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CBCDE49-8AD4-3877-25DE-215649C550EA}"/>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BC31084-EF99-DC14-2117-E612AFD0D7D1}"/>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30A8607-6AFB-8972-1931-0C00CE96EB2E}"/>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355B460-6D58-4EB1-3998-B70DD99C55BD}"/>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3462E8F-94CA-7BC9-11EE-C330E308E296}"/>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5AE8AB1F-A785-3443-4A86-E57687351BD8}"/>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2E941FC-FF74-5F4D-06A9-B6B0EBEABBD0}"/>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1CDC8944-0996-CF3F-722F-26C0D38A8806}"/>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22BAD3C-316E-0EDA-F48C-866CD30DDA75}"/>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5E871E0-6994-6384-E3F3-7E929BA1B5DB}"/>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3AEF12C-3E58-D27D-FBB2-90A754C17593}"/>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ACFE820-D916-A904-58A7-61AA2C52685C}"/>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5A22D1A-199C-84EA-080C-217BA0B83632}"/>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32A7E60-480C-69E4-6EC2-5F7452514F88}"/>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AEA8A102-2613-FC93-887D-771011D67766}"/>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9" name="Straight Arrow Connector 68">
                <a:extLst>
                  <a:ext uri="{FF2B5EF4-FFF2-40B4-BE49-F238E27FC236}">
                    <a16:creationId xmlns:a16="http://schemas.microsoft.com/office/drawing/2014/main" id="{255BF62A-5D0A-4DC8-A8E8-29F2FD8C71DE}"/>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574381F-BB44-A14D-2E02-E0471FB9C4A2}"/>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2218FC-4597-2E4C-85FB-F5E63B58A186}"/>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B7E1609-1F21-7DB8-9798-74F9A546C6C3}"/>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4E03C94-BF56-20AE-4D02-DA4B9B097052}"/>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E54C441-4BF3-115C-E5B9-A10A14EB2F40}"/>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67EF795-1694-8543-5881-2C06F6A93C79}"/>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A28F68E-C5BF-0F2F-9D1D-588130B15338}"/>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A6F17735-4E96-1518-2311-1E7F4581BDE8}"/>
                </a:ext>
              </a:extLst>
            </p:cNvPr>
            <p:cNvGrpSpPr/>
            <p:nvPr/>
          </p:nvGrpSpPr>
          <p:grpSpPr>
            <a:xfrm>
              <a:off x="8184250" y="1269219"/>
              <a:ext cx="2727860" cy="2360146"/>
              <a:chOff x="1020547" y="1534369"/>
              <a:chExt cx="4102711" cy="3549668"/>
            </a:xfrm>
          </p:grpSpPr>
          <p:sp>
            <p:nvSpPr>
              <p:cNvPr id="23" name="Freeform 16">
                <a:extLst>
                  <a:ext uri="{FF2B5EF4-FFF2-40B4-BE49-F238E27FC236}">
                    <a16:creationId xmlns:a16="http://schemas.microsoft.com/office/drawing/2014/main" id="{EBD43448-A4DF-B7E7-28F9-E1CFF0D59D38}"/>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65E7571-C75B-948B-3B4C-A5E5B5555CD6}"/>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7"/>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78BE640-6C36-7646-278E-776C5EA83FF8}"/>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8"/>
                    <a:stretch>
                      <a:fillRect l="-18000" r="-14000" b="-6557"/>
                    </a:stretch>
                  </a:blipFill>
                </p:spPr>
                <p:txBody>
                  <a:bodyPr/>
                  <a:lstStyle/>
                  <a:p>
                    <a:r>
                      <a:rPr lang="en-US">
                        <a:noFill/>
                      </a:rPr>
                      <a:t> </a:t>
                    </a:r>
                  </a:p>
                </p:txBody>
              </p:sp>
            </mc:Fallback>
          </mc:AlternateContent>
          <p:sp>
            <p:nvSpPr>
              <p:cNvPr id="26" name="Freeform 19">
                <a:extLst>
                  <a:ext uri="{FF2B5EF4-FFF2-40B4-BE49-F238E27FC236}">
                    <a16:creationId xmlns:a16="http://schemas.microsoft.com/office/drawing/2014/main" id="{FF28D28B-AC49-3634-0042-E5CD9465F7C4}"/>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426E1EB1-7BE3-6342-EF42-C70549F0103E}"/>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3EBFBEC-5C00-28DA-8243-1080D4F4FEAE}"/>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39326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13</a:t>
            </a:fld>
            <a:endParaRPr lang="en-US"/>
          </a:p>
        </p:txBody>
      </p:sp>
      <p:sp>
        <p:nvSpPr>
          <p:cNvPr id="147" name="TextBox 146">
            <a:extLst>
              <a:ext uri="{FF2B5EF4-FFF2-40B4-BE49-F238E27FC236}">
                <a16:creationId xmlns:a16="http://schemas.microsoft.com/office/drawing/2014/main" id="{E088F4D7-3F39-5AD1-B8B0-A83BB333DEEA}"/>
              </a:ext>
            </a:extLst>
          </p:cNvPr>
          <p:cNvSpPr txBox="1"/>
          <p:nvPr/>
        </p:nvSpPr>
        <p:spPr>
          <a:xfrm>
            <a:off x="774117" y="1290350"/>
            <a:ext cx="10278005" cy="830997"/>
          </a:xfrm>
          <a:prstGeom prst="rect">
            <a:avLst/>
          </a:prstGeom>
        </p:spPr>
        <p:txBody>
          <a:bodyPr wrap="none" rtlCol="0">
            <a:spAutoFit/>
          </a:bodyPr>
          <a:lstStyle/>
          <a:p>
            <a:pPr algn="ctr"/>
            <a:r>
              <a:rPr lang="en-US" sz="4800" dirty="0">
                <a:solidFill>
                  <a:schemeClr val="tx1"/>
                </a:solidFill>
              </a:rPr>
              <a:t>Now let us turn our attention to the way</a:t>
            </a:r>
          </a:p>
        </p:txBody>
      </p:sp>
      <p:sp>
        <p:nvSpPr>
          <p:cNvPr id="149" name="TextBox 148">
            <a:extLst>
              <a:ext uri="{FF2B5EF4-FFF2-40B4-BE49-F238E27FC236}">
                <a16:creationId xmlns:a16="http://schemas.microsoft.com/office/drawing/2014/main" id="{B0B4E991-BDF2-B1E9-B46C-735F824E9CCD}"/>
              </a:ext>
            </a:extLst>
          </p:cNvPr>
          <p:cNvSpPr txBox="1"/>
          <p:nvPr/>
        </p:nvSpPr>
        <p:spPr>
          <a:xfrm>
            <a:off x="766326" y="2679283"/>
            <a:ext cx="10284418" cy="830997"/>
          </a:xfrm>
          <a:prstGeom prst="rect">
            <a:avLst/>
          </a:prstGeom>
        </p:spPr>
        <p:txBody>
          <a:bodyPr wrap="none" rtlCol="0">
            <a:spAutoFit/>
          </a:bodyPr>
          <a:lstStyle/>
          <a:p>
            <a:pPr algn="ctr"/>
            <a:r>
              <a:rPr lang="en-US" sz="4800" dirty="0">
                <a:solidFill>
                  <a:schemeClr val="tx1"/>
                </a:solidFill>
              </a:rPr>
              <a:t>regions are transported by the evolution</a:t>
            </a:r>
          </a:p>
        </p:txBody>
      </p:sp>
    </p:spTree>
    <p:extLst>
      <p:ext uri="{BB962C8B-B14F-4D97-AF65-F5344CB8AC3E}">
        <p14:creationId xmlns:p14="http://schemas.microsoft.com/office/powerpoint/2010/main" val="159342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14</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025260" y="1991992"/>
                <a:ext cx="2745623"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r>
                        <a:rPr lang="en-US" sz="3600" b="0" i="1" smtClean="0">
                          <a:solidFill>
                            <a:schemeClr val="tx1"/>
                          </a:solidFill>
                          <a:latin typeface="Cambria Math" panose="02040503050406030204" pitchFamily="18" charset="0"/>
                          <a:ea typeface="Cambria Math" panose="02040503050406030204" pitchFamily="18" charset="0"/>
                        </a:rPr>
                        <m:t>=</m:t>
                      </m:r>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b="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d>
                        <m:dPr>
                          <m:ctrlPr>
                            <a:rPr lang="en-US" sz="3600" b="0" i="1" smtClean="0">
                              <a:solidFill>
                                <a:schemeClr val="tx1"/>
                              </a:solidFill>
                              <a:latin typeface="Cambria Math" panose="02040503050406030204" pitchFamily="18" charset="0"/>
                              <a:ea typeface="Cambria Math" panose="02040503050406030204" pitchFamily="18" charset="0"/>
                            </a:rPr>
                          </m:ctrlPr>
                        </m:dPr>
                        <m:e>
                          <m:sSup>
                            <m:sSupPr>
                              <m:ctrlPr>
                                <a:rPr lang="en-US" sz="3600" b="0" i="1" smtClean="0">
                                  <a:solidFill>
                                    <a:schemeClr val="tx1"/>
                                  </a:solidFill>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b="0" i="1" smtClean="0">
                                  <a:latin typeface="Cambria Math" panose="02040503050406030204" pitchFamily="18" charset="0"/>
                                  <a:ea typeface="Cambria Math" panose="02040503050406030204" pitchFamily="18" charset="0"/>
                                </a:rPr>
                                <m:t>𝑏</m:t>
                              </m:r>
                            </m:sup>
                          </m:sSup>
                        </m:e>
                      </m:d>
                    </m:oMath>
                  </m:oMathPara>
                </a14:m>
                <a:endParaRPr lang="en-US" sz="36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025260" y="1991992"/>
                <a:ext cx="2745623" cy="7205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4677495" y="2015107"/>
                <a:ext cx="3366114" cy="67621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𝑏</m:t>
                          </m:r>
                        </m:sup>
                      </m:sSup>
                    </m:oMath>
                  </m:oMathPara>
                </a14:m>
                <a:endParaRPr lang="en-US" sz="36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4677495" y="2015107"/>
                <a:ext cx="3366114" cy="6762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1184210" y="3238283"/>
                <a:ext cx="6148414"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𝑛</m:t>
                          </m:r>
                        </m:sup>
                      </m:sSup>
                      <m:r>
                        <a:rPr lang="en-US" sz="3600" i="1">
                          <a:latin typeface="Cambria Math" panose="02040503050406030204" pitchFamily="18" charset="0"/>
                          <a:ea typeface="Cambria Math" panose="02040503050406030204" pitchFamily="18" charset="0"/>
                        </a:rPr>
                        <m:t>=</m:t>
                      </m:r>
                      <m:d>
                        <m:dPr>
                          <m:begChr m:val="|"/>
                          <m:endChr m:val="|"/>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e>
                      </m:d>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𝑛</m:t>
                          </m:r>
                        </m:sup>
                      </m:sSup>
                    </m:oMath>
                  </m:oMathPara>
                </a14:m>
                <a:endParaRPr lang="en-US" sz="36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1184210" y="3238283"/>
                <a:ext cx="6148414" cy="7205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1657835" y="4525767"/>
                <a:ext cx="5372689" cy="132517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e>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mr>
                          </m:m>
                        </m:e>
                      </m:d>
                      <m:r>
                        <a:rPr lang="en-US" sz="3600" i="1">
                          <a:latin typeface="Cambria Math" panose="02040503050406030204" pitchFamily="18" charset="0"/>
                        </a:rPr>
                        <m:t>𝑑𝑞𝑑𝑝</m:t>
                      </m:r>
                    </m:oMath>
                  </m:oMathPara>
                </a14:m>
                <a:endParaRPr lang="en-US" sz="36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1657835" y="4525767"/>
                <a:ext cx="5372689" cy="1325171"/>
              </a:xfrm>
              <a:prstGeom prst="rect">
                <a:avLst/>
              </a:prstGeom>
              <a:blipFill>
                <a:blip r:embed="rId5"/>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5C10617-D89B-B151-157C-2A1C02AD83F9}"/>
              </a:ext>
            </a:extLst>
          </p:cNvPr>
          <p:cNvSpPr txBox="1"/>
          <p:nvPr/>
        </p:nvSpPr>
        <p:spPr>
          <a:xfrm>
            <a:off x="121358" y="689067"/>
            <a:ext cx="7911012" cy="646331"/>
          </a:xfrm>
          <a:prstGeom prst="rect">
            <a:avLst/>
          </a:prstGeom>
        </p:spPr>
        <p:txBody>
          <a:bodyPr wrap="none" rtlCol="0">
            <a:spAutoFit/>
          </a:bodyPr>
          <a:lstStyle/>
          <a:p>
            <a:pPr algn="ctr"/>
            <a:r>
              <a:rPr lang="en-US" sz="3600" dirty="0">
                <a:solidFill>
                  <a:schemeClr val="tx1"/>
                </a:solidFill>
              </a:rPr>
              <a:t>When transforming</a:t>
            </a:r>
            <a:r>
              <a:rPr lang="en-US" sz="3600" dirty="0"/>
              <a:t> infinitesimal volumes</a:t>
            </a:r>
            <a:endParaRPr lang="en-US" sz="3600" dirty="0">
              <a:solidFill>
                <a:schemeClr val="tx1"/>
              </a:solidFill>
            </a:endParaRPr>
          </a:p>
        </p:txBody>
      </p:sp>
      <p:sp>
        <p:nvSpPr>
          <p:cNvPr id="151" name="TextBox 150">
            <a:extLst>
              <a:ext uri="{FF2B5EF4-FFF2-40B4-BE49-F238E27FC236}">
                <a16:creationId xmlns:a16="http://schemas.microsoft.com/office/drawing/2014/main" id="{E051BF4C-C287-14A1-F951-88F3C0C4F570}"/>
              </a:ext>
            </a:extLst>
          </p:cNvPr>
          <p:cNvSpPr txBox="1"/>
          <p:nvPr/>
        </p:nvSpPr>
        <p:spPr>
          <a:xfrm>
            <a:off x="7337921" y="30897"/>
            <a:ext cx="4706481" cy="369332"/>
          </a:xfrm>
          <a:prstGeom prst="rect">
            <a:avLst/>
          </a:prstGeom>
          <a:noFill/>
        </p:spPr>
        <p:txBody>
          <a:bodyPr wrap="none" rtlCol="0">
            <a:spAutoFit/>
          </a:bodyPr>
          <a:lstStyle/>
          <a:p>
            <a:pPr algn="ctr"/>
            <a:r>
              <a:rPr lang="en-US">
                <a:effectLst/>
                <a:latin typeface="CMR10"/>
              </a:rPr>
              <a:t>Difference of the Hamiltonian at the Two </a:t>
            </a:r>
            <a:r>
              <a:rPr lang="en-US">
                <a:latin typeface="CMR10"/>
              </a:rPr>
              <a:t>P</a:t>
            </a:r>
            <a:r>
              <a:rPr lang="en-US">
                <a:effectLst/>
                <a:latin typeface="CMR10"/>
              </a:rPr>
              <a:t>oints:</a:t>
            </a:r>
            <a:endParaRPr lang="en-US" dirty="0">
              <a:effectLst/>
              <a:latin typeface="CMR10"/>
            </a:endParaRPr>
          </a:p>
        </p:txBody>
      </p:sp>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783EF374-BBC5-4974-257C-A653630A020C}"/>
                  </a:ext>
                </a:extLst>
              </p:cNvPr>
              <p:cNvSpPr txBox="1"/>
              <p:nvPr/>
            </p:nvSpPr>
            <p:spPr>
              <a:xfrm>
                <a:off x="9229809" y="325571"/>
                <a:ext cx="2209515" cy="419923"/>
              </a:xfrm>
              <a:prstGeom prst="rect">
                <a:avLst/>
              </a:prstGeom>
              <a:noFill/>
            </p:spPr>
            <p:txBody>
              <a:bodyPr wrap="none" rtlCol="0">
                <a:spAutoFit/>
              </a:bodyPr>
              <a:lstStyle/>
              <a:p>
                <a:pPr algn="ctr"/>
                <a14:m>
                  <m:oMath xmlns:m="http://schemas.openxmlformats.org/officeDocument/2006/math">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𝐻</m:t>
                    </m:r>
                    <m:r>
                      <a:rPr lang="en-US" b="0" i="1" smtClean="0">
                        <a:effectLst/>
                        <a:latin typeface="Cambria Math" panose="02040503050406030204" pitchFamily="18" charset="0"/>
                        <a:ea typeface="Cambria Math" panose="02040503050406030204" pitchFamily="18" charset="0"/>
                      </a:rPr>
                      <m:t>=</m:t>
                    </m:r>
                    <m:nary>
                      <m:naryPr>
                        <m:supHide m:val="on"/>
                        <m:ctrlPr>
                          <a:rPr lang="en-US" b="0" i="1" smtClean="0">
                            <a:effectLst/>
                            <a:latin typeface="Cambria Math" panose="02040503050406030204" pitchFamily="18" charset="0"/>
                            <a:ea typeface="Cambria Math" panose="02040503050406030204" pitchFamily="18" charset="0"/>
                          </a:rPr>
                        </m:ctrlPr>
                      </m:naryPr>
                      <m:sub>
                        <m:r>
                          <a:rPr lang="en-US" b="0" i="1" smtClean="0">
                            <a:effectLst/>
                            <a:latin typeface="Cambria Math" panose="02040503050406030204" pitchFamily="18" charset="0"/>
                            <a:ea typeface="Cambria Math" panose="02040503050406030204" pitchFamily="18" charset="0"/>
                          </a:rPr>
                          <m:t>𝑂𝑃</m:t>
                        </m:r>
                      </m:sub>
                      <m:sup/>
                      <m:e>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𝑆</m:t>
                            </m:r>
                          </m:e>
                          <m:sup>
                            <m:r>
                              <a:rPr lang="en-US" b="0" i="1" smtClean="0">
                                <a:effectLst/>
                                <a:latin typeface="Cambria Math" panose="02040503050406030204" pitchFamily="18" charset="0"/>
                                <a:ea typeface="Cambria Math" panose="02040503050406030204" pitchFamily="18" charset="0"/>
                              </a:rPr>
                              <m:t>𝑎</m:t>
                            </m:r>
                          </m:sup>
                        </m:sSup>
                      </m:e>
                    </m:nary>
                    <m:r>
                      <a:rPr lang="en-US" b="0" i="1" smtClean="0">
                        <a:effectLst/>
                        <a:latin typeface="Cambria Math" panose="02040503050406030204" pitchFamily="18" charset="0"/>
                        <a:ea typeface="Cambria Math" panose="02040503050406030204" pitchFamily="18" charset="0"/>
                      </a:rPr>
                      <m:t> × </m:t>
                    </m:r>
                    <m:r>
                      <a:rPr lang="en-US" b="0" i="1" smtClean="0">
                        <a:effectLst/>
                        <a:latin typeface="Cambria Math" panose="02040503050406030204" pitchFamily="18" charset="0"/>
                        <a:ea typeface="Cambria Math" panose="02040503050406030204" pitchFamily="18" charset="0"/>
                      </a:rPr>
                      <m:t>𝑑</m:t>
                    </m:r>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𝜉</m:t>
                        </m:r>
                      </m:e>
                      <m:sup>
                        <m:r>
                          <a:rPr lang="en-US" b="0" i="1" smtClean="0">
                            <a:effectLst/>
                            <a:latin typeface="Cambria Math" panose="02040503050406030204" pitchFamily="18" charset="0"/>
                            <a:ea typeface="Cambria Math" panose="02040503050406030204" pitchFamily="18" charset="0"/>
                          </a:rPr>
                          <m:t>𝑏</m:t>
                        </m:r>
                      </m:sup>
                    </m:sSup>
                  </m:oMath>
                </a14:m>
                <a:r>
                  <a:rPr lang="en-US" dirty="0">
                    <a:effectLst/>
                    <a:latin typeface="CMR10"/>
                  </a:rPr>
                  <a:t> </a:t>
                </a:r>
                <a:endParaRPr lang="en-US" dirty="0"/>
              </a:p>
            </p:txBody>
          </p:sp>
        </mc:Choice>
        <mc:Fallback xmlns="">
          <p:sp>
            <p:nvSpPr>
              <p:cNvPr id="194" name="TextBox 193">
                <a:extLst>
                  <a:ext uri="{FF2B5EF4-FFF2-40B4-BE49-F238E27FC236}">
                    <a16:creationId xmlns:a16="http://schemas.microsoft.com/office/drawing/2014/main" id="{783EF374-BBC5-4974-257C-A653630A020C}"/>
                  </a:ext>
                </a:extLst>
              </p:cNvPr>
              <p:cNvSpPr txBox="1">
                <a:spLocks noRot="1" noChangeAspect="1" noMove="1" noResize="1" noEditPoints="1" noAdjustHandles="1" noChangeArrowheads="1" noChangeShapeType="1" noTextEdit="1"/>
              </p:cNvSpPr>
              <p:nvPr/>
            </p:nvSpPr>
            <p:spPr>
              <a:xfrm>
                <a:off x="9229809" y="325571"/>
                <a:ext cx="2209515" cy="419923"/>
              </a:xfrm>
              <a:prstGeom prst="rect">
                <a:avLst/>
              </a:prstGeom>
              <a:blipFill>
                <a:blip r:embed="rId8"/>
                <a:stretch>
                  <a:fillRect t="-128986" b="-18840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C9EEC0A-1523-AFE1-61A3-F0A0E1746070}"/>
              </a:ext>
            </a:extLst>
          </p:cNvPr>
          <p:cNvGrpSpPr/>
          <p:nvPr/>
        </p:nvGrpSpPr>
        <p:grpSpPr>
          <a:xfrm>
            <a:off x="8631901" y="664205"/>
            <a:ext cx="3412500" cy="3439788"/>
            <a:chOff x="8631901" y="664205"/>
            <a:chExt cx="3412500" cy="3439788"/>
          </a:xfrm>
        </p:grpSpPr>
        <p:grpSp>
          <p:nvGrpSpPr>
            <p:cNvPr id="153" name="Group 152">
              <a:extLst>
                <a:ext uri="{FF2B5EF4-FFF2-40B4-BE49-F238E27FC236}">
                  <a16:creationId xmlns:a16="http://schemas.microsoft.com/office/drawing/2014/main" id="{907786FA-ECDC-4CBA-C557-18024C290F76}"/>
                </a:ext>
              </a:extLst>
            </p:cNvPr>
            <p:cNvGrpSpPr/>
            <p:nvPr/>
          </p:nvGrpSpPr>
          <p:grpSpPr>
            <a:xfrm>
              <a:off x="8631901" y="664205"/>
              <a:ext cx="3412500" cy="3439788"/>
              <a:chOff x="565964" y="763198"/>
              <a:chExt cx="5530036" cy="5606258"/>
            </a:xfrm>
          </p:grpSpPr>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id="{B4CB6A0F-F95B-EDEB-9476-0906D744AA07}"/>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6"/>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7227D27D-7E3E-18CA-005E-F2827BBD0AD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29268" r="-24390" b="-52000"/>
                    </a:stretch>
                  </a:blipFill>
                </p:spPr>
                <p:txBody>
                  <a:bodyPr/>
                  <a:lstStyle/>
                  <a:p>
                    <a:r>
                      <a:rPr lang="en-US">
                        <a:noFill/>
                      </a:rPr>
                      <a:t> </a:t>
                    </a:r>
                  </a:p>
                </p:txBody>
              </p:sp>
            </mc:Fallback>
          </mc:AlternateContent>
          <p:grpSp>
            <p:nvGrpSpPr>
              <p:cNvPr id="191" name="Group 190">
                <a:extLst>
                  <a:ext uri="{FF2B5EF4-FFF2-40B4-BE49-F238E27FC236}">
                    <a16:creationId xmlns:a16="http://schemas.microsoft.com/office/drawing/2014/main" id="{3C44BB62-B208-3E1D-B8D0-1EA95E8A2D50}"/>
                  </a:ext>
                </a:extLst>
              </p:cNvPr>
              <p:cNvGrpSpPr/>
              <p:nvPr/>
            </p:nvGrpSpPr>
            <p:grpSpPr>
              <a:xfrm>
                <a:off x="565964" y="883621"/>
                <a:ext cx="5486400" cy="5485835"/>
                <a:chOff x="3878442" y="1338439"/>
                <a:chExt cx="3840480" cy="3840480"/>
              </a:xfrm>
            </p:grpSpPr>
            <p:cxnSp>
              <p:nvCxnSpPr>
                <p:cNvPr id="192" name="Straight Connector 191">
                  <a:extLst>
                    <a:ext uri="{FF2B5EF4-FFF2-40B4-BE49-F238E27FC236}">
                      <a16:creationId xmlns:a16="http://schemas.microsoft.com/office/drawing/2014/main" id="{1D986A52-F09A-A671-E22D-13FB9D62C83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C6D7866-7845-D4F6-A083-868CD6542CE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5" name="Freeform 46">
              <a:extLst>
                <a:ext uri="{FF2B5EF4-FFF2-40B4-BE49-F238E27FC236}">
                  <a16:creationId xmlns:a16="http://schemas.microsoft.com/office/drawing/2014/main" id="{20848A33-E2CA-09BE-FA10-36FDDCEBF3A9}"/>
                </a:ext>
              </a:extLst>
            </p:cNvPr>
            <p:cNvSpPr/>
            <p:nvPr/>
          </p:nvSpPr>
          <p:spPr>
            <a:xfrm rot="600000">
              <a:off x="9453767" y="1622168"/>
              <a:ext cx="1489452" cy="1742488"/>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BBAFD6C-3765-DFA0-25EB-29A399CA6DB5}"/>
                </a:ext>
              </a:extLst>
            </p:cNvPr>
            <p:cNvGrpSpPr/>
            <p:nvPr/>
          </p:nvGrpSpPr>
          <p:grpSpPr>
            <a:xfrm>
              <a:off x="9104921" y="1228653"/>
              <a:ext cx="2459289" cy="2393747"/>
              <a:chOff x="4248727" y="1912341"/>
              <a:chExt cx="3697388" cy="3598849"/>
            </a:xfrm>
          </p:grpSpPr>
          <p:grpSp>
            <p:nvGrpSpPr>
              <p:cNvPr id="29" name="Group 28">
                <a:extLst>
                  <a:ext uri="{FF2B5EF4-FFF2-40B4-BE49-F238E27FC236}">
                    <a16:creationId xmlns:a16="http://schemas.microsoft.com/office/drawing/2014/main" id="{9B0AA55D-7C13-263D-855A-4D5D54725E18}"/>
                  </a:ext>
                </a:extLst>
              </p:cNvPr>
              <p:cNvGrpSpPr/>
              <p:nvPr/>
            </p:nvGrpSpPr>
            <p:grpSpPr>
              <a:xfrm>
                <a:off x="4481077" y="2121268"/>
                <a:ext cx="3183077" cy="3179634"/>
                <a:chOff x="4481077" y="2121268"/>
                <a:chExt cx="3183077" cy="3179634"/>
              </a:xfrm>
            </p:grpSpPr>
            <p:cxnSp>
              <p:nvCxnSpPr>
                <p:cNvPr id="77" name="Straight Arrow Connector 76">
                  <a:extLst>
                    <a:ext uri="{FF2B5EF4-FFF2-40B4-BE49-F238E27FC236}">
                      <a16:creationId xmlns:a16="http://schemas.microsoft.com/office/drawing/2014/main" id="{D19CBA82-6615-32A2-BD37-5FBF43FC8FB8}"/>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71ED2BD-603D-6DA8-44AB-BC50FCCB744B}"/>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7A584AFD-EDD6-530F-716E-D214ABD747BA}"/>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4C47B7A-4D78-8180-EAE3-FA42667B1877}"/>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97A9384-EA3D-835A-90DE-DD431DEF9CC8}"/>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5EA4489-4B8D-6855-FCFA-C9C79AEC0BB1}"/>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64358D6-E96F-F354-C50D-092BFB15EB00}"/>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A27DC49-2F0E-7EBD-814E-37D04B44EFD8}"/>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3686018-CEC7-96EF-CC39-819BF111C850}"/>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CBCDE49-8AD4-3877-25DE-215649C550EA}"/>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BC31084-EF99-DC14-2117-E612AFD0D7D1}"/>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30A8607-6AFB-8972-1931-0C00CE96EB2E}"/>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355B460-6D58-4EB1-3998-B70DD99C55BD}"/>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3462E8F-94CA-7BC9-11EE-C330E308E296}"/>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5AE8AB1F-A785-3443-4A86-E57687351BD8}"/>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2E941FC-FF74-5F4D-06A9-B6B0EBEABBD0}"/>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1CDC8944-0996-CF3F-722F-26C0D38A8806}"/>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22BAD3C-316E-0EDA-F48C-866CD30DDA75}"/>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5E871E0-6994-6384-E3F3-7E929BA1B5DB}"/>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3AEF12C-3E58-D27D-FBB2-90A754C17593}"/>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ACFE820-D916-A904-58A7-61AA2C52685C}"/>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5A22D1A-199C-84EA-080C-217BA0B83632}"/>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32A7E60-480C-69E4-6EC2-5F7452514F88}"/>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AEA8A102-2613-FC93-887D-771011D67766}"/>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9" name="Straight Arrow Connector 68">
                <a:extLst>
                  <a:ext uri="{FF2B5EF4-FFF2-40B4-BE49-F238E27FC236}">
                    <a16:creationId xmlns:a16="http://schemas.microsoft.com/office/drawing/2014/main" id="{255BF62A-5D0A-4DC8-A8E8-29F2FD8C71DE}"/>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574381F-BB44-A14D-2E02-E0471FB9C4A2}"/>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2218FC-4597-2E4C-85FB-F5E63B58A186}"/>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B7E1609-1F21-7DB8-9798-74F9A546C6C3}"/>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4E03C94-BF56-20AE-4D02-DA4B9B097052}"/>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E54C441-4BF3-115C-E5B9-A10A14EB2F40}"/>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67EF795-1694-8543-5881-2C06F6A93C79}"/>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A28F68E-C5BF-0F2F-9D1D-588130B15338}"/>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1457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680653" y="3562894"/>
                <a:ext cx="8250144" cy="5895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𝑏</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𝑎</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𝑞</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𝑞</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𝑝</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𝛿</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2</m:t>
                          </m:r>
                        </m:sup>
                      </m:sSup>
                    </m:oMath>
                  </m:oMathPara>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680653" y="3562894"/>
                <a:ext cx="8250144" cy="5895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BC1D64-B9F8-8E6C-AA35-AF1F8B18DFFA}"/>
                  </a:ext>
                </a:extLst>
              </p:cNvPr>
              <p:cNvSpPr txBox="1"/>
              <p:nvPr/>
            </p:nvSpPr>
            <p:spPr>
              <a:xfrm>
                <a:off x="3977265" y="1405980"/>
                <a:ext cx="2605457"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𝑞</m:t>
                          </m:r>
                        </m:e>
                      </m:acc>
                      <m:r>
                        <a:rPr lang="en-US" sz="3200" i="1">
                          <a:latin typeface="Cambria Math" panose="02040503050406030204" pitchFamily="18" charset="0"/>
                        </a:rPr>
                        <m:t>=</m:t>
                      </m:r>
                      <m:r>
                        <a:rPr lang="en-US" sz="3200" i="1">
                          <a:latin typeface="Cambria Math" panose="02040503050406030204" pitchFamily="18" charset="0"/>
                        </a:rPr>
                        <m:t>𝑞</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0" name="TextBox 9">
                <a:extLst>
                  <a:ext uri="{FF2B5EF4-FFF2-40B4-BE49-F238E27FC236}">
                    <a16:creationId xmlns:a16="http://schemas.microsoft.com/office/drawing/2014/main" id="{35BC1D64-B9F8-8E6C-AA35-AF1F8B18DFFA}"/>
                  </a:ext>
                </a:extLst>
              </p:cNvPr>
              <p:cNvSpPr txBox="1">
                <a:spLocks noRot="1" noChangeAspect="1" noMove="1" noResize="1" noEditPoints="1" noAdjustHandles="1" noChangeArrowheads="1" noChangeShapeType="1" noTextEdit="1"/>
              </p:cNvSpPr>
              <p:nvPr/>
            </p:nvSpPr>
            <p:spPr>
              <a:xfrm>
                <a:off x="3977265" y="1405980"/>
                <a:ext cx="260545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91F8A5-E1B0-BCA6-1941-5A625FD37A1A}"/>
                  </a:ext>
                </a:extLst>
              </p:cNvPr>
              <p:cNvSpPr txBox="1"/>
              <p:nvPr/>
            </p:nvSpPr>
            <p:spPr>
              <a:xfrm>
                <a:off x="724939" y="1405980"/>
                <a:ext cx="2610843"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𝑝</m:t>
                          </m:r>
                        </m:e>
                      </m:acc>
                      <m:r>
                        <a:rPr lang="en-US" sz="3200" i="1">
                          <a:latin typeface="Cambria Math" panose="02040503050406030204" pitchFamily="18" charset="0"/>
                        </a:rPr>
                        <m:t>=</m:t>
                      </m:r>
                      <m:r>
                        <a:rPr lang="en-US" sz="3200" i="1">
                          <a:latin typeface="Cambria Math" panose="02040503050406030204" pitchFamily="18" charset="0"/>
                        </a:rPr>
                        <m:t>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1" name="TextBox 10">
                <a:extLst>
                  <a:ext uri="{FF2B5EF4-FFF2-40B4-BE49-F238E27FC236}">
                    <a16:creationId xmlns:a16="http://schemas.microsoft.com/office/drawing/2014/main" id="{E691F8A5-E1B0-BCA6-1941-5A625FD37A1A}"/>
                  </a:ext>
                </a:extLst>
              </p:cNvPr>
              <p:cNvSpPr txBox="1">
                <a:spLocks noRot="1" noChangeAspect="1" noMove="1" noResize="1" noEditPoints="1" noAdjustHandles="1" noChangeArrowheads="1" noChangeShapeType="1" noTextEdit="1"/>
              </p:cNvSpPr>
              <p:nvPr/>
            </p:nvSpPr>
            <p:spPr>
              <a:xfrm>
                <a:off x="724939" y="1405980"/>
                <a:ext cx="261084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EEA97A-B96C-9269-1802-2B8632124A2D}"/>
                  </a:ext>
                </a:extLst>
              </p:cNvPr>
              <p:cNvSpPr txBox="1"/>
              <p:nvPr/>
            </p:nvSpPr>
            <p:spPr>
              <a:xfrm>
                <a:off x="258670" y="2159736"/>
                <a:ext cx="6318909" cy="118821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r>
                        <a:rPr lang="en-US" sz="3200" i="1">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2"/>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r>
                                  <a:rPr lang="en-US" sz="3200" i="1">
                                    <a:latin typeface="Cambria Math" panose="02040503050406030204" pitchFamily="18" charset="0"/>
                                    <a:ea typeface="Cambria Math" panose="02040503050406030204" pitchFamily="18" charset="0"/>
                                  </a:rPr>
                                  <m:t>1+</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
                        </m:e>
                      </m:d>
                    </m:oMath>
                  </m:oMathPara>
                </a14:m>
                <a:endParaRPr lang="en-US" sz="3200" dirty="0">
                  <a:solidFill>
                    <a:schemeClr val="tx1"/>
                  </a:solidFill>
                </a:endParaRPr>
              </a:p>
            </p:txBody>
          </p:sp>
        </mc:Choice>
        <mc:Fallback xmlns="">
          <p:sp>
            <p:nvSpPr>
              <p:cNvPr id="12" name="TextBox 11">
                <a:extLst>
                  <a:ext uri="{FF2B5EF4-FFF2-40B4-BE49-F238E27FC236}">
                    <a16:creationId xmlns:a16="http://schemas.microsoft.com/office/drawing/2014/main" id="{31EEA97A-B96C-9269-1802-2B8632124A2D}"/>
                  </a:ext>
                </a:extLst>
              </p:cNvPr>
              <p:cNvSpPr txBox="1">
                <a:spLocks noRot="1" noChangeAspect="1" noMove="1" noResize="1" noEditPoints="1" noAdjustHandles="1" noChangeArrowheads="1" noChangeShapeType="1" noTextEdit="1"/>
              </p:cNvSpPr>
              <p:nvPr/>
            </p:nvSpPr>
            <p:spPr>
              <a:xfrm>
                <a:off x="258670" y="2159736"/>
                <a:ext cx="6318909" cy="11882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068F4D-2008-FC7F-1355-95C6E5083278}"/>
                  </a:ext>
                </a:extLst>
              </p:cNvPr>
              <p:cNvSpPr txBox="1"/>
              <p:nvPr/>
            </p:nvSpPr>
            <p:spPr>
              <a:xfrm>
                <a:off x="535785" y="183609"/>
                <a:ext cx="6779805"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If</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m:rPr>
                          <m:nor/>
                        </m:rPr>
                        <a:rPr lang="en-US" sz="2800" dirty="0"/>
                        <m:t> </m:t>
                      </m:r>
                      <m:r>
                        <m:rPr>
                          <m:nor/>
                        </m:rPr>
                        <a:rPr lang="en-US" sz="2800" dirty="0"/>
                        <m:t>and</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m:rPr>
                          <m:nor/>
                        </m:rPr>
                        <a:rPr lang="en-US" sz="2800" dirty="0"/>
                        <m:t> </m:t>
                      </m:r>
                      <m:r>
                        <m:rPr>
                          <m:nor/>
                        </m:rPr>
                        <a:rPr lang="en-US" sz="2800" dirty="0"/>
                        <m:t>represent</m:t>
                      </m:r>
                      <m:r>
                        <m:rPr>
                          <m:nor/>
                        </m:rPr>
                        <a:rPr lang="en-US" sz="2800" dirty="0"/>
                        <m:t> </m:t>
                      </m:r>
                      <m:r>
                        <m:rPr>
                          <m:nor/>
                        </m:rPr>
                        <a:rPr lang="en-US" sz="2800" dirty="0"/>
                        <m:t>the</m:t>
                      </m:r>
                      <m:r>
                        <m:rPr>
                          <m:nor/>
                        </m:rPr>
                        <a:rPr lang="en-US" sz="2800" dirty="0"/>
                        <m:t> </m:t>
                      </m:r>
                      <m:r>
                        <m:rPr>
                          <m:nor/>
                        </m:rPr>
                        <a:rPr lang="en-US" sz="2800" dirty="0"/>
                        <m:t>evolution</m:t>
                      </m:r>
                      <m:r>
                        <m:rPr>
                          <m:nor/>
                        </m:rPr>
                        <a:rPr lang="en-US" sz="2800" dirty="0"/>
                        <m:t> </m:t>
                      </m:r>
                      <m:r>
                        <m:rPr>
                          <m:nor/>
                        </m:rPr>
                        <a:rPr lang="en-US" sz="2800" dirty="0"/>
                        <m:t>of</m:t>
                      </m:r>
                      <m:r>
                        <m:rPr>
                          <m:nor/>
                        </m:rPr>
                        <a:rPr lang="en-US" sz="2800" dirty="0"/>
                        <m:t> </m:t>
                      </m:r>
                      <m:r>
                        <a:rPr lang="en-US" sz="2800" i="1">
                          <a:latin typeface="Cambria Math" panose="02040503050406030204" pitchFamily="18" charset="0"/>
                        </a:rPr>
                        <m:t>𝑞</m:t>
                      </m:r>
                      <m:r>
                        <m:rPr>
                          <m:nor/>
                        </m:rPr>
                        <a:rPr lang="en-US" sz="2800" dirty="0"/>
                        <m:t> </m:t>
                      </m:r>
                      <m:r>
                        <m:rPr>
                          <m:nor/>
                        </m:rPr>
                        <a:rPr lang="en-US" sz="2800" dirty="0"/>
                        <m:t>and</m:t>
                      </m:r>
                      <m:r>
                        <m:rPr>
                          <m:nor/>
                        </m:rPr>
                        <a:rPr lang="en-US" sz="2800" dirty="0"/>
                        <m:t> </m:t>
                      </m:r>
                      <m:r>
                        <a:rPr lang="en-US" sz="2800" i="1">
                          <a:latin typeface="Cambria Math" panose="02040503050406030204" pitchFamily="18" charset="0"/>
                        </a:rPr>
                        <m:t>𝑝</m:t>
                      </m:r>
                    </m:oMath>
                  </m:oMathPara>
                </a14:m>
                <a:endParaRPr lang="en-US" sz="2800" dirty="0"/>
              </a:p>
            </p:txBody>
          </p:sp>
        </mc:Choice>
        <mc:Fallback xmlns="">
          <p:sp>
            <p:nvSpPr>
              <p:cNvPr id="13" name="TextBox 12">
                <a:extLst>
                  <a:ext uri="{FF2B5EF4-FFF2-40B4-BE49-F238E27FC236}">
                    <a16:creationId xmlns:a16="http://schemas.microsoft.com/office/drawing/2014/main" id="{32068F4D-2008-FC7F-1355-95C6E5083278}"/>
                  </a:ext>
                </a:extLst>
              </p:cNvPr>
              <p:cNvSpPr txBox="1">
                <a:spLocks noRot="1" noChangeAspect="1" noMove="1" noResize="1" noEditPoints="1" noAdjustHandles="1" noChangeArrowheads="1" noChangeShapeType="1" noTextEdit="1"/>
              </p:cNvSpPr>
              <p:nvPr/>
            </p:nvSpPr>
            <p:spPr>
              <a:xfrm>
                <a:off x="535785" y="183609"/>
                <a:ext cx="6779805" cy="523220"/>
              </a:xfrm>
              <a:prstGeom prst="rect">
                <a:avLst/>
              </a:prstGeom>
              <a:blipFill>
                <a:blip r:embed="rId6"/>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5BD3668-9A12-60D7-D213-10F1D495D237}"/>
              </a:ext>
            </a:extLst>
          </p:cNvPr>
          <p:cNvSpPr txBox="1"/>
          <p:nvPr/>
        </p:nvSpPr>
        <p:spPr>
          <a:xfrm>
            <a:off x="326781" y="4964261"/>
            <a:ext cx="8530540" cy="646331"/>
          </a:xfrm>
          <a:prstGeom prst="rect">
            <a:avLst/>
          </a:prstGeom>
          <a:noFill/>
        </p:spPr>
        <p:txBody>
          <a:bodyPr wrap="none" rtlCol="0">
            <a:spAutoFit/>
          </a:bodyPr>
          <a:lstStyle/>
          <a:p>
            <a:r>
              <a:rPr lang="en-US" sz="3600" dirty="0">
                <a:solidFill>
                  <a:schemeClr val="accent6">
                    <a:lumMod val="75000"/>
                  </a:schemeClr>
                </a:solidFill>
              </a:rPr>
              <a:t>The Jacobian of the time evolution is unitary:</a:t>
            </a:r>
            <a:endParaRPr lang="en-US" sz="3600" dirty="0">
              <a:solidFill>
                <a:schemeClr val="accent6"/>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FA3691-12F5-D3A8-24CF-8D47C8022E9B}"/>
                  </a:ext>
                </a:extLst>
              </p:cNvPr>
              <p:cNvSpPr txBox="1"/>
              <p:nvPr/>
            </p:nvSpPr>
            <p:spPr>
              <a:xfrm>
                <a:off x="3142819" y="5552501"/>
                <a:ext cx="3994683" cy="720582"/>
              </a:xfrm>
              <a:prstGeom prst="rect">
                <a:avLst/>
              </a:prstGeom>
              <a:noFill/>
            </p:spPr>
            <p:txBody>
              <a:bodyPr wrap="none" rtlCol="0">
                <a:spAutoFit/>
              </a:bodyPr>
              <a:lstStyle/>
              <a:p>
                <a14:m>
                  <m:oMath xmlns:m="http://schemas.openxmlformats.org/officeDocument/2006/math">
                    <m:d>
                      <m:dPr>
                        <m:begChr m:val="|"/>
                        <m:endChr m:val="|"/>
                        <m:ctrlPr>
                          <a:rPr lang="en-US" sz="3600" i="1" smtClean="0">
                            <a:solidFill>
                              <a:schemeClr val="accent6">
                                <a:lumMod val="75000"/>
                              </a:schemeClr>
                            </a:solidFill>
                            <a:latin typeface="Cambria Math" panose="02040503050406030204" pitchFamily="18" charset="0"/>
                          </a:rPr>
                        </m:ctrlPr>
                      </m:dPr>
                      <m:e>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𝑏</m:t>
                            </m:r>
                          </m:sub>
                        </m:sSub>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ea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3600" dirty="0">
                    <a:solidFill>
                      <a:schemeClr val="accent6">
                        <a:lumMod val="75000"/>
                      </a:schemeClr>
                    </a:solidFill>
                  </a:rPr>
                  <a:t> (DR-JAC)</a:t>
                </a:r>
              </a:p>
            </p:txBody>
          </p:sp>
        </mc:Choice>
        <mc:Fallback xmlns="">
          <p:sp>
            <p:nvSpPr>
              <p:cNvPr id="15" name="TextBox 14">
                <a:extLst>
                  <a:ext uri="{FF2B5EF4-FFF2-40B4-BE49-F238E27FC236}">
                    <a16:creationId xmlns:a16="http://schemas.microsoft.com/office/drawing/2014/main" id="{99FA3691-12F5-D3A8-24CF-8D47C8022E9B}"/>
                  </a:ext>
                </a:extLst>
              </p:cNvPr>
              <p:cNvSpPr txBox="1">
                <a:spLocks noRot="1" noChangeAspect="1" noMove="1" noResize="1" noEditPoints="1" noAdjustHandles="1" noChangeArrowheads="1" noChangeShapeType="1" noTextEdit="1"/>
              </p:cNvSpPr>
              <p:nvPr/>
            </p:nvSpPr>
            <p:spPr>
              <a:xfrm>
                <a:off x="3142819" y="5552501"/>
                <a:ext cx="3994683" cy="720582"/>
              </a:xfrm>
              <a:prstGeom prst="rect">
                <a:avLst/>
              </a:prstGeom>
              <a:blipFill>
                <a:blip r:embed="rId7"/>
                <a:stretch>
                  <a:fillRect t="-6780" r="-3664" b="-27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4ED923-1624-F843-2A45-B050FEAFF3C4}"/>
                  </a:ext>
                </a:extLst>
              </p:cNvPr>
              <p:cNvSpPr txBox="1"/>
              <p:nvPr/>
            </p:nvSpPr>
            <p:spPr>
              <a:xfrm>
                <a:off x="566035" y="743392"/>
                <a:ext cx="525817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after</m:t>
                      </m:r>
                      <m:r>
                        <m:rPr>
                          <m:nor/>
                        </m:rPr>
                        <a:rPr lang="en-US" sz="2800" dirty="0"/>
                        <m:t> </m:t>
                      </m:r>
                      <m:r>
                        <m:rPr>
                          <m:nor/>
                        </m:rPr>
                        <a:rPr lang="en-US" sz="2800" dirty="0"/>
                        <m:t>an</m:t>
                      </m:r>
                      <m:r>
                        <m:rPr>
                          <m:nor/>
                        </m:rPr>
                        <a:rPr lang="en-US" sz="2800" dirty="0"/>
                        <m:t> </m:t>
                      </m:r>
                      <m:r>
                        <m:rPr>
                          <m:nor/>
                        </m:rPr>
                        <a:rPr lang="en-US" sz="2800" dirty="0"/>
                        <m:t>infinitesimal</m:t>
                      </m:r>
                      <m:r>
                        <m:rPr>
                          <m:nor/>
                        </m:rPr>
                        <a:rPr lang="en-US" sz="2800" dirty="0"/>
                        <m:t> </m:t>
                      </m:r>
                      <m:r>
                        <m:rPr>
                          <m:nor/>
                        </m:rPr>
                        <a:rPr lang="en-US" sz="2800" dirty="0"/>
                        <m:t>time</m:t>
                      </m:r>
                      <m:r>
                        <m:rPr>
                          <m:nor/>
                        </m:rPr>
                        <a:rPr lang="en-US" sz="2800" dirty="0"/>
                        <m:t> </m:t>
                      </m:r>
                      <m:r>
                        <m:rPr>
                          <m:nor/>
                        </m:rPr>
                        <a:rPr lang="en-US" sz="2800" dirty="0"/>
                        <m:t>step</m:t>
                      </m:r>
                      <m:r>
                        <m:rPr>
                          <m:nor/>
                        </m:rPr>
                        <a:rPr lang="en-US" sz="2800" dirty="0"/>
                        <m:t> </m:t>
                      </m:r>
                      <m:r>
                        <a:rPr lang="en-US" sz="2800" i="1">
                          <a:latin typeface="Cambria Math" panose="02040503050406030204" pitchFamily="18" charset="0"/>
                        </a:rPr>
                        <m:t>𝛿</m:t>
                      </m:r>
                      <m:r>
                        <a:rPr lang="en-US" sz="2800" i="1">
                          <a:latin typeface="Cambria Math" panose="02040503050406030204" pitchFamily="18" charset="0"/>
                        </a:rPr>
                        <m:t>𝑡</m:t>
                      </m:r>
                      <m:r>
                        <m:rPr>
                          <m:nor/>
                        </m:rPr>
                        <a:rPr lang="en-US" sz="2800" dirty="0"/>
                        <m:t>:</m:t>
                      </m:r>
                    </m:oMath>
                  </m:oMathPara>
                </a14:m>
                <a:endParaRPr lang="en-US" sz="2800" dirty="0"/>
              </a:p>
            </p:txBody>
          </p:sp>
        </mc:Choice>
        <mc:Fallback xmlns="">
          <p:sp>
            <p:nvSpPr>
              <p:cNvPr id="19" name="TextBox 18">
                <a:extLst>
                  <a:ext uri="{FF2B5EF4-FFF2-40B4-BE49-F238E27FC236}">
                    <a16:creationId xmlns:a16="http://schemas.microsoft.com/office/drawing/2014/main" id="{E74ED923-1624-F843-2A45-B050FEAFF3C4}"/>
                  </a:ext>
                </a:extLst>
              </p:cNvPr>
              <p:cNvSpPr txBox="1">
                <a:spLocks noRot="1" noChangeAspect="1" noMove="1" noResize="1" noEditPoints="1" noAdjustHandles="1" noChangeArrowheads="1" noChangeShapeType="1" noTextEdit="1"/>
              </p:cNvSpPr>
              <p:nvPr/>
            </p:nvSpPr>
            <p:spPr>
              <a:xfrm>
                <a:off x="566035" y="743392"/>
                <a:ext cx="525817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695867" y="4199210"/>
                <a:ext cx="5366277" cy="5872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=1+</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e>
                      </m:d>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𝑂</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695867" y="4199210"/>
                <a:ext cx="5366277" cy="587277"/>
              </a:xfrm>
              <a:prstGeom prst="rect">
                <a:avLst/>
              </a:prstGeom>
              <a:blipFill>
                <a:blip r:embed="rId10"/>
                <a:stretch>
                  <a:fillRect/>
                </a:stretch>
              </a:blipFill>
            </p:spPr>
            <p:txBody>
              <a:bodyPr/>
              <a:lstStyle/>
              <a:p>
                <a:r>
                  <a:rPr lang="en-US">
                    <a:noFill/>
                  </a:rPr>
                  <a:t> </a:t>
                </a:r>
              </a:p>
            </p:txBody>
          </p:sp>
        </mc:Fallback>
      </mc:AlternateContent>
      <p:sp>
        <p:nvSpPr>
          <p:cNvPr id="174" name="TextBox 173">
            <a:extLst>
              <a:ext uri="{FF2B5EF4-FFF2-40B4-BE49-F238E27FC236}">
                <a16:creationId xmlns:a16="http://schemas.microsoft.com/office/drawing/2014/main" id="{D79B9D9F-F148-2BB1-C9F7-5AFACFBE07B9}"/>
              </a:ext>
            </a:extLst>
          </p:cNvPr>
          <p:cNvSpPr txBox="1"/>
          <p:nvPr/>
        </p:nvSpPr>
        <p:spPr>
          <a:xfrm>
            <a:off x="7337921" y="30897"/>
            <a:ext cx="4706481" cy="369332"/>
          </a:xfrm>
          <a:prstGeom prst="rect">
            <a:avLst/>
          </a:prstGeom>
          <a:noFill/>
        </p:spPr>
        <p:txBody>
          <a:bodyPr wrap="none" rtlCol="0">
            <a:spAutoFit/>
          </a:bodyPr>
          <a:lstStyle/>
          <a:p>
            <a:pPr algn="ctr"/>
            <a:r>
              <a:rPr lang="en-US">
                <a:effectLst/>
                <a:latin typeface="CMR10"/>
              </a:rPr>
              <a:t>Difference of the Hamiltonian at the Two </a:t>
            </a:r>
            <a:r>
              <a:rPr lang="en-US">
                <a:latin typeface="CMR10"/>
              </a:rPr>
              <a:t>P</a:t>
            </a:r>
            <a:r>
              <a:rPr lang="en-US">
                <a:effectLst/>
                <a:latin typeface="CMR10"/>
              </a:rPr>
              <a:t>oints:</a:t>
            </a:r>
            <a:endParaRPr lang="en-US" dirty="0">
              <a:effectLst/>
              <a:latin typeface="CMR10"/>
            </a:endParaRPr>
          </a:p>
        </p:txBody>
      </p:sp>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7D9E2865-9DBD-580D-0A56-E58786B398E5}"/>
                  </a:ext>
                </a:extLst>
              </p:cNvPr>
              <p:cNvSpPr txBox="1"/>
              <p:nvPr/>
            </p:nvSpPr>
            <p:spPr>
              <a:xfrm>
                <a:off x="9229809" y="325571"/>
                <a:ext cx="2209515" cy="419923"/>
              </a:xfrm>
              <a:prstGeom prst="rect">
                <a:avLst/>
              </a:prstGeom>
              <a:noFill/>
            </p:spPr>
            <p:txBody>
              <a:bodyPr wrap="none" rtlCol="0">
                <a:spAutoFit/>
              </a:bodyPr>
              <a:lstStyle/>
              <a:p>
                <a:pPr algn="ctr"/>
                <a14:m>
                  <m:oMath xmlns:m="http://schemas.openxmlformats.org/officeDocument/2006/math">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𝐻</m:t>
                    </m:r>
                    <m:r>
                      <a:rPr lang="en-US" b="0" i="1" smtClean="0">
                        <a:effectLst/>
                        <a:latin typeface="Cambria Math" panose="02040503050406030204" pitchFamily="18" charset="0"/>
                        <a:ea typeface="Cambria Math" panose="02040503050406030204" pitchFamily="18" charset="0"/>
                      </a:rPr>
                      <m:t>=</m:t>
                    </m:r>
                    <m:nary>
                      <m:naryPr>
                        <m:supHide m:val="on"/>
                        <m:ctrlPr>
                          <a:rPr lang="en-US" b="0" i="1" smtClean="0">
                            <a:effectLst/>
                            <a:latin typeface="Cambria Math" panose="02040503050406030204" pitchFamily="18" charset="0"/>
                            <a:ea typeface="Cambria Math" panose="02040503050406030204" pitchFamily="18" charset="0"/>
                          </a:rPr>
                        </m:ctrlPr>
                      </m:naryPr>
                      <m:sub>
                        <m:r>
                          <a:rPr lang="en-US" b="0" i="1" smtClean="0">
                            <a:effectLst/>
                            <a:latin typeface="Cambria Math" panose="02040503050406030204" pitchFamily="18" charset="0"/>
                            <a:ea typeface="Cambria Math" panose="02040503050406030204" pitchFamily="18" charset="0"/>
                          </a:rPr>
                          <m:t>𝑂𝑃</m:t>
                        </m:r>
                      </m:sub>
                      <m:sup/>
                      <m:e>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𝑆</m:t>
                            </m:r>
                          </m:e>
                          <m:sup>
                            <m:r>
                              <a:rPr lang="en-US" b="0" i="1" smtClean="0">
                                <a:effectLst/>
                                <a:latin typeface="Cambria Math" panose="02040503050406030204" pitchFamily="18" charset="0"/>
                                <a:ea typeface="Cambria Math" panose="02040503050406030204" pitchFamily="18" charset="0"/>
                              </a:rPr>
                              <m:t>𝑎</m:t>
                            </m:r>
                          </m:sup>
                        </m:sSup>
                      </m:e>
                    </m:nary>
                    <m:r>
                      <a:rPr lang="en-US" b="0" i="1" smtClean="0">
                        <a:effectLst/>
                        <a:latin typeface="Cambria Math" panose="02040503050406030204" pitchFamily="18" charset="0"/>
                        <a:ea typeface="Cambria Math" panose="02040503050406030204" pitchFamily="18" charset="0"/>
                      </a:rPr>
                      <m:t> × </m:t>
                    </m:r>
                    <m:r>
                      <a:rPr lang="en-US" b="0" i="1" smtClean="0">
                        <a:effectLst/>
                        <a:latin typeface="Cambria Math" panose="02040503050406030204" pitchFamily="18" charset="0"/>
                        <a:ea typeface="Cambria Math" panose="02040503050406030204" pitchFamily="18" charset="0"/>
                      </a:rPr>
                      <m:t>𝑑</m:t>
                    </m:r>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𝜉</m:t>
                        </m:r>
                      </m:e>
                      <m:sup>
                        <m:r>
                          <a:rPr lang="en-US" b="0" i="1" smtClean="0">
                            <a:effectLst/>
                            <a:latin typeface="Cambria Math" panose="02040503050406030204" pitchFamily="18" charset="0"/>
                            <a:ea typeface="Cambria Math" panose="02040503050406030204" pitchFamily="18" charset="0"/>
                          </a:rPr>
                          <m:t>𝑏</m:t>
                        </m:r>
                      </m:sup>
                    </m:sSup>
                  </m:oMath>
                </a14:m>
                <a:r>
                  <a:rPr lang="en-US" dirty="0">
                    <a:effectLst/>
                    <a:latin typeface="CMR10"/>
                  </a:rPr>
                  <a:t> </a:t>
                </a:r>
                <a:endParaRPr lang="en-US" dirty="0"/>
              </a:p>
            </p:txBody>
          </p:sp>
        </mc:Choice>
        <mc:Fallback xmlns="">
          <p:sp>
            <p:nvSpPr>
              <p:cNvPr id="175" name="TextBox 174">
                <a:extLst>
                  <a:ext uri="{FF2B5EF4-FFF2-40B4-BE49-F238E27FC236}">
                    <a16:creationId xmlns:a16="http://schemas.microsoft.com/office/drawing/2014/main" id="{7D9E2865-9DBD-580D-0A56-E58786B398E5}"/>
                  </a:ext>
                </a:extLst>
              </p:cNvPr>
              <p:cNvSpPr txBox="1">
                <a:spLocks noRot="1" noChangeAspect="1" noMove="1" noResize="1" noEditPoints="1" noAdjustHandles="1" noChangeArrowheads="1" noChangeShapeType="1" noTextEdit="1"/>
              </p:cNvSpPr>
              <p:nvPr/>
            </p:nvSpPr>
            <p:spPr>
              <a:xfrm>
                <a:off x="9229809" y="325571"/>
                <a:ext cx="2209515" cy="419923"/>
              </a:xfrm>
              <a:prstGeom prst="rect">
                <a:avLst/>
              </a:prstGeom>
              <a:blipFill>
                <a:blip r:embed="rId13"/>
                <a:stretch>
                  <a:fillRect t="-128986" b="-188406"/>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46B67F68-08A5-AD91-C4E7-33286604F043}"/>
              </a:ext>
            </a:extLst>
          </p:cNvPr>
          <p:cNvGrpSpPr/>
          <p:nvPr/>
        </p:nvGrpSpPr>
        <p:grpSpPr>
          <a:xfrm>
            <a:off x="8631901" y="664205"/>
            <a:ext cx="3412500" cy="3439788"/>
            <a:chOff x="8631901" y="664205"/>
            <a:chExt cx="3412500" cy="3439788"/>
          </a:xfrm>
        </p:grpSpPr>
        <p:grpSp>
          <p:nvGrpSpPr>
            <p:cNvPr id="6" name="Group 5">
              <a:extLst>
                <a:ext uri="{FF2B5EF4-FFF2-40B4-BE49-F238E27FC236}">
                  <a16:creationId xmlns:a16="http://schemas.microsoft.com/office/drawing/2014/main" id="{C4B90910-B059-5C43-08F2-072AA32C8FD9}"/>
                </a:ext>
              </a:extLst>
            </p:cNvPr>
            <p:cNvGrpSpPr/>
            <p:nvPr/>
          </p:nvGrpSpPr>
          <p:grpSpPr>
            <a:xfrm>
              <a:off x="8631901" y="664205"/>
              <a:ext cx="3412500" cy="3439788"/>
              <a:chOff x="565964" y="763198"/>
              <a:chExt cx="5530036" cy="5606258"/>
            </a:xfrm>
          </p:grpSpPr>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A64E539-BA12-C3E2-C3B5-41D85464C055}"/>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4"/>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A71CE1E-8F28-28CF-8073-602C9BC63BDD}"/>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5"/>
                    <a:stretch>
                      <a:fillRect l="-29268" r="-24390" b="-52000"/>
                    </a:stretch>
                  </a:blipFill>
                </p:spPr>
                <p:txBody>
                  <a:bodyPr/>
                  <a:lstStyle/>
                  <a:p>
                    <a:r>
                      <a:rPr lang="en-US">
                        <a:noFill/>
                      </a:rPr>
                      <a:t> </a:t>
                    </a:r>
                  </a:p>
                </p:txBody>
              </p:sp>
            </mc:Fallback>
          </mc:AlternateContent>
          <p:grpSp>
            <p:nvGrpSpPr>
              <p:cNvPr id="52" name="Group 51">
                <a:extLst>
                  <a:ext uri="{FF2B5EF4-FFF2-40B4-BE49-F238E27FC236}">
                    <a16:creationId xmlns:a16="http://schemas.microsoft.com/office/drawing/2014/main" id="{3868EA44-AA0F-C68E-9007-376D45640359}"/>
                  </a:ext>
                </a:extLst>
              </p:cNvPr>
              <p:cNvGrpSpPr/>
              <p:nvPr/>
            </p:nvGrpSpPr>
            <p:grpSpPr>
              <a:xfrm>
                <a:off x="565964" y="883621"/>
                <a:ext cx="5486400" cy="5485835"/>
                <a:chOff x="3878442" y="1338439"/>
                <a:chExt cx="3840480" cy="3840480"/>
              </a:xfrm>
            </p:grpSpPr>
            <p:cxnSp>
              <p:nvCxnSpPr>
                <p:cNvPr id="53" name="Straight Connector 52">
                  <a:extLst>
                    <a:ext uri="{FF2B5EF4-FFF2-40B4-BE49-F238E27FC236}">
                      <a16:creationId xmlns:a16="http://schemas.microsoft.com/office/drawing/2014/main" id="{141658F7-529B-B508-153D-93620174021D}"/>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26604D1-2C87-C7CB-E7B3-A627EAE3B217}"/>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 name="Freeform 46">
              <a:extLst>
                <a:ext uri="{FF2B5EF4-FFF2-40B4-BE49-F238E27FC236}">
                  <a16:creationId xmlns:a16="http://schemas.microsoft.com/office/drawing/2014/main" id="{2CE6C71C-3C3B-5413-815A-B45C5246028D}"/>
                </a:ext>
              </a:extLst>
            </p:cNvPr>
            <p:cNvSpPr/>
            <p:nvPr/>
          </p:nvSpPr>
          <p:spPr>
            <a:xfrm rot="600000">
              <a:off x="9453767" y="1622168"/>
              <a:ext cx="1489452" cy="1742488"/>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2034D66E-675B-AD8E-7406-C1C5F9160430}"/>
                </a:ext>
              </a:extLst>
            </p:cNvPr>
            <p:cNvGrpSpPr/>
            <p:nvPr/>
          </p:nvGrpSpPr>
          <p:grpSpPr>
            <a:xfrm>
              <a:off x="9104921" y="1228653"/>
              <a:ext cx="2459289" cy="2393747"/>
              <a:chOff x="4248727" y="1912341"/>
              <a:chExt cx="3697388" cy="3598849"/>
            </a:xfrm>
          </p:grpSpPr>
          <p:grpSp>
            <p:nvGrpSpPr>
              <p:cNvPr id="9" name="Group 8">
                <a:extLst>
                  <a:ext uri="{FF2B5EF4-FFF2-40B4-BE49-F238E27FC236}">
                    <a16:creationId xmlns:a16="http://schemas.microsoft.com/office/drawing/2014/main" id="{9AA26BD0-8C2E-62EE-7B14-0F2321D51500}"/>
                  </a:ext>
                </a:extLst>
              </p:cNvPr>
              <p:cNvGrpSpPr/>
              <p:nvPr/>
            </p:nvGrpSpPr>
            <p:grpSpPr>
              <a:xfrm>
                <a:off x="4481077" y="2121268"/>
                <a:ext cx="3183077" cy="3179634"/>
                <a:chOff x="4481077" y="2121268"/>
                <a:chExt cx="3183077" cy="3179634"/>
              </a:xfrm>
            </p:grpSpPr>
            <p:cxnSp>
              <p:nvCxnSpPr>
                <p:cNvPr id="25" name="Straight Arrow Connector 24">
                  <a:extLst>
                    <a:ext uri="{FF2B5EF4-FFF2-40B4-BE49-F238E27FC236}">
                      <a16:creationId xmlns:a16="http://schemas.microsoft.com/office/drawing/2014/main" id="{8A6C5418-9D6D-74F6-CEF8-3101BBC64864}"/>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EFA5E9-7C1B-AC63-489E-0C58B261A64D}"/>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BE57E42-605D-481E-C633-AD1763AE1FF9}"/>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5004E6-8106-8E56-52B9-A1D6779C9DF9}"/>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6B4439B-171E-DE23-E588-8C56E8CE8998}"/>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3715193-AB6D-1E40-E4F1-11C817E1C4F1}"/>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16127F5-8A6F-92BC-98B6-B18F9A5BA696}"/>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8D84738-9A62-3A87-D23C-C7447281D219}"/>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FD3942F-D5D2-410B-5429-616D82CE8AC4}"/>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11C462E-75D4-9DEE-2032-4AC6B6ABA6D2}"/>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B3B46EA-2B2F-EF4C-A42A-076FDBFCA9CD}"/>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C51159B-18ED-763E-267B-EE80AE38D613}"/>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26D2CB0-466C-8ED9-C4E6-2C4C884A4715}"/>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D235D53-E9D3-5867-FD5A-88AEBB178FB1}"/>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D42B3AC-26C2-D438-FB56-E283B8C25DD7}"/>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C0FAF34-3B71-D7EB-AC37-011D5A791A7F}"/>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22FF11-D08F-1685-D950-B42056528A09}"/>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9DFEA7D-482F-6755-9193-E516C5759B96}"/>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7CCCFCB-499C-CC64-E918-6930D996B61F}"/>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A72690-644F-4871-1861-5BD214A6EEC1}"/>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7D0672-458C-A228-B6E1-0C0DA9447ED9}"/>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4B61332-715C-D0C5-A840-BF7FE47F25E3}"/>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FCB6371-F273-058C-4BEF-85776A0B0428}"/>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B5D6D77-D9A3-7692-E633-5A34C8DB5FD2}"/>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a:extLst>
                  <a:ext uri="{FF2B5EF4-FFF2-40B4-BE49-F238E27FC236}">
                    <a16:creationId xmlns:a16="http://schemas.microsoft.com/office/drawing/2014/main" id="{5FE95442-9B9E-ECBB-5E41-6074F2DD4403}"/>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029E932-D150-7365-4598-D37DF15AC997}"/>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A71E37-3792-C54C-4F2E-9762C2E04C8E}"/>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5A86CD-54B7-B9B6-EC95-9A3DE793C4B3}"/>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9D35DA-2857-98C2-0814-AF64D598C7BA}"/>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91AD11-8E8D-940A-7113-4A63E10F87FE}"/>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BB84CEE-5AE7-D145-7EF9-FEA9AA0278E9}"/>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2F54E85-08C7-C268-FD05-E118B4ABB98B}"/>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7531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16</a:t>
            </a:fld>
            <a:endParaRPr lang="en-US"/>
          </a:p>
        </p:txBody>
      </p:sp>
      <p:sp>
        <p:nvSpPr>
          <p:cNvPr id="53" name="TextBox 52">
            <a:extLst>
              <a:ext uri="{FF2B5EF4-FFF2-40B4-BE49-F238E27FC236}">
                <a16:creationId xmlns:a16="http://schemas.microsoft.com/office/drawing/2014/main" id="{FB53B42E-80F2-7E14-F92D-499C5A7C18AB}"/>
              </a:ext>
            </a:extLst>
          </p:cNvPr>
          <p:cNvSpPr txBox="1"/>
          <p:nvPr/>
        </p:nvSpPr>
        <p:spPr>
          <a:xfrm>
            <a:off x="0" y="4242325"/>
            <a:ext cx="9393534" cy="646331"/>
          </a:xfrm>
          <a:prstGeom prst="rect">
            <a:avLst/>
          </a:prstGeom>
          <a:noFill/>
        </p:spPr>
        <p:txBody>
          <a:bodyPr wrap="none" rtlCol="0">
            <a:spAutoFit/>
          </a:bodyPr>
          <a:lstStyle/>
          <a:p>
            <a:r>
              <a:rPr lang="en-US" sz="3600" dirty="0">
                <a:solidFill>
                  <a:schemeClr val="accent6">
                    <a:lumMod val="75000"/>
                  </a:schemeClr>
                </a:solidFill>
              </a:rPr>
              <a:t>Densities being conserved through the evolution:</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2385143" y="4888656"/>
                <a:ext cx="4973221" cy="720582"/>
              </a:xfrm>
              <a:prstGeom prst="rect">
                <a:avLst/>
              </a:prstGeom>
              <a:noFill/>
            </p:spPr>
            <p:txBody>
              <a:bodyPr wrap="none" rtlCol="0">
                <a:spAutoFit/>
              </a:bodyPr>
              <a:lstStyle/>
              <a:p>
                <a14:m>
                  <m:oMath xmlns:m="http://schemas.openxmlformats.org/officeDocument/2006/math">
                    <m:acc>
                      <m:accPr>
                        <m:chr m:val="̂"/>
                        <m:ctrlPr>
                          <a:rPr lang="en-US" sz="3600" i="1" smtClean="0">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𝜉</m:t>
                            </m:r>
                          </m:e>
                          <m:sup>
                            <m:r>
                              <a:rPr lang="en-US" sz="3600" i="1">
                                <a:solidFill>
                                  <a:schemeClr val="accent6">
                                    <a:lumMod val="75000"/>
                                  </a:schemeClr>
                                </a:solidFill>
                                <a:latin typeface="Cambria Math" panose="02040503050406030204" pitchFamily="18" charset="0"/>
                              </a:rPr>
                              <m:t>𝑏</m:t>
                            </m:r>
                          </m:sup>
                        </m:sSup>
                      </m:e>
                    </m:d>
                  </m:oMath>
                </a14:m>
                <a:r>
                  <a:rPr lang="en-US" sz="3600" dirty="0">
                    <a:solidFill>
                      <a:schemeClr val="accent6">
                        <a:lumMod val="75000"/>
                      </a:schemeClr>
                    </a:solidFill>
                  </a:rPr>
                  <a:t> (DR-DEN)</a:t>
                </a: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2385143" y="4888656"/>
                <a:ext cx="4973221" cy="720582"/>
              </a:xfrm>
              <a:prstGeom prst="rect">
                <a:avLst/>
              </a:prstGeom>
              <a:blipFill>
                <a:blip r:embed="rId2"/>
                <a:stretch>
                  <a:fillRect t="-6780" r="-2941" b="-27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C20061-144A-EACF-24B4-07DEC9CEB3A5}"/>
                  </a:ext>
                </a:extLst>
              </p:cNvPr>
              <p:cNvSpPr txBox="1"/>
              <p:nvPr/>
            </p:nvSpPr>
            <p:spPr>
              <a:xfrm>
                <a:off x="2063357" y="3355968"/>
                <a:ext cx="5616794" cy="650884"/>
              </a:xfrm>
              <a:prstGeom prst="rect">
                <a:avLst/>
              </a:prstGeom>
              <a:noFill/>
            </p:spPr>
            <p:txBody>
              <a:bodyPr wrap="none" rtlCol="0">
                <a:spAutoFit/>
              </a:bodyPr>
              <a:lstStyle/>
              <a:p>
                <a:r>
                  <a:rPr lang="en-US" sz="3200" dirty="0">
                    <a:solidFill>
                      <a:schemeClr val="tx1"/>
                    </a:solidFill>
                  </a:rPr>
                  <a:t>Densities: </a:t>
                </a:r>
                <a14:m>
                  <m:oMath xmlns:m="http://schemas.openxmlformats.org/officeDocument/2006/math">
                    <m:d>
                      <m:dPr>
                        <m:begChr m:val="|"/>
                        <m:endChr m:val="|"/>
                        <m:ctrlPr>
                          <a:rPr lang="en-US" sz="3200" i="1">
                            <a:solidFill>
                              <a:schemeClr val="tx1"/>
                            </a:solidFill>
                            <a:latin typeface="Cambria Math" panose="02040503050406030204" pitchFamily="18" charset="0"/>
                          </a:rPr>
                        </m:ctrlPr>
                      </m:dPr>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m:t>
                            </m:r>
                          </m:e>
                          <m:sub>
                            <m:r>
                              <a:rPr lang="en-US" sz="3200" i="1">
                                <a:solidFill>
                                  <a:schemeClr val="tx1"/>
                                </a:solidFill>
                                <a:latin typeface="Cambria Math" panose="02040503050406030204" pitchFamily="18" charset="0"/>
                              </a:rPr>
                              <m:t>𝑏</m:t>
                            </m:r>
                          </m:sub>
                        </m:sSub>
                        <m:sSup>
                          <m:sSupPr>
                            <m:ctrlPr>
                              <a:rPr lang="en-US" sz="3200" i="1">
                                <a:solidFill>
                                  <a:schemeClr val="tx1"/>
                                </a:solidFill>
                                <a:latin typeface="Cambria Math" panose="02040503050406030204" pitchFamily="18" charset="0"/>
                                <a:ea typeface="Cambria Math" panose="02040503050406030204" pitchFamily="18" charset="0"/>
                              </a:rPr>
                            </m:ctrlPr>
                          </m:sSupPr>
                          <m:e>
                            <m:acc>
                              <m:accPr>
                                <m:chr m:val="̂"/>
                                <m:ctrlPr>
                                  <a:rPr lang="en-US" sz="3200" i="1">
                                    <a:solidFill>
                                      <a:schemeClr val="tx1"/>
                                    </a:solidFill>
                                    <a:latin typeface="Cambria Math" panose="02040503050406030204" pitchFamily="18" charset="0"/>
                                    <a:ea typeface="Cambria Math" panose="02040503050406030204" pitchFamily="18" charset="0"/>
                                  </a:rPr>
                                </m:ctrlPr>
                              </m:accPr>
                              <m:e>
                                <m:r>
                                  <a:rPr lang="en-US" sz="3200" i="1">
                                    <a:solidFill>
                                      <a:schemeClr val="tx1"/>
                                    </a:solidFill>
                                    <a:latin typeface="Cambria Math" panose="02040503050406030204" pitchFamily="18" charset="0"/>
                                    <a:ea typeface="Cambria Math" panose="02040503050406030204" pitchFamily="18" charset="0"/>
                                  </a:rPr>
                                  <m:t>𝜉</m:t>
                                </m:r>
                              </m:e>
                            </m:acc>
                          </m:e>
                          <m:sup>
                            <m:r>
                              <a:rPr lang="en-US" sz="3200" i="1">
                                <a:solidFill>
                                  <a:schemeClr val="tx1"/>
                                </a:solidFill>
                                <a:latin typeface="Cambria Math" panose="02040503050406030204" pitchFamily="18" charset="0"/>
                                <a:ea typeface="Cambria Math" panose="02040503050406030204" pitchFamily="18" charset="0"/>
                              </a:rPr>
                              <m:t>𝑎</m:t>
                            </m:r>
                          </m:sup>
                        </m:sSup>
                      </m:e>
                    </m:d>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ea typeface="Cambria Math" panose="02040503050406030204" pitchFamily="18" charset="0"/>
                          </a:rPr>
                          <m:t>𝜌</m:t>
                        </m:r>
                      </m:e>
                    </m:acc>
                    <m:d>
                      <m:dPr>
                        <m:ctrlPr>
                          <a:rPr lang="en-US" sz="3200" i="1">
                            <a:solidFill>
                              <a:schemeClr val="tx1"/>
                            </a:solidFill>
                            <a:latin typeface="Cambria Math" panose="02040503050406030204" pitchFamily="18" charset="0"/>
                          </a:rPr>
                        </m:ctrlPr>
                      </m:dPr>
                      <m:e>
                        <m:sSup>
                          <m:sSupPr>
                            <m:ctrlPr>
                              <a:rPr lang="en-US" sz="3200" i="1">
                                <a:solidFill>
                                  <a:schemeClr val="tx1"/>
                                </a:solidFill>
                                <a:latin typeface="Cambria Math" panose="02040503050406030204" pitchFamily="18" charset="0"/>
                              </a:rPr>
                            </m:ctrlPr>
                          </m:sSupPr>
                          <m:e>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rPr>
                                  <m:t>𝜉</m:t>
                                </m:r>
                              </m:e>
                            </m:acc>
                          </m:e>
                          <m:sup>
                            <m:r>
                              <a:rPr lang="en-US" sz="3200" i="1">
                                <a:solidFill>
                                  <a:schemeClr val="tx1"/>
                                </a:solidFill>
                                <a:latin typeface="Cambria Math" panose="02040503050406030204" pitchFamily="18" charset="0"/>
                              </a:rPr>
                              <m:t>𝑎</m:t>
                            </m:r>
                          </m:sup>
                        </m:sSup>
                      </m:e>
                    </m:d>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ea typeface="Cambria Math" panose="02040503050406030204" pitchFamily="18" charset="0"/>
                      </a:rPr>
                      <m:t>𝜌</m:t>
                    </m:r>
                    <m:d>
                      <m:dPr>
                        <m:ctrlPr>
                          <a:rPr lang="en-US" sz="3200" i="1">
                            <a:solidFill>
                              <a:schemeClr val="tx1"/>
                            </a:solidFill>
                            <a:latin typeface="Cambria Math" panose="02040503050406030204" pitchFamily="18" charset="0"/>
                          </a:rPr>
                        </m:ctrlPr>
                      </m:dPr>
                      <m:e>
                        <m:sSup>
                          <m:sSupPr>
                            <m:ctrlPr>
                              <a:rPr lang="en-US" sz="3200" i="1">
                                <a:solidFill>
                                  <a:schemeClr val="tx1"/>
                                </a:solidFill>
                                <a:latin typeface="Cambria Math" panose="02040503050406030204" pitchFamily="18" charset="0"/>
                              </a:rPr>
                            </m:ctrlPr>
                          </m:sSupPr>
                          <m:e>
                            <m:r>
                              <a:rPr lang="en-US" sz="3200" i="1">
                                <a:solidFill>
                                  <a:schemeClr val="tx1"/>
                                </a:solidFill>
                                <a:latin typeface="Cambria Math" panose="02040503050406030204" pitchFamily="18" charset="0"/>
                              </a:rPr>
                              <m:t>𝜉</m:t>
                            </m:r>
                          </m:e>
                          <m:sup>
                            <m:r>
                              <a:rPr lang="en-US" sz="3200" i="1">
                                <a:solidFill>
                                  <a:schemeClr val="tx1"/>
                                </a:solidFill>
                                <a:latin typeface="Cambria Math" panose="02040503050406030204" pitchFamily="18" charset="0"/>
                              </a:rPr>
                              <m:t>𝑏</m:t>
                            </m:r>
                          </m:sup>
                        </m:sSup>
                      </m:e>
                    </m:d>
                  </m:oMath>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E5C20061-144A-EACF-24B4-07DEC9CEB3A5}"/>
                  </a:ext>
                </a:extLst>
              </p:cNvPr>
              <p:cNvSpPr txBox="1">
                <a:spLocks noRot="1" noChangeAspect="1" noMove="1" noResize="1" noEditPoints="1" noAdjustHandles="1" noChangeArrowheads="1" noChangeShapeType="1" noTextEdit="1"/>
              </p:cNvSpPr>
              <p:nvPr/>
            </p:nvSpPr>
            <p:spPr>
              <a:xfrm>
                <a:off x="2063357" y="3355968"/>
                <a:ext cx="5616794" cy="650884"/>
              </a:xfrm>
              <a:prstGeom prst="rect">
                <a:avLst/>
              </a:prstGeom>
              <a:blipFill>
                <a:blip r:embed="rId4"/>
                <a:stretch>
                  <a:fillRect l="-2711" t="-4717" b="-28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2EDE3B-E316-5354-6C01-6E53B36D5921}"/>
                  </a:ext>
                </a:extLst>
              </p:cNvPr>
              <p:cNvSpPr txBox="1"/>
              <p:nvPr/>
            </p:nvSpPr>
            <p:spPr>
              <a:xfrm>
                <a:off x="1182811" y="2155575"/>
                <a:ext cx="6875793" cy="676211"/>
              </a:xfrm>
              <a:prstGeom prst="rect">
                <a:avLst/>
              </a:prstGeom>
              <a:noFill/>
            </p:spPr>
            <p:txBody>
              <a:bodyPr wrap="none" rtlCol="0">
                <a:spAutoFit/>
              </a:bodyPr>
              <a:lstStyle/>
              <a:p>
                <a14:m>
                  <m:oMath xmlns:m="http://schemas.openxmlformats.org/officeDocument/2006/math">
                    <m:r>
                      <a:rPr lang="en-US" sz="3600" i="1" smtClean="0">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1</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𝑛</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r>
                          <a:rPr lang="en-US" sz="3600" i="1">
                            <a:solidFill>
                              <a:schemeClr val="accent6">
                                <a:lumMod val="75000"/>
                              </a:schemeClr>
                            </a:solidFill>
                            <a:latin typeface="Cambria Math" panose="02040503050406030204" pitchFamily="18" charset="0"/>
                            <a:ea typeface="Cambria Math" panose="02040503050406030204" pitchFamily="18" charset="0"/>
                          </a:rPr>
                          <m:t>𝜉</m:t>
                        </m:r>
                      </m:e>
                      <m:sup>
                        <m:r>
                          <a:rPr lang="en-US" sz="3600" i="1">
                            <a:solidFill>
                              <a:schemeClr val="accent6">
                                <a:lumMod val="75000"/>
                              </a:schemeClr>
                            </a:solidFill>
                            <a:latin typeface="Cambria Math" panose="02040503050406030204" pitchFamily="18" charset="0"/>
                            <a:ea typeface="Cambria Math" panose="02040503050406030204" pitchFamily="18" charset="0"/>
                          </a:rPr>
                          <m:t>1</m:t>
                        </m:r>
                      </m:sup>
                    </m:sSup>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𝑑</m:t>
                    </m:r>
                    <m:r>
                      <a:rPr lang="en-US" sz="3600" i="1">
                        <a:solidFill>
                          <a:schemeClr val="accent6">
                            <a:lumMod val="75000"/>
                          </a:schemeClr>
                        </a:solidFill>
                        <a:latin typeface="Cambria Math" panose="02040503050406030204" pitchFamily="18" charset="0"/>
                        <a:ea typeface="Cambria Math" panose="02040503050406030204" pitchFamily="18" charset="0"/>
                      </a:rPr>
                      <m:t>𝜉</m:t>
                    </m:r>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𝑛</m:t>
                    </m:r>
                  </m:oMath>
                </a14:m>
                <a:r>
                  <a:rPr lang="en-US" sz="3600" dirty="0">
                    <a:solidFill>
                      <a:schemeClr val="accent6">
                        <a:lumMod val="75000"/>
                      </a:schemeClr>
                    </a:solidFill>
                  </a:rPr>
                  <a:t> (DR-VOL)</a:t>
                </a:r>
              </a:p>
            </p:txBody>
          </p:sp>
        </mc:Choice>
        <mc:Fallback xmlns="">
          <p:sp>
            <p:nvSpPr>
              <p:cNvPr id="6" name="TextBox 5">
                <a:extLst>
                  <a:ext uri="{FF2B5EF4-FFF2-40B4-BE49-F238E27FC236}">
                    <a16:creationId xmlns:a16="http://schemas.microsoft.com/office/drawing/2014/main" id="{AA2EDE3B-E316-5354-6C01-6E53B36D5921}"/>
                  </a:ext>
                </a:extLst>
              </p:cNvPr>
              <p:cNvSpPr txBox="1">
                <a:spLocks noRot="1" noChangeAspect="1" noMove="1" noResize="1" noEditPoints="1" noAdjustHandles="1" noChangeArrowheads="1" noChangeShapeType="1" noTextEdit="1"/>
              </p:cNvSpPr>
              <p:nvPr/>
            </p:nvSpPr>
            <p:spPr>
              <a:xfrm>
                <a:off x="1182811" y="2155575"/>
                <a:ext cx="6875793" cy="676211"/>
              </a:xfrm>
              <a:prstGeom prst="rect">
                <a:avLst/>
              </a:prstGeom>
              <a:blipFill>
                <a:blip r:embed="rId5"/>
                <a:stretch>
                  <a:fillRect t="-9009" r="-1950" b="-342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1122DA-8E00-C761-2D7C-D92F8957FD3F}"/>
                  </a:ext>
                </a:extLst>
              </p:cNvPr>
              <p:cNvSpPr txBox="1"/>
              <p:nvPr/>
            </p:nvSpPr>
            <p:spPr>
              <a:xfrm>
                <a:off x="1182811" y="246187"/>
                <a:ext cx="5507085" cy="1051185"/>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𝑑</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a:rPr lang="en-US" sz="2800" i="1">
                          <a:latin typeface="Cambria Math" panose="02040503050406030204" pitchFamily="18" charset="0"/>
                        </a:rPr>
                        <m:t>𝑑</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e>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e>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mr>
                          </m:m>
                        </m:e>
                      </m:d>
                      <m:r>
                        <a:rPr lang="en-US" sz="2800" i="1">
                          <a:latin typeface="Cambria Math" panose="02040503050406030204" pitchFamily="18" charset="0"/>
                        </a:rPr>
                        <m:t>𝑑𝑞𝑑𝑝</m:t>
                      </m:r>
                      <m:r>
                        <a:rPr lang="en-US" sz="2800" b="0" i="1" smtClean="0">
                          <a:latin typeface="Cambria Math" panose="02040503050406030204" pitchFamily="18" charset="0"/>
                        </a:rPr>
                        <m:t>=</m:t>
                      </m:r>
                      <m:r>
                        <a:rPr lang="en-US" sz="2800" b="0" i="1" smtClean="0">
                          <a:latin typeface="Cambria Math" panose="02040503050406030204" pitchFamily="18" charset="0"/>
                        </a:rPr>
                        <m:t>𝑑𝑞𝑑𝑝</m:t>
                      </m:r>
                    </m:oMath>
                  </m:oMathPara>
                </a14:m>
                <a:endParaRPr lang="en-US" sz="2800" dirty="0">
                  <a:solidFill>
                    <a:schemeClr val="tx1"/>
                  </a:solidFill>
                </a:endParaRPr>
              </a:p>
            </p:txBody>
          </p:sp>
        </mc:Choice>
        <mc:Fallback xmlns="">
          <p:sp>
            <p:nvSpPr>
              <p:cNvPr id="7" name="TextBox 6">
                <a:extLst>
                  <a:ext uri="{FF2B5EF4-FFF2-40B4-BE49-F238E27FC236}">
                    <a16:creationId xmlns:a16="http://schemas.microsoft.com/office/drawing/2014/main" id="{BE1122DA-8E00-C761-2D7C-D92F8957FD3F}"/>
                  </a:ext>
                </a:extLst>
              </p:cNvPr>
              <p:cNvSpPr txBox="1">
                <a:spLocks noRot="1" noChangeAspect="1" noMove="1" noResize="1" noEditPoints="1" noAdjustHandles="1" noChangeArrowheads="1" noChangeShapeType="1" noTextEdit="1"/>
              </p:cNvSpPr>
              <p:nvPr/>
            </p:nvSpPr>
            <p:spPr>
              <a:xfrm>
                <a:off x="1182811" y="246187"/>
                <a:ext cx="5507085" cy="1051185"/>
              </a:xfrm>
              <a:prstGeom prst="rect">
                <a:avLst/>
              </a:prstGeom>
              <a:blipFill>
                <a:blip r:embed="rId6"/>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8D03F2-93D9-83BF-CDA9-A512BA4F8C99}"/>
              </a:ext>
            </a:extLst>
          </p:cNvPr>
          <p:cNvSpPr txBox="1"/>
          <p:nvPr/>
        </p:nvSpPr>
        <p:spPr>
          <a:xfrm>
            <a:off x="22232" y="1565900"/>
            <a:ext cx="8861528" cy="646331"/>
          </a:xfrm>
          <a:prstGeom prst="rect">
            <a:avLst/>
          </a:prstGeom>
          <a:noFill/>
        </p:spPr>
        <p:txBody>
          <a:bodyPr wrap="none" rtlCol="0">
            <a:spAutoFit/>
          </a:bodyPr>
          <a:lstStyle/>
          <a:p>
            <a:r>
              <a:rPr lang="en-US" sz="3600" dirty="0">
                <a:solidFill>
                  <a:schemeClr val="accent6">
                    <a:lumMod val="75000"/>
                  </a:schemeClr>
                </a:solidFill>
              </a:rPr>
              <a:t>Volumes are conserved through the evolution:</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791A8E3B-7703-CC81-54FD-89DF08878869}"/>
                  </a:ext>
                </a:extLst>
              </p:cNvPr>
              <p:cNvSpPr txBox="1"/>
              <p:nvPr/>
            </p:nvSpPr>
            <p:spPr>
              <a:xfrm>
                <a:off x="8128167" y="124495"/>
                <a:ext cx="4004109" cy="584775"/>
              </a:xfrm>
              <a:prstGeom prst="rect">
                <a:avLst/>
              </a:prstGeom>
              <a:noFill/>
            </p:spPr>
            <p:txBody>
              <a:bodyPr wrap="non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a:t>
                </a:r>
              </a:p>
              <a:p>
                <a:r>
                  <a:rPr lang="en-US" sz="1600" dirty="0"/>
                  <a:t>phase space to equal areas of phase space</a:t>
                </a:r>
              </a:p>
            </p:txBody>
          </p:sp>
        </mc:Choice>
        <mc:Fallback>
          <p:sp>
            <p:nvSpPr>
              <p:cNvPr id="51" name="TextBox 50">
                <a:extLst>
                  <a:ext uri="{FF2B5EF4-FFF2-40B4-BE49-F238E27FC236}">
                    <a16:creationId xmlns:a16="http://schemas.microsoft.com/office/drawing/2014/main" id="{791A8E3B-7703-CC81-54FD-89DF08878869}"/>
                  </a:ext>
                </a:extLst>
              </p:cNvPr>
              <p:cNvSpPr txBox="1">
                <a:spLocks noRot="1" noChangeAspect="1" noMove="1" noResize="1" noEditPoints="1" noAdjustHandles="1" noChangeArrowheads="1" noChangeShapeType="1" noTextEdit="1"/>
              </p:cNvSpPr>
              <p:nvPr/>
            </p:nvSpPr>
            <p:spPr>
              <a:xfrm>
                <a:off x="8128167" y="124495"/>
                <a:ext cx="4004109" cy="584775"/>
              </a:xfrm>
              <a:prstGeom prst="rect">
                <a:avLst/>
              </a:prstGeom>
              <a:blipFill>
                <a:blip r:embed="rId7"/>
                <a:stretch>
                  <a:fillRect l="-761" t="-3125" b="-12500"/>
                </a:stretch>
              </a:blipFill>
            </p:spPr>
            <p:txBody>
              <a:bodyPr/>
              <a:lstStyle/>
              <a:p>
                <a:r>
                  <a:rPr lang="en-US">
                    <a:noFill/>
                  </a:rPr>
                  <a:t> </a:t>
                </a:r>
              </a:p>
            </p:txBody>
          </p:sp>
        </mc:Fallback>
      </mc:AlternateContent>
      <p:grpSp>
        <p:nvGrpSpPr>
          <p:cNvPr id="52" name="Group 51">
            <a:extLst>
              <a:ext uri="{FF2B5EF4-FFF2-40B4-BE49-F238E27FC236}">
                <a16:creationId xmlns:a16="http://schemas.microsoft.com/office/drawing/2014/main" id="{4B3FD2F3-0826-2791-42F9-7D260BED4C76}"/>
              </a:ext>
            </a:extLst>
          </p:cNvPr>
          <p:cNvGrpSpPr/>
          <p:nvPr/>
        </p:nvGrpSpPr>
        <p:grpSpPr>
          <a:xfrm>
            <a:off x="8672380" y="629233"/>
            <a:ext cx="3010028" cy="3080896"/>
            <a:chOff x="8672380" y="629233"/>
            <a:chExt cx="3010028" cy="3080896"/>
          </a:xfrm>
        </p:grpSpPr>
        <p:grpSp>
          <p:nvGrpSpPr>
            <p:cNvPr id="54" name="Group 53">
              <a:extLst>
                <a:ext uri="{FF2B5EF4-FFF2-40B4-BE49-F238E27FC236}">
                  <a16:creationId xmlns:a16="http://schemas.microsoft.com/office/drawing/2014/main" id="{DB20088D-A68D-A857-5CF6-652DBC95C10D}"/>
                </a:ext>
              </a:extLst>
            </p:cNvPr>
            <p:cNvGrpSpPr/>
            <p:nvPr/>
          </p:nvGrpSpPr>
          <p:grpSpPr>
            <a:xfrm>
              <a:off x="8672380" y="629233"/>
              <a:ext cx="3010028" cy="3080896"/>
              <a:chOff x="8672380" y="629233"/>
              <a:chExt cx="3010028" cy="3080896"/>
            </a:xfrm>
          </p:grpSpPr>
          <p:cxnSp>
            <p:nvCxnSpPr>
              <p:cNvPr id="155" name="Straight Arrow Connector 154">
                <a:extLst>
                  <a:ext uri="{FF2B5EF4-FFF2-40B4-BE49-F238E27FC236}">
                    <a16:creationId xmlns:a16="http://schemas.microsoft.com/office/drawing/2014/main" id="{EBDE9A17-593C-6222-6697-8F1AB2A1EE29}"/>
                  </a:ext>
                </a:extLst>
              </p:cNvPr>
              <p:cNvCxnSpPr>
                <a:cxnSpLocks/>
              </p:cNvCxnSpPr>
              <p:nvPr/>
            </p:nvCxnSpPr>
            <p:spPr>
              <a:xfrm rot="10800000">
                <a:off x="10158335" y="712088"/>
                <a:ext cx="0" cy="29980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D581DFF5-E9FB-500C-99A4-275C58669EBE}"/>
                  </a:ext>
                </a:extLst>
              </p:cNvPr>
              <p:cNvCxnSpPr>
                <a:cxnSpLocks/>
              </p:cNvCxnSpPr>
              <p:nvPr/>
            </p:nvCxnSpPr>
            <p:spPr>
              <a:xfrm rot="16200000">
                <a:off x="10171401" y="710332"/>
                <a:ext cx="0" cy="29980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7" name="TextBox 156">
                    <a:extLst>
                      <a:ext uri="{FF2B5EF4-FFF2-40B4-BE49-F238E27FC236}">
                        <a16:creationId xmlns:a16="http://schemas.microsoft.com/office/drawing/2014/main" id="{A7ACA2F0-F109-7422-E721-5445E99FAC93}"/>
                      </a:ext>
                    </a:extLst>
                  </p:cNvPr>
                  <p:cNvSpPr txBox="1"/>
                  <p:nvPr/>
                </p:nvSpPr>
                <p:spPr>
                  <a:xfrm>
                    <a:off x="9881462" y="629233"/>
                    <a:ext cx="249784" cy="30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157" name="TextBox 156">
                    <a:extLst>
                      <a:ext uri="{FF2B5EF4-FFF2-40B4-BE49-F238E27FC236}">
                        <a16:creationId xmlns:a16="http://schemas.microsoft.com/office/drawing/2014/main" id="{A7ACA2F0-F109-7422-E721-5445E99FAC93}"/>
                      </a:ext>
                    </a:extLst>
                  </p:cNvPr>
                  <p:cNvSpPr txBox="1">
                    <a:spLocks noRot="1" noChangeAspect="1" noMove="1" noResize="1" noEditPoints="1" noAdjustHandles="1" noChangeArrowheads="1" noChangeShapeType="1" noTextEdit="1"/>
                  </p:cNvSpPr>
                  <p:nvPr/>
                </p:nvSpPr>
                <p:spPr>
                  <a:xfrm>
                    <a:off x="9881462" y="629233"/>
                    <a:ext cx="249784" cy="302732"/>
                  </a:xfrm>
                  <a:prstGeom prst="rect">
                    <a:avLst/>
                  </a:prstGeom>
                  <a:blipFill>
                    <a:blip r:embed="rId8"/>
                    <a:stretch>
                      <a:fillRect l="-29268" r="-26829" b="-5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8" name="TextBox 157">
                    <a:extLst>
                      <a:ext uri="{FF2B5EF4-FFF2-40B4-BE49-F238E27FC236}">
                        <a16:creationId xmlns:a16="http://schemas.microsoft.com/office/drawing/2014/main" id="{21749A8C-3ED8-F19E-8797-C70C502CBB6A}"/>
                      </a:ext>
                    </a:extLst>
                  </p:cNvPr>
                  <p:cNvSpPr txBox="1"/>
                  <p:nvPr/>
                </p:nvSpPr>
                <p:spPr>
                  <a:xfrm>
                    <a:off x="11432624" y="1831678"/>
                    <a:ext cx="249784" cy="30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158" name="TextBox 157">
                    <a:extLst>
                      <a:ext uri="{FF2B5EF4-FFF2-40B4-BE49-F238E27FC236}">
                        <a16:creationId xmlns:a16="http://schemas.microsoft.com/office/drawing/2014/main" id="{21749A8C-3ED8-F19E-8797-C70C502CBB6A}"/>
                      </a:ext>
                    </a:extLst>
                  </p:cNvPr>
                  <p:cNvSpPr txBox="1">
                    <a:spLocks noRot="1" noChangeAspect="1" noMove="1" noResize="1" noEditPoints="1" noAdjustHandles="1" noChangeArrowheads="1" noChangeShapeType="1" noTextEdit="1"/>
                  </p:cNvSpPr>
                  <p:nvPr/>
                </p:nvSpPr>
                <p:spPr>
                  <a:xfrm>
                    <a:off x="11432624" y="1831678"/>
                    <a:ext cx="249784" cy="302732"/>
                  </a:xfrm>
                  <a:prstGeom prst="rect">
                    <a:avLst/>
                  </a:prstGeom>
                  <a:blipFill>
                    <a:blip r:embed="rId9"/>
                    <a:stretch>
                      <a:fillRect l="-29268" r="-24390" b="-52000"/>
                    </a:stretch>
                  </a:blipFill>
                </p:spPr>
                <p:txBody>
                  <a:bodyPr/>
                  <a:lstStyle/>
                  <a:p>
                    <a:r>
                      <a:rPr lang="en-US">
                        <a:noFill/>
                      </a:rPr>
                      <a:t> </a:t>
                    </a:r>
                  </a:p>
                </p:txBody>
              </p:sp>
            </mc:Fallback>
          </mc:AlternateContent>
        </p:grpSp>
        <p:grpSp>
          <p:nvGrpSpPr>
            <p:cNvPr id="55" name="Group 54">
              <a:extLst>
                <a:ext uri="{FF2B5EF4-FFF2-40B4-BE49-F238E27FC236}">
                  <a16:creationId xmlns:a16="http://schemas.microsoft.com/office/drawing/2014/main" id="{9611CB3F-9BEE-9A0E-F859-D5225CB9C603}"/>
                </a:ext>
              </a:extLst>
            </p:cNvPr>
            <p:cNvGrpSpPr/>
            <p:nvPr/>
          </p:nvGrpSpPr>
          <p:grpSpPr>
            <a:xfrm>
              <a:off x="8934215" y="1007731"/>
              <a:ext cx="2459289" cy="2393747"/>
              <a:chOff x="8934215" y="1007731"/>
              <a:chExt cx="2459289" cy="2393747"/>
            </a:xfrm>
          </p:grpSpPr>
          <p:cxnSp>
            <p:nvCxnSpPr>
              <p:cNvPr id="59" name="Straight Arrow Connector 58">
                <a:extLst>
                  <a:ext uri="{FF2B5EF4-FFF2-40B4-BE49-F238E27FC236}">
                    <a16:creationId xmlns:a16="http://schemas.microsoft.com/office/drawing/2014/main" id="{F6C2C82A-C768-3F21-2142-105AF23C0442}"/>
                  </a:ext>
                </a:extLst>
              </p:cNvPr>
              <p:cNvCxnSpPr>
                <a:cxnSpLocks/>
              </p:cNvCxnSpPr>
              <p:nvPr/>
            </p:nvCxnSpPr>
            <p:spPr>
              <a:xfrm rot="5400000" flipV="1">
                <a:off x="10175683" y="1637464"/>
                <a:ext cx="0" cy="1494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391DABE-3F3A-7944-DFCA-03AF6A788336}"/>
                  </a:ext>
                </a:extLst>
              </p:cNvPr>
              <p:cNvCxnSpPr>
                <a:cxnSpLocks/>
              </p:cNvCxnSpPr>
              <p:nvPr/>
            </p:nvCxnSpPr>
            <p:spPr>
              <a:xfrm rot="5400000">
                <a:off x="10565597" y="2226019"/>
                <a:ext cx="148783" cy="272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B84300C-ECFF-C40E-6308-F94F57C48E65}"/>
                  </a:ext>
                </a:extLst>
              </p:cNvPr>
              <p:cNvCxnSpPr>
                <a:cxnSpLocks/>
              </p:cNvCxnSpPr>
              <p:nvPr/>
            </p:nvCxnSpPr>
            <p:spPr>
              <a:xfrm rot="5400000">
                <a:off x="10142483" y="2619061"/>
                <a:ext cx="0" cy="1494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5A5E9C6-49F2-6740-5498-7A5BD7C5130E}"/>
                  </a:ext>
                </a:extLst>
              </p:cNvPr>
              <p:cNvCxnSpPr>
                <a:cxnSpLocks/>
              </p:cNvCxnSpPr>
              <p:nvPr/>
            </p:nvCxnSpPr>
            <p:spPr>
              <a:xfrm rot="5400000" flipH="1">
                <a:off x="9583251" y="2189758"/>
                <a:ext cx="15225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F658EB4-CEC2-8132-6C14-BBCD1576BC5A}"/>
                  </a:ext>
                </a:extLst>
              </p:cNvPr>
              <p:cNvCxnSpPr>
                <a:cxnSpLocks noChangeAspect="1"/>
              </p:cNvCxnSpPr>
              <p:nvPr/>
            </p:nvCxnSpPr>
            <p:spPr>
              <a:xfrm rot="5400000">
                <a:off x="10435716" y="2498799"/>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4B86A2D-D580-A023-0B51-EDFC6AAD0039}"/>
                  </a:ext>
                </a:extLst>
              </p:cNvPr>
              <p:cNvCxnSpPr>
                <a:cxnSpLocks/>
              </p:cNvCxnSpPr>
              <p:nvPr/>
            </p:nvCxnSpPr>
            <p:spPr>
              <a:xfrm rot="5400000" flipH="1">
                <a:off x="9747702" y="2491998"/>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E85E8556-8097-7E24-D468-C15F4CF11EE3}"/>
                  </a:ext>
                </a:extLst>
              </p:cNvPr>
              <p:cNvCxnSpPr>
                <a:cxnSpLocks/>
              </p:cNvCxnSpPr>
              <p:nvPr/>
            </p:nvCxnSpPr>
            <p:spPr>
              <a:xfrm rot="5400000" flipH="1" flipV="1">
                <a:off x="9773480" y="1784378"/>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023E2617-415F-CDB7-B8AE-58CC0C99A707}"/>
                  </a:ext>
                </a:extLst>
              </p:cNvPr>
              <p:cNvCxnSpPr>
                <a:cxnSpLocks/>
              </p:cNvCxnSpPr>
              <p:nvPr/>
            </p:nvCxnSpPr>
            <p:spPr>
              <a:xfrm rot="5400000" flipV="1">
                <a:off x="10489287" y="1846364"/>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B05A5B10-17F2-E0E3-08C6-06B1BCD42D26}"/>
                  </a:ext>
                </a:extLst>
              </p:cNvPr>
              <p:cNvCxnSpPr>
                <a:cxnSpLocks noChangeAspect="1"/>
              </p:cNvCxnSpPr>
              <p:nvPr/>
            </p:nvCxnSpPr>
            <p:spPr>
              <a:xfrm flipH="1" flipV="1">
                <a:off x="9088761" y="2007227"/>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A0CE2665-8390-620E-31D8-83AF11D053F6}"/>
                  </a:ext>
                </a:extLst>
              </p:cNvPr>
              <p:cNvCxnSpPr>
                <a:cxnSpLocks/>
              </p:cNvCxnSpPr>
              <p:nvPr/>
            </p:nvCxnSpPr>
            <p:spPr>
              <a:xfrm rot="6720000" flipV="1">
                <a:off x="10494700" y="1346733"/>
                <a:ext cx="0" cy="2241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E3460A32-A2E6-EE2E-C68F-3943996F1BBC}"/>
                  </a:ext>
                </a:extLst>
              </p:cNvPr>
              <p:cNvCxnSpPr>
                <a:cxnSpLocks/>
              </p:cNvCxnSpPr>
              <p:nvPr/>
            </p:nvCxnSpPr>
            <p:spPr>
              <a:xfrm rot="5400000">
                <a:off x="10760251" y="2574841"/>
                <a:ext cx="208143" cy="8715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7807A000-89DC-6B32-B3C8-B762FAB897F7}"/>
                  </a:ext>
                </a:extLst>
              </p:cNvPr>
              <p:cNvCxnSpPr>
                <a:cxnSpLocks/>
              </p:cNvCxnSpPr>
              <p:nvPr/>
            </p:nvCxnSpPr>
            <p:spPr>
              <a:xfrm rot="5400000" flipH="1">
                <a:off x="9721196" y="2834775"/>
                <a:ext cx="82483" cy="20415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551C5E71-A2A9-9124-ECD9-5B41117CF96B}"/>
                  </a:ext>
                </a:extLst>
              </p:cNvPr>
              <p:cNvCxnSpPr>
                <a:cxnSpLocks/>
              </p:cNvCxnSpPr>
              <p:nvPr/>
            </p:nvCxnSpPr>
            <p:spPr>
              <a:xfrm rot="6720000" flipH="1">
                <a:off x="9291496" y="1871624"/>
                <a:ext cx="223175" cy="9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193990E4-AA21-D9F6-ADA5-0D6296FA7ABD}"/>
                  </a:ext>
                </a:extLst>
              </p:cNvPr>
              <p:cNvCxnSpPr>
                <a:cxnSpLocks/>
              </p:cNvCxnSpPr>
              <p:nvPr/>
            </p:nvCxnSpPr>
            <p:spPr>
              <a:xfrm rot="5400000">
                <a:off x="10411082" y="2862028"/>
                <a:ext cx="86324" cy="20336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E6AC2A-A5CE-EBF3-83DE-9C5F74620C9E}"/>
                  </a:ext>
                </a:extLst>
              </p:cNvPr>
              <p:cNvCxnSpPr>
                <a:cxnSpLocks/>
              </p:cNvCxnSpPr>
              <p:nvPr/>
            </p:nvCxnSpPr>
            <p:spPr>
              <a:xfrm rot="5400000" flipH="1">
                <a:off x="9293548" y="2480464"/>
                <a:ext cx="203369" cy="8632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B9D15DF-8608-8163-E8B4-CD74C59E146A}"/>
                  </a:ext>
                </a:extLst>
              </p:cNvPr>
              <p:cNvCxnSpPr>
                <a:cxnSpLocks/>
              </p:cNvCxnSpPr>
              <p:nvPr/>
            </p:nvCxnSpPr>
            <p:spPr>
              <a:xfrm rot="5400000" flipH="1" flipV="1">
                <a:off x="9781608" y="1354301"/>
                <a:ext cx="86372" cy="20325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87ACBEB-3639-D789-F0B7-AA743150E077}"/>
                  </a:ext>
                </a:extLst>
              </p:cNvPr>
              <p:cNvCxnSpPr>
                <a:cxnSpLocks/>
              </p:cNvCxnSpPr>
              <p:nvPr/>
            </p:nvCxnSpPr>
            <p:spPr>
              <a:xfrm rot="6720000" flipV="1">
                <a:off x="10830634" y="1813698"/>
                <a:ext cx="156222" cy="1562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F680BA9-CC61-505F-FD5F-11EB771CBA1D}"/>
                  </a:ext>
                </a:extLst>
              </p:cNvPr>
              <p:cNvCxnSpPr>
                <a:cxnSpLocks noChangeAspect="1"/>
              </p:cNvCxnSpPr>
              <p:nvPr/>
            </p:nvCxnSpPr>
            <p:spPr>
              <a:xfrm>
                <a:off x="10015649" y="1146697"/>
                <a:ext cx="327322" cy="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6B1465CF-163E-A50F-E79D-CF72CBA751FB}"/>
                  </a:ext>
                </a:extLst>
              </p:cNvPr>
              <p:cNvCxnSpPr>
                <a:cxnSpLocks noChangeAspect="1"/>
              </p:cNvCxnSpPr>
              <p:nvPr/>
            </p:nvCxnSpPr>
            <p:spPr>
              <a:xfrm rot="2700000" flipH="1" flipV="1">
                <a:off x="9440386" y="1246599"/>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B16C068B-DD3A-8B14-0F6F-D825D5CA2C8B}"/>
                  </a:ext>
                </a:extLst>
              </p:cNvPr>
              <p:cNvCxnSpPr>
                <a:cxnSpLocks noChangeAspect="1"/>
              </p:cNvCxnSpPr>
              <p:nvPr/>
            </p:nvCxnSpPr>
            <p:spPr>
              <a:xfrm rot="8100000" flipH="1" flipV="1">
                <a:off x="10886443" y="1285289"/>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3C9FB10D-E5BD-F9A8-0A4E-5CADE97B822C}"/>
                  </a:ext>
                </a:extLst>
              </p:cNvPr>
              <p:cNvCxnSpPr>
                <a:cxnSpLocks noChangeAspect="1"/>
              </p:cNvCxnSpPr>
              <p:nvPr/>
            </p:nvCxnSpPr>
            <p:spPr>
              <a:xfrm rot="10800000" flipH="1" flipV="1">
                <a:off x="11204602" y="2053422"/>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D4E5C97D-B8F3-6707-C6E1-80DCF6FB7B7C}"/>
                  </a:ext>
                </a:extLst>
              </p:cNvPr>
              <p:cNvCxnSpPr>
                <a:cxnSpLocks noChangeAspect="1"/>
              </p:cNvCxnSpPr>
              <p:nvPr/>
            </p:nvCxnSpPr>
            <p:spPr>
              <a:xfrm rot="13500000" flipH="1" flipV="1">
                <a:off x="10886833" y="2799695"/>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EC0C8F3A-C2DD-BBCA-2CE5-1B3E9A0AECB6}"/>
                  </a:ext>
                </a:extLst>
              </p:cNvPr>
              <p:cNvCxnSpPr>
                <a:cxnSpLocks noChangeAspect="1"/>
              </p:cNvCxnSpPr>
              <p:nvPr/>
            </p:nvCxnSpPr>
            <p:spPr>
              <a:xfrm rot="16200000" flipH="1" flipV="1">
                <a:off x="10141805" y="3097266"/>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1C41AA04-0E41-D217-CEFB-8BA554093962}"/>
                  </a:ext>
                </a:extLst>
              </p:cNvPr>
              <p:cNvCxnSpPr>
                <a:cxnSpLocks noChangeAspect="1"/>
              </p:cNvCxnSpPr>
              <p:nvPr/>
            </p:nvCxnSpPr>
            <p:spPr>
              <a:xfrm rot="18900000" flipH="1" flipV="1">
                <a:off x="9335940" y="2734712"/>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92EA6115-7F69-1DDE-29CA-F6CB3F002594}"/>
                  </a:ext>
                </a:extLst>
              </p:cNvPr>
              <p:cNvCxnSpPr>
                <a:cxnSpLocks noChangeAspect="1"/>
              </p:cNvCxnSpPr>
              <p:nvPr/>
            </p:nvCxnSpPr>
            <p:spPr>
              <a:xfrm rot="6840000" flipV="1">
                <a:off x="10720813" y="861544"/>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4F777CFD-D63A-3258-9A48-B503590848B6}"/>
                  </a:ext>
                </a:extLst>
              </p:cNvPr>
              <p:cNvCxnSpPr>
                <a:cxnSpLocks noChangeAspect="1"/>
              </p:cNvCxnSpPr>
              <p:nvPr/>
            </p:nvCxnSpPr>
            <p:spPr>
              <a:xfrm rot="9540000" flipV="1">
                <a:off x="11393504" y="1685148"/>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D0DDBD1-133A-D5D1-AB4A-E4E7996383DB}"/>
                  </a:ext>
                </a:extLst>
              </p:cNvPr>
              <p:cNvCxnSpPr>
                <a:cxnSpLocks noChangeAspect="1"/>
              </p:cNvCxnSpPr>
              <p:nvPr/>
            </p:nvCxnSpPr>
            <p:spPr>
              <a:xfrm rot="12240000" flipV="1">
                <a:off x="11251012" y="2626882"/>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4D619874-8D68-FE25-D591-20E338A87781}"/>
                  </a:ext>
                </a:extLst>
              </p:cNvPr>
              <p:cNvCxnSpPr>
                <a:cxnSpLocks noChangeAspect="1"/>
              </p:cNvCxnSpPr>
              <p:nvPr/>
            </p:nvCxnSpPr>
            <p:spPr>
              <a:xfrm rot="14940000" flipV="1">
                <a:off x="10551281" y="3184261"/>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CCAD320-B5AC-6FCF-EAD0-494A1B7F7965}"/>
                  </a:ext>
                </a:extLst>
              </p:cNvPr>
              <p:cNvCxnSpPr>
                <a:cxnSpLocks noChangeAspect="1"/>
              </p:cNvCxnSpPr>
              <p:nvPr/>
            </p:nvCxnSpPr>
            <p:spPr>
              <a:xfrm rot="17640000" flipV="1">
                <a:off x="9603433" y="3124680"/>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0501EE3-5B2C-6FDD-9483-C6438B7BA1FD}"/>
                  </a:ext>
                </a:extLst>
              </p:cNvPr>
              <p:cNvCxnSpPr>
                <a:cxnSpLocks noChangeAspect="1"/>
              </p:cNvCxnSpPr>
              <p:nvPr/>
            </p:nvCxnSpPr>
            <p:spPr>
              <a:xfrm rot="20340000" flipV="1">
                <a:off x="8934215" y="2351597"/>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C36BC067-C01C-0E19-6119-FCB6A45EA0F2}"/>
                  </a:ext>
                </a:extLst>
              </p:cNvPr>
              <p:cNvCxnSpPr>
                <a:cxnSpLocks noChangeAspect="1"/>
              </p:cNvCxnSpPr>
              <p:nvPr/>
            </p:nvCxnSpPr>
            <p:spPr>
              <a:xfrm rot="1440000" flipV="1">
                <a:off x="9059765" y="1311110"/>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F7FE9DBF-30F6-A590-2A1F-FFDDECDBA81D}"/>
                  </a:ext>
                </a:extLst>
              </p:cNvPr>
              <p:cNvCxnSpPr>
                <a:cxnSpLocks noChangeAspect="1"/>
              </p:cNvCxnSpPr>
              <p:nvPr/>
            </p:nvCxnSpPr>
            <p:spPr>
              <a:xfrm rot="4140000" flipV="1">
                <a:off x="9749737" y="790514"/>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B03F3C24-77BE-4733-C89A-D92DDB1CD5D5}"/>
                </a:ext>
              </a:extLst>
            </p:cNvPr>
            <p:cNvGrpSpPr/>
            <p:nvPr/>
          </p:nvGrpSpPr>
          <p:grpSpPr>
            <a:xfrm>
              <a:off x="10237497" y="1242561"/>
              <a:ext cx="875087" cy="1734576"/>
              <a:chOff x="10237497" y="1242561"/>
              <a:chExt cx="875087" cy="1734576"/>
            </a:xfrm>
          </p:grpSpPr>
          <p:sp>
            <p:nvSpPr>
              <p:cNvPr id="57" name="Freeform 76">
                <a:extLst>
                  <a:ext uri="{FF2B5EF4-FFF2-40B4-BE49-F238E27FC236}">
                    <a16:creationId xmlns:a16="http://schemas.microsoft.com/office/drawing/2014/main" id="{504C5FDF-CEA9-0F8A-5E51-62D5E8168390}"/>
                  </a:ext>
                </a:extLst>
              </p:cNvPr>
              <p:cNvSpPr/>
              <p:nvPr/>
            </p:nvSpPr>
            <p:spPr>
              <a:xfrm>
                <a:off x="10237497" y="1242561"/>
                <a:ext cx="694731" cy="63877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77">
                <a:extLst>
                  <a:ext uri="{FF2B5EF4-FFF2-40B4-BE49-F238E27FC236}">
                    <a16:creationId xmlns:a16="http://schemas.microsoft.com/office/drawing/2014/main" id="{05BA4446-3990-43EC-99D3-F6335A5E7DFD}"/>
                  </a:ext>
                </a:extLst>
              </p:cNvPr>
              <p:cNvSpPr/>
              <p:nvPr/>
            </p:nvSpPr>
            <p:spPr>
              <a:xfrm rot="5400000">
                <a:off x="10445833" y="2310386"/>
                <a:ext cx="694731" cy="63877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699598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17</a:t>
            </a:fld>
            <a:endParaRPr lang="en-US"/>
          </a:p>
        </p:txBody>
      </p:sp>
      <p:sp>
        <p:nvSpPr>
          <p:cNvPr id="184" name="TextBox 183">
            <a:extLst>
              <a:ext uri="{FF2B5EF4-FFF2-40B4-BE49-F238E27FC236}">
                <a16:creationId xmlns:a16="http://schemas.microsoft.com/office/drawing/2014/main" id="{A6B5FC1E-2BAB-DD93-FA52-D3B3CA502CDC}"/>
              </a:ext>
            </a:extLst>
          </p:cNvPr>
          <p:cNvSpPr txBox="1"/>
          <p:nvPr/>
        </p:nvSpPr>
        <p:spPr>
          <a:xfrm>
            <a:off x="8843381" y="216054"/>
            <a:ext cx="3006016" cy="369332"/>
          </a:xfrm>
          <a:prstGeom prst="rect">
            <a:avLst/>
          </a:prstGeom>
          <a:noFill/>
        </p:spPr>
        <p:txBody>
          <a:bodyPr wrap="none" rtlCol="0">
            <a:spAutoFit/>
          </a:bodyPr>
          <a:lstStyle/>
          <a:p>
            <a:pPr algn="ctr"/>
            <a:r>
              <a:rPr lang="en-US" dirty="0">
                <a:effectLst/>
                <a:latin typeface="CMR10"/>
              </a:rPr>
              <a:t>Transportation of phase space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2FFE77-826D-8979-6044-DE5B24FBDD3F}"/>
                  </a:ext>
                </a:extLst>
              </p:cNvPr>
              <p:cNvSpPr txBox="1"/>
              <p:nvPr/>
            </p:nvSpPr>
            <p:spPr>
              <a:xfrm>
                <a:off x="22309" y="560441"/>
                <a:ext cx="8885253" cy="523220"/>
              </a:xfrm>
              <a:prstGeom prst="rect">
                <a:avLst/>
              </a:prstGeom>
              <a:noFill/>
            </p:spPr>
            <p:txBody>
              <a:bodyPr wrap="none" rtlCol="0">
                <a:spAutoFit/>
              </a:bodyPr>
              <a:lstStyle/>
              <a:p>
                <a:pPr algn="ctr"/>
                <a:r>
                  <a:rPr lang="en-US" sz="2800" dirty="0"/>
                  <a:t>Given two vectors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𝑣</m:t>
                        </m:r>
                      </m:e>
                      <m:sup>
                        <m:r>
                          <a:rPr lang="en-US" sz="2800" b="0" i="1" smtClean="0">
                            <a:latin typeface="Cambria Math" panose="02040503050406030204" pitchFamily="18" charset="0"/>
                          </a:rPr>
                          <m:t>𝑎</m:t>
                        </m:r>
                      </m:sup>
                    </m:sSup>
                  </m:oMath>
                </a14:m>
                <a:r>
                  <a:rPr lang="en-US" sz="2800" dirty="0"/>
                  <a:t> and </a:t>
                </a:r>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𝑤</m:t>
                        </m:r>
                      </m:e>
                      <m:sup>
                        <m:r>
                          <a:rPr lang="en-US" sz="2800" i="1">
                            <a:latin typeface="Cambria Math" panose="02040503050406030204" pitchFamily="18" charset="0"/>
                          </a:rPr>
                          <m:t>𝑎</m:t>
                        </m:r>
                      </m:sup>
                    </m:sSup>
                  </m:oMath>
                </a14:m>
                <a:r>
                  <a:rPr lang="en-US" sz="2800" dirty="0"/>
                  <a:t>, the area of the parallelogram</a:t>
                </a:r>
              </a:p>
            </p:txBody>
          </p:sp>
        </mc:Choice>
        <mc:Fallback xmlns="">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2309" y="560441"/>
                <a:ext cx="8885253" cy="523220"/>
              </a:xfrm>
              <a:prstGeom prst="rect">
                <a:avLst/>
              </a:prstGeom>
              <a:blipFill>
                <a:blip r:embed="rId6"/>
                <a:stretch>
                  <a:fillRect l="-961" t="-11628" r="-824" b="-32558"/>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A9350906-7C9F-4A6C-7DE8-7244C10C7A3F}"/>
              </a:ext>
            </a:extLst>
          </p:cNvPr>
          <p:cNvSpPr txBox="1"/>
          <p:nvPr/>
        </p:nvSpPr>
        <p:spPr>
          <a:xfrm>
            <a:off x="573125" y="2830855"/>
            <a:ext cx="6333208" cy="523220"/>
          </a:xfrm>
          <a:prstGeom prst="rect">
            <a:avLst/>
          </a:prstGeom>
          <a:noFill/>
        </p:spPr>
        <p:txBody>
          <a:bodyPr wrap="none" rtlCol="0">
            <a:spAutoFit/>
          </a:bodyPr>
          <a:lstStyle/>
          <a:p>
            <a:pPr algn="ctr"/>
            <a:r>
              <a:rPr lang="en-US" sz="2800" dirty="0"/>
              <a:t>The invariance of the area can be written: </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1182243" y="1869012"/>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1182243" y="1869012"/>
                <a:ext cx="2569165" cy="6113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4375707" y="1929019"/>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4375707" y="1929019"/>
                <a:ext cx="2731389" cy="61138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597084" y="4471597"/>
                <a:ext cx="8249246" cy="769441"/>
              </a:xfrm>
              <a:prstGeom prst="rect">
                <a:avLst/>
              </a:prstGeom>
              <a:noFill/>
            </p:spPr>
            <p:txBody>
              <a:bodyPr wrap="none" rtlCol="0">
                <a:spAutoFit/>
              </a:bodyPr>
              <a:lstStyle/>
              <a:p>
                <a:pPr algn="ctr"/>
                <a:r>
                  <a:rPr lang="en-US" sz="4400" dirty="0">
                    <a:solidFill>
                      <a:schemeClr val="accent6">
                        <a:lumMod val="75000"/>
                      </a:schemeClr>
                    </a:solidFill>
                  </a:rPr>
                  <a:t>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97084" y="4471597"/>
                <a:ext cx="8249246" cy="769441"/>
              </a:xfrm>
              <a:prstGeom prst="rect">
                <a:avLst/>
              </a:prstGeom>
              <a:blipFill>
                <a:blip r:embed="rId9"/>
                <a:stretch>
                  <a:fillRect l="-2587" t="-16667" r="-2513"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DD4D64-08B8-960A-37BC-9AD8DB43C651}"/>
                  </a:ext>
                </a:extLst>
              </p:cNvPr>
              <p:cNvSpPr txBox="1"/>
              <p:nvPr/>
            </p:nvSpPr>
            <p:spPr>
              <a:xfrm>
                <a:off x="31277" y="1059439"/>
                <a:ext cx="9172063" cy="530915"/>
              </a:xfrm>
              <a:prstGeom prst="rect">
                <a:avLst/>
              </a:prstGeom>
              <a:noFill/>
            </p:spPr>
            <p:txBody>
              <a:bodyPr wrap="none" rtlCol="0">
                <a:spAutoFit/>
              </a:bodyPr>
              <a:lstStyle/>
              <a:p>
                <a:pPr algn="ctr"/>
                <a:r>
                  <a:rPr lang="en-US" sz="2800" dirty="0"/>
                  <a:t>they form is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𝑣𝑤</m:t>
                        </m:r>
                      </m:e>
                      <m:sup>
                        <m:r>
                          <a:rPr lang="en-US" sz="2800" i="1">
                            <a:latin typeface="Cambria Math" panose="02040503050406030204" pitchFamily="18" charset="0"/>
                          </a:rPr>
                          <m:t>𝑞</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𝑝</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𝑝</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𝑞</m:t>
                        </m:r>
                      </m:sup>
                    </m:sSup>
                  </m:oMath>
                </a14:m>
                <a:r>
                  <a:rPr lang="en-US" sz="2800" dirty="0"/>
                  <a:t> which can be written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𝑎𝑏</m:t>
                        </m:r>
                        <m:r>
                          <a:rPr lang="en-US" sz="2800" i="1">
                            <a:latin typeface="Cambria Math" panose="02040503050406030204" pitchFamily="18" charset="0"/>
                          </a:rPr>
                          <m:t> </m:t>
                        </m:r>
                      </m:sub>
                    </m:sSub>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𝑏</m:t>
                        </m:r>
                      </m:sup>
                    </m:sSup>
                  </m:oMath>
                </a14:m>
                <a:endParaRPr lang="en-US" sz="2800" dirty="0"/>
              </a:p>
            </p:txBody>
          </p:sp>
        </mc:Choice>
        <mc:Fallback xmlns="">
          <p:sp>
            <p:nvSpPr>
              <p:cNvPr id="9" name="TextBox 8">
                <a:extLst>
                  <a:ext uri="{FF2B5EF4-FFF2-40B4-BE49-F238E27FC236}">
                    <a16:creationId xmlns:a16="http://schemas.microsoft.com/office/drawing/2014/main" id="{26DD4D64-08B8-960A-37BC-9AD8DB43C651}"/>
                  </a:ext>
                </a:extLst>
              </p:cNvPr>
              <p:cNvSpPr txBox="1">
                <a:spLocks noRot="1" noChangeAspect="1" noMove="1" noResize="1" noEditPoints="1" noAdjustHandles="1" noChangeArrowheads="1" noChangeShapeType="1" noTextEdit="1"/>
              </p:cNvSpPr>
              <p:nvPr/>
            </p:nvSpPr>
            <p:spPr>
              <a:xfrm>
                <a:off x="31277" y="1059439"/>
                <a:ext cx="9172063" cy="530915"/>
              </a:xfrm>
              <a:prstGeom prst="rect">
                <a:avLst/>
              </a:prstGeom>
              <a:blipFill>
                <a:blip r:embed="rId10"/>
                <a:stretch>
                  <a:fillRect l="-864" t="-10345" b="-321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B5439-039C-1D52-6995-17336C55197B}"/>
                  </a:ext>
                </a:extLst>
              </p:cNvPr>
              <p:cNvSpPr txBox="1"/>
              <p:nvPr/>
            </p:nvSpPr>
            <p:spPr>
              <a:xfrm>
                <a:off x="201663" y="3518868"/>
                <a:ext cx="8114850" cy="611386"/>
              </a:xfrm>
              <a:prstGeom prst="rect">
                <a:avLst/>
              </a:prstGeom>
              <a:noFill/>
            </p:spPr>
            <p:txBody>
              <a:bodyPr wrap="none" rtlCol="0">
                <a:spAutoFit/>
              </a:bodyPr>
              <a:lstStyle/>
              <a:p>
                <a:pPr algn="ctr"/>
                <a:r>
                  <a:rPr lang="en-US" sz="3200" dirty="0"/>
                  <a:t> </a:t>
                </a:r>
                <a14:m>
                  <m:oMath xmlns:m="http://schemas.openxmlformats.org/officeDocument/2006/math">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𝑣</m:t>
                            </m:r>
                          </m:e>
                        </m:acc>
                      </m:e>
                      <m:sup>
                        <m:r>
                          <a:rPr lang="en-US" sz="3200" b="0" i="1" smtClean="0">
                            <a:latin typeface="Cambria Math" panose="02040503050406030204" pitchFamily="18" charset="0"/>
                          </a:rPr>
                          <m:t>𝑐</m:t>
                        </m:r>
                      </m:sup>
                    </m:sSup>
                    <m:sSub>
                      <m:sSubPr>
                        <m:ctrlPr>
                          <a:rPr lang="en-US" sz="3200" i="1">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𝑐𝑑</m:t>
                        </m:r>
                        <m:r>
                          <a:rPr lang="en-US" sz="3200" i="1">
                            <a:latin typeface="Cambria Math" panose="02040503050406030204" pitchFamily="18" charset="0"/>
                          </a:rPr>
                          <m:t> </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𝑤</m:t>
                            </m:r>
                          </m:e>
                        </m:acc>
                      </m:e>
                      <m:sup>
                        <m:r>
                          <a:rPr lang="en-US" sz="3200" b="0" i="1" smtClean="0">
                            <a:latin typeface="Cambria Math" panose="02040503050406030204" pitchFamily="18" charset="0"/>
                          </a:rPr>
                          <m:t>𝑑</m:t>
                        </m:r>
                      </m:sup>
                    </m:sSup>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𝑎</m:t>
                            </m:r>
                          </m:sup>
                        </m:sSup>
                        <m:r>
                          <a:rPr lang="en-US" sz="3200" i="1">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𝑐𝑑</m:t>
                        </m:r>
                      </m:sub>
                    </m:sSub>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𝑑</m:t>
                        </m:r>
                      </m:sup>
                    </m:sSup>
                    <m:sSup>
                      <m:sSupPr>
                        <m:ctrlPr>
                          <a:rPr lang="en-US" sz="3200" i="1">
                            <a:latin typeface="Cambria Math" panose="02040503050406030204" pitchFamily="18" charset="0"/>
                          </a:rPr>
                        </m:ctrlPr>
                      </m:sSupPr>
                      <m:e>
                        <m:r>
                          <a:rPr lang="en-US" sz="3200" i="1">
                            <a:latin typeface="Cambria Math" panose="02040503050406030204" pitchFamily="18" charset="0"/>
                          </a:rPr>
                          <m:t>𝑤</m:t>
                        </m:r>
                      </m:e>
                      <m:sup>
                        <m:r>
                          <a:rPr lang="en-US" sz="3200" i="1">
                            <a:latin typeface="Cambria Math" panose="02040503050406030204" pitchFamily="18" charset="0"/>
                          </a:rPr>
                          <m:t>𝑏</m:t>
                        </m:r>
                      </m:sup>
                    </m:sSup>
                    <m:r>
                      <a:rPr lang="en-US" sz="3200" b="0" i="1" smtClean="0">
                        <a:latin typeface="Cambria Math" panose="02040503050406030204" pitchFamily="18" charset="0"/>
                      </a:rPr>
                      <m:t>=</m:t>
                    </m:r>
                    <m:sSup>
                      <m:sSupPr>
                        <m:ctrlPr>
                          <a:rPr lang="en-US" sz="3200" i="1" smtClean="0">
                            <a:latin typeface="Cambria Math" panose="02040503050406030204" pitchFamily="18" charset="0"/>
                          </a:rPr>
                        </m:ctrlPr>
                      </m:sSupPr>
                      <m:e>
                        <m:r>
                          <a:rPr lang="en-US" sz="3200" i="1">
                            <a:latin typeface="Cambria Math" panose="02040503050406030204" pitchFamily="18" charset="0"/>
                          </a:rPr>
                          <m:t>𝑣</m:t>
                        </m:r>
                      </m:e>
                      <m:sup>
                        <m:r>
                          <a:rPr lang="en-US" sz="3200" i="1">
                            <a:latin typeface="Cambria Math" panose="02040503050406030204" pitchFamily="18" charset="0"/>
                          </a:rPr>
                          <m:t>𝑎</m:t>
                        </m:r>
                      </m:sup>
                    </m:sSup>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i="1">
                                <a:latin typeface="Cambria Math" panose="02040503050406030204" pitchFamily="18" charset="0"/>
                              </a:rPr>
                              <m:t>𝜔</m:t>
                            </m:r>
                          </m:e>
                        </m:acc>
                      </m:e>
                      <m:sub>
                        <m:r>
                          <a:rPr lang="en-US" sz="3200" b="0" i="1" smtClean="0">
                            <a:latin typeface="Cambria Math" panose="02040503050406030204" pitchFamily="18" charset="0"/>
                          </a:rPr>
                          <m:t>𝑎𝑏</m:t>
                        </m:r>
                        <m:r>
                          <a:rPr lang="en-US" sz="3200" b="0" i="1" smtClean="0">
                            <a:latin typeface="Cambria Math" panose="02040503050406030204" pitchFamily="18" charset="0"/>
                          </a:rPr>
                          <m:t> </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a14:m>
                <a:endParaRPr lang="en-US" sz="3200" dirty="0"/>
              </a:p>
            </p:txBody>
          </p:sp>
        </mc:Choice>
        <mc:Fallback xmlns="">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201663" y="3518868"/>
                <a:ext cx="8114850" cy="61138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AF5B8-D7AB-0BFC-70F3-84D5865431A4}"/>
                  </a:ext>
                </a:extLst>
              </p:cNvPr>
              <p:cNvSpPr txBox="1"/>
              <p:nvPr/>
            </p:nvSpPr>
            <p:spPr>
              <a:xfrm>
                <a:off x="1991396" y="5197660"/>
                <a:ext cx="5251823" cy="769441"/>
              </a:xfrm>
              <a:prstGeom prst="rect">
                <a:avLst/>
              </a:prstGeom>
              <a:noFill/>
            </p:spPr>
            <p:txBody>
              <a:bodyPr wrap="none" rtlCol="0">
                <a:spAutoFit/>
              </a:bodyPr>
              <a:lstStyle/>
              <a:p>
                <a:pPr algn="ct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(DI-SYMP)</a:t>
                </a:r>
              </a:p>
            </p:txBody>
          </p:sp>
        </mc:Choice>
        <mc:Fallback xmlns="">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1991396" y="5197660"/>
                <a:ext cx="5251823" cy="769441"/>
              </a:xfrm>
              <a:prstGeom prst="rect">
                <a:avLst/>
              </a:prstGeom>
              <a:blipFill>
                <a:blip r:embed="rId12"/>
                <a:stretch>
                  <a:fillRect t="-16667" r="-4297" b="-37302"/>
                </a:stretch>
              </a:blipFill>
            </p:spPr>
            <p:txBody>
              <a:bodyPr/>
              <a:lstStyle/>
              <a:p>
                <a:r>
                  <a:rPr lang="en-US">
                    <a:noFill/>
                  </a:rPr>
                  <a:t> </a:t>
                </a:r>
              </a:p>
            </p:txBody>
          </p:sp>
        </mc:Fallback>
      </mc:AlternateContent>
      <p:grpSp>
        <p:nvGrpSpPr>
          <p:cNvPr id="200" name="Group 199">
            <a:extLst>
              <a:ext uri="{FF2B5EF4-FFF2-40B4-BE49-F238E27FC236}">
                <a16:creationId xmlns:a16="http://schemas.microsoft.com/office/drawing/2014/main" id="{E33182C6-5271-10F5-F438-7BE6688D9DDA}"/>
              </a:ext>
            </a:extLst>
          </p:cNvPr>
          <p:cNvGrpSpPr/>
          <p:nvPr/>
        </p:nvGrpSpPr>
        <p:grpSpPr>
          <a:xfrm>
            <a:off x="8639026" y="666509"/>
            <a:ext cx="3412500" cy="3439788"/>
            <a:chOff x="565964" y="763198"/>
            <a:chExt cx="5530036" cy="5606258"/>
          </a:xfrm>
        </p:grpSpPr>
        <mc:AlternateContent xmlns:mc="http://schemas.openxmlformats.org/markup-compatibility/2006" xmlns:a14="http://schemas.microsoft.com/office/drawing/2010/main">
          <mc:Choice Requires="a14">
            <p:sp>
              <p:nvSpPr>
                <p:cNvPr id="236" name="TextBox 235">
                  <a:extLst>
                    <a:ext uri="{FF2B5EF4-FFF2-40B4-BE49-F238E27FC236}">
                      <a16:creationId xmlns:a16="http://schemas.microsoft.com/office/drawing/2014/main" id="{1040A751-D412-64E1-C8AD-3D847EC8A71E}"/>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7" name="TextBox 236">
                  <a:extLst>
                    <a:ext uri="{FF2B5EF4-FFF2-40B4-BE49-F238E27FC236}">
                      <a16:creationId xmlns:a16="http://schemas.microsoft.com/office/drawing/2014/main" id="{BEBC6671-ED7A-50BC-01FE-B0B5C5D7E83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238" name="Group 237">
              <a:extLst>
                <a:ext uri="{FF2B5EF4-FFF2-40B4-BE49-F238E27FC236}">
                  <a16:creationId xmlns:a16="http://schemas.microsoft.com/office/drawing/2014/main" id="{E6D6AE60-D537-0336-C778-014FC3A46690}"/>
                </a:ext>
              </a:extLst>
            </p:cNvPr>
            <p:cNvGrpSpPr/>
            <p:nvPr/>
          </p:nvGrpSpPr>
          <p:grpSpPr>
            <a:xfrm>
              <a:off x="565964" y="883621"/>
              <a:ext cx="5486400" cy="5485835"/>
              <a:chOff x="3878442" y="1338439"/>
              <a:chExt cx="3840480" cy="3840480"/>
            </a:xfrm>
          </p:grpSpPr>
          <p:cxnSp>
            <p:nvCxnSpPr>
              <p:cNvPr id="239" name="Straight Connector 238">
                <a:extLst>
                  <a:ext uri="{FF2B5EF4-FFF2-40B4-BE49-F238E27FC236}">
                    <a16:creationId xmlns:a16="http://schemas.microsoft.com/office/drawing/2014/main" id="{CA182733-48A1-9849-8EC5-F24622E8A51D}"/>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A89249E-37FC-B6E5-C32B-764FC85D895F}"/>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02" name="Group 201">
            <a:extLst>
              <a:ext uri="{FF2B5EF4-FFF2-40B4-BE49-F238E27FC236}">
                <a16:creationId xmlns:a16="http://schemas.microsoft.com/office/drawing/2014/main" id="{35E342EF-C3FC-61AC-7D69-BB1D80848532}"/>
              </a:ext>
            </a:extLst>
          </p:cNvPr>
          <p:cNvGrpSpPr/>
          <p:nvPr/>
        </p:nvGrpSpPr>
        <p:grpSpPr>
          <a:xfrm>
            <a:off x="9112046" y="1230957"/>
            <a:ext cx="2459289" cy="2393747"/>
            <a:chOff x="4248727" y="1912341"/>
            <a:chExt cx="3697388" cy="3598849"/>
          </a:xfrm>
        </p:grpSpPr>
        <p:grpSp>
          <p:nvGrpSpPr>
            <p:cNvPr id="203" name="Group 202">
              <a:extLst>
                <a:ext uri="{FF2B5EF4-FFF2-40B4-BE49-F238E27FC236}">
                  <a16:creationId xmlns:a16="http://schemas.microsoft.com/office/drawing/2014/main" id="{4E261B54-A3D6-192E-D0C4-6AAC98FE005E}"/>
                </a:ext>
              </a:extLst>
            </p:cNvPr>
            <p:cNvGrpSpPr/>
            <p:nvPr/>
          </p:nvGrpSpPr>
          <p:grpSpPr>
            <a:xfrm>
              <a:off x="4481077" y="2121268"/>
              <a:ext cx="3183077" cy="3179634"/>
              <a:chOff x="4481077" y="2121268"/>
              <a:chExt cx="3183077" cy="3179634"/>
            </a:xfrm>
          </p:grpSpPr>
          <p:cxnSp>
            <p:nvCxnSpPr>
              <p:cNvPr id="212" name="Straight Arrow Connector 211">
                <a:extLst>
                  <a:ext uri="{FF2B5EF4-FFF2-40B4-BE49-F238E27FC236}">
                    <a16:creationId xmlns:a16="http://schemas.microsoft.com/office/drawing/2014/main" id="{E3AC7537-8D26-14F3-688A-6566321238CE}"/>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24CAE603-D32C-14B8-5D0A-7EC983F5A2F0}"/>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8535ED5D-83F6-A92E-2937-26660801BF1D}"/>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5241EF4C-9A71-DE0E-C5F5-659F88E6B345}"/>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32F923B8-22C4-6DCA-3E33-60D41A7EA58F}"/>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938100B3-49F2-1ADC-5D3B-948A0456943F}"/>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8B4D7658-2DC5-171C-F3D2-E2F694DB7E14}"/>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8959C753-2B7E-D6F1-DC67-D636C5A93FBA}"/>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AC673E5-6B26-0DA9-5778-5BCE7113E255}"/>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75A68F-A276-4414-104A-F69246440F30}"/>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4B6CDF55-A568-8C2C-C431-1196AB393F0A}"/>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6D981ECE-88C9-1F7E-DBCD-8AFAAF2926EF}"/>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004CBD9A-1604-617E-365B-1556F6486794}"/>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96D156-70B4-A52B-36A8-5EE54FC3AFCC}"/>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4C117DBE-E7C8-BC89-BDF8-24B31307D258}"/>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6037F4BB-D70A-A4AB-FE9D-1393D4B6D09F}"/>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CDF15A5F-6D30-B079-8946-7A55FDD479A0}"/>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42AA545A-17EF-422A-7114-819FEE814B65}"/>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6EF9A71-0412-73B9-35CE-0A8ADC58BB39}"/>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1ED323AC-EEA2-6344-5CD9-744448B3FDD4}"/>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976011C8-8BA8-3513-FF68-DCF68834DC22}"/>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2F4DA1FA-A75B-026D-8C04-75B7272F642B}"/>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A6C36C63-76B4-A936-DFE1-E6774966B344}"/>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A253C2CD-AA72-7DF0-D795-18C11D934678}"/>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4" name="Straight Arrow Connector 203">
              <a:extLst>
                <a:ext uri="{FF2B5EF4-FFF2-40B4-BE49-F238E27FC236}">
                  <a16:creationId xmlns:a16="http://schemas.microsoft.com/office/drawing/2014/main" id="{E0DC2C98-4507-3AB4-DEA0-DDCE3EEAFF15}"/>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04A25962-BBED-47D9-7DF8-37F16D95D2C2}"/>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3C5CCEE5-F12B-99A3-EA50-DE5A9D812413}"/>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FB5C974B-6FA1-BC65-E46A-883401131A40}"/>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FCF99D97-C72D-7563-F19B-A5C6F96EC047}"/>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51EC8D62-3FD6-92C5-8E87-BE34F8C68DC4}"/>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B8ED34C1-57C5-F2F9-24A2-0F71BC648385}"/>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5809A54-E655-6995-50BF-AA07A1987089}"/>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41" name="Group 240">
            <a:extLst>
              <a:ext uri="{FF2B5EF4-FFF2-40B4-BE49-F238E27FC236}">
                <a16:creationId xmlns:a16="http://schemas.microsoft.com/office/drawing/2014/main" id="{A453716A-5EFE-6256-1B97-A30DA37ECAB6}"/>
              </a:ext>
            </a:extLst>
          </p:cNvPr>
          <p:cNvGrpSpPr/>
          <p:nvPr/>
        </p:nvGrpSpPr>
        <p:grpSpPr>
          <a:xfrm>
            <a:off x="10426345" y="1368041"/>
            <a:ext cx="926561" cy="1114661"/>
            <a:chOff x="9017346" y="3690784"/>
            <a:chExt cx="926561" cy="1114661"/>
          </a:xfrm>
        </p:grpSpPr>
        <p:grpSp>
          <p:nvGrpSpPr>
            <p:cNvPr id="242" name="Group 241">
              <a:extLst>
                <a:ext uri="{FF2B5EF4-FFF2-40B4-BE49-F238E27FC236}">
                  <a16:creationId xmlns:a16="http://schemas.microsoft.com/office/drawing/2014/main" id="{D58E98E3-A3F6-826E-47A2-3B12A4C117E1}"/>
                </a:ext>
              </a:extLst>
            </p:cNvPr>
            <p:cNvGrpSpPr/>
            <p:nvPr/>
          </p:nvGrpSpPr>
          <p:grpSpPr>
            <a:xfrm>
              <a:off x="9194816" y="3951295"/>
              <a:ext cx="749091" cy="563118"/>
              <a:chOff x="8500759" y="3246915"/>
              <a:chExt cx="749091" cy="563118"/>
            </a:xfrm>
          </p:grpSpPr>
          <p:sp>
            <p:nvSpPr>
              <p:cNvPr id="246" name="Parallelogram 245">
                <a:extLst>
                  <a:ext uri="{FF2B5EF4-FFF2-40B4-BE49-F238E27FC236}">
                    <a16:creationId xmlns:a16="http://schemas.microsoft.com/office/drawing/2014/main" id="{A33BFFAF-2B66-51CF-9B39-2699F2D5596F}"/>
                  </a:ext>
                </a:extLst>
              </p:cNvPr>
              <p:cNvSpPr/>
              <p:nvPr/>
            </p:nvSpPr>
            <p:spPr>
              <a:xfrm rot="1668758">
                <a:off x="8573513" y="3348728"/>
                <a:ext cx="676337" cy="358875"/>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Arrow Connector 246">
                <a:extLst>
                  <a:ext uri="{FF2B5EF4-FFF2-40B4-BE49-F238E27FC236}">
                    <a16:creationId xmlns:a16="http://schemas.microsoft.com/office/drawing/2014/main" id="{1F5F3A5C-9250-90CD-E03D-58C7CA091045}"/>
                  </a:ext>
                </a:extLst>
              </p:cNvPr>
              <p:cNvCxnSpPr>
                <a:cxnSpLocks/>
                <a:stCxn id="249" idx="7"/>
              </p:cNvCxnSpPr>
              <p:nvPr/>
            </p:nvCxnSpPr>
            <p:spPr>
              <a:xfrm flipV="1">
                <a:off x="8558598" y="3246915"/>
                <a:ext cx="214756" cy="25992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5BA7A91C-1EFC-F6BF-B307-6FC3A74ADD68}"/>
                  </a:ext>
                </a:extLst>
              </p:cNvPr>
              <p:cNvCxnSpPr>
                <a:cxnSpLocks/>
              </p:cNvCxnSpPr>
              <p:nvPr/>
            </p:nvCxnSpPr>
            <p:spPr>
              <a:xfrm>
                <a:off x="8555422" y="3550107"/>
                <a:ext cx="496466" cy="25992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9" name="Oval 248">
                <a:extLst>
                  <a:ext uri="{FF2B5EF4-FFF2-40B4-BE49-F238E27FC236}">
                    <a16:creationId xmlns:a16="http://schemas.microsoft.com/office/drawing/2014/main" id="{DE2774AB-BABF-FD3C-6D66-7EE910DD288F}"/>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ED473032-A54C-5A8A-5BBE-FB28219A419F}"/>
                    </a:ext>
                  </a:extLst>
                </p:cNvPr>
                <p:cNvSpPr txBox="1"/>
                <p:nvPr/>
              </p:nvSpPr>
              <p:spPr>
                <a:xfrm rot="1475939">
                  <a:off x="9154052" y="4282225"/>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243" name="TextBox 242">
                  <a:extLst>
                    <a:ext uri="{FF2B5EF4-FFF2-40B4-BE49-F238E27FC236}">
                      <a16:creationId xmlns:a16="http://schemas.microsoft.com/office/drawing/2014/main" id="{ED473032-A54C-5A8A-5BBE-FB28219A419F}"/>
                    </a:ext>
                  </a:extLst>
                </p:cNvPr>
                <p:cNvSpPr txBox="1">
                  <a:spLocks noRot="1" noChangeAspect="1" noMove="1" noResize="1" noEditPoints="1" noAdjustHandles="1" noChangeArrowheads="1" noChangeShapeType="1" noTextEdit="1"/>
                </p:cNvSpPr>
                <p:nvPr/>
              </p:nvSpPr>
              <p:spPr>
                <a:xfrm rot="1475939">
                  <a:off x="9154052" y="4282225"/>
                  <a:ext cx="541430" cy="52322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93ABC70A-0589-E27F-7A5A-7409542827D7}"/>
                    </a:ext>
                  </a:extLst>
                </p:cNvPr>
                <p:cNvSpPr txBox="1"/>
                <p:nvPr/>
              </p:nvSpPr>
              <p:spPr>
                <a:xfrm rot="1434687">
                  <a:off x="9017346" y="3690784"/>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244" name="TextBox 243">
                  <a:extLst>
                    <a:ext uri="{FF2B5EF4-FFF2-40B4-BE49-F238E27FC236}">
                      <a16:creationId xmlns:a16="http://schemas.microsoft.com/office/drawing/2014/main" id="{93ABC70A-0589-E27F-7A5A-7409542827D7}"/>
                    </a:ext>
                  </a:extLst>
                </p:cNvPr>
                <p:cNvSpPr txBox="1">
                  <a:spLocks noRot="1" noChangeAspect="1" noMove="1" noResize="1" noEditPoints="1" noAdjustHandles="1" noChangeArrowheads="1" noChangeShapeType="1" noTextEdit="1"/>
                </p:cNvSpPr>
                <p:nvPr/>
              </p:nvSpPr>
              <p:spPr>
                <a:xfrm rot="1434687">
                  <a:off x="9017346" y="3690784"/>
                  <a:ext cx="472502"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FF6DC506-1EEF-EFEF-77B1-DE46F5CFCAE2}"/>
                    </a:ext>
                  </a:extLst>
                </p:cNvPr>
                <p:cNvSpPr txBox="1"/>
                <p:nvPr/>
              </p:nvSpPr>
              <p:spPr>
                <a:xfrm rot="1561037">
                  <a:off x="9385821" y="3967049"/>
                  <a:ext cx="535595"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𝜔</m:t>
                        </m:r>
                      </m:oMath>
                    </m:oMathPara>
                  </a14:m>
                  <a:endParaRPr lang="en-US" sz="2800" dirty="0"/>
                </a:p>
              </p:txBody>
            </p:sp>
          </mc:Choice>
          <mc:Fallback xmlns="">
            <p:sp>
              <p:nvSpPr>
                <p:cNvPr id="245" name="TextBox 244">
                  <a:extLst>
                    <a:ext uri="{FF2B5EF4-FFF2-40B4-BE49-F238E27FC236}">
                      <a16:creationId xmlns:a16="http://schemas.microsoft.com/office/drawing/2014/main" id="{FF6DC506-1EEF-EFEF-77B1-DE46F5CFCAE2}"/>
                    </a:ext>
                  </a:extLst>
                </p:cNvPr>
                <p:cNvSpPr txBox="1">
                  <a:spLocks noRot="1" noChangeAspect="1" noMove="1" noResize="1" noEditPoints="1" noAdjustHandles="1" noChangeArrowheads="1" noChangeShapeType="1" noTextEdit="1"/>
                </p:cNvSpPr>
                <p:nvPr/>
              </p:nvSpPr>
              <p:spPr>
                <a:xfrm rot="1561037">
                  <a:off x="9385821" y="3967049"/>
                  <a:ext cx="535595" cy="523220"/>
                </a:xfrm>
                <a:prstGeom prst="rect">
                  <a:avLst/>
                </a:prstGeom>
                <a:blipFill>
                  <a:blip r:embed="rId17"/>
                  <a:stretch>
                    <a:fillRect/>
                  </a:stretch>
                </a:blipFill>
              </p:spPr>
              <p:txBody>
                <a:bodyPr/>
                <a:lstStyle/>
                <a:p>
                  <a:r>
                    <a:rPr lang="en-US">
                      <a:noFill/>
                    </a:rPr>
                    <a:t> </a:t>
                  </a:r>
                </a:p>
              </p:txBody>
            </p:sp>
          </mc:Fallback>
        </mc:AlternateContent>
      </p:grpSp>
      <p:grpSp>
        <p:nvGrpSpPr>
          <p:cNvPr id="250" name="Group 249">
            <a:extLst>
              <a:ext uri="{FF2B5EF4-FFF2-40B4-BE49-F238E27FC236}">
                <a16:creationId xmlns:a16="http://schemas.microsoft.com/office/drawing/2014/main" id="{DA839AAB-8467-4E4E-403E-6AC2A3EACEFF}"/>
              </a:ext>
            </a:extLst>
          </p:cNvPr>
          <p:cNvGrpSpPr/>
          <p:nvPr/>
        </p:nvGrpSpPr>
        <p:grpSpPr>
          <a:xfrm>
            <a:off x="9629102" y="2399053"/>
            <a:ext cx="1343248" cy="1052913"/>
            <a:chOff x="6050403" y="4093609"/>
            <a:chExt cx="1343248" cy="1052913"/>
          </a:xfrm>
        </p:grpSpPr>
        <p:grpSp>
          <p:nvGrpSpPr>
            <p:cNvPr id="251" name="Group 250">
              <a:extLst>
                <a:ext uri="{FF2B5EF4-FFF2-40B4-BE49-F238E27FC236}">
                  <a16:creationId xmlns:a16="http://schemas.microsoft.com/office/drawing/2014/main" id="{902773E4-C440-4615-6EDF-49FA3DFAC953}"/>
                </a:ext>
              </a:extLst>
            </p:cNvPr>
            <p:cNvGrpSpPr/>
            <p:nvPr/>
          </p:nvGrpSpPr>
          <p:grpSpPr>
            <a:xfrm>
              <a:off x="6050403" y="4338724"/>
              <a:ext cx="1021128" cy="489752"/>
              <a:chOff x="7084022" y="4336764"/>
              <a:chExt cx="1021128" cy="489752"/>
            </a:xfrm>
          </p:grpSpPr>
          <p:sp>
            <p:nvSpPr>
              <p:cNvPr id="255" name="Parallelogram 254">
                <a:extLst>
                  <a:ext uri="{FF2B5EF4-FFF2-40B4-BE49-F238E27FC236}">
                    <a16:creationId xmlns:a16="http://schemas.microsoft.com/office/drawing/2014/main" id="{E774C00E-5B8F-CCC1-98B6-2D1514C74893}"/>
                  </a:ext>
                </a:extLst>
              </p:cNvPr>
              <p:cNvSpPr/>
              <p:nvPr/>
            </p:nvSpPr>
            <p:spPr>
              <a:xfrm rot="20603129" flipH="1">
                <a:off x="7084022" y="4460955"/>
                <a:ext cx="964002" cy="246052"/>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 name="Straight Arrow Connector 255">
                <a:extLst>
                  <a:ext uri="{FF2B5EF4-FFF2-40B4-BE49-F238E27FC236}">
                    <a16:creationId xmlns:a16="http://schemas.microsoft.com/office/drawing/2014/main" id="{432F569E-E1CC-B44A-2254-DEF4805A7C1E}"/>
                  </a:ext>
                </a:extLst>
              </p:cNvPr>
              <p:cNvCxnSpPr>
                <a:cxnSpLocks/>
              </p:cNvCxnSpPr>
              <p:nvPr/>
            </p:nvCxnSpPr>
            <p:spPr>
              <a:xfrm flipH="1" flipV="1">
                <a:off x="7934326" y="4336764"/>
                <a:ext cx="114573" cy="214073"/>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9F330E62-54B5-D77B-EDF1-5B3E86C87F70}"/>
                  </a:ext>
                </a:extLst>
              </p:cNvPr>
              <p:cNvCxnSpPr>
                <a:cxnSpLocks/>
              </p:cNvCxnSpPr>
              <p:nvPr/>
            </p:nvCxnSpPr>
            <p:spPr>
              <a:xfrm flipH="1">
                <a:off x="7190022" y="4574845"/>
                <a:ext cx="847365" cy="25167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8" name="Oval 257">
                <a:extLst>
                  <a:ext uri="{FF2B5EF4-FFF2-40B4-BE49-F238E27FC236}">
                    <a16:creationId xmlns:a16="http://schemas.microsoft.com/office/drawing/2014/main" id="{AC581BF1-B0BC-D89D-FEC6-92A1C5C3E8C3}"/>
                  </a:ext>
                </a:extLst>
              </p:cNvPr>
              <p:cNvSpPr>
                <a:spLocks noChangeAspect="1"/>
              </p:cNvSpPr>
              <p:nvPr/>
            </p:nvSpPr>
            <p:spPr>
              <a:xfrm>
                <a:off x="8037387" y="4541876"/>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FDA1FE6F-EF4B-DB7C-2DC1-F5BAC7A2AC46}"/>
                    </a:ext>
                  </a:extLst>
                </p:cNvPr>
                <p:cNvSpPr txBox="1"/>
                <p:nvPr/>
              </p:nvSpPr>
              <p:spPr>
                <a:xfrm rot="20176421">
                  <a:off x="6392757" y="4623302"/>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𝑤</m:t>
                            </m:r>
                          </m:e>
                        </m:acc>
                      </m:oMath>
                    </m:oMathPara>
                  </a14:m>
                  <a:endParaRPr lang="en-US" sz="2800" dirty="0"/>
                </a:p>
              </p:txBody>
            </p:sp>
          </mc:Choice>
          <mc:Fallback xmlns="">
            <p:sp>
              <p:nvSpPr>
                <p:cNvPr id="252" name="TextBox 251">
                  <a:extLst>
                    <a:ext uri="{FF2B5EF4-FFF2-40B4-BE49-F238E27FC236}">
                      <a16:creationId xmlns:a16="http://schemas.microsoft.com/office/drawing/2014/main" id="{FDA1FE6F-EF4B-DB7C-2DC1-F5BAC7A2AC46}"/>
                    </a:ext>
                  </a:extLst>
                </p:cNvPr>
                <p:cNvSpPr txBox="1">
                  <a:spLocks noRot="1" noChangeAspect="1" noMove="1" noResize="1" noEditPoints="1" noAdjustHandles="1" noChangeArrowheads="1" noChangeShapeType="1" noTextEdit="1"/>
                </p:cNvSpPr>
                <p:nvPr/>
              </p:nvSpPr>
              <p:spPr>
                <a:xfrm rot="20176421">
                  <a:off x="6392757" y="4623302"/>
                  <a:ext cx="541430" cy="52322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3" name="TextBox 252">
                  <a:extLst>
                    <a:ext uri="{FF2B5EF4-FFF2-40B4-BE49-F238E27FC236}">
                      <a16:creationId xmlns:a16="http://schemas.microsoft.com/office/drawing/2014/main" id="{249F80A8-3E4E-0720-812E-35536995BE67}"/>
                    </a:ext>
                  </a:extLst>
                </p:cNvPr>
                <p:cNvSpPr txBox="1"/>
                <p:nvPr/>
              </p:nvSpPr>
              <p:spPr>
                <a:xfrm rot="19800302">
                  <a:off x="6921150" y="4093609"/>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oMath>
                    </m:oMathPara>
                  </a14:m>
                  <a:endParaRPr lang="en-US" sz="2800" dirty="0"/>
                </a:p>
              </p:txBody>
            </p:sp>
          </mc:Choice>
          <mc:Fallback xmlns="">
            <p:sp>
              <p:nvSpPr>
                <p:cNvPr id="253" name="TextBox 252">
                  <a:extLst>
                    <a:ext uri="{FF2B5EF4-FFF2-40B4-BE49-F238E27FC236}">
                      <a16:creationId xmlns:a16="http://schemas.microsoft.com/office/drawing/2014/main" id="{249F80A8-3E4E-0720-812E-35536995BE67}"/>
                    </a:ext>
                  </a:extLst>
                </p:cNvPr>
                <p:cNvSpPr txBox="1">
                  <a:spLocks noRot="1" noChangeAspect="1" noMove="1" noResize="1" noEditPoints="1" noAdjustHandles="1" noChangeArrowheads="1" noChangeShapeType="1" noTextEdit="1"/>
                </p:cNvSpPr>
                <p:nvPr/>
              </p:nvSpPr>
              <p:spPr>
                <a:xfrm rot="19800302">
                  <a:off x="6921150" y="4093609"/>
                  <a:ext cx="472501" cy="52322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TextBox 253">
                  <a:extLst>
                    <a:ext uri="{FF2B5EF4-FFF2-40B4-BE49-F238E27FC236}">
                      <a16:creationId xmlns:a16="http://schemas.microsoft.com/office/drawing/2014/main" id="{2B4A3200-25D0-3D80-1FBA-0624A750C467}"/>
                    </a:ext>
                  </a:extLst>
                </p:cNvPr>
                <p:cNvSpPr txBox="1"/>
                <p:nvPr/>
              </p:nvSpPr>
              <p:spPr>
                <a:xfrm rot="20398334">
                  <a:off x="6288479" y="4298303"/>
                  <a:ext cx="535596"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𝜔</m:t>
                            </m:r>
                          </m:e>
                        </m:acc>
                      </m:oMath>
                    </m:oMathPara>
                  </a14:m>
                  <a:endParaRPr lang="en-US" sz="2800" dirty="0"/>
                </a:p>
              </p:txBody>
            </p:sp>
          </mc:Choice>
          <mc:Fallback xmlns="">
            <p:sp>
              <p:nvSpPr>
                <p:cNvPr id="254" name="TextBox 253">
                  <a:extLst>
                    <a:ext uri="{FF2B5EF4-FFF2-40B4-BE49-F238E27FC236}">
                      <a16:creationId xmlns:a16="http://schemas.microsoft.com/office/drawing/2014/main" id="{2B4A3200-25D0-3D80-1FBA-0624A750C467}"/>
                    </a:ext>
                  </a:extLst>
                </p:cNvPr>
                <p:cNvSpPr txBox="1">
                  <a:spLocks noRot="1" noChangeAspect="1" noMove="1" noResize="1" noEditPoints="1" noAdjustHandles="1" noChangeArrowheads="1" noChangeShapeType="1" noTextEdit="1"/>
                </p:cNvSpPr>
                <p:nvPr/>
              </p:nvSpPr>
              <p:spPr>
                <a:xfrm rot="20398334">
                  <a:off x="6288479" y="4298303"/>
                  <a:ext cx="535596" cy="523220"/>
                </a:xfrm>
                <a:prstGeom prst="rect">
                  <a:avLst/>
                </a:prstGeom>
                <a:blipFill>
                  <a:blip r:embed="rId20"/>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03927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18</a:t>
            </a:fld>
            <a:endParaRPr lang="en-US"/>
          </a:p>
        </p:txBody>
      </p:sp>
      <p:sp>
        <p:nvSpPr>
          <p:cNvPr id="4" name="TextBox 3">
            <a:extLst>
              <a:ext uri="{FF2B5EF4-FFF2-40B4-BE49-F238E27FC236}">
                <a16:creationId xmlns:a16="http://schemas.microsoft.com/office/drawing/2014/main" id="{41F35C94-1FDD-8F41-5A1B-B2F98A79A172}"/>
              </a:ext>
            </a:extLst>
          </p:cNvPr>
          <p:cNvSpPr txBox="1"/>
          <p:nvPr/>
        </p:nvSpPr>
        <p:spPr>
          <a:xfrm>
            <a:off x="381747" y="245865"/>
            <a:ext cx="11172226" cy="523220"/>
          </a:xfrm>
          <a:prstGeom prst="rect">
            <a:avLst/>
          </a:prstGeom>
          <a:noFill/>
        </p:spPr>
        <p:txBody>
          <a:bodyPr wrap="none" rtlCol="0">
            <a:spAutoFit/>
          </a:bodyPr>
          <a:lstStyle/>
          <a:p>
            <a:pPr algn="ctr"/>
            <a:r>
              <a:rPr lang="en-US" sz="2800" dirty="0"/>
              <a:t>It is also useful to look more closely at the definition of the Poisson bracket: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2731197" y="1166177"/>
                <a:ext cx="6552435" cy="105099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𝑔</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e>
                            </m:mr>
                          </m:m>
                        </m:e>
                      </m:d>
                    </m:oMath>
                  </m:oMathPara>
                </a14:m>
                <a:endParaRPr lang="en-US" sz="28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2731197" y="1166177"/>
                <a:ext cx="6552435" cy="10509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518796" y="2538920"/>
                <a:ext cx="11137601" cy="530915"/>
              </a:xfrm>
              <a:prstGeom prst="rect">
                <a:avLst/>
              </a:prstGeom>
              <a:noFill/>
            </p:spPr>
            <p:txBody>
              <a:bodyPr wrap="none" rtlCol="0">
                <a:spAutoFit/>
              </a:bodyPr>
              <a:lstStyle/>
              <a:p>
                <a:pPr algn="ctr"/>
                <a:r>
                  <a:rPr lang="en-US" sz="2800" dirty="0"/>
                  <a:t>We can express the Poisson bracket:</a:t>
                </a:r>
                <a14:m>
                  <m:oMath xmlns:m="http://schemas.openxmlformats.org/officeDocument/2006/math">
                    <m:r>
                      <m:rPr>
                        <m:nor/>
                      </m:rPr>
                      <a:rPr lang="en-US" sz="2800" dirty="0"/>
                      <m:t> </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𝑏𝑎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oMath>
                </a14:m>
                <a:endParaRPr lang="en-US" sz="28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518796" y="2538920"/>
                <a:ext cx="11137601" cy="530915"/>
              </a:xfrm>
              <a:prstGeom prst="rect">
                <a:avLst/>
              </a:prstGeom>
              <a:blipFill>
                <a:blip r:embed="rId3"/>
                <a:stretch>
                  <a:fillRect l="-602" t="-9091" b="-306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1409830" y="3465771"/>
                <a:ext cx="9090054" cy="859210"/>
              </a:xfrm>
              <a:prstGeom prst="rect">
                <a:avLst/>
              </a:prstGeom>
              <a:noFill/>
            </p:spPr>
            <p:txBody>
              <a:bodyPr wrap="none" rtlCol="0">
                <a:spAutoFit/>
              </a:bodyPr>
              <a:lstStyle/>
              <a:p>
                <a:pPr algn="ctr"/>
                <a:r>
                  <a:rPr lang="en-US" sz="2800" dirty="0"/>
                  <a:t>Where</a:t>
                </a:r>
                <a14:m>
                  <m:oMath xmlns:m="http://schemas.openxmlformats.org/officeDocument/2006/math">
                    <m:r>
                      <m:rPr>
                        <m:nor/>
                      </m:rPr>
                      <a:rPr lang="en-US" sz="2800" dirty="0"/>
                      <m:t> </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𝑞𝑞</m:t>
                                  </m:r>
                                </m:sup>
                              </m:sSup>
                            </m:e>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𝑞𝑝</m:t>
                                  </m:r>
                                </m:sup>
                              </m:sSup>
                            </m:e>
                          </m:mr>
                          <m:mr>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𝑝𝑞</m:t>
                                  </m:r>
                                </m:sup>
                              </m:sSup>
                            </m:e>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𝑝𝑝</m:t>
                                  </m:r>
                                </m:sup>
                              </m:sSup>
                            </m:e>
                          </m:mr>
                        </m:m>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e>
                            <m:e>
                              <m:r>
                                <a:rPr lang="en-US" sz="2800" i="1">
                                  <a:latin typeface="Cambria Math" panose="02040503050406030204" pitchFamily="18" charset="0"/>
                                </a:rPr>
                                <m:t>−1</m:t>
                              </m:r>
                            </m:e>
                          </m:mr>
                          <m:mr>
                            <m:e>
                              <m:r>
                                <a:rPr lang="en-US" sz="2800" i="1">
                                  <a:latin typeface="Cambria Math" panose="02040503050406030204" pitchFamily="18" charset="0"/>
                                </a:rPr>
                                <m:t>1</m:t>
                              </m:r>
                            </m:e>
                            <m:e>
                              <m:r>
                                <a:rPr lang="en-US" sz="2800" i="1">
                                  <a:latin typeface="Cambria Math" panose="02040503050406030204" pitchFamily="18" charset="0"/>
                                </a:rPr>
                                <m:t>0</m:t>
                              </m:r>
                            </m:e>
                          </m:mr>
                        </m:m>
                      </m:e>
                    </m:d>
                    <m:r>
                      <m:rPr>
                        <m:nor/>
                      </m:rPr>
                      <a:rPr lang="en-US" sz="2800" dirty="0" smtClean="0"/>
                      <m:t> </m:t>
                    </m:r>
                  </m:oMath>
                </a14:m>
                <a:r>
                  <a:rPr lang="en-US" sz="2800" dirty="0"/>
                  <a:t>is the inverse of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𝑎𝑏</m:t>
                        </m:r>
                      </m:sub>
                    </m:sSub>
                  </m:oMath>
                </a14:m>
                <a:endParaRPr lang="en-US" sz="28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409830" y="3465771"/>
                <a:ext cx="9090054" cy="859210"/>
              </a:xfrm>
              <a:prstGeom prst="rect">
                <a:avLst/>
              </a:prstGeom>
              <a:blipFill>
                <a:blip r:embed="rId4"/>
                <a:stretch>
                  <a:fillRect l="-872" b="-142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1A436F9-E903-F701-FCDD-8094069F35DD}"/>
              </a:ext>
            </a:extLst>
          </p:cNvPr>
          <p:cNvSpPr txBox="1"/>
          <p:nvPr/>
        </p:nvSpPr>
        <p:spPr>
          <a:xfrm>
            <a:off x="973630" y="4454949"/>
            <a:ext cx="7650941" cy="769441"/>
          </a:xfrm>
          <a:prstGeom prst="rect">
            <a:avLst/>
          </a:prstGeom>
          <a:noFill/>
        </p:spPr>
        <p:txBody>
          <a:bodyPr wrap="none" rtlCol="0">
            <a:spAutoFit/>
          </a:bodyPr>
          <a:lstStyle/>
          <a:p>
            <a:pPr algn="ctr"/>
            <a:r>
              <a:rPr lang="en-US" sz="4400" dirty="0">
                <a:solidFill>
                  <a:schemeClr val="accent6">
                    <a:lumMod val="75000"/>
                  </a:schemeClr>
                </a:solidFill>
              </a:rPr>
              <a:t>The evolution leaves the Poisson</a:t>
            </a:r>
          </a:p>
        </p:txBody>
      </p:sp>
      <p:sp>
        <p:nvSpPr>
          <p:cNvPr id="6" name="TextBox 5">
            <a:extLst>
              <a:ext uri="{FF2B5EF4-FFF2-40B4-BE49-F238E27FC236}">
                <a16:creationId xmlns:a16="http://schemas.microsoft.com/office/drawing/2014/main" id="{A80FA4C3-7A3F-E108-A02C-46DFE1BD6F46}"/>
              </a:ext>
            </a:extLst>
          </p:cNvPr>
          <p:cNvSpPr txBox="1"/>
          <p:nvPr/>
        </p:nvSpPr>
        <p:spPr>
          <a:xfrm>
            <a:off x="1705720" y="5098575"/>
            <a:ext cx="6186758" cy="769441"/>
          </a:xfrm>
          <a:prstGeom prst="rect">
            <a:avLst/>
          </a:prstGeom>
          <a:noFill/>
        </p:spPr>
        <p:txBody>
          <a:bodyPr wrap="none" rtlCol="0">
            <a:spAutoFit/>
          </a:bodyPr>
          <a:lstStyle/>
          <a:p>
            <a:pPr algn="ctr"/>
            <a:r>
              <a:rPr lang="en-US" sz="4400" dirty="0">
                <a:solidFill>
                  <a:schemeClr val="accent6">
                    <a:lumMod val="75000"/>
                  </a:schemeClr>
                </a:solidFill>
              </a:rPr>
              <a:t>brackets invariant (DI-POI)</a:t>
            </a:r>
          </a:p>
        </p:txBody>
      </p:sp>
    </p:spTree>
    <p:extLst>
      <p:ext uri="{BB962C8B-B14F-4D97-AF65-F5344CB8AC3E}">
        <p14:creationId xmlns:p14="http://schemas.microsoft.com/office/powerpoint/2010/main" val="1060826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19</a:t>
            </a:fld>
            <a:endParaRPr lang="en-US"/>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8128167" y="124495"/>
                <a:ext cx="4004109" cy="584775"/>
              </a:xfrm>
              <a:prstGeom prst="rect">
                <a:avLst/>
              </a:prstGeom>
              <a:noFill/>
            </p:spPr>
            <p:txBody>
              <a:bodyPr wrap="non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a:t>
                </a:r>
              </a:p>
              <a:p>
                <a:r>
                  <a:rPr lang="en-US" sz="1600" dirty="0"/>
                  <a:t>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8128167" y="124495"/>
                <a:ext cx="4004109" cy="584775"/>
              </a:xfrm>
              <a:prstGeom prst="rect">
                <a:avLst/>
              </a:prstGeom>
              <a:blipFill>
                <a:blip r:embed="rId2"/>
                <a:stretch>
                  <a:fillRect l="-761" t="-3125" b="-12500"/>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FA04F64B-2072-BD9D-F586-BDFC341F9A98}"/>
              </a:ext>
            </a:extLst>
          </p:cNvPr>
          <p:cNvSpPr txBox="1"/>
          <p:nvPr/>
        </p:nvSpPr>
        <p:spPr>
          <a:xfrm>
            <a:off x="398600" y="971219"/>
            <a:ext cx="8395312" cy="523220"/>
          </a:xfrm>
          <a:prstGeom prst="rect">
            <a:avLst/>
          </a:prstGeom>
          <a:noFill/>
        </p:spPr>
        <p:txBody>
          <a:bodyPr wrap="none" rtlCol="0">
            <a:spAutoFit/>
          </a:bodyPr>
          <a:lstStyle/>
          <a:p>
            <a:pPr algn="ctr"/>
            <a:r>
              <a:rPr lang="en-US" sz="2800" dirty="0"/>
              <a:t>We can express the flow through the displacement field:</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FE026-7334-EB87-0241-A955304A5424}"/>
                  </a:ext>
                </a:extLst>
              </p:cNvPr>
              <p:cNvSpPr txBox="1"/>
              <p:nvPr/>
            </p:nvSpPr>
            <p:spPr>
              <a:xfrm>
                <a:off x="68419" y="2251506"/>
                <a:ext cx="921611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b="0" i="1" smtClean="0">
                                  <a:latin typeface="Cambria Math" panose="02040503050406030204" pitchFamily="18" charset="0"/>
                                </a:rPr>
                                <m:t>(</m:t>
                              </m:r>
                              <m:r>
                                <a:rPr lang="en-US" sz="3600" i="1">
                                  <a:latin typeface="Cambria Math" panose="02040503050406030204" pitchFamily="18" charset="0"/>
                                </a:rPr>
                                <m:t>𝑆</m:t>
                              </m:r>
                            </m:e>
                            <m:sup>
                              <m:r>
                                <a:rPr lang="en-US" sz="3600" i="1">
                                  <a:latin typeface="Cambria Math" panose="02040503050406030204" pitchFamily="18" charset="0"/>
                                </a:rPr>
                                <m:t>𝑎</m:t>
                              </m:r>
                            </m:sup>
                          </m:sSup>
                          <m:r>
                            <a:rPr lang="en-US" sz="3600" i="1">
                              <a:latin typeface="Cambria Math" panose="02040503050406030204" pitchFamily="18" charset="0"/>
                            </a:rPr>
                            <m:t>𝑑𝑝</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𝑝</m:t>
                              </m:r>
                            </m:sup>
                          </m:sSup>
                          <m:r>
                            <a:rPr lang="en-US" sz="3600" i="1">
                              <a:latin typeface="Cambria Math" panose="02040503050406030204" pitchFamily="18" charset="0"/>
                            </a:rPr>
                            <m:t>𝑑𝑞</m:t>
                          </m:r>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b>
                                <m:sSubPr>
                                  <m:ctrlPr>
                                    <a:rPr lang="en-US" sz="3600" i="1">
                                      <a:latin typeface="Cambria Math" panose="02040503050406030204" pitchFamily="18" charset="0"/>
                                    </a:rPr>
                                  </m:ctrlPr>
                                </m:sSubPr>
                                <m:e>
                                  <m:r>
                                    <a:rPr lang="en-US" sz="3600" b="0" i="1" smtClean="0">
                                      <a:latin typeface="Cambria Math" panose="02040503050406030204" pitchFamily="18" charset="0"/>
                                    </a:rPr>
                                    <m:t>𝑆</m:t>
                                  </m:r>
                                </m:e>
                                <m:sub>
                                  <m:r>
                                    <a:rPr lang="en-US" sz="3600" i="1">
                                      <a:latin typeface="Cambria Math" panose="02040503050406030204" pitchFamily="18" charset="0"/>
                                    </a:rPr>
                                    <m:t>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e>
                      </m:nary>
                    </m:oMath>
                  </m:oMathPara>
                </a14:m>
                <a:endParaRPr lang="en-US" sz="3600" dirty="0"/>
              </a:p>
            </p:txBody>
          </p:sp>
        </mc:Choice>
        <mc:Fallback xmlns="">
          <p:sp>
            <p:nvSpPr>
              <p:cNvPr id="31" name="TextBox 30">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68419" y="2251506"/>
                <a:ext cx="9216113" cy="1545423"/>
              </a:xfrm>
              <a:prstGeom prst="rect">
                <a:avLst/>
              </a:prstGeom>
              <a:blipFill>
                <a:blip r:embed="rId6"/>
                <a:stretch>
                  <a:fillRect/>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8478D247-9F56-FA8B-971B-13F5A06E101D}"/>
              </a:ext>
            </a:extLst>
          </p:cNvPr>
          <p:cNvSpPr txBox="1"/>
          <p:nvPr/>
        </p:nvSpPr>
        <p:spPr>
          <a:xfrm>
            <a:off x="47859" y="3950334"/>
            <a:ext cx="9871677" cy="769441"/>
          </a:xfrm>
          <a:prstGeom prst="rect">
            <a:avLst/>
          </a:prstGeom>
          <a:noFill/>
        </p:spPr>
        <p:txBody>
          <a:bodyPr wrap="none" rtlCol="0">
            <a:spAutoFit/>
          </a:bodyPr>
          <a:lstStyle/>
          <a:p>
            <a:r>
              <a:rPr lang="en-US" sz="4400" dirty="0">
                <a:solidFill>
                  <a:schemeClr val="accent6">
                    <a:lumMod val="75000"/>
                  </a:schemeClr>
                </a:solidFill>
              </a:rPr>
              <a:t>The rotated displacement field is curl free: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FF4507-1C03-FFC2-CB5D-B58051F14673}"/>
                  </a:ext>
                </a:extLst>
              </p:cNvPr>
              <p:cNvSpPr txBox="1"/>
              <p:nvPr/>
            </p:nvSpPr>
            <p:spPr>
              <a:xfrm>
                <a:off x="1340589" y="4785406"/>
                <a:ext cx="6511334" cy="769441"/>
              </a:xfrm>
              <a:prstGeom prst="rect">
                <a:avLst/>
              </a:prstGeom>
              <a:noFill/>
            </p:spPr>
            <p:txBody>
              <a:bodyPr wrap="none" rtlCol="0">
                <a:spAutoFit/>
              </a:bodyPr>
              <a:lstStyle/>
              <a:p>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𝑏</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𝑎</m:t>
                        </m:r>
                      </m:sub>
                    </m:sSub>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(DI-CURL)</a:t>
                </a:r>
              </a:p>
            </p:txBody>
          </p:sp>
        </mc:Choice>
        <mc:Fallback xmlns="">
          <p:sp>
            <p:nvSpPr>
              <p:cNvPr id="6" name="TextBox 5">
                <a:extLst>
                  <a:ext uri="{FF2B5EF4-FFF2-40B4-BE49-F238E27FC236}">
                    <a16:creationId xmlns:a16="http://schemas.microsoft.com/office/drawing/2014/main" id="{9DFF4507-1C03-FFC2-CB5D-B58051F14673}"/>
                  </a:ext>
                </a:extLst>
              </p:cNvPr>
              <p:cNvSpPr txBox="1">
                <a:spLocks noRot="1" noChangeAspect="1" noMove="1" noResize="1" noEditPoints="1" noAdjustHandles="1" noChangeArrowheads="1" noChangeShapeType="1" noTextEdit="1"/>
              </p:cNvSpPr>
              <p:nvPr/>
            </p:nvSpPr>
            <p:spPr>
              <a:xfrm>
                <a:off x="1340589" y="4785406"/>
                <a:ext cx="6511334" cy="769441"/>
              </a:xfrm>
              <a:prstGeom prst="rect">
                <a:avLst/>
              </a:prstGeom>
              <a:blipFill>
                <a:blip r:embed="rId7"/>
                <a:stretch>
                  <a:fillRect t="-15873" r="-2903" b="-37302"/>
                </a:stretch>
              </a:blipFill>
            </p:spPr>
            <p:txBody>
              <a:bodyPr/>
              <a:lstStyle/>
              <a:p>
                <a:r>
                  <a:rPr lang="en-US">
                    <a:noFill/>
                  </a:rPr>
                  <a:t> </a:t>
                </a:r>
              </a:p>
            </p:txBody>
          </p:sp>
        </mc:Fallback>
      </mc:AlternateContent>
      <p:grpSp>
        <p:nvGrpSpPr>
          <p:cNvPr id="75" name="Group 74">
            <a:extLst>
              <a:ext uri="{FF2B5EF4-FFF2-40B4-BE49-F238E27FC236}">
                <a16:creationId xmlns:a16="http://schemas.microsoft.com/office/drawing/2014/main" id="{2A719AC2-7F28-C542-7787-FCC1092DE90C}"/>
              </a:ext>
            </a:extLst>
          </p:cNvPr>
          <p:cNvGrpSpPr/>
          <p:nvPr/>
        </p:nvGrpSpPr>
        <p:grpSpPr>
          <a:xfrm>
            <a:off x="8672380" y="629233"/>
            <a:ext cx="3010028" cy="3080896"/>
            <a:chOff x="8672380" y="629233"/>
            <a:chExt cx="3010028" cy="3080896"/>
          </a:xfrm>
        </p:grpSpPr>
        <p:grpSp>
          <p:nvGrpSpPr>
            <p:cNvPr id="74" name="Group 73">
              <a:extLst>
                <a:ext uri="{FF2B5EF4-FFF2-40B4-BE49-F238E27FC236}">
                  <a16:creationId xmlns:a16="http://schemas.microsoft.com/office/drawing/2014/main" id="{575CA865-0477-94CF-0127-35207625AC62}"/>
                </a:ext>
              </a:extLst>
            </p:cNvPr>
            <p:cNvGrpSpPr/>
            <p:nvPr/>
          </p:nvGrpSpPr>
          <p:grpSpPr>
            <a:xfrm>
              <a:off x="8672380" y="629233"/>
              <a:ext cx="3010028" cy="3080896"/>
              <a:chOff x="8672380" y="629233"/>
              <a:chExt cx="3010028" cy="3080896"/>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10158335" y="712088"/>
                <a:ext cx="0" cy="29980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10171401" y="710332"/>
                <a:ext cx="0" cy="29980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9" name="TextBox 78">
                    <a:extLst>
                      <a:ext uri="{FF2B5EF4-FFF2-40B4-BE49-F238E27FC236}">
                        <a16:creationId xmlns:a16="http://schemas.microsoft.com/office/drawing/2014/main" id="{5FB554DC-FC13-6572-BCB3-2DD7A637153C}"/>
                      </a:ext>
                    </a:extLst>
                  </p:cNvPr>
                  <p:cNvSpPr txBox="1"/>
                  <p:nvPr/>
                </p:nvSpPr>
                <p:spPr>
                  <a:xfrm>
                    <a:off x="9881462" y="629233"/>
                    <a:ext cx="249784" cy="30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9881462" y="629233"/>
                    <a:ext cx="249784" cy="302732"/>
                  </a:xfrm>
                  <a:prstGeom prst="rect">
                    <a:avLst/>
                  </a:prstGeom>
                  <a:blipFill>
                    <a:blip r:embed="rId8"/>
                    <a:stretch>
                      <a:fillRect l="-29268" r="-26829" b="-5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DA143873-432F-C5EF-3A52-C134F5C8898C}"/>
                      </a:ext>
                    </a:extLst>
                  </p:cNvPr>
                  <p:cNvSpPr txBox="1"/>
                  <p:nvPr/>
                </p:nvSpPr>
                <p:spPr>
                  <a:xfrm>
                    <a:off x="11432624" y="1831678"/>
                    <a:ext cx="249784" cy="30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11432624" y="1831678"/>
                    <a:ext cx="249784" cy="302732"/>
                  </a:xfrm>
                  <a:prstGeom prst="rect">
                    <a:avLst/>
                  </a:prstGeom>
                  <a:blipFill>
                    <a:blip r:embed="rId6"/>
                    <a:stretch>
                      <a:fillRect l="-29268" r="-24390" b="-52000"/>
                    </a:stretch>
                  </a:blipFill>
                </p:spPr>
                <p:txBody>
                  <a:bodyPr/>
                  <a:lstStyle/>
                  <a:p>
                    <a:r>
                      <a:rPr lang="en-US">
                        <a:noFill/>
                      </a:rPr>
                      <a:t> </a:t>
                    </a:r>
                  </a:p>
                </p:txBody>
              </p:sp>
            </mc:Fallback>
          </mc:AlternateContent>
        </p:grpSp>
        <p:grpSp>
          <p:nvGrpSpPr>
            <p:cNvPr id="72" name="Group 71">
              <a:extLst>
                <a:ext uri="{FF2B5EF4-FFF2-40B4-BE49-F238E27FC236}">
                  <a16:creationId xmlns:a16="http://schemas.microsoft.com/office/drawing/2014/main" id="{822C903A-E64D-AD27-6574-E128BB642781}"/>
                </a:ext>
              </a:extLst>
            </p:cNvPr>
            <p:cNvGrpSpPr/>
            <p:nvPr/>
          </p:nvGrpSpPr>
          <p:grpSpPr>
            <a:xfrm>
              <a:off x="8934215" y="1007731"/>
              <a:ext cx="2459289" cy="2393747"/>
              <a:chOff x="8934215" y="1007731"/>
              <a:chExt cx="2459289" cy="2393747"/>
            </a:xfrm>
          </p:grpSpPr>
          <p:cxnSp>
            <p:nvCxnSpPr>
              <p:cNvPr id="44" name="Straight Arrow Connector 43">
                <a:extLst>
                  <a:ext uri="{FF2B5EF4-FFF2-40B4-BE49-F238E27FC236}">
                    <a16:creationId xmlns:a16="http://schemas.microsoft.com/office/drawing/2014/main" id="{DB03ADA7-93FB-E18B-A96D-F494ED4CC9D5}"/>
                  </a:ext>
                </a:extLst>
              </p:cNvPr>
              <p:cNvCxnSpPr>
                <a:cxnSpLocks/>
              </p:cNvCxnSpPr>
              <p:nvPr/>
            </p:nvCxnSpPr>
            <p:spPr>
              <a:xfrm rot="5400000" flipV="1">
                <a:off x="10175683" y="1637464"/>
                <a:ext cx="0" cy="1494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C40394A-5EFF-7EBE-653B-8226AC3E004E}"/>
                  </a:ext>
                </a:extLst>
              </p:cNvPr>
              <p:cNvCxnSpPr>
                <a:cxnSpLocks/>
              </p:cNvCxnSpPr>
              <p:nvPr/>
            </p:nvCxnSpPr>
            <p:spPr>
              <a:xfrm rot="5400000">
                <a:off x="10565597" y="2226019"/>
                <a:ext cx="148783" cy="272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C726D39-A12B-6691-063D-0661C98E1312}"/>
                  </a:ext>
                </a:extLst>
              </p:cNvPr>
              <p:cNvCxnSpPr>
                <a:cxnSpLocks/>
              </p:cNvCxnSpPr>
              <p:nvPr/>
            </p:nvCxnSpPr>
            <p:spPr>
              <a:xfrm rot="5400000">
                <a:off x="10142483" y="2619061"/>
                <a:ext cx="0" cy="1494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6C397FE-A420-3FB3-D980-78E3C341CBD8}"/>
                  </a:ext>
                </a:extLst>
              </p:cNvPr>
              <p:cNvCxnSpPr>
                <a:cxnSpLocks/>
              </p:cNvCxnSpPr>
              <p:nvPr/>
            </p:nvCxnSpPr>
            <p:spPr>
              <a:xfrm rot="5400000" flipH="1">
                <a:off x="9583251" y="2189758"/>
                <a:ext cx="15225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955CD5B-3A61-1084-4F94-228EE1E89C28}"/>
                  </a:ext>
                </a:extLst>
              </p:cNvPr>
              <p:cNvCxnSpPr>
                <a:cxnSpLocks noChangeAspect="1"/>
              </p:cNvCxnSpPr>
              <p:nvPr/>
            </p:nvCxnSpPr>
            <p:spPr>
              <a:xfrm rot="5400000">
                <a:off x="10435716" y="2498799"/>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BDF1892-FCEC-3120-34AB-B01D94D452CF}"/>
                  </a:ext>
                </a:extLst>
              </p:cNvPr>
              <p:cNvCxnSpPr>
                <a:cxnSpLocks/>
              </p:cNvCxnSpPr>
              <p:nvPr/>
            </p:nvCxnSpPr>
            <p:spPr>
              <a:xfrm rot="5400000" flipH="1">
                <a:off x="9747702" y="2491998"/>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91A2F5F-B993-4EF9-11FB-EF94DBF4D00A}"/>
                  </a:ext>
                </a:extLst>
              </p:cNvPr>
              <p:cNvCxnSpPr>
                <a:cxnSpLocks/>
              </p:cNvCxnSpPr>
              <p:nvPr/>
            </p:nvCxnSpPr>
            <p:spPr>
              <a:xfrm rot="5400000" flipH="1" flipV="1">
                <a:off x="9773480" y="1784378"/>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B666EF8-C99E-F197-FAE8-FDF0AB657B87}"/>
                  </a:ext>
                </a:extLst>
              </p:cNvPr>
              <p:cNvCxnSpPr>
                <a:cxnSpLocks/>
              </p:cNvCxnSpPr>
              <p:nvPr/>
            </p:nvCxnSpPr>
            <p:spPr>
              <a:xfrm rot="5400000" flipV="1">
                <a:off x="10489287" y="1846364"/>
                <a:ext cx="104148" cy="10414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4C252F5-B2A9-3766-4401-4D89AACCF2F8}"/>
                  </a:ext>
                </a:extLst>
              </p:cNvPr>
              <p:cNvCxnSpPr>
                <a:cxnSpLocks noChangeAspect="1"/>
              </p:cNvCxnSpPr>
              <p:nvPr/>
            </p:nvCxnSpPr>
            <p:spPr>
              <a:xfrm flipH="1" flipV="1">
                <a:off x="9088761" y="2007227"/>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A740312-CA7E-729C-DD59-C6563052DD9D}"/>
                  </a:ext>
                </a:extLst>
              </p:cNvPr>
              <p:cNvCxnSpPr>
                <a:cxnSpLocks/>
              </p:cNvCxnSpPr>
              <p:nvPr/>
            </p:nvCxnSpPr>
            <p:spPr>
              <a:xfrm rot="6720000" flipV="1">
                <a:off x="10494700" y="1346733"/>
                <a:ext cx="0" cy="2241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7655148-A125-3233-A525-F05C2F8BD456}"/>
                  </a:ext>
                </a:extLst>
              </p:cNvPr>
              <p:cNvCxnSpPr>
                <a:cxnSpLocks/>
              </p:cNvCxnSpPr>
              <p:nvPr/>
            </p:nvCxnSpPr>
            <p:spPr>
              <a:xfrm rot="5400000">
                <a:off x="10760251" y="2574841"/>
                <a:ext cx="208143" cy="8715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6E0A3D4-1A7A-EE83-058F-8D7BD0F9C59F}"/>
                  </a:ext>
                </a:extLst>
              </p:cNvPr>
              <p:cNvCxnSpPr>
                <a:cxnSpLocks/>
              </p:cNvCxnSpPr>
              <p:nvPr/>
            </p:nvCxnSpPr>
            <p:spPr>
              <a:xfrm rot="5400000" flipH="1">
                <a:off x="9721196" y="2834775"/>
                <a:ext cx="82483" cy="20415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51AFD20-F952-A0B2-8239-6686D94B937F}"/>
                  </a:ext>
                </a:extLst>
              </p:cNvPr>
              <p:cNvCxnSpPr>
                <a:cxnSpLocks/>
              </p:cNvCxnSpPr>
              <p:nvPr/>
            </p:nvCxnSpPr>
            <p:spPr>
              <a:xfrm rot="6720000" flipH="1">
                <a:off x="9291496" y="1871624"/>
                <a:ext cx="223175" cy="9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662F9D-854F-F94C-E076-5340FEA19C34}"/>
                  </a:ext>
                </a:extLst>
              </p:cNvPr>
              <p:cNvCxnSpPr>
                <a:cxnSpLocks/>
              </p:cNvCxnSpPr>
              <p:nvPr/>
            </p:nvCxnSpPr>
            <p:spPr>
              <a:xfrm rot="5400000">
                <a:off x="10411082" y="2862028"/>
                <a:ext cx="86324" cy="20336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13BE8FB-8CD7-5295-550D-1C12A1DA9D72}"/>
                  </a:ext>
                </a:extLst>
              </p:cNvPr>
              <p:cNvCxnSpPr>
                <a:cxnSpLocks/>
              </p:cNvCxnSpPr>
              <p:nvPr/>
            </p:nvCxnSpPr>
            <p:spPr>
              <a:xfrm rot="5400000" flipH="1">
                <a:off x="9293548" y="2480464"/>
                <a:ext cx="203369" cy="8632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39DD4A9-18D7-50AD-48BB-EF7BF824A0C2}"/>
                  </a:ext>
                </a:extLst>
              </p:cNvPr>
              <p:cNvCxnSpPr>
                <a:cxnSpLocks/>
              </p:cNvCxnSpPr>
              <p:nvPr/>
            </p:nvCxnSpPr>
            <p:spPr>
              <a:xfrm rot="5400000" flipH="1" flipV="1">
                <a:off x="9781608" y="1354301"/>
                <a:ext cx="86372" cy="20325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C7ED8AE-CC59-FA5C-9722-95F08BE734DB}"/>
                  </a:ext>
                </a:extLst>
              </p:cNvPr>
              <p:cNvCxnSpPr>
                <a:cxnSpLocks/>
              </p:cNvCxnSpPr>
              <p:nvPr/>
            </p:nvCxnSpPr>
            <p:spPr>
              <a:xfrm rot="6720000" flipV="1">
                <a:off x="10830634" y="1813698"/>
                <a:ext cx="156222" cy="1562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DA3C7B8-F985-D40C-0225-EBBCD7011B40}"/>
                  </a:ext>
                </a:extLst>
              </p:cNvPr>
              <p:cNvCxnSpPr>
                <a:cxnSpLocks noChangeAspect="1"/>
              </p:cNvCxnSpPr>
              <p:nvPr/>
            </p:nvCxnSpPr>
            <p:spPr>
              <a:xfrm>
                <a:off x="10015649" y="1146697"/>
                <a:ext cx="327322" cy="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81645DB-F42C-856D-88C7-C4C43934151C}"/>
                  </a:ext>
                </a:extLst>
              </p:cNvPr>
              <p:cNvCxnSpPr>
                <a:cxnSpLocks noChangeAspect="1"/>
              </p:cNvCxnSpPr>
              <p:nvPr/>
            </p:nvCxnSpPr>
            <p:spPr>
              <a:xfrm rot="2700000" flipH="1" flipV="1">
                <a:off x="9440386" y="1246599"/>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19F03AE-8905-FEA3-FF94-BA5737B1B4C8}"/>
                  </a:ext>
                </a:extLst>
              </p:cNvPr>
              <p:cNvCxnSpPr>
                <a:cxnSpLocks noChangeAspect="1"/>
              </p:cNvCxnSpPr>
              <p:nvPr/>
            </p:nvCxnSpPr>
            <p:spPr>
              <a:xfrm rot="8100000" flipH="1" flipV="1">
                <a:off x="10886443" y="1285289"/>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82A670C-8EDC-BED5-CFDF-42A497D448BF}"/>
                  </a:ext>
                </a:extLst>
              </p:cNvPr>
              <p:cNvCxnSpPr>
                <a:cxnSpLocks noChangeAspect="1"/>
              </p:cNvCxnSpPr>
              <p:nvPr/>
            </p:nvCxnSpPr>
            <p:spPr>
              <a:xfrm rot="10800000" flipH="1" flipV="1">
                <a:off x="11204602" y="2053422"/>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46772AC-5151-649F-B481-1D1CD4536709}"/>
                  </a:ext>
                </a:extLst>
              </p:cNvPr>
              <p:cNvCxnSpPr>
                <a:cxnSpLocks noChangeAspect="1"/>
              </p:cNvCxnSpPr>
              <p:nvPr/>
            </p:nvCxnSpPr>
            <p:spPr>
              <a:xfrm rot="13500000" flipH="1" flipV="1">
                <a:off x="10886833" y="2799695"/>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1415D28-246F-468D-66C3-006ED9632144}"/>
                  </a:ext>
                </a:extLst>
              </p:cNvPr>
              <p:cNvCxnSpPr>
                <a:cxnSpLocks noChangeAspect="1"/>
              </p:cNvCxnSpPr>
              <p:nvPr/>
            </p:nvCxnSpPr>
            <p:spPr>
              <a:xfrm rot="16200000" flipH="1" flipV="1">
                <a:off x="10141805" y="3097266"/>
                <a:ext cx="1358" cy="32732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6EE39E3-B951-9767-ABB7-C2A5DBD90ED2}"/>
                  </a:ext>
                </a:extLst>
              </p:cNvPr>
              <p:cNvCxnSpPr>
                <a:cxnSpLocks noChangeAspect="1"/>
              </p:cNvCxnSpPr>
              <p:nvPr/>
            </p:nvCxnSpPr>
            <p:spPr>
              <a:xfrm rot="18900000" flipH="1" flipV="1">
                <a:off x="9335940" y="2734712"/>
                <a:ext cx="1358" cy="3273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B499FF0-DF7A-21C2-C6F4-F3AFC4643E46}"/>
                  </a:ext>
                </a:extLst>
              </p:cNvPr>
              <p:cNvCxnSpPr>
                <a:cxnSpLocks noChangeAspect="1"/>
              </p:cNvCxnSpPr>
              <p:nvPr/>
            </p:nvCxnSpPr>
            <p:spPr>
              <a:xfrm rot="6840000" flipV="1">
                <a:off x="10720813" y="861544"/>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AF4DCD3-148D-9887-5982-9D9B5B09BBAC}"/>
                  </a:ext>
                </a:extLst>
              </p:cNvPr>
              <p:cNvCxnSpPr>
                <a:cxnSpLocks noChangeAspect="1"/>
              </p:cNvCxnSpPr>
              <p:nvPr/>
            </p:nvCxnSpPr>
            <p:spPr>
              <a:xfrm rot="9540000" flipV="1">
                <a:off x="11393504" y="1685148"/>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8336BB9-12B0-3977-E812-68D683A7FBB2}"/>
                  </a:ext>
                </a:extLst>
              </p:cNvPr>
              <p:cNvCxnSpPr>
                <a:cxnSpLocks noChangeAspect="1"/>
              </p:cNvCxnSpPr>
              <p:nvPr/>
            </p:nvCxnSpPr>
            <p:spPr>
              <a:xfrm rot="12240000" flipV="1">
                <a:off x="11251012" y="2626882"/>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ECF851D-9CF3-8B13-A902-E69ED04CBBAA}"/>
                  </a:ext>
                </a:extLst>
              </p:cNvPr>
              <p:cNvCxnSpPr>
                <a:cxnSpLocks noChangeAspect="1"/>
              </p:cNvCxnSpPr>
              <p:nvPr/>
            </p:nvCxnSpPr>
            <p:spPr>
              <a:xfrm rot="14940000" flipV="1">
                <a:off x="10551281" y="3184261"/>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9728950-6420-2A2E-1F85-F641F23FE2F6}"/>
                  </a:ext>
                </a:extLst>
              </p:cNvPr>
              <p:cNvCxnSpPr>
                <a:cxnSpLocks noChangeAspect="1"/>
              </p:cNvCxnSpPr>
              <p:nvPr/>
            </p:nvCxnSpPr>
            <p:spPr>
              <a:xfrm rot="17640000" flipV="1">
                <a:off x="9603433" y="3124680"/>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DF0DC63-84D4-CBAE-0C53-886E04CF34E2}"/>
                  </a:ext>
                </a:extLst>
              </p:cNvPr>
              <p:cNvCxnSpPr>
                <a:cxnSpLocks noChangeAspect="1"/>
              </p:cNvCxnSpPr>
              <p:nvPr/>
            </p:nvCxnSpPr>
            <p:spPr>
              <a:xfrm rot="20340000" flipV="1">
                <a:off x="8934215" y="2351597"/>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FF28662-0268-4B89-6C7E-80D863358CB9}"/>
                  </a:ext>
                </a:extLst>
              </p:cNvPr>
              <p:cNvCxnSpPr>
                <a:cxnSpLocks noChangeAspect="1"/>
              </p:cNvCxnSpPr>
              <p:nvPr/>
            </p:nvCxnSpPr>
            <p:spPr>
              <a:xfrm rot="1440000" flipV="1">
                <a:off x="9059765" y="1311110"/>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8D19C6-714D-9F13-FF8F-0598BE713DF6}"/>
                  </a:ext>
                </a:extLst>
              </p:cNvPr>
              <p:cNvCxnSpPr>
                <a:cxnSpLocks noChangeAspect="1"/>
              </p:cNvCxnSpPr>
              <p:nvPr/>
            </p:nvCxnSpPr>
            <p:spPr>
              <a:xfrm rot="4140000" flipV="1">
                <a:off x="9749737" y="790514"/>
                <a:ext cx="0" cy="4344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4876D70B-EEF7-279F-4AD0-8DAF4C8AC3BA}"/>
                </a:ext>
              </a:extLst>
            </p:cNvPr>
            <p:cNvGrpSpPr/>
            <p:nvPr/>
          </p:nvGrpSpPr>
          <p:grpSpPr>
            <a:xfrm>
              <a:off x="10237497" y="1242561"/>
              <a:ext cx="875087" cy="1734576"/>
              <a:chOff x="10237497" y="1242561"/>
              <a:chExt cx="875087" cy="1734576"/>
            </a:xfrm>
          </p:grpSpPr>
          <p:sp>
            <p:nvSpPr>
              <p:cNvPr id="77" name="Freeform 76">
                <a:extLst>
                  <a:ext uri="{FF2B5EF4-FFF2-40B4-BE49-F238E27FC236}">
                    <a16:creationId xmlns:a16="http://schemas.microsoft.com/office/drawing/2014/main" id="{CB1FE8FF-CEB2-470A-7DA4-B5164BCF852A}"/>
                  </a:ext>
                </a:extLst>
              </p:cNvPr>
              <p:cNvSpPr/>
              <p:nvPr/>
            </p:nvSpPr>
            <p:spPr>
              <a:xfrm>
                <a:off x="10237497" y="1242561"/>
                <a:ext cx="694731" cy="63877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10445833" y="2310386"/>
                <a:ext cx="694731" cy="63877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21621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77ED-96AD-49BD-E4D5-56D375E4BE4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BCBDE2-DD10-DE73-21D9-C92B34F4BCB0}"/>
                  </a:ext>
                </a:extLst>
              </p:cNvPr>
              <p:cNvSpPr>
                <a:spLocks noGrp="1"/>
              </p:cNvSpPr>
              <p:nvPr>
                <p:ph idx="1"/>
              </p:nvPr>
            </p:nvSpPr>
            <p:spPr/>
            <p:txBody>
              <a:bodyPr/>
              <a:lstStyle/>
              <a:p>
                <a:r>
                  <a:rPr lang="en-US" dirty="0"/>
                  <a:t>Show that the equations characterize a vector field: the displacement</a:t>
                </a:r>
              </a:p>
              <a:p>
                <a:r>
                  <a:rPr lang="en-US" dirty="0"/>
                  <a:t>Show that the displacement is a 90 rotation of the gradient of the Hamiltonian</a:t>
                </a:r>
              </a:p>
              <a:p>
                <a:r>
                  <a:rPr lang="en-US" dirty="0"/>
                  <a:t>Introduce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oMath>
                </a14:m>
                <a:r>
                  <a:rPr lang="en-US" dirty="0"/>
                  <a:t> and </a:t>
                </a:r>
                <a14:m>
                  <m:oMath xmlns:m="http://schemas.openxmlformats.org/officeDocument/2006/math">
                    <m:r>
                      <a:rPr lang="en-US" b="0" i="1" smtClean="0">
                        <a:latin typeface="Cambria Math" panose="02040503050406030204" pitchFamily="18" charset="0"/>
                      </a:rPr>
                      <m:t>𝜔</m:t>
                    </m:r>
                  </m:oMath>
                </a14:m>
                <a:endParaRPr lang="en-US" dirty="0"/>
              </a:p>
              <a:p>
                <a:r>
                  <a:rPr lang="en-US" dirty="0" err="1"/>
                  <a:t>Divergenceless</a:t>
                </a:r>
                <a:r>
                  <a:rPr lang="en-US" dirty="0"/>
                  <a:t>, potential, flow depends only on endpoints</a:t>
                </a:r>
              </a:p>
              <a:p>
                <a:r>
                  <a:rPr lang="en-US" dirty="0"/>
                  <a:t>Unitary Jacobian, conservation of area</a:t>
                </a:r>
              </a:p>
              <a:p>
                <a:r>
                  <a:rPr lang="en-US" dirty="0"/>
                  <a:t>Conservation of density</a:t>
                </a:r>
              </a:p>
              <a:p>
                <a:r>
                  <a:rPr lang="en-US" dirty="0"/>
                  <a:t>Symplectic form</a:t>
                </a:r>
              </a:p>
              <a:p>
                <a:r>
                  <a:rPr lang="en-US" dirty="0"/>
                  <a:t>…</a:t>
                </a:r>
              </a:p>
            </p:txBody>
          </p:sp>
        </mc:Choice>
        <mc:Fallback xmlns="">
          <p:sp>
            <p:nvSpPr>
              <p:cNvPr id="3" name="Content Placeholder 2">
                <a:extLst>
                  <a:ext uri="{FF2B5EF4-FFF2-40B4-BE49-F238E27FC236}">
                    <a16:creationId xmlns:a16="http://schemas.microsoft.com/office/drawing/2014/main" id="{14BCBDE2-DD10-DE73-21D9-C92B34F4BCB0}"/>
                  </a:ext>
                </a:extLst>
              </p:cNvPr>
              <p:cNvSpPr>
                <a:spLocks noGrp="1" noRot="1" noChangeAspect="1" noMove="1" noResize="1" noEditPoints="1" noAdjustHandles="1" noChangeArrowheads="1" noChangeShapeType="1" noTextEdit="1"/>
              </p:cNvSpPr>
              <p:nvPr>
                <p:ph idx="1"/>
              </p:nvPr>
            </p:nvSpPr>
            <p:spPr>
              <a:blipFill>
                <a:blip r:embed="rId2"/>
                <a:stretch>
                  <a:fillRect l="-916" t="-18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464496D-A6A2-61DB-4871-ECD495D9FA55}"/>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6C4B748D-015E-5728-9DAC-2BEAB589D2A3}"/>
              </a:ext>
            </a:extLst>
          </p:cNvPr>
          <p:cNvSpPr>
            <a:spLocks noGrp="1"/>
          </p:cNvSpPr>
          <p:nvPr>
            <p:ph type="sldNum" sz="quarter" idx="13"/>
          </p:nvPr>
        </p:nvSpPr>
        <p:spPr/>
        <p:txBody>
          <a:bodyPr/>
          <a:lstStyle/>
          <a:p>
            <a:fld id="{F47845EA-7733-40EE-B074-20032348B727}" type="slidenum">
              <a:rPr lang="en-US" smtClean="0"/>
              <a:t>2</a:t>
            </a:fld>
            <a:endParaRPr lang="en-US"/>
          </a:p>
        </p:txBody>
      </p:sp>
    </p:spTree>
    <p:extLst>
      <p:ext uri="{BB962C8B-B14F-4D97-AF65-F5344CB8AC3E}">
        <p14:creationId xmlns:p14="http://schemas.microsoft.com/office/powerpoint/2010/main" val="1636314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20</a:t>
            </a:fld>
            <a:endParaRPr lang="en-US"/>
          </a:p>
        </p:txBody>
      </p:sp>
      <p:sp>
        <p:nvSpPr>
          <p:cNvPr id="5" name="TextBox 4">
            <a:extLst>
              <a:ext uri="{FF2B5EF4-FFF2-40B4-BE49-F238E27FC236}">
                <a16:creationId xmlns:a16="http://schemas.microsoft.com/office/drawing/2014/main" id="{4DFBBCD2-0A76-D1F6-B563-BAD3E75B1B40}"/>
              </a:ext>
            </a:extLst>
          </p:cNvPr>
          <p:cNvSpPr txBox="1"/>
          <p:nvPr/>
        </p:nvSpPr>
        <p:spPr>
          <a:xfrm>
            <a:off x="636556" y="2500932"/>
            <a:ext cx="10918887" cy="1323439"/>
          </a:xfrm>
          <a:prstGeom prst="rect">
            <a:avLst/>
          </a:prstGeom>
          <a:noFill/>
        </p:spPr>
        <p:txBody>
          <a:bodyPr wrap="none">
            <a:spAutoFit/>
          </a:bodyPr>
          <a:lstStyle/>
          <a:p>
            <a:r>
              <a:rPr lang="en-US" sz="8000" dirty="0"/>
              <a:t>Physical Characterizations</a:t>
            </a:r>
          </a:p>
        </p:txBody>
      </p:sp>
    </p:spTree>
    <p:extLst>
      <p:ext uri="{BB962C8B-B14F-4D97-AF65-F5344CB8AC3E}">
        <p14:creationId xmlns:p14="http://schemas.microsoft.com/office/powerpoint/2010/main" val="2935133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21</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36963" y="759744"/>
            <a:ext cx="9051260" cy="523220"/>
          </a:xfrm>
          <a:prstGeom prst="rect">
            <a:avLst/>
          </a:prstGeom>
          <a:noFill/>
        </p:spPr>
        <p:txBody>
          <a:bodyPr wrap="none" rtlCol="0">
            <a:spAutoFit/>
          </a:bodyPr>
          <a:lstStyle/>
          <a:p>
            <a:pPr algn="ctr"/>
            <a:r>
              <a:rPr lang="en-US" sz="2800" dirty="0"/>
              <a:t>What we have shown so far is that the defining characteristic</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219823" y="3808823"/>
                <a:ext cx="9610260" cy="2123658"/>
              </a:xfrm>
              <a:prstGeom prst="rect">
                <a:avLst/>
              </a:prstGeom>
              <a:noFill/>
            </p:spPr>
            <p:txBody>
              <a:bodyPr wrap="non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more aptly</a:t>
                </a:r>
              </a:p>
              <a:p>
                <a:r>
                  <a:rPr lang="en-US" sz="4400" dirty="0">
                    <a:solidFill>
                      <a:schemeClr val="accent6">
                        <a:lumMod val="75000"/>
                      </a:schemeClr>
                    </a:solidFill>
                  </a:rPr>
                  <a:t>conceived as infinitesimal regions </a:t>
                </a:r>
              </a:p>
              <a:p>
                <a:r>
                  <a:rPr lang="en-US" sz="4400" dirty="0">
                    <a:solidFill>
                      <a:schemeClr val="accent6">
                        <a:lumMod val="75000"/>
                      </a:schemeClr>
                    </a:solidFill>
                  </a:rPr>
                  <a:t>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219823" y="3808823"/>
                <a:ext cx="9610260" cy="2123658"/>
              </a:xfrm>
              <a:prstGeom prst="rect">
                <a:avLst/>
              </a:prstGeom>
              <a:blipFill>
                <a:blip r:embed="rId3"/>
                <a:stretch>
                  <a:fillRect l="-2536" t="-6034" r="-1649" b="-1293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B424E0E-78C0-ECDC-4B64-25F8BE986C85}"/>
              </a:ext>
            </a:extLst>
          </p:cNvPr>
          <p:cNvSpPr txBox="1"/>
          <p:nvPr/>
        </p:nvSpPr>
        <p:spPr>
          <a:xfrm>
            <a:off x="8843381" y="216054"/>
            <a:ext cx="3006016" cy="369332"/>
          </a:xfrm>
          <a:prstGeom prst="rect">
            <a:avLst/>
          </a:prstGeom>
          <a:noFill/>
        </p:spPr>
        <p:txBody>
          <a:bodyPr wrap="none" rtlCol="0">
            <a:spAutoFit/>
          </a:bodyPr>
          <a:lstStyle/>
          <a:p>
            <a:pPr algn="ctr"/>
            <a:r>
              <a:rPr lang="en-US" dirty="0">
                <a:effectLst/>
                <a:latin typeface="CMR10"/>
              </a:rPr>
              <a:t>Transportation of phase space</a:t>
            </a:r>
          </a:p>
        </p:txBody>
      </p:sp>
      <p:grpSp>
        <p:nvGrpSpPr>
          <p:cNvPr id="5" name="Group 4">
            <a:extLst>
              <a:ext uri="{FF2B5EF4-FFF2-40B4-BE49-F238E27FC236}">
                <a16:creationId xmlns:a16="http://schemas.microsoft.com/office/drawing/2014/main" id="{995F0D82-52D5-A893-AA9D-38CD83192C58}"/>
              </a:ext>
            </a:extLst>
          </p:cNvPr>
          <p:cNvGrpSpPr/>
          <p:nvPr/>
        </p:nvGrpSpPr>
        <p:grpSpPr>
          <a:xfrm>
            <a:off x="8631901" y="664205"/>
            <a:ext cx="3412500" cy="3439788"/>
            <a:chOff x="8631901" y="664205"/>
            <a:chExt cx="3412500" cy="3439788"/>
          </a:xfrm>
        </p:grpSpPr>
        <p:grpSp>
          <p:nvGrpSpPr>
            <p:cNvPr id="7" name="Group 6">
              <a:extLst>
                <a:ext uri="{FF2B5EF4-FFF2-40B4-BE49-F238E27FC236}">
                  <a16:creationId xmlns:a16="http://schemas.microsoft.com/office/drawing/2014/main" id="{D82825E8-96D2-2F64-31F0-40E2C4F4C5F4}"/>
                </a:ext>
              </a:extLst>
            </p:cNvPr>
            <p:cNvGrpSpPr/>
            <p:nvPr/>
          </p:nvGrpSpPr>
          <p:grpSpPr>
            <a:xfrm>
              <a:off x="8631901" y="664205"/>
              <a:ext cx="3412500" cy="3439788"/>
              <a:chOff x="8631901" y="664205"/>
              <a:chExt cx="3412500" cy="3439788"/>
            </a:xfrm>
          </p:grpSpPr>
          <p:grpSp>
            <p:nvGrpSpPr>
              <p:cNvPr id="28" name="Group 27">
                <a:extLst>
                  <a:ext uri="{FF2B5EF4-FFF2-40B4-BE49-F238E27FC236}">
                    <a16:creationId xmlns:a16="http://schemas.microsoft.com/office/drawing/2014/main" id="{756B511B-7B1B-EE46-4929-9E2003B11177}"/>
                  </a:ext>
                </a:extLst>
              </p:cNvPr>
              <p:cNvGrpSpPr/>
              <p:nvPr/>
            </p:nvGrpSpPr>
            <p:grpSpPr>
              <a:xfrm>
                <a:off x="8631901" y="664205"/>
                <a:ext cx="3412500" cy="3439788"/>
                <a:chOff x="565964" y="763198"/>
                <a:chExt cx="5530036" cy="5606258"/>
              </a:xfrm>
            </p:grpSpPr>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912AEE4-87B8-43BE-5B4D-DFF718BB90D1}"/>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63" name="TextBox 62">
                      <a:extLst>
                        <a:ext uri="{FF2B5EF4-FFF2-40B4-BE49-F238E27FC236}">
                          <a16:creationId xmlns:a16="http://schemas.microsoft.com/office/drawing/2014/main" id="{A912AEE4-87B8-43BE-5B4D-DFF718BB90D1}"/>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4"/>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7D00AA12-DDFA-9C9F-2A06-9D630D151503}"/>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64" name="TextBox 63">
                      <a:extLst>
                        <a:ext uri="{FF2B5EF4-FFF2-40B4-BE49-F238E27FC236}">
                          <a16:creationId xmlns:a16="http://schemas.microsoft.com/office/drawing/2014/main" id="{7D00AA12-DDFA-9C9F-2A06-9D630D151503}"/>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69231" r="-73077" b="-153333"/>
                      </a:stretch>
                    </a:blipFill>
                  </p:spPr>
                  <p:txBody>
                    <a:bodyPr/>
                    <a:lstStyle/>
                    <a:p>
                      <a:r>
                        <a:rPr lang="en-US">
                          <a:noFill/>
                        </a:rPr>
                        <a:t> </a:t>
                      </a:r>
                    </a:p>
                  </p:txBody>
                </p:sp>
              </mc:Fallback>
            </mc:AlternateContent>
            <p:grpSp>
              <p:nvGrpSpPr>
                <p:cNvPr id="65" name="Group 64">
                  <a:extLst>
                    <a:ext uri="{FF2B5EF4-FFF2-40B4-BE49-F238E27FC236}">
                      <a16:creationId xmlns:a16="http://schemas.microsoft.com/office/drawing/2014/main" id="{D462D4DE-A928-99EE-333B-C7DFA474B3B4}"/>
                    </a:ext>
                  </a:extLst>
                </p:cNvPr>
                <p:cNvGrpSpPr/>
                <p:nvPr/>
              </p:nvGrpSpPr>
              <p:grpSpPr>
                <a:xfrm>
                  <a:off x="565964" y="883621"/>
                  <a:ext cx="5486400" cy="5485835"/>
                  <a:chOff x="3878442" y="1338439"/>
                  <a:chExt cx="3840480" cy="3840480"/>
                </a:xfrm>
              </p:grpSpPr>
              <p:cxnSp>
                <p:nvCxnSpPr>
                  <p:cNvPr id="66" name="Straight Connector 65">
                    <a:extLst>
                      <a:ext uri="{FF2B5EF4-FFF2-40B4-BE49-F238E27FC236}">
                        <a16:creationId xmlns:a16="http://schemas.microsoft.com/office/drawing/2014/main" id="{EB620C02-EEE3-8AC8-0315-D495416F5003}"/>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6801C7C-9977-B017-9E75-82B926181F6B}"/>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9" name="Group 28">
                <a:extLst>
                  <a:ext uri="{FF2B5EF4-FFF2-40B4-BE49-F238E27FC236}">
                    <a16:creationId xmlns:a16="http://schemas.microsoft.com/office/drawing/2014/main" id="{801B5DCC-E3B5-3C76-44B0-9FCB6858EDE5}"/>
                  </a:ext>
                </a:extLst>
              </p:cNvPr>
              <p:cNvGrpSpPr/>
              <p:nvPr/>
            </p:nvGrpSpPr>
            <p:grpSpPr>
              <a:xfrm>
                <a:off x="9104921" y="1228653"/>
                <a:ext cx="2459289" cy="2393747"/>
                <a:chOff x="4248727" y="1912341"/>
                <a:chExt cx="3697388" cy="3598849"/>
              </a:xfrm>
            </p:grpSpPr>
            <p:grpSp>
              <p:nvGrpSpPr>
                <p:cNvPr id="30" name="Group 29">
                  <a:extLst>
                    <a:ext uri="{FF2B5EF4-FFF2-40B4-BE49-F238E27FC236}">
                      <a16:creationId xmlns:a16="http://schemas.microsoft.com/office/drawing/2014/main" id="{52A40FF3-25D2-5199-DB78-5C416A660D23}"/>
                    </a:ext>
                  </a:extLst>
                </p:cNvPr>
                <p:cNvGrpSpPr/>
                <p:nvPr/>
              </p:nvGrpSpPr>
              <p:grpSpPr>
                <a:xfrm>
                  <a:off x="4481077" y="2121268"/>
                  <a:ext cx="3183077" cy="3179634"/>
                  <a:chOff x="4481077" y="2121268"/>
                  <a:chExt cx="3183077" cy="3179634"/>
                </a:xfrm>
              </p:grpSpPr>
              <p:cxnSp>
                <p:nvCxnSpPr>
                  <p:cNvPr id="39" name="Straight Arrow Connector 38">
                    <a:extLst>
                      <a:ext uri="{FF2B5EF4-FFF2-40B4-BE49-F238E27FC236}">
                        <a16:creationId xmlns:a16="http://schemas.microsoft.com/office/drawing/2014/main" id="{F9BF2A2A-2850-EBCF-0B17-0452916D76B5}"/>
                      </a:ext>
                    </a:extLst>
                  </p:cNvPr>
                  <p:cNvCxnSpPr>
                    <a:cxnSpLocks/>
                  </p:cNvCxnSpPr>
                  <p:nvPr/>
                </p:nvCxnSpPr>
                <p:spPr>
                  <a:xfrm rot="5400000" flipV="1">
                    <a:off x="6115197" y="285910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803AA77-D5C7-ACE2-9D14-AC6FA30BE068}"/>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8558997-8F3F-1247-58A9-1B699E5EE492}"/>
                      </a:ext>
                    </a:extLst>
                  </p:cNvPr>
                  <p:cNvCxnSpPr>
                    <a:cxnSpLocks/>
                  </p:cNvCxnSpPr>
                  <p:nvPr/>
                </p:nvCxnSpPr>
                <p:spPr>
                  <a:xfrm rot="5400000">
                    <a:off x="6065283" y="4334876"/>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C6953A8-EB04-D7DA-309E-93BE566F9AD4}"/>
                      </a:ext>
                    </a:extLst>
                  </p:cNvPr>
                  <p:cNvCxnSpPr>
                    <a:cxnSpLocks/>
                  </p:cNvCxnSpPr>
                  <p:nvPr/>
                </p:nvCxnSpPr>
                <p:spPr>
                  <a:xfrm rot="5400000" flipH="1">
                    <a:off x="5224512"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A099378-F74A-414B-9054-5CB7E0FDC3B3}"/>
                      </a:ext>
                    </a:extLst>
                  </p:cNvPr>
                  <p:cNvCxnSpPr>
                    <a:cxnSpLocks noChangeAspect="1"/>
                  </p:cNvCxnSpPr>
                  <p:nvPr/>
                </p:nvCxnSpPr>
                <p:spPr>
                  <a:xfrm rot="5400000">
                    <a:off x="6506140" y="4154069"/>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8342CD6-2E3E-8C85-DE2F-498C6320428F}"/>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E583347-1811-BEDC-1A3B-F9767E140560}"/>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B30AB7A-773D-1323-DE3F-263A24758C23}"/>
                      </a:ext>
                    </a:extLst>
                  </p:cNvPr>
                  <p:cNvCxnSpPr>
                    <a:cxnSpLocks/>
                  </p:cNvCxnSpPr>
                  <p:nvPr/>
                </p:nvCxnSpPr>
                <p:spPr>
                  <a:xfrm rot="5400000" flipV="1">
                    <a:off x="6586680" y="3173174"/>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2B0D0DF-14F6-7CA7-D219-686E07826E57}"/>
                      </a:ext>
                    </a:extLst>
                  </p:cNvPr>
                  <p:cNvCxnSpPr>
                    <a:cxnSpLocks noChangeAspect="1"/>
                  </p:cNvCxnSpPr>
                  <p:nvPr/>
                </p:nvCxnSpPr>
                <p:spPr>
                  <a:xfrm flipH="1" flipV="1">
                    <a:off x="4481077"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E8BBF0E-5D98-481D-5CDC-4A14F8BF809A}"/>
                      </a:ext>
                    </a:extLst>
                  </p:cNvPr>
                  <p:cNvCxnSpPr>
                    <a:cxnSpLocks/>
                  </p:cNvCxnSpPr>
                  <p:nvPr/>
                </p:nvCxnSpPr>
                <p:spPr>
                  <a:xfrm rot="6720000" flipV="1">
                    <a:off x="6594819" y="2422010"/>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73D15E8-2DB3-4BD4-ABAD-2593E6174B25}"/>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BE675C9-89D1-ACA3-EF3C-61829A0C6ADC}"/>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CE21514-9060-F5D8-C7D1-4FA86400AE95}"/>
                      </a:ext>
                    </a:extLst>
                  </p:cNvPr>
                  <p:cNvCxnSpPr>
                    <a:cxnSpLocks/>
                  </p:cNvCxnSpPr>
                  <p:nvPr/>
                </p:nvCxnSpPr>
                <p:spPr>
                  <a:xfrm rot="6720000" flipH="1">
                    <a:off x="4785877"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22A87E9-B47D-CA1B-EC36-276AB6C818B0}"/>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BE93428-7115-5392-71ED-F1440F79BCE0}"/>
                      </a:ext>
                    </a:extLst>
                  </p:cNvPr>
                  <p:cNvCxnSpPr>
                    <a:cxnSpLocks/>
                  </p:cNvCxnSpPr>
                  <p:nvPr/>
                </p:nvCxnSpPr>
                <p:spPr>
                  <a:xfrm rot="5400000" flipH="1">
                    <a:off x="4788961" y="4126503"/>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D64FE7C-93A1-680A-6898-2DB0B22B6425}"/>
                      </a:ext>
                    </a:extLst>
                  </p:cNvPr>
                  <p:cNvCxnSpPr>
                    <a:cxnSpLocks/>
                  </p:cNvCxnSpPr>
                  <p:nvPr/>
                </p:nvCxnSpPr>
                <p:spPr>
                  <a:xfrm rot="5400000" flipH="1" flipV="1">
                    <a:off x="5522729" y="2433387"/>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EFD6DC0-77B4-3D06-2E97-83752536988C}"/>
                      </a:ext>
                    </a:extLst>
                  </p:cNvPr>
                  <p:cNvCxnSpPr>
                    <a:cxnSpLocks/>
                  </p:cNvCxnSpPr>
                  <p:nvPr/>
                </p:nvCxnSpPr>
                <p:spPr>
                  <a:xfrm rot="6720000" flipV="1">
                    <a:off x="7099875"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315B5D0-6F76-2E49-E97C-CF0A10FE0FD0}"/>
                      </a:ext>
                    </a:extLst>
                  </p:cNvPr>
                  <p:cNvCxnSpPr>
                    <a:cxnSpLocks noChangeAspect="1"/>
                  </p:cNvCxnSpPr>
                  <p:nvPr/>
                </p:nvCxnSpPr>
                <p:spPr>
                  <a:xfrm>
                    <a:off x="5874596" y="2121268"/>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7E76F80-FB1D-625E-3616-DC03B899EF2B}"/>
                      </a:ext>
                    </a:extLst>
                  </p:cNvPr>
                  <p:cNvCxnSpPr>
                    <a:cxnSpLocks noChangeAspect="1"/>
                  </p:cNvCxnSpPr>
                  <p:nvPr/>
                </p:nvCxnSpPr>
                <p:spPr>
                  <a:xfrm rot="2700000" flipH="1" flipV="1">
                    <a:off x="5009724" y="2271465"/>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20B6E7C-6B50-8B6C-ACA5-779CA0752898}"/>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0D04CD6-A4D1-A81C-F867-B0B56B4F0602}"/>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88E505F-E609-ABEC-2B6B-97F3062306C8}"/>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513C779-E587-5883-8EBC-802ED4CFA7BF}"/>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E265321-4BD5-39A3-4E89-4E9E6F60B0B5}"/>
                      </a:ext>
                    </a:extLst>
                  </p:cNvPr>
                  <p:cNvCxnSpPr>
                    <a:cxnSpLocks noChangeAspect="1"/>
                  </p:cNvCxnSpPr>
                  <p:nvPr/>
                </p:nvCxnSpPr>
                <p:spPr>
                  <a:xfrm rot="18900000" flipH="1" flipV="1">
                    <a:off x="4852695" y="4508750"/>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a:extLst>
                    <a:ext uri="{FF2B5EF4-FFF2-40B4-BE49-F238E27FC236}">
                      <a16:creationId xmlns:a16="http://schemas.microsoft.com/office/drawing/2014/main" id="{2385DECB-4922-685B-D6B3-0191E320D2E7}"/>
                    </a:ext>
                  </a:extLst>
                </p:cNvPr>
                <p:cNvCxnSpPr>
                  <a:cxnSpLocks noChangeAspect="1"/>
                </p:cNvCxnSpPr>
                <p:nvPr/>
              </p:nvCxnSpPr>
              <p:spPr>
                <a:xfrm rot="6840000" flipV="1">
                  <a:off x="6934766" y="169255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8EC2E6B-D359-76DD-2CA2-E1136050D507}"/>
                    </a:ext>
                  </a:extLst>
                </p:cNvPr>
                <p:cNvCxnSpPr>
                  <a:cxnSpLocks noChangeAspect="1"/>
                </p:cNvCxnSpPr>
                <p:nvPr/>
              </p:nvCxnSpPr>
              <p:spPr>
                <a:xfrm rot="9540000" flipV="1">
                  <a:off x="7946115" y="293079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F157543-DF8D-995D-F518-B56990510DAD}"/>
                    </a:ext>
                  </a:extLst>
                </p:cNvPr>
                <p:cNvCxnSpPr>
                  <a:cxnSpLocks noChangeAspect="1"/>
                </p:cNvCxnSpPr>
                <p:nvPr/>
              </p:nvCxnSpPr>
              <p:spPr>
                <a:xfrm rot="12240000" flipV="1">
                  <a:off x="7731887" y="434663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C16A66D-B09F-3FF0-2791-03E19D9CD59D}"/>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374C63D-98DD-9A23-51DA-84A0E775A72D}"/>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CE7182-CFF2-0428-C5B1-F57D4E672E83}"/>
                    </a:ext>
                  </a:extLst>
                </p:cNvPr>
                <p:cNvCxnSpPr>
                  <a:cxnSpLocks noChangeAspect="1"/>
                </p:cNvCxnSpPr>
                <p:nvPr/>
              </p:nvCxnSpPr>
              <p:spPr>
                <a:xfrm rot="20340000" flipV="1">
                  <a:off x="4248727"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FDADD84-8963-85BD-23C3-B03C99BDD3C2}"/>
                    </a:ext>
                  </a:extLst>
                </p:cNvPr>
                <p:cNvCxnSpPr>
                  <a:cxnSpLocks noChangeAspect="1"/>
                </p:cNvCxnSpPr>
                <p:nvPr/>
              </p:nvCxnSpPr>
              <p:spPr>
                <a:xfrm rot="1440000" flipV="1">
                  <a:off x="4437484"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2F3D417-43C8-2E34-0623-9538B11306C6}"/>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0F317DA4-6507-233E-3941-8BBA2E2C7A72}"/>
                </a:ext>
              </a:extLst>
            </p:cNvPr>
            <p:cNvGrpSpPr/>
            <p:nvPr/>
          </p:nvGrpSpPr>
          <p:grpSpPr>
            <a:xfrm>
              <a:off x="10419220" y="1365737"/>
              <a:ext cx="926561" cy="1114661"/>
              <a:chOff x="9017346" y="3690784"/>
              <a:chExt cx="926561" cy="1114661"/>
            </a:xfrm>
          </p:grpSpPr>
          <p:grpSp>
            <p:nvGrpSpPr>
              <p:cNvPr id="20" name="Group 19">
                <a:extLst>
                  <a:ext uri="{FF2B5EF4-FFF2-40B4-BE49-F238E27FC236}">
                    <a16:creationId xmlns:a16="http://schemas.microsoft.com/office/drawing/2014/main" id="{BE566893-5AA6-B34B-E316-80C1CC82BA1B}"/>
                  </a:ext>
                </a:extLst>
              </p:cNvPr>
              <p:cNvGrpSpPr/>
              <p:nvPr/>
            </p:nvGrpSpPr>
            <p:grpSpPr>
              <a:xfrm>
                <a:off x="9194816" y="3951295"/>
                <a:ext cx="749091" cy="563118"/>
                <a:chOff x="8500759" y="3246915"/>
                <a:chExt cx="749091" cy="563118"/>
              </a:xfrm>
            </p:grpSpPr>
            <p:sp>
              <p:nvSpPr>
                <p:cNvPr id="24" name="Parallelogram 23">
                  <a:extLst>
                    <a:ext uri="{FF2B5EF4-FFF2-40B4-BE49-F238E27FC236}">
                      <a16:creationId xmlns:a16="http://schemas.microsoft.com/office/drawing/2014/main" id="{7B69FA8B-E6E4-7C85-11D4-59D79082CFE7}"/>
                    </a:ext>
                  </a:extLst>
                </p:cNvPr>
                <p:cNvSpPr/>
                <p:nvPr/>
              </p:nvSpPr>
              <p:spPr>
                <a:xfrm rot="1668758">
                  <a:off x="8573513" y="3348728"/>
                  <a:ext cx="676337" cy="358875"/>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65694112-0CCA-AE0E-516D-9E479197C790}"/>
                    </a:ext>
                  </a:extLst>
                </p:cNvPr>
                <p:cNvCxnSpPr>
                  <a:cxnSpLocks/>
                  <a:stCxn id="27" idx="7"/>
                </p:cNvCxnSpPr>
                <p:nvPr/>
              </p:nvCxnSpPr>
              <p:spPr>
                <a:xfrm flipV="1">
                  <a:off x="8558598" y="3246915"/>
                  <a:ext cx="214756" cy="25992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8155E5-6440-EE87-BAFF-C973F78EEE2E}"/>
                    </a:ext>
                  </a:extLst>
                </p:cNvPr>
                <p:cNvCxnSpPr>
                  <a:cxnSpLocks/>
                </p:cNvCxnSpPr>
                <p:nvPr/>
              </p:nvCxnSpPr>
              <p:spPr>
                <a:xfrm>
                  <a:off x="8555422" y="3550107"/>
                  <a:ext cx="496466" cy="25992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F64F91B2-F50C-7B1C-7522-273DBD4B0722}"/>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E970192-F556-7A74-938A-C7ABD6DEB6E6}"/>
                      </a:ext>
                    </a:extLst>
                  </p:cNvPr>
                  <p:cNvSpPr txBox="1"/>
                  <p:nvPr/>
                </p:nvSpPr>
                <p:spPr>
                  <a:xfrm rot="1475939">
                    <a:off x="9154052" y="4282225"/>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21" name="TextBox 20">
                    <a:extLst>
                      <a:ext uri="{FF2B5EF4-FFF2-40B4-BE49-F238E27FC236}">
                        <a16:creationId xmlns:a16="http://schemas.microsoft.com/office/drawing/2014/main" id="{2E970192-F556-7A74-938A-C7ABD6DEB6E6}"/>
                      </a:ext>
                    </a:extLst>
                  </p:cNvPr>
                  <p:cNvSpPr txBox="1">
                    <a:spLocks noRot="1" noChangeAspect="1" noMove="1" noResize="1" noEditPoints="1" noAdjustHandles="1" noChangeArrowheads="1" noChangeShapeType="1" noTextEdit="1"/>
                  </p:cNvSpPr>
                  <p:nvPr/>
                </p:nvSpPr>
                <p:spPr>
                  <a:xfrm rot="1475939">
                    <a:off x="9154052" y="4282225"/>
                    <a:ext cx="541430"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EA88EB9-8D85-41FE-7D60-95D930F001F7}"/>
                      </a:ext>
                    </a:extLst>
                  </p:cNvPr>
                  <p:cNvSpPr txBox="1"/>
                  <p:nvPr/>
                </p:nvSpPr>
                <p:spPr>
                  <a:xfrm rot="1434687">
                    <a:off x="9017346" y="3690784"/>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22" name="TextBox 21">
                    <a:extLst>
                      <a:ext uri="{FF2B5EF4-FFF2-40B4-BE49-F238E27FC236}">
                        <a16:creationId xmlns:a16="http://schemas.microsoft.com/office/drawing/2014/main" id="{DEA88EB9-8D85-41FE-7D60-95D930F001F7}"/>
                      </a:ext>
                    </a:extLst>
                  </p:cNvPr>
                  <p:cNvSpPr txBox="1">
                    <a:spLocks noRot="1" noChangeAspect="1" noMove="1" noResize="1" noEditPoints="1" noAdjustHandles="1" noChangeArrowheads="1" noChangeShapeType="1" noTextEdit="1"/>
                  </p:cNvSpPr>
                  <p:nvPr/>
                </p:nvSpPr>
                <p:spPr>
                  <a:xfrm rot="1434687">
                    <a:off x="9017346" y="3690784"/>
                    <a:ext cx="472502"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ECFDDC2-C0DF-07C9-BAB4-8D2F5EFEBA70}"/>
                      </a:ext>
                    </a:extLst>
                  </p:cNvPr>
                  <p:cNvSpPr txBox="1"/>
                  <p:nvPr/>
                </p:nvSpPr>
                <p:spPr>
                  <a:xfrm rot="1561037">
                    <a:off x="9385821" y="3967049"/>
                    <a:ext cx="535595"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𝜔</m:t>
                          </m:r>
                        </m:oMath>
                      </m:oMathPara>
                    </a14:m>
                    <a:endParaRPr lang="en-US" sz="2800" dirty="0"/>
                  </a:p>
                </p:txBody>
              </p:sp>
            </mc:Choice>
            <mc:Fallback xmlns="">
              <p:sp>
                <p:nvSpPr>
                  <p:cNvPr id="23" name="TextBox 22">
                    <a:extLst>
                      <a:ext uri="{FF2B5EF4-FFF2-40B4-BE49-F238E27FC236}">
                        <a16:creationId xmlns:a16="http://schemas.microsoft.com/office/drawing/2014/main" id="{8ECFDDC2-C0DF-07C9-BAB4-8D2F5EFEBA70}"/>
                      </a:ext>
                    </a:extLst>
                  </p:cNvPr>
                  <p:cNvSpPr txBox="1">
                    <a:spLocks noRot="1" noChangeAspect="1" noMove="1" noResize="1" noEditPoints="1" noAdjustHandles="1" noChangeArrowheads="1" noChangeShapeType="1" noTextEdit="1"/>
                  </p:cNvSpPr>
                  <p:nvPr/>
                </p:nvSpPr>
                <p:spPr>
                  <a:xfrm rot="1561037">
                    <a:off x="9385821" y="3967049"/>
                    <a:ext cx="535595" cy="523220"/>
                  </a:xfrm>
                  <a:prstGeom prst="rect">
                    <a:avLst/>
                  </a:prstGeom>
                  <a:blipFill>
                    <a:blip r:embed="rId8"/>
                    <a:stretch>
                      <a:fillRect/>
                    </a:stretch>
                  </a:blipFill>
                </p:spPr>
                <p:txBody>
                  <a:bodyPr/>
                  <a:lstStyle/>
                  <a:p>
                    <a:r>
                      <a:rPr lang="en-US">
                        <a:noFill/>
                      </a:rPr>
                      <a:t> </a:t>
                    </a:r>
                  </a:p>
                </p:txBody>
              </p:sp>
            </mc:Fallback>
          </mc:AlternateContent>
        </p:grpSp>
      </p:grpSp>
      <p:sp>
        <p:nvSpPr>
          <p:cNvPr id="10" name="TextBox 9">
            <a:extLst>
              <a:ext uri="{FF2B5EF4-FFF2-40B4-BE49-F238E27FC236}">
                <a16:creationId xmlns:a16="http://schemas.microsoft.com/office/drawing/2014/main" id="{8D14EC47-6F34-B146-11C4-189E5DD35435}"/>
              </a:ext>
            </a:extLst>
          </p:cNvPr>
          <p:cNvSpPr txBox="1"/>
          <p:nvPr/>
        </p:nvSpPr>
        <p:spPr>
          <a:xfrm>
            <a:off x="36963" y="2135828"/>
            <a:ext cx="8411470" cy="523220"/>
          </a:xfrm>
          <a:prstGeom prst="rect">
            <a:avLst/>
          </a:prstGeom>
          <a:noFill/>
        </p:spPr>
        <p:txBody>
          <a:bodyPr wrap="none" rtlCol="0">
            <a:spAutoFit/>
          </a:bodyPr>
          <a:lstStyle/>
          <a:p>
            <a:pPr algn="ctr"/>
            <a:r>
              <a:rPr lang="en-US" sz="2800" dirty="0"/>
              <a:t>of Hamiltonian mechanics is not the transport of points, </a:t>
            </a:r>
          </a:p>
        </p:txBody>
      </p:sp>
      <p:sp>
        <p:nvSpPr>
          <p:cNvPr id="68" name="TextBox 67">
            <a:extLst>
              <a:ext uri="{FF2B5EF4-FFF2-40B4-BE49-F238E27FC236}">
                <a16:creationId xmlns:a16="http://schemas.microsoft.com/office/drawing/2014/main" id="{3A89F2DC-60FA-CD20-3642-D3B4EB5DF392}"/>
              </a:ext>
            </a:extLst>
          </p:cNvPr>
          <p:cNvSpPr txBox="1"/>
          <p:nvPr/>
        </p:nvSpPr>
        <p:spPr>
          <a:xfrm>
            <a:off x="36963" y="1447786"/>
            <a:ext cx="9114098" cy="523220"/>
          </a:xfrm>
          <a:prstGeom prst="rect">
            <a:avLst/>
          </a:prstGeom>
          <a:noFill/>
        </p:spPr>
        <p:txBody>
          <a:bodyPr wrap="none" rtlCol="0">
            <a:spAutoFit/>
          </a:bodyPr>
          <a:lstStyle/>
          <a:p>
            <a:pPr algn="ctr"/>
            <a:r>
              <a:rPr lang="en-US" sz="2800" dirty="0"/>
              <a:t>but the transport of areas and densities mechanics is not the </a:t>
            </a:r>
          </a:p>
        </p:txBody>
      </p:sp>
      <p:sp>
        <p:nvSpPr>
          <p:cNvPr id="69" name="TextBox 68">
            <a:extLst>
              <a:ext uri="{FF2B5EF4-FFF2-40B4-BE49-F238E27FC236}">
                <a16:creationId xmlns:a16="http://schemas.microsoft.com/office/drawing/2014/main" id="{8CA9C7AF-6900-8A0E-61E0-67A05E13C323}"/>
              </a:ext>
            </a:extLst>
          </p:cNvPr>
          <p:cNvSpPr txBox="1"/>
          <p:nvPr/>
        </p:nvSpPr>
        <p:spPr>
          <a:xfrm>
            <a:off x="36963" y="2823869"/>
            <a:ext cx="8858131" cy="523220"/>
          </a:xfrm>
          <a:prstGeom prst="rect">
            <a:avLst/>
          </a:prstGeom>
          <a:noFill/>
        </p:spPr>
        <p:txBody>
          <a:bodyPr wrap="none" rtlCol="0">
            <a:spAutoFit/>
          </a:bodyPr>
          <a:lstStyle/>
          <a:p>
            <a:pPr algn="ctr"/>
            <a:r>
              <a:rPr lang="en-US" sz="2800" dirty="0"/>
              <a:t>transport of points, but the transport of areas and densities</a:t>
            </a:r>
          </a:p>
        </p:txBody>
      </p:sp>
      <p:grpSp>
        <p:nvGrpSpPr>
          <p:cNvPr id="70" name="Group 69">
            <a:extLst>
              <a:ext uri="{FF2B5EF4-FFF2-40B4-BE49-F238E27FC236}">
                <a16:creationId xmlns:a16="http://schemas.microsoft.com/office/drawing/2014/main" id="{FAC0D5F6-3371-8CFB-B589-842F66348285}"/>
              </a:ext>
            </a:extLst>
          </p:cNvPr>
          <p:cNvGrpSpPr/>
          <p:nvPr/>
        </p:nvGrpSpPr>
        <p:grpSpPr>
          <a:xfrm>
            <a:off x="9629102" y="2399053"/>
            <a:ext cx="1343248" cy="1052913"/>
            <a:chOff x="6050403" y="4093609"/>
            <a:chExt cx="1343248" cy="1052913"/>
          </a:xfrm>
        </p:grpSpPr>
        <p:grpSp>
          <p:nvGrpSpPr>
            <p:cNvPr id="71" name="Group 70">
              <a:extLst>
                <a:ext uri="{FF2B5EF4-FFF2-40B4-BE49-F238E27FC236}">
                  <a16:creationId xmlns:a16="http://schemas.microsoft.com/office/drawing/2014/main" id="{41333B56-AEE3-5C34-F64F-A22FD55CA317}"/>
                </a:ext>
              </a:extLst>
            </p:cNvPr>
            <p:cNvGrpSpPr/>
            <p:nvPr/>
          </p:nvGrpSpPr>
          <p:grpSpPr>
            <a:xfrm>
              <a:off x="6050403" y="4338724"/>
              <a:ext cx="1021128" cy="489752"/>
              <a:chOff x="7084022" y="4336764"/>
              <a:chExt cx="1021128" cy="489752"/>
            </a:xfrm>
          </p:grpSpPr>
          <p:sp>
            <p:nvSpPr>
              <p:cNvPr id="75" name="Parallelogram 74">
                <a:extLst>
                  <a:ext uri="{FF2B5EF4-FFF2-40B4-BE49-F238E27FC236}">
                    <a16:creationId xmlns:a16="http://schemas.microsoft.com/office/drawing/2014/main" id="{3F91A32F-C5A3-952D-B36A-EA5A4D096F79}"/>
                  </a:ext>
                </a:extLst>
              </p:cNvPr>
              <p:cNvSpPr/>
              <p:nvPr/>
            </p:nvSpPr>
            <p:spPr>
              <a:xfrm rot="20603129" flipH="1">
                <a:off x="7084022" y="4460955"/>
                <a:ext cx="964002" cy="246052"/>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54C8E55E-953B-A728-43AA-29B0577C3997}"/>
                  </a:ext>
                </a:extLst>
              </p:cNvPr>
              <p:cNvCxnSpPr>
                <a:cxnSpLocks/>
              </p:cNvCxnSpPr>
              <p:nvPr/>
            </p:nvCxnSpPr>
            <p:spPr>
              <a:xfrm flipH="1" flipV="1">
                <a:off x="7934326" y="4336764"/>
                <a:ext cx="114573" cy="214073"/>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56CCD349-203B-6F9F-A809-0276F2B8EC86}"/>
                  </a:ext>
                </a:extLst>
              </p:cNvPr>
              <p:cNvCxnSpPr>
                <a:cxnSpLocks/>
              </p:cNvCxnSpPr>
              <p:nvPr/>
            </p:nvCxnSpPr>
            <p:spPr>
              <a:xfrm flipH="1">
                <a:off x="7190022" y="4574845"/>
                <a:ext cx="847365" cy="25167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5F961063-6838-61DF-CF5B-4B13CC5E2CDF}"/>
                  </a:ext>
                </a:extLst>
              </p:cNvPr>
              <p:cNvSpPr>
                <a:spLocks noChangeAspect="1"/>
              </p:cNvSpPr>
              <p:nvPr/>
            </p:nvSpPr>
            <p:spPr>
              <a:xfrm>
                <a:off x="8037387" y="4541876"/>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31BD79C5-E22F-54D8-8EF1-923CAF5ED192}"/>
                    </a:ext>
                  </a:extLst>
                </p:cNvPr>
                <p:cNvSpPr txBox="1"/>
                <p:nvPr/>
              </p:nvSpPr>
              <p:spPr>
                <a:xfrm rot="20176421">
                  <a:off x="6392757" y="4623302"/>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𝑤</m:t>
                            </m:r>
                          </m:e>
                        </m:acc>
                      </m:oMath>
                    </m:oMathPara>
                  </a14:m>
                  <a:endParaRPr lang="en-US" sz="2800" dirty="0"/>
                </a:p>
              </p:txBody>
            </p:sp>
          </mc:Choice>
          <mc:Fallback xmlns="">
            <p:sp>
              <p:nvSpPr>
                <p:cNvPr id="252" name="TextBox 251">
                  <a:extLst>
                    <a:ext uri="{FF2B5EF4-FFF2-40B4-BE49-F238E27FC236}">
                      <a16:creationId xmlns:a16="http://schemas.microsoft.com/office/drawing/2014/main" id="{FDA1FE6F-EF4B-DB7C-2DC1-F5BAC7A2AC46}"/>
                    </a:ext>
                  </a:extLst>
                </p:cNvPr>
                <p:cNvSpPr txBox="1">
                  <a:spLocks noRot="1" noChangeAspect="1" noMove="1" noResize="1" noEditPoints="1" noAdjustHandles="1" noChangeArrowheads="1" noChangeShapeType="1" noTextEdit="1"/>
                </p:cNvSpPr>
                <p:nvPr/>
              </p:nvSpPr>
              <p:spPr>
                <a:xfrm rot="20176421">
                  <a:off x="6392757" y="4623302"/>
                  <a:ext cx="541430" cy="52322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6433237-D748-E39A-789B-F0D79438F063}"/>
                    </a:ext>
                  </a:extLst>
                </p:cNvPr>
                <p:cNvSpPr txBox="1"/>
                <p:nvPr/>
              </p:nvSpPr>
              <p:spPr>
                <a:xfrm rot="19800302">
                  <a:off x="6921150" y="4093609"/>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oMath>
                    </m:oMathPara>
                  </a14:m>
                  <a:endParaRPr lang="en-US" sz="2800" dirty="0"/>
                </a:p>
              </p:txBody>
            </p:sp>
          </mc:Choice>
          <mc:Fallback xmlns="">
            <p:sp>
              <p:nvSpPr>
                <p:cNvPr id="253" name="TextBox 252">
                  <a:extLst>
                    <a:ext uri="{FF2B5EF4-FFF2-40B4-BE49-F238E27FC236}">
                      <a16:creationId xmlns:a16="http://schemas.microsoft.com/office/drawing/2014/main" id="{249F80A8-3E4E-0720-812E-35536995BE67}"/>
                    </a:ext>
                  </a:extLst>
                </p:cNvPr>
                <p:cNvSpPr txBox="1">
                  <a:spLocks noRot="1" noChangeAspect="1" noMove="1" noResize="1" noEditPoints="1" noAdjustHandles="1" noChangeArrowheads="1" noChangeShapeType="1" noTextEdit="1"/>
                </p:cNvSpPr>
                <p:nvPr/>
              </p:nvSpPr>
              <p:spPr>
                <a:xfrm rot="19800302">
                  <a:off x="6921150" y="4093609"/>
                  <a:ext cx="472501" cy="52322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895076D6-33AF-0265-44F0-6CD0D3D41583}"/>
                    </a:ext>
                  </a:extLst>
                </p:cNvPr>
                <p:cNvSpPr txBox="1"/>
                <p:nvPr/>
              </p:nvSpPr>
              <p:spPr>
                <a:xfrm rot="20398334">
                  <a:off x="6288479" y="4298303"/>
                  <a:ext cx="535596"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𝜔</m:t>
                            </m:r>
                          </m:e>
                        </m:acc>
                      </m:oMath>
                    </m:oMathPara>
                  </a14:m>
                  <a:endParaRPr lang="en-US" sz="2800" dirty="0"/>
                </a:p>
              </p:txBody>
            </p:sp>
          </mc:Choice>
          <mc:Fallback xmlns="">
            <p:sp>
              <p:nvSpPr>
                <p:cNvPr id="254" name="TextBox 253">
                  <a:extLst>
                    <a:ext uri="{FF2B5EF4-FFF2-40B4-BE49-F238E27FC236}">
                      <a16:creationId xmlns:a16="http://schemas.microsoft.com/office/drawing/2014/main" id="{2B4A3200-25D0-3D80-1FBA-0624A750C467}"/>
                    </a:ext>
                  </a:extLst>
                </p:cNvPr>
                <p:cNvSpPr txBox="1">
                  <a:spLocks noRot="1" noChangeAspect="1" noMove="1" noResize="1" noEditPoints="1" noAdjustHandles="1" noChangeArrowheads="1" noChangeShapeType="1" noTextEdit="1"/>
                </p:cNvSpPr>
                <p:nvPr/>
              </p:nvSpPr>
              <p:spPr>
                <a:xfrm rot="20398334">
                  <a:off x="6288479" y="4298303"/>
                  <a:ext cx="535596" cy="523220"/>
                </a:xfrm>
                <a:prstGeom prst="rect">
                  <a:avLst/>
                </a:prstGeom>
                <a:blipFill>
                  <a:blip r:embed="rId20"/>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580835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22</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157806" y="254587"/>
            <a:ext cx="7813998" cy="584775"/>
          </a:xfrm>
          <a:prstGeom prst="rect">
            <a:avLst/>
          </a:prstGeom>
          <a:noFill/>
        </p:spPr>
        <p:txBody>
          <a:bodyPr wrap="none" rtlCol="0">
            <a:spAutoFit/>
          </a:bodyPr>
          <a:lstStyle/>
          <a:p>
            <a:pPr algn="ctr"/>
            <a:r>
              <a:rPr lang="en-US" sz="3200" dirty="0"/>
              <a:t>This matches how classical mechanics is used:</a:t>
            </a:r>
          </a:p>
        </p:txBody>
      </p:sp>
      <p:sp>
        <p:nvSpPr>
          <p:cNvPr id="4" name="TextBox 3">
            <a:extLst>
              <a:ext uri="{FF2B5EF4-FFF2-40B4-BE49-F238E27FC236}">
                <a16:creationId xmlns:a16="http://schemas.microsoft.com/office/drawing/2014/main" id="{68656457-9A7F-27AB-CC62-A88653A8B75F}"/>
              </a:ext>
            </a:extLst>
          </p:cNvPr>
          <p:cNvSpPr txBox="1"/>
          <p:nvPr/>
        </p:nvSpPr>
        <p:spPr>
          <a:xfrm>
            <a:off x="157806" y="1036895"/>
            <a:ext cx="7164847" cy="1200329"/>
          </a:xfrm>
          <a:prstGeom prst="rect">
            <a:avLst/>
          </a:prstGeom>
          <a:noFill/>
        </p:spPr>
        <p:txBody>
          <a:bodyPr wrap="none" rtlCol="0">
            <a:spAutoFit/>
          </a:bodyPr>
          <a:lstStyle/>
          <a:p>
            <a:r>
              <a:rPr lang="en-US" sz="2400" dirty="0"/>
              <a:t>the objects we study are not point-like and can only be </a:t>
            </a:r>
          </a:p>
          <a:p>
            <a:r>
              <a:rPr lang="en-US" sz="2400" dirty="0"/>
              <a:t>considered point-like if their size is negligible compared </a:t>
            </a:r>
          </a:p>
          <a:p>
            <a:r>
              <a:rPr lang="en-US" sz="2400" dirty="0"/>
              <a:t>to the scale of the problem</a:t>
            </a:r>
          </a:p>
        </p:txBody>
      </p:sp>
      <p:sp>
        <p:nvSpPr>
          <p:cNvPr id="5" name="TextBox 4">
            <a:extLst>
              <a:ext uri="{FF2B5EF4-FFF2-40B4-BE49-F238E27FC236}">
                <a16:creationId xmlns:a16="http://schemas.microsoft.com/office/drawing/2014/main" id="{02EDCDAC-60A1-AE6A-DC54-8DD7438633A6}"/>
              </a:ext>
            </a:extLst>
          </p:cNvPr>
          <p:cNvSpPr txBox="1"/>
          <p:nvPr/>
        </p:nvSpPr>
        <p:spPr>
          <a:xfrm>
            <a:off x="157806" y="2401441"/>
            <a:ext cx="6725751" cy="1077218"/>
          </a:xfrm>
          <a:prstGeom prst="rect">
            <a:avLst/>
          </a:prstGeom>
          <a:noFill/>
        </p:spPr>
        <p:txBody>
          <a:bodyPr wrap="none" rtlCol="0">
            <a:spAutoFit/>
          </a:bodyPr>
          <a:lstStyle/>
          <a:p>
            <a:pPr algn="ctr"/>
            <a:r>
              <a:rPr lang="en-US" sz="3200" dirty="0"/>
              <a:t>This also matches how fluid mechanics </a:t>
            </a:r>
          </a:p>
          <a:p>
            <a:r>
              <a:rPr lang="en-US" sz="3200" dirty="0"/>
              <a:t>and continuum mechanics:</a:t>
            </a:r>
          </a:p>
        </p:txBody>
      </p:sp>
      <p:sp>
        <p:nvSpPr>
          <p:cNvPr id="7" name="TextBox 6">
            <a:extLst>
              <a:ext uri="{FF2B5EF4-FFF2-40B4-BE49-F238E27FC236}">
                <a16:creationId xmlns:a16="http://schemas.microsoft.com/office/drawing/2014/main" id="{E226828A-2FCE-B35E-677F-111701BC2331}"/>
              </a:ext>
            </a:extLst>
          </p:cNvPr>
          <p:cNvSpPr txBox="1"/>
          <p:nvPr/>
        </p:nvSpPr>
        <p:spPr>
          <a:xfrm>
            <a:off x="119730" y="3642876"/>
            <a:ext cx="7700441" cy="461665"/>
          </a:xfrm>
          <a:prstGeom prst="rect">
            <a:avLst/>
          </a:prstGeom>
          <a:noFill/>
        </p:spPr>
        <p:txBody>
          <a:bodyPr wrap="none" rtlCol="0">
            <a:spAutoFit/>
          </a:bodyPr>
          <a:lstStyle/>
          <a:p>
            <a:pPr algn="ctr"/>
            <a:r>
              <a:rPr lang="en-US" sz="2400" dirty="0"/>
              <a:t>where we study the motion of infinitesimal parts of material</a:t>
            </a:r>
          </a:p>
        </p:txBody>
      </p:sp>
      <p:pic>
        <p:nvPicPr>
          <p:cNvPr id="11" name="Picture 10">
            <a:extLst>
              <a:ext uri="{FF2B5EF4-FFF2-40B4-BE49-F238E27FC236}">
                <a16:creationId xmlns:a16="http://schemas.microsoft.com/office/drawing/2014/main" id="{A3ACCFC6-5B95-3AAB-ECE6-20E64CEF8158}"/>
              </a:ext>
            </a:extLst>
          </p:cNvPr>
          <p:cNvPicPr>
            <a:picLocks noChangeAspect="1"/>
          </p:cNvPicPr>
          <p:nvPr/>
        </p:nvPicPr>
        <p:blipFill rotWithShape="1">
          <a:blip r:embed="rId3"/>
          <a:srcRect l="11949" r="21519" b="1768"/>
          <a:stretch/>
        </p:blipFill>
        <p:spPr>
          <a:xfrm>
            <a:off x="9744608" y="564664"/>
            <a:ext cx="1795569" cy="2732412"/>
          </a:xfrm>
          <a:prstGeom prst="rect">
            <a:avLst/>
          </a:prstGeom>
        </p:spPr>
      </p:pic>
      <p:sp>
        <p:nvSpPr>
          <p:cNvPr id="6" name="TextBox 5">
            <a:extLst>
              <a:ext uri="{FF2B5EF4-FFF2-40B4-BE49-F238E27FC236}">
                <a16:creationId xmlns:a16="http://schemas.microsoft.com/office/drawing/2014/main" id="{2BEC5AC6-FCBF-B84B-6D80-C7FD36DF3A80}"/>
              </a:ext>
            </a:extLst>
          </p:cNvPr>
          <p:cNvSpPr txBox="1"/>
          <p:nvPr/>
        </p:nvSpPr>
        <p:spPr>
          <a:xfrm>
            <a:off x="9031325" y="3429000"/>
            <a:ext cx="3068404" cy="523220"/>
          </a:xfrm>
          <a:prstGeom prst="rect">
            <a:avLst/>
          </a:prstGeom>
          <a:noFill/>
        </p:spPr>
        <p:txBody>
          <a:bodyPr wrap="none" rtlCol="0">
            <a:spAutoFit/>
          </a:bodyPr>
          <a:lstStyle/>
          <a:p>
            <a:pPr algn="ctr"/>
            <a:r>
              <a:rPr lang="en-US" sz="1400" b="0" i="0" u="none" strike="noStrike" dirty="0">
                <a:effectLst/>
              </a:rPr>
              <a:t>Young, H. D., &amp; Freedman, R. A. (2019). </a:t>
            </a:r>
          </a:p>
          <a:p>
            <a:pPr algn="ctr"/>
            <a:r>
              <a:rPr lang="en-US" sz="1400" b="0" i="1" u="none" strike="noStrike" dirty="0">
                <a:effectLst/>
              </a:rPr>
              <a:t>University Physics with Modern Physics</a:t>
            </a:r>
            <a:endParaRPr lang="en-US" sz="1400" dirty="0"/>
          </a:p>
        </p:txBody>
      </p:sp>
      <p:sp>
        <p:nvSpPr>
          <p:cNvPr id="9" name="TextBox 8">
            <a:extLst>
              <a:ext uri="{FF2B5EF4-FFF2-40B4-BE49-F238E27FC236}">
                <a16:creationId xmlns:a16="http://schemas.microsoft.com/office/drawing/2014/main" id="{6CA98CD5-3DB7-ED02-E147-39C5D8F17F8F}"/>
              </a:ext>
            </a:extLst>
          </p:cNvPr>
          <p:cNvSpPr txBox="1"/>
          <p:nvPr/>
        </p:nvSpPr>
        <p:spPr>
          <a:xfrm>
            <a:off x="9632373" y="239197"/>
            <a:ext cx="2020040" cy="307777"/>
          </a:xfrm>
          <a:prstGeom prst="rect">
            <a:avLst/>
          </a:prstGeom>
          <a:noFill/>
        </p:spPr>
        <p:txBody>
          <a:bodyPr wrap="none" rtlCol="0">
            <a:spAutoFit/>
          </a:bodyPr>
          <a:lstStyle/>
          <a:p>
            <a:pPr algn="ctr"/>
            <a:r>
              <a:rPr lang="en-US" sz="1400" dirty="0"/>
              <a:t>Fluid Mechanics Example</a:t>
            </a:r>
            <a:endParaRPr lang="en-US" sz="1400" b="0" i="0" u="none" strike="noStrike" dirty="0">
              <a:effectLst/>
            </a:endParaRPr>
          </a:p>
        </p:txBody>
      </p:sp>
      <p:pic>
        <p:nvPicPr>
          <p:cNvPr id="18" name="Picture 17">
            <a:extLst>
              <a:ext uri="{FF2B5EF4-FFF2-40B4-BE49-F238E27FC236}">
                <a16:creationId xmlns:a16="http://schemas.microsoft.com/office/drawing/2014/main" id="{4A30D5C1-8A64-AD7B-B6EA-98379188F8B4}"/>
              </a:ext>
            </a:extLst>
          </p:cNvPr>
          <p:cNvPicPr>
            <a:picLocks noChangeAspect="1"/>
          </p:cNvPicPr>
          <p:nvPr/>
        </p:nvPicPr>
        <p:blipFill>
          <a:blip r:embed="rId4"/>
          <a:stretch>
            <a:fillRect/>
          </a:stretch>
        </p:blipFill>
        <p:spPr>
          <a:xfrm>
            <a:off x="3444127" y="4267669"/>
            <a:ext cx="3092079" cy="2134732"/>
          </a:xfrm>
          <a:prstGeom prst="rect">
            <a:avLst/>
          </a:prstGeom>
        </p:spPr>
      </p:pic>
      <p:sp>
        <p:nvSpPr>
          <p:cNvPr id="10" name="TextBox 9">
            <a:extLst>
              <a:ext uri="{FF2B5EF4-FFF2-40B4-BE49-F238E27FC236}">
                <a16:creationId xmlns:a16="http://schemas.microsoft.com/office/drawing/2014/main" id="{9458F193-FF33-4937-3134-6E2D5477EB0B}"/>
              </a:ext>
            </a:extLst>
          </p:cNvPr>
          <p:cNvSpPr txBox="1"/>
          <p:nvPr/>
        </p:nvSpPr>
        <p:spPr>
          <a:xfrm>
            <a:off x="906900" y="4439275"/>
            <a:ext cx="2366995" cy="307777"/>
          </a:xfrm>
          <a:prstGeom prst="rect">
            <a:avLst/>
          </a:prstGeom>
          <a:noFill/>
        </p:spPr>
        <p:txBody>
          <a:bodyPr wrap="none" rtlCol="0">
            <a:spAutoFit/>
          </a:bodyPr>
          <a:lstStyle/>
          <a:p>
            <a:pPr algn="ctr"/>
            <a:r>
              <a:rPr lang="en-US" sz="1400" dirty="0"/>
              <a:t>Statistical Mechanics Example</a:t>
            </a:r>
            <a:endParaRPr lang="en-US" sz="1400" b="0" i="0" u="none" strike="noStrike" dirty="0">
              <a:effectLst/>
            </a:endParaRPr>
          </a:p>
        </p:txBody>
      </p:sp>
      <p:sp>
        <p:nvSpPr>
          <p:cNvPr id="12" name="TextBox 11">
            <a:extLst>
              <a:ext uri="{FF2B5EF4-FFF2-40B4-BE49-F238E27FC236}">
                <a16:creationId xmlns:a16="http://schemas.microsoft.com/office/drawing/2014/main" id="{E18CB0D5-B47D-6294-DBA3-4D14120BCCF7}"/>
              </a:ext>
            </a:extLst>
          </p:cNvPr>
          <p:cNvSpPr txBox="1"/>
          <p:nvPr/>
        </p:nvSpPr>
        <p:spPr>
          <a:xfrm>
            <a:off x="1355364" y="5559495"/>
            <a:ext cx="1748299" cy="523220"/>
          </a:xfrm>
          <a:prstGeom prst="rect">
            <a:avLst/>
          </a:prstGeom>
          <a:noFill/>
        </p:spPr>
        <p:txBody>
          <a:bodyPr wrap="none" rtlCol="0">
            <a:spAutoFit/>
          </a:bodyPr>
          <a:lstStyle/>
          <a:p>
            <a:pPr algn="ctr"/>
            <a:r>
              <a:rPr lang="en-US" sz="1400" dirty="0" err="1"/>
              <a:t>Styer</a:t>
            </a:r>
            <a:r>
              <a:rPr lang="en-US" sz="1400" dirty="0"/>
              <a:t>, D. F. (2023)</a:t>
            </a:r>
          </a:p>
          <a:p>
            <a:pPr algn="ctr"/>
            <a:r>
              <a:rPr lang="en-US" sz="1400" dirty="0"/>
              <a:t> Statistical Mechanics</a:t>
            </a:r>
            <a:endParaRPr lang="en-US" sz="1400" b="0" i="0" u="none" strike="noStrike" dirty="0">
              <a:effectLst/>
            </a:endParaRPr>
          </a:p>
        </p:txBody>
      </p:sp>
    </p:spTree>
    <p:extLst>
      <p:ext uri="{BB962C8B-B14F-4D97-AF65-F5344CB8AC3E}">
        <p14:creationId xmlns:p14="http://schemas.microsoft.com/office/powerpoint/2010/main" val="3289506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a:xfrm>
            <a:off x="128133" y="6572888"/>
            <a:ext cx="5967867" cy="235967"/>
          </a:xfrm>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23</a:t>
            </a:fld>
            <a:endParaRPr lang="en-US"/>
          </a:p>
        </p:txBody>
      </p:sp>
      <p:pic>
        <p:nvPicPr>
          <p:cNvPr id="11" name="Picture 10">
            <a:extLst>
              <a:ext uri="{FF2B5EF4-FFF2-40B4-BE49-F238E27FC236}">
                <a16:creationId xmlns:a16="http://schemas.microsoft.com/office/drawing/2014/main" id="{A3ACCFC6-5B95-3AAB-ECE6-20E64CEF8158}"/>
              </a:ext>
            </a:extLst>
          </p:cNvPr>
          <p:cNvPicPr>
            <a:picLocks noChangeAspect="1"/>
          </p:cNvPicPr>
          <p:nvPr/>
        </p:nvPicPr>
        <p:blipFill rotWithShape="1">
          <a:blip r:embed="rId3"/>
          <a:srcRect l="11949" r="21519" b="1768"/>
          <a:stretch/>
        </p:blipFill>
        <p:spPr>
          <a:xfrm>
            <a:off x="9998565" y="893335"/>
            <a:ext cx="1921788" cy="2924487"/>
          </a:xfrm>
          <a:prstGeom prst="rect">
            <a:avLst/>
          </a:prstGeom>
        </p:spPr>
      </p:pic>
      <p:pic>
        <p:nvPicPr>
          <p:cNvPr id="13" name="Picture 12">
            <a:extLst>
              <a:ext uri="{FF2B5EF4-FFF2-40B4-BE49-F238E27FC236}">
                <a16:creationId xmlns:a16="http://schemas.microsoft.com/office/drawing/2014/main" id="{F7DF87E3-5D57-7675-603D-D441C3B83849}"/>
              </a:ext>
            </a:extLst>
          </p:cNvPr>
          <p:cNvPicPr>
            <a:picLocks noChangeAspect="1"/>
          </p:cNvPicPr>
          <p:nvPr/>
        </p:nvPicPr>
        <p:blipFill>
          <a:blip r:embed="rId4"/>
          <a:stretch>
            <a:fillRect/>
          </a:stretch>
        </p:blipFill>
        <p:spPr>
          <a:xfrm>
            <a:off x="555616" y="952863"/>
            <a:ext cx="3315858" cy="2072412"/>
          </a:xfrm>
          <a:prstGeom prst="rect">
            <a:avLst/>
          </a:prstGeom>
        </p:spPr>
      </p:pic>
      <p:sp>
        <p:nvSpPr>
          <p:cNvPr id="6" name="TextBox 5">
            <a:extLst>
              <a:ext uri="{FF2B5EF4-FFF2-40B4-BE49-F238E27FC236}">
                <a16:creationId xmlns:a16="http://schemas.microsoft.com/office/drawing/2014/main" id="{38E683ED-A069-6A91-E3B1-71B2F8C2590C}"/>
              </a:ext>
            </a:extLst>
          </p:cNvPr>
          <p:cNvSpPr txBox="1"/>
          <p:nvPr/>
        </p:nvSpPr>
        <p:spPr>
          <a:xfrm>
            <a:off x="119730" y="210233"/>
            <a:ext cx="4464619" cy="523220"/>
          </a:xfrm>
          <a:prstGeom prst="rect">
            <a:avLst/>
          </a:prstGeom>
          <a:noFill/>
        </p:spPr>
        <p:txBody>
          <a:bodyPr wrap="none" rtlCol="0">
            <a:spAutoFit/>
          </a:bodyPr>
          <a:lstStyle/>
          <a:p>
            <a:pPr algn="ctr"/>
            <a:r>
              <a:rPr lang="en-US" sz="1400" b="0" i="0" u="none" strike="noStrike" dirty="0">
                <a:effectLst/>
              </a:rPr>
              <a:t>Munson, B. R., </a:t>
            </a:r>
            <a:r>
              <a:rPr lang="en-US" sz="1400" b="0" i="0" u="none" strike="noStrike" dirty="0" err="1">
                <a:effectLst/>
              </a:rPr>
              <a:t>Okiishi</a:t>
            </a:r>
            <a:r>
              <a:rPr lang="en-US" sz="1400" b="0" i="0" u="none" strike="noStrike" dirty="0">
                <a:effectLst/>
              </a:rPr>
              <a:t>, T. H., </a:t>
            </a:r>
            <a:r>
              <a:rPr lang="en-US" sz="1400" b="0" i="0" u="none" strike="noStrike" dirty="0" err="1">
                <a:effectLst/>
              </a:rPr>
              <a:t>Huebsch</a:t>
            </a:r>
            <a:r>
              <a:rPr lang="en-US" sz="1400" b="0" i="0" u="none" strike="noStrike" dirty="0">
                <a:effectLst/>
              </a:rPr>
              <a:t>, W. W., &amp; </a:t>
            </a:r>
            <a:r>
              <a:rPr lang="en-US" sz="1400" b="0" i="0" u="none" strike="noStrike" dirty="0" err="1">
                <a:effectLst/>
              </a:rPr>
              <a:t>Rothmayer</a:t>
            </a:r>
            <a:r>
              <a:rPr lang="en-US" sz="1400" b="0" i="0" u="none" strike="noStrike" dirty="0">
                <a:effectLst/>
              </a:rPr>
              <a:t>,</a:t>
            </a:r>
          </a:p>
          <a:p>
            <a:pPr algn="ctr"/>
            <a:r>
              <a:rPr lang="en-US" sz="1400" b="0" i="0" u="none" strike="noStrike" dirty="0">
                <a:effectLst/>
              </a:rPr>
              <a:t> A. P. (2013). </a:t>
            </a:r>
            <a:r>
              <a:rPr lang="en-US" sz="1400" b="0" i="1" u="none" strike="noStrike" dirty="0">
                <a:effectLst/>
              </a:rPr>
              <a:t>Fundamentals of Fluid Mechanics</a:t>
            </a:r>
            <a:r>
              <a:rPr lang="en-US" sz="1400" b="0" i="0" u="none" strike="noStrike" dirty="0">
                <a:effectLst/>
              </a:rPr>
              <a:t>.</a:t>
            </a:r>
            <a:endParaRPr lang="en-US" sz="1050" dirty="0"/>
          </a:p>
        </p:txBody>
      </p:sp>
      <p:sp>
        <p:nvSpPr>
          <p:cNvPr id="9" name="TextBox 8">
            <a:extLst>
              <a:ext uri="{FF2B5EF4-FFF2-40B4-BE49-F238E27FC236}">
                <a16:creationId xmlns:a16="http://schemas.microsoft.com/office/drawing/2014/main" id="{2936CA69-2F47-3730-177F-1A1EC7A8832F}"/>
              </a:ext>
            </a:extLst>
          </p:cNvPr>
          <p:cNvSpPr txBox="1"/>
          <p:nvPr/>
        </p:nvSpPr>
        <p:spPr>
          <a:xfrm>
            <a:off x="8851949" y="210233"/>
            <a:ext cx="3068404" cy="523220"/>
          </a:xfrm>
          <a:prstGeom prst="rect">
            <a:avLst/>
          </a:prstGeom>
          <a:noFill/>
        </p:spPr>
        <p:txBody>
          <a:bodyPr wrap="none" rtlCol="0">
            <a:spAutoFit/>
          </a:bodyPr>
          <a:lstStyle/>
          <a:p>
            <a:pPr algn="ctr"/>
            <a:r>
              <a:rPr lang="en-US" sz="1400" b="0" i="0" u="none" strike="noStrike" dirty="0">
                <a:effectLst/>
              </a:rPr>
              <a:t>Young, H. D., &amp; Freedman, R. A. (2019). </a:t>
            </a:r>
          </a:p>
          <a:p>
            <a:pPr algn="ctr"/>
            <a:r>
              <a:rPr lang="en-US" sz="1400" b="0" i="1" u="none" strike="noStrike" dirty="0">
                <a:effectLst/>
              </a:rPr>
              <a:t>University Physics with Modern Physics</a:t>
            </a:r>
            <a:endParaRPr lang="en-US" sz="1400" dirty="0"/>
          </a:p>
        </p:txBody>
      </p:sp>
      <p:pic>
        <p:nvPicPr>
          <p:cNvPr id="8" name="Picture 7">
            <a:extLst>
              <a:ext uri="{FF2B5EF4-FFF2-40B4-BE49-F238E27FC236}">
                <a16:creationId xmlns:a16="http://schemas.microsoft.com/office/drawing/2014/main" id="{3E193095-1374-DE79-267F-BA558403E1F9}"/>
              </a:ext>
            </a:extLst>
          </p:cNvPr>
          <p:cNvPicPr>
            <a:picLocks noChangeAspect="1"/>
          </p:cNvPicPr>
          <p:nvPr/>
        </p:nvPicPr>
        <p:blipFill>
          <a:blip r:embed="rId5"/>
          <a:stretch>
            <a:fillRect/>
          </a:stretch>
        </p:blipFill>
        <p:spPr>
          <a:xfrm>
            <a:off x="7121471" y="4096452"/>
            <a:ext cx="3721291" cy="2425825"/>
          </a:xfrm>
          <a:prstGeom prst="rect">
            <a:avLst/>
          </a:prstGeom>
        </p:spPr>
      </p:pic>
      <p:sp>
        <p:nvSpPr>
          <p:cNvPr id="10" name="TextBox 9">
            <a:extLst>
              <a:ext uri="{FF2B5EF4-FFF2-40B4-BE49-F238E27FC236}">
                <a16:creationId xmlns:a16="http://schemas.microsoft.com/office/drawing/2014/main" id="{095CC42D-2C39-3D3B-A2F3-20791AD925F3}"/>
              </a:ext>
            </a:extLst>
          </p:cNvPr>
          <p:cNvSpPr txBox="1"/>
          <p:nvPr/>
        </p:nvSpPr>
        <p:spPr>
          <a:xfrm>
            <a:off x="286914" y="4956437"/>
            <a:ext cx="3884846" cy="307777"/>
          </a:xfrm>
          <a:prstGeom prst="rect">
            <a:avLst/>
          </a:prstGeom>
          <a:noFill/>
        </p:spPr>
        <p:txBody>
          <a:bodyPr wrap="none" rtlCol="0">
            <a:spAutoFit/>
          </a:bodyPr>
          <a:lstStyle/>
          <a:p>
            <a:pPr algn="ctr"/>
            <a:r>
              <a:rPr lang="en-US" sz="1400" b="0" i="0" u="none" strike="noStrike" dirty="0" err="1">
                <a:effectLst/>
              </a:rPr>
              <a:t>Peliti</a:t>
            </a:r>
            <a:r>
              <a:rPr lang="en-US" sz="1400" b="0" i="0" u="none" strike="noStrike" dirty="0">
                <a:effectLst/>
              </a:rPr>
              <a:t>, L. (2011). </a:t>
            </a:r>
            <a:r>
              <a:rPr lang="en-US" sz="1400" b="0" i="1" u="none" strike="noStrike" dirty="0">
                <a:effectLst/>
              </a:rPr>
              <a:t>Statistical Mechanics in a Nutshell</a:t>
            </a:r>
            <a:r>
              <a:rPr lang="en-US" sz="1400" b="0" i="0" u="none" strike="noStrike" dirty="0">
                <a:effectLst/>
              </a:rPr>
              <a:t>.</a:t>
            </a:r>
            <a:endParaRPr lang="en-US" sz="1400" dirty="0"/>
          </a:p>
        </p:txBody>
      </p:sp>
      <p:pic>
        <p:nvPicPr>
          <p:cNvPr id="16" name="Picture 15">
            <a:extLst>
              <a:ext uri="{FF2B5EF4-FFF2-40B4-BE49-F238E27FC236}">
                <a16:creationId xmlns:a16="http://schemas.microsoft.com/office/drawing/2014/main" id="{3952CA5A-ACF7-6FAC-9EFC-536E53916D16}"/>
              </a:ext>
            </a:extLst>
          </p:cNvPr>
          <p:cNvPicPr>
            <a:picLocks noChangeAspect="1"/>
          </p:cNvPicPr>
          <p:nvPr/>
        </p:nvPicPr>
        <p:blipFill>
          <a:blip r:embed="rId6"/>
          <a:stretch>
            <a:fillRect/>
          </a:stretch>
        </p:blipFill>
        <p:spPr>
          <a:xfrm>
            <a:off x="286914" y="5392866"/>
            <a:ext cx="5162815" cy="825542"/>
          </a:xfrm>
          <a:prstGeom prst="rect">
            <a:avLst/>
          </a:prstGeom>
        </p:spPr>
      </p:pic>
      <p:cxnSp>
        <p:nvCxnSpPr>
          <p:cNvPr id="20" name="Straight Connector 19">
            <a:extLst>
              <a:ext uri="{FF2B5EF4-FFF2-40B4-BE49-F238E27FC236}">
                <a16:creationId xmlns:a16="http://schemas.microsoft.com/office/drawing/2014/main" id="{2B8B9F70-C868-5962-469B-A1D36875D1E0}"/>
              </a:ext>
            </a:extLst>
          </p:cNvPr>
          <p:cNvCxnSpPr>
            <a:cxnSpLocks/>
            <a:stCxn id="10" idx="3"/>
          </p:cNvCxnSpPr>
          <p:nvPr/>
        </p:nvCxnSpPr>
        <p:spPr>
          <a:xfrm>
            <a:off x="4171760" y="5110326"/>
            <a:ext cx="3249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74D212F-EDB6-532E-8693-B30E1F1BD39D}"/>
              </a:ext>
            </a:extLst>
          </p:cNvPr>
          <p:cNvCxnSpPr>
            <a:cxnSpLocks/>
          </p:cNvCxnSpPr>
          <p:nvPr/>
        </p:nvCxnSpPr>
        <p:spPr>
          <a:xfrm>
            <a:off x="3702215" y="5264214"/>
            <a:ext cx="169259" cy="260932"/>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8AF13AB-DE0D-4EB5-7CED-9F640FFB2D5C}"/>
              </a:ext>
            </a:extLst>
          </p:cNvPr>
          <p:cNvPicPr>
            <a:picLocks noChangeAspect="1"/>
          </p:cNvPicPr>
          <p:nvPr/>
        </p:nvPicPr>
        <p:blipFill rotWithShape="1">
          <a:blip r:embed="rId7"/>
          <a:srcRect r="275"/>
          <a:stretch/>
        </p:blipFill>
        <p:spPr>
          <a:xfrm>
            <a:off x="286914" y="3666670"/>
            <a:ext cx="6423945" cy="935287"/>
          </a:xfrm>
          <a:prstGeom prst="rect">
            <a:avLst/>
          </a:prstGeom>
        </p:spPr>
      </p:pic>
      <p:sp>
        <p:nvSpPr>
          <p:cNvPr id="12" name="TextBox 11">
            <a:extLst>
              <a:ext uri="{FF2B5EF4-FFF2-40B4-BE49-F238E27FC236}">
                <a16:creationId xmlns:a16="http://schemas.microsoft.com/office/drawing/2014/main" id="{55B86D00-5727-8286-F5AB-593ABF3391FC}"/>
              </a:ext>
            </a:extLst>
          </p:cNvPr>
          <p:cNvSpPr txBox="1"/>
          <p:nvPr/>
        </p:nvSpPr>
        <p:spPr>
          <a:xfrm>
            <a:off x="555616" y="3134636"/>
            <a:ext cx="5685275" cy="400110"/>
          </a:xfrm>
          <a:prstGeom prst="rect">
            <a:avLst/>
          </a:prstGeom>
          <a:noFill/>
        </p:spPr>
        <p:txBody>
          <a:bodyPr wrap="none" rtlCol="0">
            <a:spAutoFit/>
          </a:bodyPr>
          <a:lstStyle/>
          <a:p>
            <a:pPr algn="ctr"/>
            <a:r>
              <a:rPr lang="en-US" sz="2000" b="0" i="0" u="none" strike="noStrike" dirty="0">
                <a:effectLst/>
              </a:rPr>
              <a:t>Wikipedia page for Microstate (statistical mechanics)</a:t>
            </a:r>
            <a:endParaRPr lang="en-US" sz="1400" dirty="0"/>
          </a:p>
        </p:txBody>
      </p:sp>
      <p:pic>
        <p:nvPicPr>
          <p:cNvPr id="14" name="Picture 13">
            <a:extLst>
              <a:ext uri="{FF2B5EF4-FFF2-40B4-BE49-F238E27FC236}">
                <a16:creationId xmlns:a16="http://schemas.microsoft.com/office/drawing/2014/main" id="{EED3C47A-050C-3384-CE47-938506913D94}"/>
              </a:ext>
            </a:extLst>
          </p:cNvPr>
          <p:cNvPicPr>
            <a:picLocks noChangeAspect="1"/>
          </p:cNvPicPr>
          <p:nvPr/>
        </p:nvPicPr>
        <p:blipFill>
          <a:blip r:embed="rId8"/>
          <a:stretch>
            <a:fillRect/>
          </a:stretch>
        </p:blipFill>
        <p:spPr>
          <a:xfrm>
            <a:off x="4484595" y="747470"/>
            <a:ext cx="3092079" cy="2134732"/>
          </a:xfrm>
          <a:prstGeom prst="rect">
            <a:avLst/>
          </a:prstGeom>
        </p:spPr>
      </p:pic>
      <p:sp>
        <p:nvSpPr>
          <p:cNvPr id="15" name="TextBox 14">
            <a:extLst>
              <a:ext uri="{FF2B5EF4-FFF2-40B4-BE49-F238E27FC236}">
                <a16:creationId xmlns:a16="http://schemas.microsoft.com/office/drawing/2014/main" id="{05E4F91A-10C1-4555-73E9-8A21E1D7BCE8}"/>
              </a:ext>
            </a:extLst>
          </p:cNvPr>
          <p:cNvSpPr txBox="1"/>
          <p:nvPr/>
        </p:nvSpPr>
        <p:spPr>
          <a:xfrm>
            <a:off x="4845179" y="165163"/>
            <a:ext cx="1748299" cy="523220"/>
          </a:xfrm>
          <a:prstGeom prst="rect">
            <a:avLst/>
          </a:prstGeom>
          <a:noFill/>
        </p:spPr>
        <p:txBody>
          <a:bodyPr wrap="none" rtlCol="0">
            <a:spAutoFit/>
          </a:bodyPr>
          <a:lstStyle/>
          <a:p>
            <a:pPr algn="ctr"/>
            <a:r>
              <a:rPr lang="en-US" sz="1400" dirty="0" err="1"/>
              <a:t>Styer</a:t>
            </a:r>
            <a:r>
              <a:rPr lang="en-US" sz="1400" dirty="0"/>
              <a:t>, D. F. (2023)</a:t>
            </a:r>
          </a:p>
          <a:p>
            <a:pPr algn="ctr"/>
            <a:r>
              <a:rPr lang="en-US" sz="1400" dirty="0"/>
              <a:t> Statistical Mechanics</a:t>
            </a:r>
            <a:endParaRPr lang="en-US" sz="1400" b="0" i="0" u="none" strike="noStrike" dirty="0">
              <a:effectLst/>
            </a:endParaRPr>
          </a:p>
        </p:txBody>
      </p:sp>
    </p:spTree>
    <p:extLst>
      <p:ext uri="{BB962C8B-B14F-4D97-AF65-F5344CB8AC3E}">
        <p14:creationId xmlns:p14="http://schemas.microsoft.com/office/powerpoint/2010/main" val="806688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24</a:t>
            </a:fld>
            <a:endParaRPr lang="en-US"/>
          </a:p>
        </p:txBody>
      </p:sp>
      <p:sp>
        <p:nvSpPr>
          <p:cNvPr id="6" name="TextBox 5">
            <a:extLst>
              <a:ext uri="{FF2B5EF4-FFF2-40B4-BE49-F238E27FC236}">
                <a16:creationId xmlns:a16="http://schemas.microsoft.com/office/drawing/2014/main" id="{5FE8170B-91FE-51F9-1F86-3B7F2E54264C}"/>
              </a:ext>
            </a:extLst>
          </p:cNvPr>
          <p:cNvSpPr txBox="1"/>
          <p:nvPr/>
        </p:nvSpPr>
        <p:spPr>
          <a:xfrm>
            <a:off x="253860" y="2460518"/>
            <a:ext cx="11938140" cy="523220"/>
          </a:xfrm>
          <a:prstGeom prst="rect">
            <a:avLst/>
          </a:prstGeom>
          <a:noFill/>
        </p:spPr>
        <p:txBody>
          <a:bodyPr wrap="none" rtlCol="0">
            <a:spAutoFit/>
          </a:bodyPr>
          <a:lstStyle/>
          <a:p>
            <a:r>
              <a:rPr lang="en-US" sz="2800" dirty="0"/>
              <a:t>Hamiltonian mechanics, then, map regions while preserving the number of states</a:t>
            </a:r>
          </a:p>
        </p:txBody>
      </p:sp>
      <p:sp>
        <p:nvSpPr>
          <p:cNvPr id="9" name="TextBox 8">
            <a:extLst>
              <a:ext uri="{FF2B5EF4-FFF2-40B4-BE49-F238E27FC236}">
                <a16:creationId xmlns:a16="http://schemas.microsoft.com/office/drawing/2014/main" id="{2A7EA6FA-8750-F5E2-BF9D-C47CE89BE1D0}"/>
              </a:ext>
            </a:extLst>
          </p:cNvPr>
          <p:cNvSpPr txBox="1"/>
          <p:nvPr/>
        </p:nvSpPr>
        <p:spPr>
          <a:xfrm>
            <a:off x="187464" y="3465761"/>
            <a:ext cx="10573407" cy="523220"/>
          </a:xfrm>
          <a:prstGeom prst="rect">
            <a:avLst/>
          </a:prstGeom>
          <a:noFill/>
        </p:spPr>
        <p:txBody>
          <a:bodyPr wrap="none" rtlCol="0">
            <a:spAutoFit/>
          </a:bodyPr>
          <a:lstStyle/>
          <a:p>
            <a:pPr algn="ctr"/>
            <a:r>
              <a:rPr lang="en-US" sz="2800" dirty="0"/>
              <a:t>Meaning that for each initial state, there is one and only one final state </a:t>
            </a:r>
          </a:p>
        </p:txBody>
      </p:sp>
      <p:sp>
        <p:nvSpPr>
          <p:cNvPr id="10" name="TextBox 9">
            <a:extLst>
              <a:ext uri="{FF2B5EF4-FFF2-40B4-BE49-F238E27FC236}">
                <a16:creationId xmlns:a16="http://schemas.microsoft.com/office/drawing/2014/main" id="{A0B572DD-BD48-372C-9089-0C25554C6283}"/>
              </a:ext>
            </a:extLst>
          </p:cNvPr>
          <p:cNvSpPr txBox="1"/>
          <p:nvPr/>
        </p:nvSpPr>
        <p:spPr>
          <a:xfrm>
            <a:off x="57737" y="4263359"/>
            <a:ext cx="9355766" cy="1569660"/>
          </a:xfrm>
          <a:prstGeom prst="rect">
            <a:avLst/>
          </a:prstGeom>
          <a:noFill/>
        </p:spPr>
        <p:txBody>
          <a:bodyPr wrap="none" rtlCol="0">
            <a:spAutoFit/>
          </a:bodyPr>
          <a:lstStyle/>
          <a:p>
            <a:pPr algn="ctr"/>
            <a:r>
              <a:rPr lang="en-US" sz="4800" dirty="0">
                <a:solidFill>
                  <a:schemeClr val="accent6">
                    <a:lumMod val="75000"/>
                  </a:schemeClr>
                </a:solidFill>
              </a:rPr>
              <a:t>The Hamiltonian evolution is </a:t>
            </a:r>
          </a:p>
          <a:p>
            <a:pPr algn="ctr"/>
            <a:r>
              <a:rPr lang="en-US" sz="4800" dirty="0">
                <a:solidFill>
                  <a:schemeClr val="accent6">
                    <a:lumMod val="75000"/>
                  </a:schemeClr>
                </a:solidFill>
              </a:rPr>
              <a:t>deterministic and reversable (DR-EV)</a:t>
            </a:r>
          </a:p>
        </p:txBody>
      </p:sp>
      <p:pic>
        <p:nvPicPr>
          <p:cNvPr id="5" name="Picture 4">
            <a:extLst>
              <a:ext uri="{FF2B5EF4-FFF2-40B4-BE49-F238E27FC236}">
                <a16:creationId xmlns:a16="http://schemas.microsoft.com/office/drawing/2014/main" id="{875A8F71-2C59-303F-E5F8-5D4FAD05420F}"/>
              </a:ext>
            </a:extLst>
          </p:cNvPr>
          <p:cNvPicPr>
            <a:picLocks noChangeAspect="1"/>
          </p:cNvPicPr>
          <p:nvPr/>
        </p:nvPicPr>
        <p:blipFill rotWithShape="1">
          <a:blip r:embed="rId3"/>
          <a:srcRect r="275"/>
          <a:stretch/>
        </p:blipFill>
        <p:spPr>
          <a:xfrm>
            <a:off x="1734159" y="863849"/>
            <a:ext cx="9186400" cy="1337484"/>
          </a:xfrm>
          <a:prstGeom prst="rect">
            <a:avLst/>
          </a:prstGeom>
        </p:spPr>
      </p:pic>
      <p:sp>
        <p:nvSpPr>
          <p:cNvPr id="7" name="TextBox 6">
            <a:extLst>
              <a:ext uri="{FF2B5EF4-FFF2-40B4-BE49-F238E27FC236}">
                <a16:creationId xmlns:a16="http://schemas.microsoft.com/office/drawing/2014/main" id="{F3653E2C-656A-5BF2-29A9-6F3D173263E2}"/>
              </a:ext>
            </a:extLst>
          </p:cNvPr>
          <p:cNvSpPr txBox="1"/>
          <p:nvPr/>
        </p:nvSpPr>
        <p:spPr>
          <a:xfrm>
            <a:off x="3484721" y="285221"/>
            <a:ext cx="5685275" cy="400110"/>
          </a:xfrm>
          <a:prstGeom prst="rect">
            <a:avLst/>
          </a:prstGeom>
          <a:noFill/>
        </p:spPr>
        <p:txBody>
          <a:bodyPr wrap="none" rtlCol="0">
            <a:spAutoFit/>
          </a:bodyPr>
          <a:lstStyle/>
          <a:p>
            <a:pPr algn="ctr"/>
            <a:r>
              <a:rPr lang="en-US" sz="2000" b="0" i="0" u="none" strike="noStrike" dirty="0">
                <a:effectLst/>
              </a:rPr>
              <a:t>Wikipedia page for Microstate (statistical mechanics)</a:t>
            </a:r>
            <a:endParaRPr lang="en-US" sz="1400" dirty="0"/>
          </a:p>
        </p:txBody>
      </p:sp>
    </p:spTree>
    <p:extLst>
      <p:ext uri="{BB962C8B-B14F-4D97-AF65-F5344CB8AC3E}">
        <p14:creationId xmlns:p14="http://schemas.microsoft.com/office/powerpoint/2010/main" val="71105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25</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48895" y="255065"/>
            <a:ext cx="7228646" cy="1077218"/>
          </a:xfrm>
          <a:prstGeom prst="rect">
            <a:avLst/>
          </a:prstGeom>
          <a:noFill/>
        </p:spPr>
        <p:txBody>
          <a:bodyPr wrap="none" rtlCol="0">
            <a:spAutoFit/>
          </a:bodyPr>
          <a:lstStyle/>
          <a:p>
            <a:r>
              <a:rPr lang="en-US" sz="3200" dirty="0"/>
              <a:t>This explains why we are unable to model </a:t>
            </a:r>
          </a:p>
          <a:p>
            <a:r>
              <a:rPr lang="en-US" sz="3200" dirty="0"/>
              <a:t>systems that are dissipative </a:t>
            </a:r>
          </a:p>
        </p:txBody>
      </p:sp>
      <p:sp>
        <p:nvSpPr>
          <p:cNvPr id="4" name="TextBox 3">
            <a:extLst>
              <a:ext uri="{FF2B5EF4-FFF2-40B4-BE49-F238E27FC236}">
                <a16:creationId xmlns:a16="http://schemas.microsoft.com/office/drawing/2014/main" id="{E1A1F6D8-E622-CE8B-98E6-357986E58008}"/>
              </a:ext>
            </a:extLst>
          </p:cNvPr>
          <p:cNvSpPr txBox="1"/>
          <p:nvPr/>
        </p:nvSpPr>
        <p:spPr>
          <a:xfrm>
            <a:off x="331449" y="2942578"/>
            <a:ext cx="7063537" cy="1077218"/>
          </a:xfrm>
          <a:prstGeom prst="rect">
            <a:avLst/>
          </a:prstGeom>
          <a:noFill/>
        </p:spPr>
        <p:txBody>
          <a:bodyPr wrap="none" rtlCol="0">
            <a:spAutoFit/>
          </a:bodyPr>
          <a:lstStyle/>
          <a:p>
            <a:r>
              <a:rPr lang="en-US" sz="3200" dirty="0"/>
              <a:t>given enough time which will cause the </a:t>
            </a:r>
          </a:p>
          <a:p>
            <a:r>
              <a:rPr lang="en-US" sz="3200" dirty="0"/>
              <a:t>density to concentrate over the attractor </a:t>
            </a:r>
          </a:p>
        </p:txBody>
      </p:sp>
      <p:sp>
        <p:nvSpPr>
          <p:cNvPr id="5" name="TextBox 4">
            <a:extLst>
              <a:ext uri="{FF2B5EF4-FFF2-40B4-BE49-F238E27FC236}">
                <a16:creationId xmlns:a16="http://schemas.microsoft.com/office/drawing/2014/main" id="{10AA1843-BC79-833D-60AA-6F923C70563B}"/>
              </a:ext>
            </a:extLst>
          </p:cNvPr>
          <p:cNvSpPr txBox="1"/>
          <p:nvPr/>
        </p:nvSpPr>
        <p:spPr>
          <a:xfrm>
            <a:off x="515255" y="1501601"/>
            <a:ext cx="7337200" cy="1077218"/>
          </a:xfrm>
          <a:prstGeom prst="rect">
            <a:avLst/>
          </a:prstGeom>
          <a:noFill/>
        </p:spPr>
        <p:txBody>
          <a:bodyPr wrap="none" rtlCol="0">
            <a:spAutoFit/>
          </a:bodyPr>
          <a:lstStyle/>
          <a:p>
            <a:r>
              <a:rPr lang="en-US" sz="3200" dirty="0"/>
              <a:t>A dissipative system will have an attractor: </a:t>
            </a:r>
          </a:p>
          <a:p>
            <a:r>
              <a:rPr lang="en-US" sz="3200" dirty="0"/>
              <a:t>a point or a region to which </a:t>
            </a:r>
          </a:p>
        </p:txBody>
      </p:sp>
      <p:sp>
        <p:nvSpPr>
          <p:cNvPr id="11" name="TextBox 10">
            <a:extLst>
              <a:ext uri="{FF2B5EF4-FFF2-40B4-BE49-F238E27FC236}">
                <a16:creationId xmlns:a16="http://schemas.microsoft.com/office/drawing/2014/main" id="{56C424BD-94D1-456B-2D08-D16B0D3899EF}"/>
              </a:ext>
            </a:extLst>
          </p:cNvPr>
          <p:cNvSpPr txBox="1"/>
          <p:nvPr/>
        </p:nvSpPr>
        <p:spPr>
          <a:xfrm>
            <a:off x="297397" y="4494666"/>
            <a:ext cx="9374105" cy="1569660"/>
          </a:xfrm>
          <a:prstGeom prst="rect">
            <a:avLst/>
          </a:prstGeom>
          <a:noFill/>
        </p:spPr>
        <p:txBody>
          <a:bodyPr wrap="none" rtlCol="0">
            <a:spAutoFit/>
          </a:bodyPr>
          <a:lstStyle/>
          <a:p>
            <a:r>
              <a:rPr lang="en-US" sz="3200" dirty="0"/>
              <a:t>Hamiltonian evolutions also can’t have unstable points </a:t>
            </a:r>
          </a:p>
          <a:p>
            <a:r>
              <a:rPr lang="en-US" sz="3200" dirty="0"/>
              <a:t>or regions from which the system always goes away </a:t>
            </a:r>
          </a:p>
          <a:p>
            <a:r>
              <a:rPr lang="en-US" sz="3200" dirty="0"/>
              <a:t>for the same reason</a:t>
            </a:r>
          </a:p>
        </p:txBody>
      </p:sp>
      <p:grpSp>
        <p:nvGrpSpPr>
          <p:cNvPr id="7" name="Group 6">
            <a:extLst>
              <a:ext uri="{FF2B5EF4-FFF2-40B4-BE49-F238E27FC236}">
                <a16:creationId xmlns:a16="http://schemas.microsoft.com/office/drawing/2014/main" id="{F890A726-9F96-13BA-03CB-1D2B15F20FA7}"/>
              </a:ext>
            </a:extLst>
          </p:cNvPr>
          <p:cNvGrpSpPr/>
          <p:nvPr/>
        </p:nvGrpSpPr>
        <p:grpSpPr>
          <a:xfrm>
            <a:off x="8243349" y="793674"/>
            <a:ext cx="3699756" cy="2258116"/>
            <a:chOff x="4888481" y="1672407"/>
            <a:chExt cx="3699756" cy="2258116"/>
          </a:xfrm>
        </p:grpSpPr>
        <p:cxnSp>
          <p:nvCxnSpPr>
            <p:cNvPr id="10" name="Straight Arrow Connector 9">
              <a:extLst>
                <a:ext uri="{FF2B5EF4-FFF2-40B4-BE49-F238E27FC236}">
                  <a16:creationId xmlns:a16="http://schemas.microsoft.com/office/drawing/2014/main" id="{D4A37123-BCD9-3720-9E90-313EB2143895}"/>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509172A-5AF0-03AE-8722-10358DB824F6}"/>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C0CF79-8964-3665-5075-0EB50D2E4764}"/>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Freeform 84">
              <a:extLst>
                <a:ext uri="{FF2B5EF4-FFF2-40B4-BE49-F238E27FC236}">
                  <a16:creationId xmlns:a16="http://schemas.microsoft.com/office/drawing/2014/main" id="{135EA846-A7C3-5272-A8BA-960857766DBA}"/>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85">
              <a:extLst>
                <a:ext uri="{FF2B5EF4-FFF2-40B4-BE49-F238E27FC236}">
                  <a16:creationId xmlns:a16="http://schemas.microsoft.com/office/drawing/2014/main" id="{78A7CBAF-5CB9-0FA8-59D2-FE8372B1BE2D}"/>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Freeform 86">
              <a:extLst>
                <a:ext uri="{FF2B5EF4-FFF2-40B4-BE49-F238E27FC236}">
                  <a16:creationId xmlns:a16="http://schemas.microsoft.com/office/drawing/2014/main" id="{F25D8EAB-0441-368F-1745-C5D63D7A74F0}"/>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87">
              <a:extLst>
                <a:ext uri="{FF2B5EF4-FFF2-40B4-BE49-F238E27FC236}">
                  <a16:creationId xmlns:a16="http://schemas.microsoft.com/office/drawing/2014/main" id="{A2BC41AB-D1DE-4AA5-8F10-1FDC5460283B}"/>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8" name="Straight Arrow Connector 17">
              <a:extLst>
                <a:ext uri="{FF2B5EF4-FFF2-40B4-BE49-F238E27FC236}">
                  <a16:creationId xmlns:a16="http://schemas.microsoft.com/office/drawing/2014/main" id="{707EF4E8-113B-9F08-EBF3-77D59139F19C}"/>
                </a:ext>
              </a:extLst>
            </p:cNvPr>
            <p:cNvCxnSpPr>
              <a:cxnSpLocks/>
              <a:stCxn id="15" idx="2"/>
              <a:endCxn id="17"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9AD28C0-0C34-717D-8C61-FFDDCFF41635}"/>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TextBox 20">
            <a:extLst>
              <a:ext uri="{FF2B5EF4-FFF2-40B4-BE49-F238E27FC236}">
                <a16:creationId xmlns:a16="http://schemas.microsoft.com/office/drawing/2014/main" id="{DF8A454A-336C-EF3F-66EA-2C2C84BB3C54}"/>
              </a:ext>
            </a:extLst>
          </p:cNvPr>
          <p:cNvSpPr txBox="1"/>
          <p:nvPr/>
        </p:nvSpPr>
        <p:spPr>
          <a:xfrm>
            <a:off x="8190195" y="161856"/>
            <a:ext cx="375230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Hamiltonian evolutions transport of a </a:t>
            </a:r>
          </a:p>
          <a:p>
            <a:pPr algn="ctr"/>
            <a:r>
              <a:rPr lang="en-US" dirty="0"/>
              <a:t>probability distribution</a:t>
            </a:r>
          </a:p>
        </p:txBody>
      </p:sp>
    </p:spTree>
    <p:extLst>
      <p:ext uri="{BB962C8B-B14F-4D97-AF65-F5344CB8AC3E}">
        <p14:creationId xmlns:p14="http://schemas.microsoft.com/office/powerpoint/2010/main" val="3790965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0" y="109459"/>
            <a:ext cx="6529223" cy="584775"/>
          </a:xfrm>
          <a:prstGeom prst="rect">
            <a:avLst/>
          </a:prstGeom>
          <a:noFill/>
        </p:spPr>
        <p:txBody>
          <a:bodyPr wrap="none" rtlCol="0">
            <a:spAutoFit/>
          </a:bodyPr>
          <a:lstStyle/>
          <a:p>
            <a:r>
              <a:rPr lang="en-US" sz="32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161837" y="601085"/>
                <a:ext cx="525419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past and future depend only on </a:t>
                </a:r>
              </a:p>
              <a:p>
                <a:r>
                  <a:rPr lang="en-US" sz="28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161837" y="601085"/>
                <a:ext cx="5254195" cy="954107"/>
              </a:xfrm>
              <a:prstGeom prst="rect">
                <a:avLst/>
              </a:prstGeom>
              <a:blipFill>
                <a:blip r:embed="rId3"/>
                <a:stretch>
                  <a:fillRect l="-2439" t="-6410" r="-1510"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161837" y="1530670"/>
                <a:ext cx="515692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evolution does not depend </a:t>
                </a:r>
              </a:p>
              <a:p>
                <a:r>
                  <a:rPr lang="en-US" sz="28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161837" y="1530670"/>
                <a:ext cx="5156925" cy="954107"/>
              </a:xfrm>
              <a:prstGeom prst="rect">
                <a:avLst/>
              </a:prstGeom>
              <a:blipFill>
                <a:blip r:embed="rId4"/>
                <a:stretch>
                  <a:fillRect l="-2482" t="-5732" r="-1418" b="-17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161837" y="2348813"/>
                <a:ext cx="3689600"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161837" y="2348813"/>
                <a:ext cx="3689600" cy="523220"/>
              </a:xfrm>
              <a:prstGeom prst="rect">
                <a:avLst/>
              </a:prstGeom>
              <a:blipFill>
                <a:blip r:embed="rId5"/>
                <a:stretch>
                  <a:fillRect t="-10465" r="-214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94486" y="2830376"/>
                <a:ext cx="4769126"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94486" y="2830376"/>
                <a:ext cx="4769126" cy="523220"/>
              </a:xfrm>
              <a:prstGeom prst="rect">
                <a:avLst/>
              </a:prstGeom>
              <a:blipFill>
                <a:blip r:embed="rId6"/>
                <a:stretch>
                  <a:fillRect t="-10465" r="-1533" b="-3255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3992075" y="2214960"/>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6811040" y="31968"/>
            <a:ext cx="5369719" cy="2515198"/>
            <a:chOff x="1775401" y="1758024"/>
            <a:chExt cx="6663052" cy="3121001"/>
          </a:xfrm>
        </p:grpSpPr>
        <p:sp>
          <p:nvSpPr>
            <p:cNvPr id="16" name="Oval 15">
              <a:extLst>
                <a:ext uri="{FF2B5EF4-FFF2-40B4-BE49-F238E27FC236}">
                  <a16:creationId xmlns:a16="http://schemas.microsoft.com/office/drawing/2014/main" id="{A1336F60-41A7-C78F-D08C-CE28BD560EF5}"/>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4892370" y="1758024"/>
              <a:ext cx="3546083" cy="878385"/>
            </a:xfrm>
            <a:prstGeom prst="rect">
              <a:avLst/>
            </a:prstGeom>
            <a:noFill/>
          </p:spPr>
          <p:txBody>
            <a:bodyPr wrap="none" rtlCol="0">
              <a:spAutoFit/>
            </a:bodyPr>
            <a:lstStyle/>
            <a:p>
              <a:r>
                <a:rPr lang="en-US" sz="4000" dirty="0"/>
                <a:t>Environment</a:t>
              </a:r>
            </a:p>
          </p:txBody>
        </p:sp>
        <p:sp>
          <p:nvSpPr>
            <p:cNvPr id="18" name="TextBox 17">
              <a:extLst>
                <a:ext uri="{FF2B5EF4-FFF2-40B4-BE49-F238E27FC236}">
                  <a16:creationId xmlns:a16="http://schemas.microsoft.com/office/drawing/2014/main" id="{E0401BD1-C9A3-0BD0-0993-6DE62F834E6F}"/>
                </a:ext>
              </a:extLst>
            </p:cNvPr>
            <p:cNvSpPr txBox="1"/>
            <p:nvPr/>
          </p:nvSpPr>
          <p:spPr>
            <a:xfrm>
              <a:off x="2363457" y="3284157"/>
              <a:ext cx="2069218" cy="878385"/>
            </a:xfrm>
            <a:prstGeom prst="rect">
              <a:avLst/>
            </a:prstGeom>
            <a:noFill/>
          </p:spPr>
          <p:txBody>
            <a:bodyPr wrap="none" rtlCol="0">
              <a:spAutoFit/>
            </a:bodyPr>
            <a:lstStyle/>
            <a:p>
              <a:r>
                <a:rPr lang="en-US" sz="4000" dirty="0"/>
                <a:t>System</a:t>
              </a:r>
            </a:p>
          </p:txBody>
        </p:sp>
        <p:sp>
          <p:nvSpPr>
            <p:cNvPr id="19" name="Freeform: Shape 18">
              <a:extLst>
                <a:ext uri="{FF2B5EF4-FFF2-40B4-BE49-F238E27FC236}">
                  <a16:creationId xmlns:a16="http://schemas.microsoft.com/office/drawing/2014/main" id="{9153204D-50E3-C3D4-EEF0-6F6445C78E34}"/>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EFF2F735-BB6E-3B95-5CDA-79F5FAE2D739}"/>
              </a:ext>
            </a:extLst>
          </p:cNvPr>
          <p:cNvSpPr txBox="1"/>
          <p:nvPr/>
        </p:nvSpPr>
        <p:spPr>
          <a:xfrm>
            <a:off x="94486" y="3859476"/>
            <a:ext cx="10218310" cy="523220"/>
          </a:xfrm>
          <a:prstGeom prst="rect">
            <a:avLst/>
          </a:prstGeom>
          <a:noFill/>
        </p:spPr>
        <p:txBody>
          <a:bodyPr wrap="none" rtlCol="0">
            <a:spAutoFit/>
          </a:bodyPr>
          <a:lstStyle/>
          <a:p>
            <a:pPr algn="ctr"/>
            <a:r>
              <a:rPr lang="en-US" sz="2800" dirty="0"/>
              <a:t>We can make an argument for this based on physical considerations: </a:t>
            </a:r>
          </a:p>
        </p:txBody>
      </p:sp>
      <p:sp>
        <p:nvSpPr>
          <p:cNvPr id="15" name="TextBox 14">
            <a:extLst>
              <a:ext uri="{FF2B5EF4-FFF2-40B4-BE49-F238E27FC236}">
                <a16:creationId xmlns:a16="http://schemas.microsoft.com/office/drawing/2014/main" id="{809866D2-EFDF-810D-1702-0C3163B6D1F3}"/>
              </a:ext>
            </a:extLst>
          </p:cNvPr>
          <p:cNvSpPr txBox="1"/>
          <p:nvPr/>
        </p:nvSpPr>
        <p:spPr>
          <a:xfrm>
            <a:off x="94486" y="4526843"/>
            <a:ext cx="9312999" cy="954107"/>
          </a:xfrm>
          <a:prstGeom prst="rect">
            <a:avLst/>
          </a:prstGeom>
          <a:noFill/>
        </p:spPr>
        <p:txBody>
          <a:bodyPr wrap="none" rtlCol="0">
            <a:spAutoFit/>
          </a:bodyPr>
          <a:lstStyle/>
          <a:p>
            <a:r>
              <a:rPr lang="en-US" sz="2800" dirty="0"/>
              <a:t>A system that is deterministic and reversible only depends on </a:t>
            </a:r>
          </a:p>
          <a:p>
            <a:r>
              <a:rPr lang="en-US" sz="2800" dirty="0"/>
              <a:t>the state of the system itself which makes it an isolated system</a:t>
            </a:r>
          </a:p>
        </p:txBody>
      </p:sp>
      <p:sp>
        <p:nvSpPr>
          <p:cNvPr id="20" name="TextBox 19">
            <a:extLst>
              <a:ext uri="{FF2B5EF4-FFF2-40B4-BE49-F238E27FC236}">
                <a16:creationId xmlns:a16="http://schemas.microsoft.com/office/drawing/2014/main" id="{5DE10CCA-4355-950F-EE64-53EF2616C9D0}"/>
              </a:ext>
            </a:extLst>
          </p:cNvPr>
          <p:cNvSpPr txBox="1"/>
          <p:nvPr/>
        </p:nvSpPr>
        <p:spPr>
          <a:xfrm>
            <a:off x="94486" y="5625097"/>
            <a:ext cx="9405075" cy="523220"/>
          </a:xfrm>
          <a:prstGeom prst="rect">
            <a:avLst/>
          </a:prstGeom>
          <a:noFill/>
        </p:spPr>
        <p:txBody>
          <a:bodyPr wrap="none" rtlCol="0">
            <a:spAutoFit/>
          </a:bodyPr>
          <a:lstStyle/>
          <a:p>
            <a:r>
              <a:rPr lang="en-US" sz="2800" dirty="0"/>
              <a:t>Thermodynamics tells us that isolated systems conserve energy</a:t>
            </a:r>
          </a:p>
        </p:txBody>
      </p:sp>
    </p:spTree>
    <p:extLst>
      <p:ext uri="{BB962C8B-B14F-4D97-AF65-F5344CB8AC3E}">
        <p14:creationId xmlns:p14="http://schemas.microsoft.com/office/powerpoint/2010/main" val="220602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27</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366129" y="460588"/>
            <a:ext cx="5917517" cy="1754326"/>
          </a:xfrm>
          <a:prstGeom prst="rect">
            <a:avLst/>
          </a:prstGeom>
          <a:noFill/>
        </p:spPr>
        <p:txBody>
          <a:bodyPr wrap="none" rtlCol="0">
            <a:spAutoFit/>
          </a:bodyPr>
          <a:lstStyle/>
          <a:p>
            <a:r>
              <a:rPr lang="en-US" sz="3600" dirty="0"/>
              <a:t>A dissipative system not being </a:t>
            </a:r>
          </a:p>
          <a:p>
            <a:r>
              <a:rPr lang="en-US" sz="3600" dirty="0"/>
              <a:t>reversable seems true on </a:t>
            </a:r>
          </a:p>
          <a:p>
            <a:r>
              <a:rPr lang="en-US" sz="3600" dirty="0"/>
              <a:t>thermodynamic grounds</a:t>
            </a:r>
          </a:p>
        </p:txBody>
      </p:sp>
      <p:sp>
        <p:nvSpPr>
          <p:cNvPr id="9" name="TextBox 8">
            <a:extLst>
              <a:ext uri="{FF2B5EF4-FFF2-40B4-BE49-F238E27FC236}">
                <a16:creationId xmlns:a16="http://schemas.microsoft.com/office/drawing/2014/main" id="{A3EC8B33-8C13-F6BD-2332-A018D212C73D}"/>
              </a:ext>
            </a:extLst>
          </p:cNvPr>
          <p:cNvSpPr txBox="1"/>
          <p:nvPr/>
        </p:nvSpPr>
        <p:spPr>
          <a:xfrm>
            <a:off x="0" y="2970818"/>
            <a:ext cx="12052723" cy="1077218"/>
          </a:xfrm>
          <a:prstGeom prst="rect">
            <a:avLst/>
          </a:prstGeom>
          <a:noFill/>
        </p:spPr>
        <p:txBody>
          <a:bodyPr wrap="none" rtlCol="0">
            <a:spAutoFit/>
          </a:bodyPr>
          <a:lstStyle/>
          <a:p>
            <a:r>
              <a:rPr lang="en-US" sz="3200" dirty="0"/>
              <a:t>Thermodynamic reversibility is the existence of a process that can undo</a:t>
            </a:r>
          </a:p>
          <a:p>
            <a:r>
              <a:rPr lang="en-US" sz="3200" dirty="0"/>
              <a:t>the systems change rather than the ability to reconstruct its initial state</a:t>
            </a:r>
          </a:p>
        </p:txBody>
      </p:sp>
      <p:sp>
        <p:nvSpPr>
          <p:cNvPr id="10" name="TextBox 9">
            <a:extLst>
              <a:ext uri="{FF2B5EF4-FFF2-40B4-BE49-F238E27FC236}">
                <a16:creationId xmlns:a16="http://schemas.microsoft.com/office/drawing/2014/main" id="{F9F7E6BE-0FE0-89D1-B8FD-89E52738B7DF}"/>
              </a:ext>
            </a:extLst>
          </p:cNvPr>
          <p:cNvSpPr txBox="1"/>
          <p:nvPr/>
        </p:nvSpPr>
        <p:spPr>
          <a:xfrm>
            <a:off x="226296" y="4568507"/>
            <a:ext cx="8354403" cy="1077218"/>
          </a:xfrm>
          <a:prstGeom prst="rect">
            <a:avLst/>
          </a:prstGeom>
          <a:noFill/>
        </p:spPr>
        <p:txBody>
          <a:bodyPr wrap="none" rtlCol="0">
            <a:spAutoFit/>
          </a:bodyPr>
          <a:lstStyle/>
          <a:p>
            <a:r>
              <a:rPr lang="en-US" sz="3200" dirty="0"/>
              <a:t>Alternatively, a process is thermodynamically </a:t>
            </a:r>
          </a:p>
          <a:p>
            <a:r>
              <a:rPr lang="en-US" sz="3200" dirty="0"/>
              <a:t>reversible if it conserves thermodynamic entropy</a:t>
            </a:r>
          </a:p>
        </p:txBody>
      </p:sp>
      <p:grpSp>
        <p:nvGrpSpPr>
          <p:cNvPr id="4" name="Group 3">
            <a:extLst>
              <a:ext uri="{FF2B5EF4-FFF2-40B4-BE49-F238E27FC236}">
                <a16:creationId xmlns:a16="http://schemas.microsoft.com/office/drawing/2014/main" id="{5CDB8D28-2DB2-2976-1B33-74F21A18C39E}"/>
              </a:ext>
            </a:extLst>
          </p:cNvPr>
          <p:cNvGrpSpPr/>
          <p:nvPr/>
        </p:nvGrpSpPr>
        <p:grpSpPr>
          <a:xfrm>
            <a:off x="6811040" y="31968"/>
            <a:ext cx="5369719" cy="2515198"/>
            <a:chOff x="1775401" y="1758024"/>
            <a:chExt cx="6663052" cy="3121001"/>
          </a:xfrm>
        </p:grpSpPr>
        <p:sp>
          <p:nvSpPr>
            <p:cNvPr id="11" name="Oval 10">
              <a:extLst>
                <a:ext uri="{FF2B5EF4-FFF2-40B4-BE49-F238E27FC236}">
                  <a16:creationId xmlns:a16="http://schemas.microsoft.com/office/drawing/2014/main" id="{7C4621EB-BA3F-D265-AC23-B635B0AA7F31}"/>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3" name="TextBox 12">
              <a:extLst>
                <a:ext uri="{FF2B5EF4-FFF2-40B4-BE49-F238E27FC236}">
                  <a16:creationId xmlns:a16="http://schemas.microsoft.com/office/drawing/2014/main" id="{86ABA61A-FE13-91F0-7C93-4E2DDE6A6FB4}"/>
                </a:ext>
              </a:extLst>
            </p:cNvPr>
            <p:cNvSpPr txBox="1"/>
            <p:nvPr/>
          </p:nvSpPr>
          <p:spPr>
            <a:xfrm>
              <a:off x="4892370" y="1758024"/>
              <a:ext cx="3546083" cy="878385"/>
            </a:xfrm>
            <a:prstGeom prst="rect">
              <a:avLst/>
            </a:prstGeom>
            <a:noFill/>
          </p:spPr>
          <p:txBody>
            <a:bodyPr wrap="none" rtlCol="0">
              <a:spAutoFit/>
            </a:bodyPr>
            <a:lstStyle/>
            <a:p>
              <a:r>
                <a:rPr lang="en-US" sz="4000" dirty="0"/>
                <a:t>Environment</a:t>
              </a:r>
            </a:p>
          </p:txBody>
        </p:sp>
        <p:sp>
          <p:nvSpPr>
            <p:cNvPr id="15" name="TextBox 14">
              <a:extLst>
                <a:ext uri="{FF2B5EF4-FFF2-40B4-BE49-F238E27FC236}">
                  <a16:creationId xmlns:a16="http://schemas.microsoft.com/office/drawing/2014/main" id="{C8C13A5B-0C73-B198-FFFA-DEC570813BD4}"/>
                </a:ext>
              </a:extLst>
            </p:cNvPr>
            <p:cNvSpPr txBox="1"/>
            <p:nvPr/>
          </p:nvSpPr>
          <p:spPr>
            <a:xfrm>
              <a:off x="2363457" y="3284157"/>
              <a:ext cx="2069218" cy="878385"/>
            </a:xfrm>
            <a:prstGeom prst="rect">
              <a:avLst/>
            </a:prstGeom>
            <a:noFill/>
          </p:spPr>
          <p:txBody>
            <a:bodyPr wrap="none" rtlCol="0">
              <a:spAutoFit/>
            </a:bodyPr>
            <a:lstStyle/>
            <a:p>
              <a:r>
                <a:rPr lang="en-US" sz="4000" dirty="0"/>
                <a:t>System</a:t>
              </a:r>
            </a:p>
          </p:txBody>
        </p:sp>
        <p:sp>
          <p:nvSpPr>
            <p:cNvPr id="16" name="Freeform: Shape 15">
              <a:extLst>
                <a:ext uri="{FF2B5EF4-FFF2-40B4-BE49-F238E27FC236}">
                  <a16:creationId xmlns:a16="http://schemas.microsoft.com/office/drawing/2014/main" id="{0421D2BA-3B53-A22E-DC3F-63EFE065AC0A}"/>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Arrow Connector 17">
            <a:extLst>
              <a:ext uri="{FF2B5EF4-FFF2-40B4-BE49-F238E27FC236}">
                <a16:creationId xmlns:a16="http://schemas.microsoft.com/office/drawing/2014/main" id="{8CE6E6D0-4540-197B-52EC-B4DEEB3E04E7}"/>
              </a:ext>
            </a:extLst>
          </p:cNvPr>
          <p:cNvCxnSpPr>
            <a:cxnSpLocks/>
          </p:cNvCxnSpPr>
          <p:nvPr/>
        </p:nvCxnSpPr>
        <p:spPr>
          <a:xfrm flipV="1">
            <a:off x="8268201" y="705811"/>
            <a:ext cx="1805463" cy="548677"/>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242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28</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2689455" y="388630"/>
                <a:ext cx="6796284" cy="584775"/>
              </a:xfrm>
              <a:prstGeom prst="rect">
                <a:avLst/>
              </a:prstGeom>
              <a:noFill/>
            </p:spPr>
            <p:txBody>
              <a:bodyPr wrap="none" rtlCol="0">
                <a:spAutoFit/>
              </a:bodyPr>
              <a:lstStyle/>
              <a:p>
                <a:pPr algn="ctr"/>
                <a:r>
                  <a:rPr lang="en-US" sz="3200" dirty="0"/>
                  <a:t>Thermodynamic Entropy: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𝐵</m:t>
                        </m:r>
                      </m:sub>
                    </m:sSub>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r>
                          <a:rPr lang="en-US" sz="3200" b="0" i="1" smtClean="0">
                            <a:latin typeface="Cambria Math" panose="02040503050406030204" pitchFamily="18" charset="0"/>
                          </a:rPr>
                          <m:t>𝑊</m:t>
                        </m:r>
                      </m:e>
                    </m:func>
                  </m:oMath>
                </a14:m>
                <a:endParaRPr lang="en-US" sz="3200" dirty="0"/>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2689455" y="388630"/>
                <a:ext cx="6796284" cy="584775"/>
              </a:xfrm>
              <a:prstGeom prst="rect">
                <a:avLst/>
              </a:prstGeom>
              <a:blipFill>
                <a:blip r:embed="rId2"/>
                <a:stretch>
                  <a:fillRect l="-1794" t="-12500" b="-3437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6B89D25-1580-7F0B-E2DC-5CE2AF95CAE7}"/>
              </a:ext>
            </a:extLst>
          </p:cNvPr>
          <p:cNvSpPr txBox="1"/>
          <p:nvPr/>
        </p:nvSpPr>
        <p:spPr>
          <a:xfrm>
            <a:off x="549004" y="2460371"/>
            <a:ext cx="11340733" cy="1077218"/>
          </a:xfrm>
          <a:prstGeom prst="rect">
            <a:avLst/>
          </a:prstGeom>
          <a:noFill/>
        </p:spPr>
        <p:txBody>
          <a:bodyPr wrap="none" rtlCol="0">
            <a:spAutoFit/>
          </a:bodyPr>
          <a:lstStyle/>
          <a:p>
            <a:r>
              <a:rPr lang="en-US" sz="3200" dirty="0"/>
              <a:t>Since the logarithm is a bijective function, conservation of areas of </a:t>
            </a:r>
          </a:p>
          <a:p>
            <a:r>
              <a:rPr lang="en-US" sz="3200" dirty="0"/>
              <a:t>phase space is equivalent to the conservation of entropy.</a:t>
            </a:r>
          </a:p>
        </p:txBody>
      </p:sp>
      <p:sp>
        <p:nvSpPr>
          <p:cNvPr id="8" name="TextBox 7">
            <a:extLst>
              <a:ext uri="{FF2B5EF4-FFF2-40B4-BE49-F238E27FC236}">
                <a16:creationId xmlns:a16="http://schemas.microsoft.com/office/drawing/2014/main" id="{7202176E-AD5E-4EF3-48E0-89E9840E5D6E}"/>
              </a:ext>
            </a:extLst>
          </p:cNvPr>
          <p:cNvSpPr txBox="1"/>
          <p:nvPr/>
        </p:nvSpPr>
        <p:spPr>
          <a:xfrm>
            <a:off x="302263" y="1392729"/>
            <a:ext cx="4774384" cy="523220"/>
          </a:xfrm>
          <a:prstGeom prst="rect">
            <a:avLst/>
          </a:prstGeom>
          <a:noFill/>
        </p:spPr>
        <p:txBody>
          <a:bodyPr wrap="none" rtlCol="0">
            <a:spAutoFit/>
          </a:bodyPr>
          <a:lstStyle/>
          <a:p>
            <a:pPr algn="ctr"/>
            <a:r>
              <a:rPr lang="en-US" sz="2800" dirty="0"/>
              <a:t>logarithm of the count of states</a:t>
            </a:r>
          </a:p>
        </p:txBody>
      </p:sp>
      <p:sp>
        <p:nvSpPr>
          <p:cNvPr id="10" name="TextBox 9">
            <a:extLst>
              <a:ext uri="{FF2B5EF4-FFF2-40B4-BE49-F238E27FC236}">
                <a16:creationId xmlns:a16="http://schemas.microsoft.com/office/drawing/2014/main" id="{5BC6551B-DBBF-5CCB-BBC5-4D59CB30A1AA}"/>
              </a:ext>
            </a:extLst>
          </p:cNvPr>
          <p:cNvSpPr txBox="1"/>
          <p:nvPr/>
        </p:nvSpPr>
        <p:spPr>
          <a:xfrm>
            <a:off x="5538447" y="1392729"/>
            <a:ext cx="6351290" cy="523220"/>
          </a:xfrm>
          <a:prstGeom prst="rect">
            <a:avLst/>
          </a:prstGeom>
          <a:noFill/>
        </p:spPr>
        <p:txBody>
          <a:bodyPr wrap="none" rtlCol="0">
            <a:spAutoFit/>
          </a:bodyPr>
          <a:lstStyle/>
          <a:p>
            <a:pPr algn="ctr"/>
            <a:r>
              <a:rPr lang="en-US" sz="2800"/>
              <a:t>corresponds to the volume of phase space</a:t>
            </a:r>
            <a:endParaRPr lang="en-US" sz="2800" dirty="0"/>
          </a:p>
        </p:txBody>
      </p:sp>
      <p:sp>
        <p:nvSpPr>
          <p:cNvPr id="11" name="TextBox 10">
            <a:extLst>
              <a:ext uri="{FF2B5EF4-FFF2-40B4-BE49-F238E27FC236}">
                <a16:creationId xmlns:a16="http://schemas.microsoft.com/office/drawing/2014/main" id="{65489261-8296-6E86-DF27-67E71F379262}"/>
              </a:ext>
            </a:extLst>
          </p:cNvPr>
          <p:cNvSpPr txBox="1"/>
          <p:nvPr/>
        </p:nvSpPr>
        <p:spPr>
          <a:xfrm>
            <a:off x="302263" y="3880223"/>
            <a:ext cx="8878456" cy="2123658"/>
          </a:xfrm>
          <a:prstGeom prst="rect">
            <a:avLst/>
          </a:prstGeom>
          <a:noFill/>
        </p:spPr>
        <p:txBody>
          <a:bodyPr wrap="none" rtlCol="0">
            <a:spAutoFit/>
          </a:bodyPr>
          <a:lstStyle/>
          <a:p>
            <a:r>
              <a:rPr lang="en-US" sz="4400" dirty="0">
                <a:solidFill>
                  <a:schemeClr val="accent6">
                    <a:lumMod val="75000"/>
                  </a:schemeClr>
                </a:solidFill>
              </a:rPr>
              <a:t>The Hamiltonian evolution is </a:t>
            </a:r>
          </a:p>
          <a:p>
            <a:r>
              <a:rPr lang="en-US" sz="4400" dirty="0">
                <a:solidFill>
                  <a:schemeClr val="accent6">
                    <a:lumMod val="75000"/>
                  </a:schemeClr>
                </a:solidFill>
              </a:rPr>
              <a:t>deterministic and thermodynamically </a:t>
            </a:r>
          </a:p>
          <a:p>
            <a:r>
              <a:rPr lang="en-US" sz="4400" dirty="0">
                <a:solidFill>
                  <a:schemeClr val="accent6">
                    <a:lumMod val="75000"/>
                  </a:schemeClr>
                </a:solidFill>
              </a:rPr>
              <a:t>Reversible (DR-THER)</a:t>
            </a:r>
          </a:p>
        </p:txBody>
      </p:sp>
    </p:spTree>
    <p:extLst>
      <p:ext uri="{BB962C8B-B14F-4D97-AF65-F5344CB8AC3E}">
        <p14:creationId xmlns:p14="http://schemas.microsoft.com/office/powerpoint/2010/main" val="1248410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29</a:t>
            </a:fld>
            <a:endParaRPr lang="en-US"/>
          </a:p>
        </p:txBody>
      </p:sp>
      <p:sp>
        <p:nvSpPr>
          <p:cNvPr id="4" name="TextBox 3">
            <a:extLst>
              <a:ext uri="{FF2B5EF4-FFF2-40B4-BE49-F238E27FC236}">
                <a16:creationId xmlns:a16="http://schemas.microsoft.com/office/drawing/2014/main" id="{23FDD504-043F-B358-CD44-B02D837CA080}"/>
              </a:ext>
            </a:extLst>
          </p:cNvPr>
          <p:cNvSpPr txBox="1"/>
          <p:nvPr/>
        </p:nvSpPr>
        <p:spPr>
          <a:xfrm>
            <a:off x="347044" y="206089"/>
            <a:ext cx="11641456" cy="1077218"/>
          </a:xfrm>
          <a:prstGeom prst="rect">
            <a:avLst/>
          </a:prstGeom>
          <a:noFill/>
        </p:spPr>
        <p:txBody>
          <a:bodyPr wrap="none" rtlCol="0">
            <a:spAutoFit/>
          </a:bodyPr>
          <a:lstStyle/>
          <a:p>
            <a:r>
              <a:rPr lang="en-US" sz="3200" dirty="0"/>
              <a:t>The other type of entropy that is also fundamental in both statistical </a:t>
            </a:r>
          </a:p>
          <a:p>
            <a:pPr algn="ctr"/>
            <a:r>
              <a:rPr lang="en-US" sz="3200" dirty="0"/>
              <a:t>mechanics and information theory is: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F13F0A-9AF1-B694-FF25-CFC007443890}"/>
                  </a:ext>
                </a:extLst>
              </p:cNvPr>
              <p:cNvSpPr txBox="1"/>
              <p:nvPr/>
            </p:nvSpPr>
            <p:spPr>
              <a:xfrm>
                <a:off x="1080934" y="1412657"/>
                <a:ext cx="10574370" cy="660950"/>
              </a:xfrm>
              <a:prstGeom prst="rect">
                <a:avLst/>
              </a:prstGeom>
              <a:noFill/>
            </p:spPr>
            <p:txBody>
              <a:bodyPr wrap="none" rtlCol="0">
                <a:spAutoFit/>
              </a:bodyPr>
              <a:lstStyle/>
              <a:p>
                <a:pPr algn="ctr"/>
                <a:r>
                  <a:rPr lang="en-US" sz="3200" dirty="0"/>
                  <a:t>the Gibbs/Shannon entropy </a:t>
                </a:r>
                <a14:m>
                  <m:oMath xmlns:m="http://schemas.openxmlformats.org/officeDocument/2006/math">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𝜌</m:t>
                        </m:r>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𝑎</m:t>
                                </m:r>
                              </m:sup>
                            </m:sSup>
                          </m:e>
                        </m:d>
                      </m:e>
                    </m:d>
                    <m:r>
                      <a:rPr lang="en-US" sz="3200" b="0" i="1" smtClean="0">
                        <a:latin typeface="Cambria Math" panose="02040503050406030204" pitchFamily="18" charset="0"/>
                        <a:ea typeface="Cambria Math" panose="02040503050406030204" pitchFamily="18" charset="0"/>
                      </a:rPr>
                      <m:t>=−</m:t>
                    </m:r>
                    <m:nary>
                      <m:naryPr>
                        <m:limLoc m:val="undOvr"/>
                        <m:subHide m:val="on"/>
                        <m:supHide m:val="on"/>
                        <m:ctrlPr>
                          <a:rPr lang="en-US" sz="3200" b="0" i="1" smtClean="0">
                            <a:latin typeface="Cambria Math" panose="02040503050406030204" pitchFamily="18" charset="0"/>
                            <a:ea typeface="Cambria Math" panose="02040503050406030204" pitchFamily="18" charset="0"/>
                          </a:rPr>
                        </m:ctrlPr>
                      </m:naryPr>
                      <m:sub/>
                      <m:sup/>
                      <m:e>
                        <m:r>
                          <a:rPr lang="en-US" sz="3200" b="0" i="1" smtClean="0">
                            <a:latin typeface="Cambria Math" panose="02040503050406030204" pitchFamily="18" charset="0"/>
                            <a:ea typeface="Cambria Math" panose="02040503050406030204" pitchFamily="18" charset="0"/>
                          </a:rPr>
                          <m:t>𝜌</m:t>
                        </m:r>
                        <m:func>
                          <m:funcPr>
                            <m:ctrlPr>
                              <a:rPr lang="en-US" sz="3200" b="0" i="1" smtClean="0">
                                <a:latin typeface="Cambria Math" panose="02040503050406030204" pitchFamily="18" charset="0"/>
                                <a:ea typeface="Cambria Math" panose="02040503050406030204" pitchFamily="18" charset="0"/>
                              </a:rPr>
                            </m:ctrlPr>
                          </m:funcPr>
                          <m:fName>
                            <m:r>
                              <m:rPr>
                                <m:sty m:val="p"/>
                              </m:rPr>
                              <a:rPr lang="en-US" sz="3200" b="0" i="0" smtClean="0">
                                <a:latin typeface="Cambria Math" panose="02040503050406030204" pitchFamily="18" charset="0"/>
                                <a:ea typeface="Cambria Math" panose="02040503050406030204" pitchFamily="18" charset="0"/>
                              </a:rPr>
                              <m:t>log</m:t>
                            </m:r>
                          </m:fName>
                          <m:e>
                            <m:r>
                              <a:rPr lang="en-US" sz="3200" b="0" i="1" smtClean="0">
                                <a:latin typeface="Cambria Math" panose="02040503050406030204" pitchFamily="18" charset="0"/>
                                <a:ea typeface="Cambria Math" panose="02040503050406030204" pitchFamily="18" charset="0"/>
                              </a:rPr>
                              <m:t>𝜌</m:t>
                            </m:r>
                          </m:e>
                        </m:func>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1</m:t>
                            </m:r>
                          </m:sup>
                        </m:sSup>
                      </m:e>
                    </m:nary>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𝑛</m:t>
                        </m:r>
                      </m:sup>
                    </m:sSup>
                  </m:oMath>
                </a14:m>
                <a:endParaRPr lang="en-US" sz="3200" dirty="0"/>
              </a:p>
            </p:txBody>
          </p:sp>
        </mc:Choice>
        <mc:Fallback xmlns="">
          <p:sp>
            <p:nvSpPr>
              <p:cNvPr id="7" name="TextBox 6">
                <a:extLst>
                  <a:ext uri="{FF2B5EF4-FFF2-40B4-BE49-F238E27FC236}">
                    <a16:creationId xmlns:a16="http://schemas.microsoft.com/office/drawing/2014/main" id="{51F13F0A-9AF1-B694-FF25-CFC007443890}"/>
                  </a:ext>
                </a:extLst>
              </p:cNvPr>
              <p:cNvSpPr txBox="1">
                <a:spLocks noRot="1" noChangeAspect="1" noMove="1" noResize="1" noEditPoints="1" noAdjustHandles="1" noChangeArrowheads="1" noChangeShapeType="1" noTextEdit="1"/>
              </p:cNvSpPr>
              <p:nvPr/>
            </p:nvSpPr>
            <p:spPr>
              <a:xfrm>
                <a:off x="1080934" y="1412657"/>
                <a:ext cx="10574370" cy="660950"/>
              </a:xfrm>
              <a:prstGeom prst="rect">
                <a:avLst/>
              </a:prstGeom>
              <a:blipFill>
                <a:blip r:embed="rId3"/>
                <a:stretch>
                  <a:fillRect l="-980" t="-9259" b="-21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6EB3BF-9700-83B7-7AC2-D0A808C6B325}"/>
                  </a:ext>
                </a:extLst>
              </p:cNvPr>
              <p:cNvSpPr txBox="1"/>
              <p:nvPr/>
            </p:nvSpPr>
            <p:spPr>
              <a:xfrm>
                <a:off x="3011" y="4098766"/>
                <a:ext cx="991207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nary>
                        <m:naryPr>
                          <m:limLoc m:val="undOvr"/>
                          <m:subHide m:val="on"/>
                          <m:supHide m:val="on"/>
                          <m:ctrlPr>
                            <a:rPr lang="en-US" sz="2800" b="0" i="1" smtClean="0">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func>
                        </m:e>
                      </m:nary>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8" name="TextBox 7">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3011" y="4098766"/>
                <a:ext cx="9912072" cy="12225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5708B8-E6D6-9E1C-BC88-8FE573F24015}"/>
                  </a:ext>
                </a:extLst>
              </p:cNvPr>
              <p:cNvSpPr txBox="1"/>
              <p:nvPr/>
            </p:nvSpPr>
            <p:spPr>
              <a:xfrm>
                <a:off x="-26969" y="2206486"/>
                <a:ext cx="1238948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𝐼</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𝑎</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ea typeface="Cambria Math" panose="02040503050406030204" pitchFamily="18" charset="0"/>
                            </a:rPr>
                          </m:ctrlPr>
                        </m:naryPr>
                        <m:sub/>
                        <m:sup/>
                        <m:e>
                          <m:r>
                            <a:rPr lang="en-US" sz="2800" i="1">
                              <a:latin typeface="Cambria Math" panose="02040503050406030204" pitchFamily="18" charset="0"/>
                              <a:ea typeface="Cambria Math" panose="02040503050406030204" pitchFamily="18" charset="0"/>
                            </a:rPr>
                            <m:t>𝜌</m:t>
                          </m:r>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r>
                                <a:rPr lang="en-US" sz="2800" i="1">
                                  <a:latin typeface="Cambria Math" panose="02040503050406030204" pitchFamily="18" charset="0"/>
                                  <a:ea typeface="Cambria Math" panose="02040503050406030204" pitchFamily="18" charset="0"/>
                                </a:rPr>
                                <m:t>𝜌</m:t>
                              </m:r>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e>
                      </m:nary>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 </m:t>
                      </m:r>
                      <m:nary>
                        <m:naryPr>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log</m:t>
                              </m:r>
                            </m:fName>
                            <m:e>
                              <m:d>
                                <m:dPr>
                                  <m:ctrlPr>
                                    <a:rPr lang="en-US" sz="2800" b="0" i="1" smtClean="0">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rPr>
                                        <m:t>𝑏</m:t>
                                      </m:r>
                                    </m:sup>
                                  </m:sSup>
                                  <m:r>
                                    <a:rPr lang="en-US" sz="2800" b="0" i="1" smtClean="0">
                                      <a:latin typeface="Cambria Math" panose="02040503050406030204" pitchFamily="18" charset="0"/>
                                    </a:rPr>
                                    <m:t>|</m:t>
                                  </m:r>
                                </m:e>
                              </m:d>
                            </m:e>
                          </m:func>
                        </m:e>
                      </m:nary>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9" name="TextBox 8">
                <a:extLst>
                  <a:ext uri="{FF2B5EF4-FFF2-40B4-BE49-F238E27FC236}">
                    <a16:creationId xmlns:a16="http://schemas.microsoft.com/office/drawing/2014/main" id="{A55708B8-E6D6-9E1C-BC88-8FE573F24015}"/>
                  </a:ext>
                </a:extLst>
              </p:cNvPr>
              <p:cNvSpPr txBox="1">
                <a:spLocks noRot="1" noChangeAspect="1" noMove="1" noResize="1" noEditPoints="1" noAdjustHandles="1" noChangeArrowheads="1" noChangeShapeType="1" noTextEdit="1"/>
              </p:cNvSpPr>
              <p:nvPr/>
            </p:nvSpPr>
            <p:spPr>
              <a:xfrm>
                <a:off x="-26969" y="2206486"/>
                <a:ext cx="12389482" cy="1222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7EA7F1-3036-DD2B-6BCA-E82ABE1C5F6F}"/>
                  </a:ext>
                </a:extLst>
              </p:cNvPr>
              <p:cNvSpPr txBox="1"/>
              <p:nvPr/>
            </p:nvSpPr>
            <p:spPr>
              <a:xfrm>
                <a:off x="3011" y="3257435"/>
                <a:ext cx="6537046"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rPr>
                                    <m:t>𝑏</m:t>
                                  </m:r>
                                </m:sup>
                              </m:sSup>
                              <m:r>
                                <a:rPr lang="en-US" sz="2800" i="1">
                                  <a:latin typeface="Cambria Math" panose="02040503050406030204" pitchFamily="18" charset="0"/>
                                </a:rPr>
                                <m:t>|</m:t>
                              </m:r>
                            </m:e>
                          </m:d>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10" name="TextBox 9">
                <a:extLst>
                  <a:ext uri="{FF2B5EF4-FFF2-40B4-BE49-F238E27FC236}">
                    <a16:creationId xmlns:a16="http://schemas.microsoft.com/office/drawing/2014/main" id="{5C7EA7F1-3036-DD2B-6BCA-E82ABE1C5F6F}"/>
                  </a:ext>
                </a:extLst>
              </p:cNvPr>
              <p:cNvSpPr txBox="1">
                <a:spLocks noRot="1" noChangeAspect="1" noMove="1" noResize="1" noEditPoints="1" noAdjustHandles="1" noChangeArrowheads="1" noChangeShapeType="1" noTextEdit="1"/>
              </p:cNvSpPr>
              <p:nvPr/>
            </p:nvSpPr>
            <p:spPr>
              <a:xfrm>
                <a:off x="3011" y="3257435"/>
                <a:ext cx="6537046" cy="1222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034C5E-276F-F7C5-CCB7-9ED5004E28A5}"/>
                  </a:ext>
                </a:extLst>
              </p:cNvPr>
              <p:cNvSpPr txBox="1"/>
              <p:nvPr/>
            </p:nvSpPr>
            <p:spPr>
              <a:xfrm>
                <a:off x="3011" y="5149715"/>
                <a:ext cx="6534994"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𝐼</m:t>
                      </m:r>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11" name="TextBox 10">
                <a:extLst>
                  <a:ext uri="{FF2B5EF4-FFF2-40B4-BE49-F238E27FC236}">
                    <a16:creationId xmlns:a16="http://schemas.microsoft.com/office/drawing/2014/main" id="{5E034C5E-276F-F7C5-CCB7-9ED5004E28A5}"/>
                  </a:ext>
                </a:extLst>
              </p:cNvPr>
              <p:cNvSpPr txBox="1">
                <a:spLocks noRot="1" noChangeAspect="1" noMove="1" noResize="1" noEditPoints="1" noAdjustHandles="1" noChangeArrowheads="1" noChangeShapeType="1" noTextEdit="1"/>
              </p:cNvSpPr>
              <p:nvPr/>
            </p:nvSpPr>
            <p:spPr>
              <a:xfrm>
                <a:off x="3011" y="5149715"/>
                <a:ext cx="6534994" cy="122251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27971" y="321445"/>
            <a:ext cx="9919252" cy="646331"/>
          </a:xfrm>
          <a:prstGeom prst="rect">
            <a:avLst/>
          </a:prstGeom>
          <a:noFill/>
        </p:spPr>
        <p:txBody>
          <a:bodyPr wrap="square" rtlCol="0">
            <a:spAutoFit/>
          </a:bodyPr>
          <a:lstStyle/>
          <a:p>
            <a:pPr algn="ctr"/>
            <a:r>
              <a:rPr lang="en-US" sz="3600" dirty="0"/>
              <a:t>For Single Dimension Newtonian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09843" y="3147155"/>
                <a:ext cx="2449645"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panose="02040503050406030204" pitchFamily="18" charset="0"/>
                            </a:rPr>
                            <m:t>𝑞</m:t>
                          </m:r>
                        </m:den>
                      </m:f>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09843" y="3147155"/>
                <a:ext cx="2449645" cy="12389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521279" y="1430093"/>
                <a:ext cx="2026773"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521279" y="1430093"/>
                <a:ext cx="2026773" cy="1238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4098787" y="1685623"/>
                <a:ext cx="317856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𝑞</m:t>
                      </m:r>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i="1">
                          <a:latin typeface="Cambria Math"/>
                        </a:rPr>
                        <m:t>(</m:t>
                      </m:r>
                      <m:r>
                        <a:rPr lang="en-US" sz="3600" b="0" i="1" smtClean="0">
                          <a:latin typeface="Cambria Math" panose="02040503050406030204" pitchFamily="18" charset="0"/>
                        </a:rPr>
                        <m:t>𝑞</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4098787" y="1685623"/>
                <a:ext cx="3178562"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8357296" y="1664238"/>
                <a:ext cx="2203167" cy="6890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b="0" i="1" smtClean="0">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𝐻</m:t>
                      </m:r>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8357296" y="1664238"/>
                <a:ext cx="2203167" cy="6890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4093978" y="3263824"/>
                <a:ext cx="318337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𝑝</m:t>
                      </m:r>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b="0" i="1" smtClean="0">
                          <a:latin typeface="Cambria Math" panose="02040503050406030204" pitchFamily="18" charset="0"/>
                        </a:rPr>
                        <m:t>𝑞</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4093978" y="3263824"/>
                <a:ext cx="31833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8184972" y="3077553"/>
                <a:ext cx="2547813" cy="689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𝐻</m:t>
                      </m:r>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8184972" y="3077553"/>
                <a:ext cx="2547813" cy="689099"/>
              </a:xfrm>
              <a:prstGeom prst="rect">
                <a:avLst/>
              </a:prstGeom>
              <a:blipFill>
                <a:blip r:embed="rId7"/>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C120B7F-C6D8-9379-1B1E-BA53F7FC2EF5}"/>
              </a:ext>
            </a:extLst>
          </p:cNvPr>
          <p:cNvSpPr txBox="1"/>
          <p:nvPr/>
        </p:nvSpPr>
        <p:spPr>
          <a:xfrm>
            <a:off x="450874" y="4864217"/>
            <a:ext cx="2167581" cy="769441"/>
          </a:xfrm>
          <a:prstGeom prst="rect">
            <a:avLst/>
          </a:prstGeom>
          <a:noFill/>
        </p:spPr>
        <p:txBody>
          <a:bodyPr wrap="none">
            <a:spAutoFit/>
          </a:bodyPr>
          <a:lstStyle/>
          <a:p>
            <a:pPr algn="ctr"/>
            <a:r>
              <a:rPr lang="en-US" sz="4400" dirty="0">
                <a:solidFill>
                  <a:schemeClr val="accent6">
                    <a:lumMod val="75000"/>
                  </a:schemeClr>
                </a:solidFill>
              </a:rPr>
              <a:t>(HM-1D)</a:t>
            </a:r>
          </a:p>
        </p:txBody>
      </p:sp>
    </p:spTree>
    <p:extLst>
      <p:ext uri="{BB962C8B-B14F-4D97-AF65-F5344CB8AC3E}">
        <p14:creationId xmlns:p14="http://schemas.microsoft.com/office/powerpoint/2010/main" val="2876084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30</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52A859A-92A0-88FD-A2B8-0FC2B864E1C9}"/>
                  </a:ext>
                </a:extLst>
              </p:cNvPr>
              <p:cNvSpPr txBox="1"/>
              <p:nvPr/>
            </p:nvSpPr>
            <p:spPr>
              <a:xfrm>
                <a:off x="95915" y="164022"/>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7" name="TextBox 6">
                <a:extLst>
                  <a:ext uri="{FF2B5EF4-FFF2-40B4-BE49-F238E27FC236}">
                    <a16:creationId xmlns:a16="http://schemas.microsoft.com/office/drawing/2014/main" id="{652A859A-92A0-88FD-A2B8-0FC2B864E1C9}"/>
                  </a:ext>
                </a:extLst>
              </p:cNvPr>
              <p:cNvSpPr txBox="1">
                <a:spLocks noRot="1" noChangeAspect="1" noMove="1" noResize="1" noEditPoints="1" noAdjustHandles="1" noChangeArrowheads="1" noChangeShapeType="1" noTextEdit="1"/>
              </p:cNvSpPr>
              <p:nvPr/>
            </p:nvSpPr>
            <p:spPr>
              <a:xfrm>
                <a:off x="95915" y="164022"/>
                <a:ext cx="12096085" cy="1384033"/>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906E049-146D-F806-8B8D-69CC4A13F9E6}"/>
              </a:ext>
            </a:extLst>
          </p:cNvPr>
          <p:cNvSpPr txBox="1"/>
          <p:nvPr/>
        </p:nvSpPr>
        <p:spPr>
          <a:xfrm>
            <a:off x="119730" y="1350409"/>
            <a:ext cx="12219114" cy="1077218"/>
          </a:xfrm>
          <a:prstGeom prst="rect">
            <a:avLst/>
          </a:prstGeom>
          <a:noFill/>
        </p:spPr>
        <p:txBody>
          <a:bodyPr wrap="none" rtlCol="0">
            <a:spAutoFit/>
          </a:bodyPr>
          <a:lstStyle/>
          <a:p>
            <a:r>
              <a:rPr lang="en-US" sz="3200" dirty="0"/>
              <a:t>Information entropy remains constant if and only if the logarithm of the </a:t>
            </a:r>
          </a:p>
          <a:p>
            <a:r>
              <a:rPr lang="en-US" sz="3200" dirty="0"/>
              <a:t>Jacobian determinant is zero, which means that Jacobian is one</a:t>
            </a:r>
          </a:p>
        </p:txBody>
      </p:sp>
      <p:sp>
        <p:nvSpPr>
          <p:cNvPr id="14" name="TextBox 13">
            <a:extLst>
              <a:ext uri="{FF2B5EF4-FFF2-40B4-BE49-F238E27FC236}">
                <a16:creationId xmlns:a16="http://schemas.microsoft.com/office/drawing/2014/main" id="{96CEE855-9860-5FB6-D547-12813A6F2AD9}"/>
              </a:ext>
            </a:extLst>
          </p:cNvPr>
          <p:cNvSpPr txBox="1"/>
          <p:nvPr/>
        </p:nvSpPr>
        <p:spPr>
          <a:xfrm>
            <a:off x="567549" y="2427627"/>
            <a:ext cx="8852936" cy="1754326"/>
          </a:xfrm>
          <a:prstGeom prst="rect">
            <a:avLst/>
          </a:prstGeom>
          <a:noFill/>
        </p:spPr>
        <p:txBody>
          <a:bodyPr wrap="none" rtlCol="0">
            <a:spAutoFit/>
          </a:bodyPr>
          <a:lstStyle/>
          <a:p>
            <a:r>
              <a:rPr lang="en-US" sz="5400" dirty="0">
                <a:solidFill>
                  <a:schemeClr val="accent6">
                    <a:lumMod val="75000"/>
                  </a:schemeClr>
                </a:solidFill>
              </a:rPr>
              <a:t>The evolution conserves </a:t>
            </a:r>
          </a:p>
          <a:p>
            <a:r>
              <a:rPr lang="en-US" sz="5400" dirty="0">
                <a:solidFill>
                  <a:schemeClr val="accent6">
                    <a:lumMod val="75000"/>
                  </a:schemeClr>
                </a:solidFill>
              </a:rPr>
              <a:t>information entropy (DR-INFO)</a:t>
            </a:r>
          </a:p>
        </p:txBody>
      </p:sp>
      <p:pic>
        <p:nvPicPr>
          <p:cNvPr id="5" name="Picture 4">
            <a:extLst>
              <a:ext uri="{FF2B5EF4-FFF2-40B4-BE49-F238E27FC236}">
                <a16:creationId xmlns:a16="http://schemas.microsoft.com/office/drawing/2014/main" id="{3CA1A56A-F48F-AE91-FEE6-67B644EF3AE2}"/>
              </a:ext>
            </a:extLst>
          </p:cNvPr>
          <p:cNvPicPr>
            <a:picLocks noChangeAspect="1"/>
          </p:cNvPicPr>
          <p:nvPr/>
        </p:nvPicPr>
        <p:blipFill rotWithShape="1">
          <a:blip r:embed="rId4"/>
          <a:srcRect t="7522"/>
          <a:stretch/>
        </p:blipFill>
        <p:spPr>
          <a:xfrm>
            <a:off x="809172" y="4780483"/>
            <a:ext cx="7548844" cy="794670"/>
          </a:xfrm>
          <a:prstGeom prst="rect">
            <a:avLst/>
          </a:prstGeom>
        </p:spPr>
      </p:pic>
      <p:sp>
        <p:nvSpPr>
          <p:cNvPr id="6" name="TextBox 5">
            <a:extLst>
              <a:ext uri="{FF2B5EF4-FFF2-40B4-BE49-F238E27FC236}">
                <a16:creationId xmlns:a16="http://schemas.microsoft.com/office/drawing/2014/main" id="{77D13A9E-3606-2979-04AA-C3CBE762842C}"/>
              </a:ext>
            </a:extLst>
          </p:cNvPr>
          <p:cNvSpPr txBox="1"/>
          <p:nvPr/>
        </p:nvSpPr>
        <p:spPr>
          <a:xfrm>
            <a:off x="1384700" y="4351216"/>
            <a:ext cx="6560579" cy="369332"/>
          </a:xfrm>
          <a:prstGeom prst="rect">
            <a:avLst/>
          </a:prstGeom>
          <a:noFill/>
        </p:spPr>
        <p:txBody>
          <a:bodyPr wrap="square" rtlCol="0">
            <a:spAutoFit/>
          </a:bodyPr>
          <a:lstStyle/>
          <a:p>
            <a:r>
              <a:rPr lang="en-US" b="0" i="0" u="none" strike="noStrike">
                <a:effectLst/>
              </a:rPr>
              <a:t>Cover, T. M., &amp; Thomas, J. A. (2006). </a:t>
            </a:r>
            <a:r>
              <a:rPr lang="en-US" b="0" i="1" u="none" strike="noStrike">
                <a:effectLst/>
              </a:rPr>
              <a:t>Elements of information theory</a:t>
            </a:r>
            <a:r>
              <a:rPr lang="en-US" b="0" i="0" u="none" strike="noStrike">
                <a:effectLst/>
              </a:rPr>
              <a:t>.</a:t>
            </a:r>
            <a:endParaRPr lang="en-US" sz="1200" dirty="0"/>
          </a:p>
        </p:txBody>
      </p:sp>
    </p:spTree>
    <p:extLst>
      <p:ext uri="{BB962C8B-B14F-4D97-AF65-F5344CB8AC3E}">
        <p14:creationId xmlns:p14="http://schemas.microsoft.com/office/powerpoint/2010/main" val="2046117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31</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277612" y="3356909"/>
            <a:ext cx="9151672" cy="1077218"/>
          </a:xfrm>
          <a:prstGeom prst="rect">
            <a:avLst/>
          </a:prstGeom>
          <a:noFill/>
        </p:spPr>
        <p:txBody>
          <a:bodyPr wrap="none" rtlCol="0">
            <a:spAutoFit/>
          </a:bodyPr>
          <a:lstStyle/>
          <a:p>
            <a:r>
              <a:rPr lang="en-US" sz="3200" dirty="0"/>
              <a:t>whose determinant gives the coordinate independent</a:t>
            </a:r>
          </a:p>
          <a:p>
            <a:r>
              <a:rPr lang="en-US" sz="3200" dirty="0"/>
              <a:t> quantity to characterize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17299" y="200486"/>
            <a:ext cx="9048246" cy="1077218"/>
          </a:xfrm>
          <a:prstGeom prst="rect">
            <a:avLst/>
          </a:prstGeom>
          <a:noFill/>
        </p:spPr>
        <p:txBody>
          <a:bodyPr wrap="none" rtlCol="0">
            <a:spAutoFit/>
          </a:bodyPr>
          <a:lstStyle/>
          <a:p>
            <a:r>
              <a:rPr lang="en-US" sz="3200" dirty="0"/>
              <a:t>Given a multivariable distribution , the uncertainty is </a:t>
            </a:r>
          </a:p>
          <a:p>
            <a:r>
              <a:rPr lang="en-US" sz="3200" dirty="0"/>
              <a:t>characterized by the 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614988"/>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614988"/>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277612" y="4600647"/>
                <a:ext cx="9378208" cy="1569660"/>
              </a:xfrm>
              <a:prstGeom prst="rect">
                <a:avLst/>
              </a:prstGeom>
              <a:noFill/>
            </p:spPr>
            <p:txBody>
              <a:bodyPr wrap="none" rtlCol="0">
                <a:spAutoFit/>
              </a:bodyPr>
              <a:lstStyle/>
              <a:p>
                <a:r>
                  <a:rPr lang="en-US" sz="3200" dirty="0"/>
                  <a:t>we can use the linearized transformation to see how</a:t>
                </a:r>
              </a:p>
              <a:p>
                <a:r>
                  <a:rPr lang="en-US" sz="3200" dirty="0"/>
                  <a:t>the uncertainty evolves after an infinitesimal time step </a:t>
                </a:r>
              </a:p>
              <a:p>
                <a14:m>
                  <m:oMath xmlns:m="http://schemas.openxmlformats.org/officeDocument/2006/math">
                    <m:r>
                      <a:rPr lang="en-US" sz="3200" b="0" i="1" smtClean="0">
                        <a:latin typeface="Cambria Math" panose="02040503050406030204" pitchFamily="18" charset="0"/>
                      </a:rPr>
                      <m:t>𝛿</m:t>
                    </m:r>
                    <m:r>
                      <a:rPr lang="en-US" sz="3200" b="0" i="1" smtClean="0">
                        <a:latin typeface="Cambria Math" panose="02040503050406030204" pitchFamily="18" charset="0"/>
                      </a:rPr>
                      <m:t>𝑡</m:t>
                    </m:r>
                  </m:oMath>
                </a14:m>
                <a:r>
                  <a:rPr lang="en-US" sz="3200" dirty="0"/>
                  <a:t> if the distribution is narrow enough</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277612" y="4600647"/>
                <a:ext cx="9378208" cy="1569660"/>
              </a:xfrm>
              <a:prstGeom prst="rect">
                <a:avLst/>
              </a:prstGeom>
              <a:blipFill>
                <a:blip r:embed="rId4"/>
                <a:stretch>
                  <a:fillRect l="-1691" t="-5058" r="-715" b="-12451"/>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53B503EA-02B1-B7A5-AFB2-8707C6FCE7DB}"/>
              </a:ext>
            </a:extLst>
          </p:cNvPr>
          <p:cNvGrpSpPr/>
          <p:nvPr/>
        </p:nvGrpSpPr>
        <p:grpSpPr>
          <a:xfrm>
            <a:off x="8660148" y="629233"/>
            <a:ext cx="3010027" cy="3080896"/>
            <a:chOff x="1357631" y="87879"/>
            <a:chExt cx="3010027" cy="3080896"/>
          </a:xfrm>
        </p:grpSpPr>
        <p:grpSp>
          <p:nvGrpSpPr>
            <p:cNvPr id="10" name="Group 9">
              <a:extLst>
                <a:ext uri="{FF2B5EF4-FFF2-40B4-BE49-F238E27FC236}">
                  <a16:creationId xmlns:a16="http://schemas.microsoft.com/office/drawing/2014/main" id="{0945DA63-98E7-0402-5115-EF290EDC979A}"/>
                </a:ext>
              </a:extLst>
            </p:cNvPr>
            <p:cNvGrpSpPr>
              <a:grpSpLocks noChangeAspect="1"/>
            </p:cNvGrpSpPr>
            <p:nvPr/>
          </p:nvGrpSpPr>
          <p:grpSpPr>
            <a:xfrm>
              <a:off x="1357631" y="87879"/>
              <a:ext cx="3010027" cy="3080896"/>
              <a:chOff x="442227" y="1758113"/>
              <a:chExt cx="3672223" cy="3758683"/>
            </a:xfrm>
          </p:grpSpPr>
          <p:cxnSp>
            <p:nvCxnSpPr>
              <p:cNvPr id="36" name="Straight Arrow Connector 35">
                <a:extLst>
                  <a:ext uri="{FF2B5EF4-FFF2-40B4-BE49-F238E27FC236}">
                    <a16:creationId xmlns:a16="http://schemas.microsoft.com/office/drawing/2014/main" id="{3F8F483E-048D-6466-EA70-89588B280DE9}"/>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B76D901-7E50-A0E9-D80F-64057548CDF6}"/>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D8BFE28-AB63-E4B2-6DE0-7E947AA8F505}"/>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5"/>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BA848C6-B6C8-10A0-4675-4F9004A37ECA}"/>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6"/>
                    <a:stretch>
                      <a:fillRect l="-23810" r="-19048" b="-54167"/>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48A5A163-DCBC-5146-26D1-E62BC1595320}"/>
                </a:ext>
              </a:extLst>
            </p:cNvPr>
            <p:cNvGrpSpPr>
              <a:grpSpLocks noChangeAspect="1"/>
            </p:cNvGrpSpPr>
            <p:nvPr/>
          </p:nvGrpSpPr>
          <p:grpSpPr>
            <a:xfrm>
              <a:off x="1735969" y="505924"/>
              <a:ext cx="2249696" cy="2244806"/>
              <a:chOff x="780656" y="611140"/>
              <a:chExt cx="2249696" cy="2244806"/>
            </a:xfrm>
          </p:grpSpPr>
          <p:cxnSp>
            <p:nvCxnSpPr>
              <p:cNvPr id="12" name="Straight Arrow Connector 11">
                <a:extLst>
                  <a:ext uri="{FF2B5EF4-FFF2-40B4-BE49-F238E27FC236}">
                    <a16:creationId xmlns:a16="http://schemas.microsoft.com/office/drawing/2014/main" id="{0918918D-046D-142F-A909-AF0E6A86C03A}"/>
                  </a:ext>
                </a:extLst>
              </p:cNvPr>
              <p:cNvCxnSpPr>
                <a:cxnSpLocks/>
              </p:cNvCxnSpPr>
              <p:nvPr/>
            </p:nvCxnSpPr>
            <p:spPr>
              <a:xfrm rot="5400000" flipV="1">
                <a:off x="1958977" y="112029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29A3FF-0622-60A2-7E0F-CE7666C969A2}"/>
                  </a:ext>
                </a:extLst>
              </p:cNvPr>
              <p:cNvCxnSpPr>
                <a:cxnSpLocks/>
              </p:cNvCxnSpPr>
              <p:nvPr/>
            </p:nvCxnSpPr>
            <p:spPr>
              <a:xfrm rot="5400000">
                <a:off x="2339720" y="1844844"/>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1E74617-352E-448F-F8BE-0EE8EBB42C8A}"/>
                  </a:ext>
                </a:extLst>
              </p:cNvPr>
              <p:cNvCxnSpPr>
                <a:cxnSpLocks/>
              </p:cNvCxnSpPr>
              <p:nvPr/>
            </p:nvCxnSpPr>
            <p:spPr>
              <a:xfrm rot="5400000">
                <a:off x="1821248" y="216005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A0909F-FE51-1AD4-61D2-B553C1E08C04}"/>
                  </a:ext>
                </a:extLst>
              </p:cNvPr>
              <p:cNvCxnSpPr>
                <a:cxnSpLocks/>
              </p:cNvCxnSpPr>
              <p:nvPr/>
            </p:nvCxnSpPr>
            <p:spPr>
              <a:xfrm rot="5400000" flipH="1">
                <a:off x="1306455" y="169980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FAD58E8-B012-0C58-6910-AAA771BD66B2}"/>
                  </a:ext>
                </a:extLst>
              </p:cNvPr>
              <p:cNvCxnSpPr>
                <a:cxnSpLocks noChangeAspect="1"/>
              </p:cNvCxnSpPr>
              <p:nvPr/>
            </p:nvCxnSpPr>
            <p:spPr>
              <a:xfrm rot="5400000">
                <a:off x="2208252" y="202836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918148-556B-42DB-E414-A4A7424463E8}"/>
                  </a:ext>
                </a:extLst>
              </p:cNvPr>
              <p:cNvCxnSpPr>
                <a:cxnSpLocks/>
              </p:cNvCxnSpPr>
              <p:nvPr/>
            </p:nvCxnSpPr>
            <p:spPr>
              <a:xfrm rot="5400000" flipH="1">
                <a:off x="1475145" y="201829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0AFEEE-56AE-2590-0251-93C3C7CAB31F}"/>
                  </a:ext>
                </a:extLst>
              </p:cNvPr>
              <p:cNvCxnSpPr>
                <a:cxnSpLocks/>
              </p:cNvCxnSpPr>
              <p:nvPr/>
            </p:nvCxnSpPr>
            <p:spPr>
              <a:xfrm rot="5400000" flipH="1" flipV="1">
                <a:off x="1505034" y="127663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6D8B361-2AE2-046E-8A1D-D5310E0F8B0D}"/>
                  </a:ext>
                </a:extLst>
              </p:cNvPr>
              <p:cNvCxnSpPr>
                <a:cxnSpLocks/>
              </p:cNvCxnSpPr>
              <p:nvPr/>
            </p:nvCxnSpPr>
            <p:spPr>
              <a:xfrm rot="5400000" flipV="1">
                <a:off x="2255236" y="133836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16B5AB3-75DF-F058-76FF-443B7C0B850E}"/>
                  </a:ext>
                </a:extLst>
              </p:cNvPr>
              <p:cNvCxnSpPr>
                <a:cxnSpLocks/>
              </p:cNvCxnSpPr>
              <p:nvPr/>
            </p:nvCxnSpPr>
            <p:spPr>
              <a:xfrm>
                <a:off x="3030352" y="1757590"/>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AF7C4A6-A9FF-95D1-AA2C-C659B867A20B}"/>
                  </a:ext>
                </a:extLst>
              </p:cNvPr>
              <p:cNvCxnSpPr>
                <a:cxnSpLocks/>
              </p:cNvCxnSpPr>
              <p:nvPr/>
            </p:nvCxnSpPr>
            <p:spPr>
              <a:xfrm flipH="1" flipV="1">
                <a:off x="1579802" y="284659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E12480F-7625-F7B3-52B2-DA6C6A3A2AF1}"/>
                  </a:ext>
                </a:extLst>
              </p:cNvPr>
              <p:cNvCxnSpPr>
                <a:cxnSpLocks noChangeAspect="1"/>
              </p:cNvCxnSpPr>
              <p:nvPr/>
            </p:nvCxnSpPr>
            <p:spPr>
              <a:xfrm flipH="1" flipV="1">
                <a:off x="780656" y="1437360"/>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0F3837D-407A-1C31-01C8-57446D095999}"/>
                  </a:ext>
                </a:extLst>
              </p:cNvPr>
              <p:cNvCxnSpPr>
                <a:cxnSpLocks/>
              </p:cNvCxnSpPr>
              <p:nvPr/>
            </p:nvCxnSpPr>
            <p:spPr>
              <a:xfrm flipH="1">
                <a:off x="2455895" y="252792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E9F8914-262E-E8F3-A38B-93E2F27BB936}"/>
                  </a:ext>
                </a:extLst>
              </p:cNvPr>
              <p:cNvCxnSpPr>
                <a:cxnSpLocks/>
              </p:cNvCxnSpPr>
              <p:nvPr/>
            </p:nvCxnSpPr>
            <p:spPr>
              <a:xfrm flipH="1" flipV="1">
                <a:off x="891959" y="229603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B90B15-85E3-1DC2-7FE4-B82E5EA0CB85}"/>
                  </a:ext>
                </a:extLst>
              </p:cNvPr>
              <p:cNvCxnSpPr>
                <a:cxnSpLocks noChangeAspect="1"/>
              </p:cNvCxnSpPr>
              <p:nvPr/>
            </p:nvCxnSpPr>
            <p:spPr>
              <a:xfrm flipV="1">
                <a:off x="1103704" y="72235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B116326-B073-C242-DE44-C2286E92D62C}"/>
                  </a:ext>
                </a:extLst>
              </p:cNvPr>
              <p:cNvCxnSpPr>
                <a:cxnSpLocks/>
              </p:cNvCxnSpPr>
              <p:nvPr/>
            </p:nvCxnSpPr>
            <p:spPr>
              <a:xfrm>
                <a:off x="2691102" y="92404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9D5D238-3C2C-A809-8084-EC6FD51E2FCA}"/>
                  </a:ext>
                </a:extLst>
              </p:cNvPr>
              <p:cNvCxnSpPr>
                <a:cxnSpLocks/>
              </p:cNvCxnSpPr>
              <p:nvPr/>
            </p:nvCxnSpPr>
            <p:spPr>
              <a:xfrm rot="6720000" flipV="1">
                <a:off x="2257907" y="81382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2A50CA6-F923-B054-D44F-F9B8BB36F849}"/>
                  </a:ext>
                </a:extLst>
              </p:cNvPr>
              <p:cNvCxnSpPr>
                <a:cxnSpLocks/>
              </p:cNvCxnSpPr>
              <p:nvPr/>
            </p:nvCxnSpPr>
            <p:spPr>
              <a:xfrm rot="5400000">
                <a:off x="2550863" y="209786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FA70D32-5527-F7FE-F9ED-7F32BDFDF01A}"/>
                  </a:ext>
                </a:extLst>
              </p:cNvPr>
              <p:cNvCxnSpPr>
                <a:cxnSpLocks/>
              </p:cNvCxnSpPr>
              <p:nvPr/>
            </p:nvCxnSpPr>
            <p:spPr>
              <a:xfrm rot="5400000" flipH="1">
                <a:off x="1450455" y="237611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E77540-DB73-1BBE-6EEC-0ABBCEB77C86}"/>
                  </a:ext>
                </a:extLst>
              </p:cNvPr>
              <p:cNvCxnSpPr>
                <a:cxnSpLocks/>
              </p:cNvCxnSpPr>
              <p:nvPr/>
            </p:nvCxnSpPr>
            <p:spPr>
              <a:xfrm rot="6720000" flipH="1">
                <a:off x="995937" y="136472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1B1EB7-409D-C252-C98D-01B9C018EB4D}"/>
                  </a:ext>
                </a:extLst>
              </p:cNvPr>
              <p:cNvCxnSpPr>
                <a:cxnSpLocks/>
              </p:cNvCxnSpPr>
              <p:nvPr/>
            </p:nvCxnSpPr>
            <p:spPr>
              <a:xfrm rot="5400000">
                <a:off x="2179799" y="240452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18FFFBB-2110-D465-CA5D-EA31D001DF18}"/>
                  </a:ext>
                </a:extLst>
              </p:cNvPr>
              <p:cNvCxnSpPr>
                <a:cxnSpLocks/>
              </p:cNvCxnSpPr>
              <p:nvPr/>
            </p:nvCxnSpPr>
            <p:spPr>
              <a:xfrm rot="5400000" flipH="1">
                <a:off x="1001058" y="200326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CCCC3A2-787F-FF5A-A679-CC6BB9D8825D}"/>
                  </a:ext>
                </a:extLst>
              </p:cNvPr>
              <p:cNvCxnSpPr>
                <a:cxnSpLocks/>
              </p:cNvCxnSpPr>
              <p:nvPr/>
            </p:nvCxnSpPr>
            <p:spPr>
              <a:xfrm rot="5400000" flipH="1" flipV="1">
                <a:off x="1510539" y="82172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7452628-DC97-71A5-EE02-278B2806F21F}"/>
                  </a:ext>
                </a:extLst>
              </p:cNvPr>
              <p:cNvCxnSpPr>
                <a:cxnSpLocks/>
              </p:cNvCxnSpPr>
              <p:nvPr/>
            </p:nvCxnSpPr>
            <p:spPr>
              <a:xfrm rot="6720000" flipV="1">
                <a:off x="2614543" y="130724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65948BD-9459-F42F-4CEE-0E3EE15B9E9D}"/>
                  </a:ext>
                </a:extLst>
              </p:cNvPr>
              <p:cNvCxnSpPr>
                <a:cxnSpLocks noChangeAspect="1"/>
              </p:cNvCxnSpPr>
              <p:nvPr/>
            </p:nvCxnSpPr>
            <p:spPr>
              <a:xfrm>
                <a:off x="1877172" y="61114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2" name="TextBox 20">
            <a:extLst>
              <a:ext uri="{FF2B5EF4-FFF2-40B4-BE49-F238E27FC236}">
                <a16:creationId xmlns:a16="http://schemas.microsoft.com/office/drawing/2014/main" id="{B7C30A59-DF56-C246-0FA6-DFCD3DE51467}"/>
              </a:ext>
            </a:extLst>
          </p:cNvPr>
          <p:cNvSpPr txBox="1"/>
          <p:nvPr/>
        </p:nvSpPr>
        <p:spPr>
          <a:xfrm>
            <a:off x="8719281" y="110654"/>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sp>
        <p:nvSpPr>
          <p:cNvPr id="43" name="Oval 42">
            <a:extLst>
              <a:ext uri="{FF2B5EF4-FFF2-40B4-BE49-F238E27FC236}">
                <a16:creationId xmlns:a16="http://schemas.microsoft.com/office/drawing/2014/main" id="{B868C507-1548-93F1-23AA-D174EDB62B29}"/>
              </a:ext>
            </a:extLst>
          </p:cNvPr>
          <p:cNvSpPr/>
          <p:nvPr/>
        </p:nvSpPr>
        <p:spPr>
          <a:xfrm rot="2971976">
            <a:off x="10312527" y="1722394"/>
            <a:ext cx="946609" cy="451123"/>
          </a:xfrm>
          <a:prstGeom prst="ellipse">
            <a:avLst/>
          </a:prstGeom>
          <a:no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996786E-9F82-ADEE-D20E-6FE0CDB79F68}"/>
              </a:ext>
            </a:extLst>
          </p:cNvPr>
          <p:cNvSpPr/>
          <p:nvPr/>
        </p:nvSpPr>
        <p:spPr>
          <a:xfrm rot="927825">
            <a:off x="9548166" y="2666099"/>
            <a:ext cx="946609" cy="451123"/>
          </a:xfrm>
          <a:prstGeom prst="ellipse">
            <a:avLst/>
          </a:prstGeom>
          <a:no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7560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32</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109846" y="758815"/>
                <a:ext cx="12082154" cy="6508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𝑑</m:t>
                                  </m:r>
                                </m:sup>
                              </m:sSup>
                            </m:e>
                          </m:d>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e>
                      </m:d>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oMath>
                  </m:oMathPara>
                </a14:m>
                <a:endParaRPr lang="en-US" sz="3200" dirty="0"/>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109846" y="758815"/>
                <a:ext cx="12082154" cy="650884"/>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DEB419A-2C14-73F4-B056-2FB8A88E8557}"/>
              </a:ext>
            </a:extLst>
          </p:cNvPr>
          <p:cNvSpPr txBox="1"/>
          <p:nvPr/>
        </p:nvSpPr>
        <p:spPr>
          <a:xfrm>
            <a:off x="475290" y="2262344"/>
            <a:ext cx="11064888" cy="584775"/>
          </a:xfrm>
          <a:prstGeom prst="rect">
            <a:avLst/>
          </a:prstGeom>
          <a:noFill/>
        </p:spPr>
        <p:txBody>
          <a:bodyPr wrap="none" rtlCol="0">
            <a:spAutoFit/>
          </a:bodyPr>
          <a:lstStyle/>
          <a:p>
            <a:pPr algn="ctr"/>
            <a:r>
              <a:rPr lang="en-US" sz="3200" dirty="0"/>
              <a:t>The uncertainty is unchanged if and only if the Jacobian is unitary</a:t>
            </a:r>
          </a:p>
        </p:txBody>
      </p:sp>
      <p:sp>
        <p:nvSpPr>
          <p:cNvPr id="8" name="TextBox 7">
            <a:extLst>
              <a:ext uri="{FF2B5EF4-FFF2-40B4-BE49-F238E27FC236}">
                <a16:creationId xmlns:a16="http://schemas.microsoft.com/office/drawing/2014/main" id="{80352CA5-576A-2E9B-4FAE-C8CED755590A}"/>
              </a:ext>
            </a:extLst>
          </p:cNvPr>
          <p:cNvSpPr txBox="1"/>
          <p:nvPr/>
        </p:nvSpPr>
        <p:spPr>
          <a:xfrm>
            <a:off x="304189" y="3273322"/>
            <a:ext cx="9238619" cy="2123658"/>
          </a:xfrm>
          <a:prstGeom prst="rect">
            <a:avLst/>
          </a:prstGeom>
          <a:noFill/>
        </p:spPr>
        <p:txBody>
          <a:bodyPr wrap="none" rtlCol="0">
            <a:spAutoFit/>
          </a:bodyPr>
          <a:lstStyle/>
          <a:p>
            <a:pPr algn="ctr"/>
            <a:r>
              <a:rPr lang="en-US" sz="4400" dirty="0">
                <a:solidFill>
                  <a:schemeClr val="accent6">
                    <a:lumMod val="75000"/>
                  </a:schemeClr>
                </a:solidFill>
              </a:rPr>
              <a:t>The Hamiltonian evolution conserves </a:t>
            </a:r>
          </a:p>
          <a:p>
            <a:pPr algn="ctr"/>
            <a:r>
              <a:rPr lang="en-US" sz="4400" dirty="0">
                <a:solidFill>
                  <a:schemeClr val="accent6">
                    <a:lumMod val="75000"/>
                  </a:schemeClr>
                </a:solidFill>
              </a:rPr>
              <a:t>the uncertainty of peaked distributions </a:t>
            </a:r>
          </a:p>
          <a:p>
            <a:pPr algn="ctr"/>
            <a:r>
              <a:rPr lang="en-US" sz="4400" dirty="0">
                <a:solidFill>
                  <a:schemeClr val="accent6">
                    <a:lumMod val="75000"/>
                  </a:schemeClr>
                </a:solidFill>
              </a:rPr>
              <a:t>(DR-UNC)</a:t>
            </a:r>
          </a:p>
        </p:txBody>
      </p:sp>
    </p:spTree>
    <p:extLst>
      <p:ext uri="{BB962C8B-B14F-4D97-AF65-F5344CB8AC3E}">
        <p14:creationId xmlns:p14="http://schemas.microsoft.com/office/powerpoint/2010/main" val="463738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33</a:t>
            </a:fld>
            <a:endParaRPr lang="en-US"/>
          </a:p>
        </p:txBody>
      </p:sp>
      <p:sp>
        <p:nvSpPr>
          <p:cNvPr id="10" name="TextBox 9">
            <a:extLst>
              <a:ext uri="{FF2B5EF4-FFF2-40B4-BE49-F238E27FC236}">
                <a16:creationId xmlns:a16="http://schemas.microsoft.com/office/drawing/2014/main" id="{162AD0DA-DF2B-978B-D00A-7B482089B007}"/>
              </a:ext>
            </a:extLst>
          </p:cNvPr>
          <p:cNvSpPr txBox="1"/>
          <p:nvPr/>
        </p:nvSpPr>
        <p:spPr>
          <a:xfrm>
            <a:off x="24567" y="100952"/>
            <a:ext cx="12167433" cy="523220"/>
          </a:xfrm>
          <a:prstGeom prst="rect">
            <a:avLst/>
          </a:prstGeom>
          <a:noFill/>
        </p:spPr>
        <p:txBody>
          <a:bodyPr wrap="none" rtlCol="0">
            <a:spAutoFit/>
          </a:bodyPr>
          <a:lstStyle/>
          <a:p>
            <a:pPr algn="ctr"/>
            <a:r>
              <a:rPr lang="en-US" sz="2800" dirty="0"/>
              <a:t>We have found twelve equivalent characterizations for a single degree of freedom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EC08E-CAD5-FBAD-D577-93A307E607C1}"/>
                  </a:ext>
                </a:extLst>
              </p:cNvPr>
              <p:cNvSpPr txBox="1"/>
              <p:nvPr/>
            </p:nvSpPr>
            <p:spPr>
              <a:xfrm>
                <a:off x="112859" y="1489536"/>
                <a:ext cx="12079141" cy="461665"/>
              </a:xfrm>
              <a:prstGeom prst="rect">
                <a:avLst/>
              </a:prstGeom>
              <a:noFill/>
            </p:spPr>
            <p:txBody>
              <a:bodyPr wrap="none" rtlCol="0">
                <a:spAutoFit/>
              </a:bodyPr>
              <a:lstStyle/>
              <a:p>
                <a:pPr algn="ctr"/>
                <a:r>
                  <a:rPr lang="en-US" sz="2400" dirty="0">
                    <a:solidFill>
                      <a:schemeClr val="accent6">
                        <a:lumMod val="75000"/>
                      </a:schemeClr>
                    </a:solidFill>
                  </a:rPr>
                  <a:t>The displacement field for a one dimensional Hamiltonian is divergenceless: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𝑆</m:t>
                        </m:r>
                      </m:e>
                      <m:sup>
                        <m:r>
                          <a:rPr lang="en-US" sz="2400" i="1">
                            <a:solidFill>
                              <a:schemeClr val="accent6">
                                <a:lumMod val="75000"/>
                              </a:schemeClr>
                            </a:solidFill>
                            <a:latin typeface="Cambria Math" panose="02040503050406030204" pitchFamily="18" charset="0"/>
                          </a:rPr>
                          <m:t>𝑎</m:t>
                        </m:r>
                      </m:sup>
                    </m:sSup>
                    <m:r>
                      <a:rPr lang="en-US" sz="2400" i="1">
                        <a:solidFill>
                          <a:schemeClr val="accent6">
                            <a:lumMod val="75000"/>
                          </a:schemeClr>
                        </a:solidFill>
                        <a:latin typeface="Cambria Math" panose="02040503050406030204" pitchFamily="18" charset="0"/>
                      </a:rPr>
                      <m:t>=0</m:t>
                    </m:r>
                  </m:oMath>
                </a14:m>
                <a:r>
                  <a:rPr lang="en-US" sz="2400" dirty="0">
                    <a:solidFill>
                      <a:schemeClr val="accent6">
                        <a:lumMod val="75000"/>
                      </a:schemeClr>
                    </a:solidFill>
                  </a:rPr>
                  <a:t> (DR-DIV)</a:t>
                </a:r>
              </a:p>
            </p:txBody>
          </p:sp>
        </mc:Choice>
        <mc:Fallback xmlns="">
          <p:sp>
            <p:nvSpPr>
              <p:cNvPr id="5" name="TextBox 4">
                <a:extLst>
                  <a:ext uri="{FF2B5EF4-FFF2-40B4-BE49-F238E27FC236}">
                    <a16:creationId xmlns:a16="http://schemas.microsoft.com/office/drawing/2014/main" id="{739EC08E-CAD5-FBAD-D577-93A307E607C1}"/>
                  </a:ext>
                </a:extLst>
              </p:cNvPr>
              <p:cNvSpPr txBox="1">
                <a:spLocks noRot="1" noChangeAspect="1" noMove="1" noResize="1" noEditPoints="1" noAdjustHandles="1" noChangeArrowheads="1" noChangeShapeType="1" noTextEdit="1"/>
              </p:cNvSpPr>
              <p:nvPr/>
            </p:nvSpPr>
            <p:spPr>
              <a:xfrm>
                <a:off x="112859" y="1489536"/>
                <a:ext cx="12079141" cy="461665"/>
              </a:xfrm>
              <a:prstGeom prst="rect">
                <a:avLst/>
              </a:prstGeom>
              <a:blipFill>
                <a:blip r:embed="rId2"/>
                <a:stretch>
                  <a:fillRect l="-353" t="-10526" r="-25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EF432A-76D3-73D4-8032-07F7CEAF3A4D}"/>
                  </a:ext>
                </a:extLst>
              </p:cNvPr>
              <p:cNvSpPr txBox="1"/>
              <p:nvPr/>
            </p:nvSpPr>
            <p:spPr>
              <a:xfrm>
                <a:off x="176160" y="1887679"/>
                <a:ext cx="8407173" cy="511166"/>
              </a:xfrm>
              <a:prstGeom prst="rect">
                <a:avLst/>
              </a:prstGeom>
              <a:noFill/>
            </p:spPr>
            <p:txBody>
              <a:bodyPr wrap="none" rtlCol="0">
                <a:spAutoFit/>
              </a:bodyPr>
              <a:lstStyle/>
              <a:p>
                <a:r>
                  <a:rPr lang="en-US" sz="2400" dirty="0">
                    <a:solidFill>
                      <a:schemeClr val="accent6">
                        <a:lumMod val="75000"/>
                      </a:schemeClr>
                    </a:solidFill>
                  </a:rPr>
                  <a:t>The Jacobian of the time evolution is unitary: </a:t>
                </a:r>
                <a14:m>
                  <m:oMath xmlns:m="http://schemas.openxmlformats.org/officeDocument/2006/math">
                    <m:d>
                      <m:dPr>
                        <m:begChr m:val="|"/>
                        <m:endChr m:val="|"/>
                        <m:ctrlPr>
                          <a:rPr lang="en-US" sz="2400" i="1" smtClean="0">
                            <a:solidFill>
                              <a:schemeClr val="accent6">
                                <a:lumMod val="75000"/>
                              </a:schemeClr>
                            </a:solidFill>
                            <a:latin typeface="Cambria Math" panose="02040503050406030204" pitchFamily="18" charset="0"/>
                          </a:rPr>
                        </m:ctrlPr>
                      </m:dPr>
                      <m:e>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ea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2400" dirty="0">
                    <a:solidFill>
                      <a:schemeClr val="accent6">
                        <a:lumMod val="75000"/>
                      </a:schemeClr>
                    </a:solidFill>
                  </a:rPr>
                  <a:t> (DR-JAC)</a:t>
                </a:r>
              </a:p>
            </p:txBody>
          </p:sp>
        </mc:Choice>
        <mc:Fallback xmlns="">
          <p:sp>
            <p:nvSpPr>
              <p:cNvPr id="7" name="TextBox 6">
                <a:extLst>
                  <a:ext uri="{FF2B5EF4-FFF2-40B4-BE49-F238E27FC236}">
                    <a16:creationId xmlns:a16="http://schemas.microsoft.com/office/drawing/2014/main" id="{06EF432A-76D3-73D4-8032-07F7CEAF3A4D}"/>
                  </a:ext>
                </a:extLst>
              </p:cNvPr>
              <p:cNvSpPr txBox="1">
                <a:spLocks noRot="1" noChangeAspect="1" noMove="1" noResize="1" noEditPoints="1" noAdjustHandles="1" noChangeArrowheads="1" noChangeShapeType="1" noTextEdit="1"/>
              </p:cNvSpPr>
              <p:nvPr/>
            </p:nvSpPr>
            <p:spPr>
              <a:xfrm>
                <a:off x="176160" y="1887679"/>
                <a:ext cx="8407173" cy="511166"/>
              </a:xfrm>
              <a:prstGeom prst="rect">
                <a:avLst/>
              </a:prstGeom>
              <a:blipFill>
                <a:blip r:embed="rId3"/>
                <a:stretch>
                  <a:fillRect l="-1160" t="-3571" r="-145"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2F2438-B7BA-BB46-6959-2CE9B50BABDE}"/>
                  </a:ext>
                </a:extLst>
              </p:cNvPr>
              <p:cNvSpPr txBox="1"/>
              <p:nvPr/>
            </p:nvSpPr>
            <p:spPr>
              <a:xfrm>
                <a:off x="176160" y="2753343"/>
                <a:ext cx="9590639" cy="511166"/>
              </a:xfrm>
              <a:prstGeom prst="rect">
                <a:avLst/>
              </a:prstGeom>
              <a:noFill/>
            </p:spPr>
            <p:txBody>
              <a:bodyPr wrap="none" rtlCol="0">
                <a:spAutoFit/>
              </a:bodyPr>
              <a:lstStyle/>
              <a:p>
                <a:r>
                  <a:rPr lang="en-US" sz="2400" dirty="0">
                    <a:solidFill>
                      <a:schemeClr val="accent6">
                        <a:lumMod val="75000"/>
                      </a:schemeClr>
                    </a:solidFill>
                  </a:rPr>
                  <a:t>Densities being conserved through the evolution: </a:t>
                </a:r>
                <a14:m>
                  <m:oMath xmlns:m="http://schemas.openxmlformats.org/officeDocument/2006/math">
                    <m:acc>
                      <m:accPr>
                        <m:chr m:val="̂"/>
                        <m:ctrlPr>
                          <a:rPr lang="en-US" sz="2400" i="1" smtClean="0">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𝜉</m:t>
                            </m:r>
                          </m:e>
                          <m:sup>
                            <m:r>
                              <a:rPr lang="en-US" sz="2400" i="1">
                                <a:solidFill>
                                  <a:schemeClr val="accent6">
                                    <a:lumMod val="75000"/>
                                  </a:schemeClr>
                                </a:solidFill>
                                <a:latin typeface="Cambria Math" panose="02040503050406030204" pitchFamily="18" charset="0"/>
                              </a:rPr>
                              <m:t>𝑏</m:t>
                            </m:r>
                          </m:sup>
                        </m:sSup>
                      </m:e>
                    </m:d>
                  </m:oMath>
                </a14:m>
                <a:r>
                  <a:rPr lang="en-US" sz="2400" dirty="0">
                    <a:solidFill>
                      <a:schemeClr val="accent6">
                        <a:lumMod val="75000"/>
                      </a:schemeClr>
                    </a:solidFill>
                  </a:rPr>
                  <a:t> (DR-DEN)</a:t>
                </a:r>
              </a:p>
            </p:txBody>
          </p:sp>
        </mc:Choice>
        <mc:Fallback xmlns="">
          <p:sp>
            <p:nvSpPr>
              <p:cNvPr id="11" name="TextBox 10">
                <a:extLst>
                  <a:ext uri="{FF2B5EF4-FFF2-40B4-BE49-F238E27FC236}">
                    <a16:creationId xmlns:a16="http://schemas.microsoft.com/office/drawing/2014/main" id="{7A2F2438-B7BA-BB46-6959-2CE9B50BABDE}"/>
                  </a:ext>
                </a:extLst>
              </p:cNvPr>
              <p:cNvSpPr txBox="1">
                <a:spLocks noRot="1" noChangeAspect="1" noMove="1" noResize="1" noEditPoints="1" noAdjustHandles="1" noChangeArrowheads="1" noChangeShapeType="1" noTextEdit="1"/>
              </p:cNvSpPr>
              <p:nvPr/>
            </p:nvSpPr>
            <p:spPr>
              <a:xfrm>
                <a:off x="176160" y="2753343"/>
                <a:ext cx="9590639" cy="511166"/>
              </a:xfrm>
              <a:prstGeom prst="rect">
                <a:avLst/>
              </a:prstGeom>
              <a:blipFill>
                <a:blip r:embed="rId4"/>
                <a:stretch>
                  <a:fillRect l="-1017"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52FB5F9-BA8F-490D-4181-B748B101B955}"/>
                  </a:ext>
                </a:extLst>
              </p:cNvPr>
              <p:cNvSpPr txBox="1"/>
              <p:nvPr/>
            </p:nvSpPr>
            <p:spPr>
              <a:xfrm>
                <a:off x="176160" y="2335323"/>
                <a:ext cx="10500503" cy="481542"/>
              </a:xfrm>
              <a:prstGeom prst="rect">
                <a:avLst/>
              </a:prstGeom>
              <a:noFill/>
            </p:spPr>
            <p:txBody>
              <a:bodyPr wrap="none" rtlCol="0">
                <a:spAutoFit/>
              </a:bodyPr>
              <a:lstStyle/>
              <a:p>
                <a:r>
                  <a:rPr lang="en-US" sz="2400" dirty="0">
                    <a:solidFill>
                      <a:schemeClr val="accent6">
                        <a:lumMod val="75000"/>
                      </a:schemeClr>
                    </a:solidFill>
                  </a:rPr>
                  <a:t>Volumes are conserved through the evolution: </a:t>
                </a:r>
                <a14:m>
                  <m:oMath xmlns:m="http://schemas.openxmlformats.org/officeDocument/2006/math">
                    <m:r>
                      <a:rPr lang="en-US" sz="2400" i="1" smtClean="0">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1</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𝑛</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r>
                          <a:rPr lang="en-US" sz="2400" i="1">
                            <a:solidFill>
                              <a:schemeClr val="accent6">
                                <a:lumMod val="75000"/>
                              </a:schemeClr>
                            </a:solidFill>
                            <a:latin typeface="Cambria Math" panose="02040503050406030204" pitchFamily="18" charset="0"/>
                            <a:ea typeface="Cambria Math" panose="02040503050406030204" pitchFamily="18" charset="0"/>
                          </a:rPr>
                          <m:t>𝜉</m:t>
                        </m:r>
                      </m:e>
                      <m:sup>
                        <m:r>
                          <a:rPr lang="en-US" sz="2400" i="1">
                            <a:solidFill>
                              <a:schemeClr val="accent6">
                                <a:lumMod val="75000"/>
                              </a:schemeClr>
                            </a:solidFill>
                            <a:latin typeface="Cambria Math" panose="02040503050406030204" pitchFamily="18" charset="0"/>
                            <a:ea typeface="Cambria Math" panose="02040503050406030204" pitchFamily="18" charset="0"/>
                          </a:rPr>
                          <m:t>1</m:t>
                        </m:r>
                      </m:sup>
                    </m:sSup>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𝑑</m:t>
                    </m:r>
                    <m:r>
                      <a:rPr lang="en-US" sz="2400" i="1">
                        <a:solidFill>
                          <a:schemeClr val="accent6">
                            <a:lumMod val="75000"/>
                          </a:schemeClr>
                        </a:solidFill>
                        <a:latin typeface="Cambria Math" panose="02040503050406030204" pitchFamily="18" charset="0"/>
                        <a:ea typeface="Cambria Math" panose="02040503050406030204" pitchFamily="18" charset="0"/>
                      </a:rPr>
                      <m:t>𝜉</m:t>
                    </m:r>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𝑛</m:t>
                    </m:r>
                  </m:oMath>
                </a14:m>
                <a:r>
                  <a:rPr lang="en-US" sz="2400" dirty="0">
                    <a:solidFill>
                      <a:schemeClr val="accent6">
                        <a:lumMod val="75000"/>
                      </a:schemeClr>
                    </a:solidFill>
                  </a:rPr>
                  <a:t> (DR-VOL)</a:t>
                </a:r>
              </a:p>
            </p:txBody>
          </p:sp>
        </mc:Choice>
        <mc:Fallback xmlns="">
          <p:sp>
            <p:nvSpPr>
              <p:cNvPr id="14" name="TextBox 13">
                <a:extLst>
                  <a:ext uri="{FF2B5EF4-FFF2-40B4-BE49-F238E27FC236}">
                    <a16:creationId xmlns:a16="http://schemas.microsoft.com/office/drawing/2014/main" id="{752FB5F9-BA8F-490D-4181-B748B101B955}"/>
                  </a:ext>
                </a:extLst>
              </p:cNvPr>
              <p:cNvSpPr txBox="1">
                <a:spLocks noRot="1" noChangeAspect="1" noMove="1" noResize="1" noEditPoints="1" noAdjustHandles="1" noChangeArrowheads="1" noChangeShapeType="1" noTextEdit="1"/>
              </p:cNvSpPr>
              <p:nvPr/>
            </p:nvSpPr>
            <p:spPr>
              <a:xfrm>
                <a:off x="176160" y="2335323"/>
                <a:ext cx="10500503" cy="481542"/>
              </a:xfrm>
              <a:prstGeom prst="rect">
                <a:avLst/>
              </a:prstGeom>
              <a:blipFill>
                <a:blip r:embed="rId5"/>
                <a:stretch>
                  <a:fillRect l="-929"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9FFCDB7-8780-994E-27D4-4D881A699DDD}"/>
                  </a:ext>
                </a:extLst>
              </p:cNvPr>
              <p:cNvSpPr txBox="1"/>
              <p:nvPr/>
            </p:nvSpPr>
            <p:spPr>
              <a:xfrm>
                <a:off x="112859" y="3200987"/>
                <a:ext cx="7409914" cy="461665"/>
              </a:xfrm>
              <a:prstGeom prst="rect">
                <a:avLst/>
              </a:prstGeom>
              <a:noFill/>
            </p:spPr>
            <p:txBody>
              <a:bodyPr wrap="none" rtlCol="0">
                <a:spAutoFit/>
              </a:bodyPr>
              <a:lstStyle/>
              <a:p>
                <a:pPr algn="ctr"/>
                <a:r>
                  <a:rPr lang="en-US" sz="2400" dirty="0">
                    <a:solidFill>
                      <a:schemeClr val="accent6">
                        <a:lumMod val="75000"/>
                      </a:schemeClr>
                    </a:solidFill>
                  </a:rPr>
                  <a:t>The evolution leaves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𝑎𝑏</m:t>
                        </m:r>
                      </m:sub>
                    </m:sSub>
                  </m:oMath>
                </a14:m>
                <a:r>
                  <a:rPr lang="en-US" sz="2400" dirty="0">
                    <a:solidFill>
                      <a:schemeClr val="accent6">
                        <a:lumMod val="75000"/>
                      </a:schemeClr>
                    </a:solidFill>
                  </a:rPr>
                  <a:t> invariant: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𝜔</m:t>
                            </m:r>
                          </m:e>
                        </m:acc>
                      </m:e>
                      <m:sub>
                        <m:r>
                          <a:rPr lang="en-US" sz="2400" i="1">
                            <a:solidFill>
                              <a:schemeClr val="accent6">
                                <a:lumMod val="75000"/>
                              </a:schemeClr>
                            </a:solidFill>
                            <a:latin typeface="Cambria Math" panose="02040503050406030204" pitchFamily="18" charset="0"/>
                          </a:rPr>
                          <m:t>𝑎𝑏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𝜔</m:t>
                        </m:r>
                      </m:e>
                      <m:sub>
                        <m:r>
                          <a:rPr lang="en-US" sz="2400" i="1">
                            <a:solidFill>
                              <a:schemeClr val="accent6">
                                <a:lumMod val="75000"/>
                              </a:schemeClr>
                            </a:solidFill>
                            <a:latin typeface="Cambria Math" panose="02040503050406030204" pitchFamily="18" charset="0"/>
                          </a:rPr>
                          <m:t>𝑎𝑏</m:t>
                        </m:r>
                      </m:sub>
                    </m:sSub>
                  </m:oMath>
                </a14:m>
                <a:r>
                  <a:rPr lang="en-US" sz="2400" dirty="0">
                    <a:solidFill>
                      <a:schemeClr val="accent6">
                        <a:lumMod val="75000"/>
                      </a:schemeClr>
                    </a:solidFill>
                  </a:rPr>
                  <a:t> (DI-SYMP)</a:t>
                </a:r>
              </a:p>
            </p:txBody>
          </p:sp>
        </mc:Choice>
        <mc:Fallback xmlns="">
          <p:sp>
            <p:nvSpPr>
              <p:cNvPr id="15" name="TextBox 14">
                <a:extLst>
                  <a:ext uri="{FF2B5EF4-FFF2-40B4-BE49-F238E27FC236}">
                    <a16:creationId xmlns:a16="http://schemas.microsoft.com/office/drawing/2014/main" id="{49FFCDB7-8780-994E-27D4-4D881A699DDD}"/>
                  </a:ext>
                </a:extLst>
              </p:cNvPr>
              <p:cNvSpPr txBox="1">
                <a:spLocks noRot="1" noChangeAspect="1" noMove="1" noResize="1" noEditPoints="1" noAdjustHandles="1" noChangeArrowheads="1" noChangeShapeType="1" noTextEdit="1"/>
              </p:cNvSpPr>
              <p:nvPr/>
            </p:nvSpPr>
            <p:spPr>
              <a:xfrm>
                <a:off x="112859" y="3200987"/>
                <a:ext cx="7409914" cy="461665"/>
              </a:xfrm>
              <a:prstGeom prst="rect">
                <a:avLst/>
              </a:prstGeom>
              <a:blipFill>
                <a:blip r:embed="rId6"/>
                <a:stretch>
                  <a:fillRect l="-905" t="-10526" r="-741" b="-289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F6CD2FF-91B5-6C2B-8BA9-77679E41E89C}"/>
              </a:ext>
            </a:extLst>
          </p:cNvPr>
          <p:cNvSpPr txBox="1"/>
          <p:nvPr/>
        </p:nvSpPr>
        <p:spPr>
          <a:xfrm>
            <a:off x="112859" y="3599130"/>
            <a:ext cx="7586372" cy="461665"/>
          </a:xfrm>
          <a:prstGeom prst="rect">
            <a:avLst/>
          </a:prstGeom>
          <a:noFill/>
        </p:spPr>
        <p:txBody>
          <a:bodyPr wrap="none" rtlCol="0">
            <a:spAutoFit/>
          </a:bodyPr>
          <a:lstStyle/>
          <a:p>
            <a:pPr algn="ctr"/>
            <a:r>
              <a:rPr lang="en-US" sz="2400" dirty="0">
                <a:solidFill>
                  <a:schemeClr val="accent6">
                    <a:lumMod val="75000"/>
                  </a:schemeClr>
                </a:solidFill>
              </a:rPr>
              <a:t>The evolution leaves the Poisson brackets invariant (DI-POI)</a:t>
            </a:r>
          </a:p>
        </p:txBody>
      </p:sp>
      <p:sp>
        <p:nvSpPr>
          <p:cNvPr id="19" name="TextBox 18">
            <a:extLst>
              <a:ext uri="{FF2B5EF4-FFF2-40B4-BE49-F238E27FC236}">
                <a16:creationId xmlns:a16="http://schemas.microsoft.com/office/drawing/2014/main" id="{306F4392-6AC9-2AB7-116D-91DACB3920D6}"/>
              </a:ext>
            </a:extLst>
          </p:cNvPr>
          <p:cNvSpPr txBox="1"/>
          <p:nvPr/>
        </p:nvSpPr>
        <p:spPr>
          <a:xfrm>
            <a:off x="112859" y="3997273"/>
            <a:ext cx="8412111" cy="461665"/>
          </a:xfrm>
          <a:prstGeom prst="rect">
            <a:avLst/>
          </a:prstGeom>
          <a:noFill/>
        </p:spPr>
        <p:txBody>
          <a:bodyPr wrap="none" rtlCol="0">
            <a:spAutoFit/>
          </a:bodyPr>
          <a:lstStyle/>
          <a:p>
            <a:pPr algn="ctr"/>
            <a:r>
              <a:rPr lang="en-US" sz="2400" dirty="0">
                <a:solidFill>
                  <a:schemeClr val="accent6">
                    <a:lumMod val="75000"/>
                  </a:schemeClr>
                </a:solidFill>
              </a:rPr>
              <a:t>The Hamiltonian evolution is deterministic and reversable (DR-EV)</a:t>
            </a:r>
          </a:p>
        </p:txBody>
      </p:sp>
      <p:sp>
        <p:nvSpPr>
          <p:cNvPr id="20" name="TextBox 19">
            <a:extLst>
              <a:ext uri="{FF2B5EF4-FFF2-40B4-BE49-F238E27FC236}">
                <a16:creationId xmlns:a16="http://schemas.microsoft.com/office/drawing/2014/main" id="{67542795-3C29-6DE2-DF25-B27DC731AEE8}"/>
              </a:ext>
            </a:extLst>
          </p:cNvPr>
          <p:cNvSpPr txBox="1"/>
          <p:nvPr/>
        </p:nvSpPr>
        <p:spPr>
          <a:xfrm>
            <a:off x="171222" y="4395416"/>
            <a:ext cx="8562793" cy="830997"/>
          </a:xfrm>
          <a:prstGeom prst="rect">
            <a:avLst/>
          </a:prstGeom>
          <a:noFill/>
        </p:spPr>
        <p:txBody>
          <a:bodyPr wrap="none" rtlCol="0">
            <a:spAutoFit/>
          </a:bodyPr>
          <a:lstStyle/>
          <a:p>
            <a:r>
              <a:rPr lang="en-US" sz="2400" dirty="0">
                <a:solidFill>
                  <a:schemeClr val="accent6">
                    <a:lumMod val="75000"/>
                  </a:schemeClr>
                </a:solidFill>
              </a:rPr>
              <a:t>The Hamiltonian evolution is deterministic and thermodynamically </a:t>
            </a:r>
          </a:p>
          <a:p>
            <a:pPr algn="ctr"/>
            <a:r>
              <a:rPr lang="en-US" sz="2400" dirty="0">
                <a:solidFill>
                  <a:schemeClr val="accent6">
                    <a:lumMod val="75000"/>
                  </a:schemeClr>
                </a:solidFill>
              </a:rPr>
              <a:t>Reversible (DR-THER)</a:t>
            </a:r>
          </a:p>
        </p:txBody>
      </p:sp>
      <p:sp>
        <p:nvSpPr>
          <p:cNvPr id="21" name="TextBox 20">
            <a:extLst>
              <a:ext uri="{FF2B5EF4-FFF2-40B4-BE49-F238E27FC236}">
                <a16:creationId xmlns:a16="http://schemas.microsoft.com/office/drawing/2014/main" id="{1A0C2A04-0F0A-2B0A-EC8A-BD5F03176157}"/>
              </a:ext>
            </a:extLst>
          </p:cNvPr>
          <p:cNvSpPr txBox="1"/>
          <p:nvPr/>
        </p:nvSpPr>
        <p:spPr>
          <a:xfrm>
            <a:off x="171222" y="5162891"/>
            <a:ext cx="7130735" cy="461665"/>
          </a:xfrm>
          <a:prstGeom prst="rect">
            <a:avLst/>
          </a:prstGeom>
          <a:noFill/>
        </p:spPr>
        <p:txBody>
          <a:bodyPr wrap="none" rtlCol="0">
            <a:spAutoFit/>
          </a:bodyPr>
          <a:lstStyle/>
          <a:p>
            <a:r>
              <a:rPr lang="en-US" sz="2400" dirty="0">
                <a:solidFill>
                  <a:schemeClr val="accent6">
                    <a:lumMod val="75000"/>
                  </a:schemeClr>
                </a:solidFill>
              </a:rPr>
              <a:t>The evolution conserves information entropy (DR-INFO)</a:t>
            </a:r>
          </a:p>
        </p:txBody>
      </p:sp>
      <p:sp>
        <p:nvSpPr>
          <p:cNvPr id="27" name="TextBox 26">
            <a:extLst>
              <a:ext uri="{FF2B5EF4-FFF2-40B4-BE49-F238E27FC236}">
                <a16:creationId xmlns:a16="http://schemas.microsoft.com/office/drawing/2014/main" id="{2E2C4DF5-C2AE-1DB0-AA11-225AC4F22876}"/>
              </a:ext>
            </a:extLst>
          </p:cNvPr>
          <p:cNvSpPr txBox="1"/>
          <p:nvPr/>
        </p:nvSpPr>
        <p:spPr>
          <a:xfrm>
            <a:off x="112859" y="5561033"/>
            <a:ext cx="8174610" cy="830997"/>
          </a:xfrm>
          <a:prstGeom prst="rect">
            <a:avLst/>
          </a:prstGeom>
          <a:noFill/>
        </p:spPr>
        <p:txBody>
          <a:bodyPr wrap="none">
            <a:spAutoFit/>
          </a:bodyPr>
          <a:lstStyle/>
          <a:p>
            <a:pPr algn="ctr"/>
            <a:r>
              <a:rPr lang="en-US" sz="2400" dirty="0">
                <a:solidFill>
                  <a:schemeClr val="accent6">
                    <a:lumMod val="75000"/>
                  </a:schemeClr>
                </a:solidFill>
              </a:rPr>
              <a:t>The Hamiltonian evolution conserves the uncertainty of peaked </a:t>
            </a:r>
          </a:p>
          <a:p>
            <a:pPr algn="ctr"/>
            <a:r>
              <a:rPr lang="en-US" sz="2400" dirty="0">
                <a:solidFill>
                  <a:schemeClr val="accent6">
                    <a:lumMod val="75000"/>
                  </a:schemeClr>
                </a:solidFill>
              </a:rPr>
              <a:t>distributions (DR-UNC)</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B58390F-C90A-867B-2BE8-5CBDC5C5D5ED}"/>
                  </a:ext>
                </a:extLst>
              </p:cNvPr>
              <p:cNvSpPr txBox="1"/>
              <p:nvPr/>
            </p:nvSpPr>
            <p:spPr>
              <a:xfrm>
                <a:off x="119730" y="658176"/>
                <a:ext cx="4504054" cy="490199"/>
              </a:xfrm>
              <a:prstGeom prst="rect">
                <a:avLst/>
              </a:prstGeom>
              <a:noFill/>
            </p:spPr>
            <p:txBody>
              <a:bodyPr wrap="none" rtlCol="0">
                <a:spAutoFit/>
              </a:bodyPr>
              <a:lstStyle/>
              <a:p>
                <a:pPr algn="ct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𝑞</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𝑝</m:t>
                        </m:r>
                      </m:sub>
                    </m:sSub>
                    <m:r>
                      <a:rPr lang="en-US" sz="2400" b="0" i="1" smtClean="0">
                        <a:solidFill>
                          <a:schemeClr val="accent6">
                            <a:lumMod val="75000"/>
                          </a:schemeClr>
                        </a:solidFill>
                        <a:latin typeface="Cambria Math" panose="02040503050406030204" pitchFamily="18" charset="0"/>
                      </a:rPr>
                      <m:t>𝐻</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𝑝</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𝑞</m:t>
                        </m:r>
                      </m:sub>
                    </m:sSub>
                    <m:r>
                      <a:rPr lang="en-US" sz="2400" b="0" i="1" smtClean="0">
                        <a:solidFill>
                          <a:schemeClr val="accent6">
                            <a:lumMod val="75000"/>
                          </a:schemeClr>
                        </a:solidFill>
                        <a:latin typeface="Cambria Math" panose="02040503050406030204" pitchFamily="18" charset="0"/>
                      </a:rPr>
                      <m:t>𝐻</m:t>
                    </m:r>
                  </m:oMath>
                </a14:m>
                <a:r>
                  <a:rPr lang="en-US" sz="2400" dirty="0">
                    <a:solidFill>
                      <a:schemeClr val="accent6">
                        <a:lumMod val="75000"/>
                      </a:schemeClr>
                    </a:solidFill>
                  </a:rPr>
                  <a:t> (HM-1D)</a:t>
                </a:r>
              </a:p>
            </p:txBody>
          </p:sp>
        </mc:Choice>
        <mc:Fallback xmlns="">
          <p:sp>
            <p:nvSpPr>
              <p:cNvPr id="28" name="TextBox 27">
                <a:extLst>
                  <a:ext uri="{FF2B5EF4-FFF2-40B4-BE49-F238E27FC236}">
                    <a16:creationId xmlns:a16="http://schemas.microsoft.com/office/drawing/2014/main" id="{2B58390F-C90A-867B-2BE8-5CBDC5C5D5ED}"/>
                  </a:ext>
                </a:extLst>
              </p:cNvPr>
              <p:cNvSpPr txBox="1">
                <a:spLocks noRot="1" noChangeAspect="1" noMove="1" noResize="1" noEditPoints="1" noAdjustHandles="1" noChangeArrowheads="1" noChangeShapeType="1" noTextEdit="1"/>
              </p:cNvSpPr>
              <p:nvPr/>
            </p:nvSpPr>
            <p:spPr>
              <a:xfrm>
                <a:off x="119730" y="658176"/>
                <a:ext cx="4504054" cy="490199"/>
              </a:xfrm>
              <a:prstGeom prst="rect">
                <a:avLst/>
              </a:prstGeom>
              <a:blipFill>
                <a:blip r:embed="rId7"/>
                <a:stretch>
                  <a:fillRect t="-8750" r="-1626"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710B4CC-C5E3-9B36-63ED-53E63E29C62D}"/>
                  </a:ext>
                </a:extLst>
              </p:cNvPr>
              <p:cNvSpPr txBox="1"/>
              <p:nvPr/>
            </p:nvSpPr>
            <p:spPr>
              <a:xfrm>
                <a:off x="171222" y="1084853"/>
                <a:ext cx="2742226" cy="468205"/>
              </a:xfrm>
              <a:prstGeom prst="rect">
                <a:avLst/>
              </a:prstGeom>
              <a:noFill/>
            </p:spPr>
            <p:txBody>
              <a:bodyPr wrap="none" rtlCol="0">
                <a:spAutoFit/>
              </a:bodyPr>
              <a:lstStyle/>
              <a:p>
                <a:pPr algn="ct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𝑆</m:t>
                        </m:r>
                      </m:e>
                      <m:sub>
                        <m:r>
                          <a:rPr lang="en-US" sz="2400" b="0" i="1" smtClean="0">
                            <a:solidFill>
                              <a:schemeClr val="accent6">
                                <a:lumMod val="75000"/>
                              </a:schemeClr>
                            </a:solidFill>
                            <a:latin typeface="Cambria Math" panose="02040503050406030204" pitchFamily="18" charset="0"/>
                          </a:rPr>
                          <m:t>𝑎</m:t>
                        </m:r>
                      </m:sub>
                    </m:sSub>
                    <m:r>
                      <a:rPr lang="en-US" sz="2400" b="0" i="1" smtClean="0">
                        <a:solidFill>
                          <a:schemeClr val="accent6">
                            <a:lumMod val="75000"/>
                          </a:schemeClr>
                        </a:solidFill>
                        <a:latin typeface="Cambria Math" panose="02040503050406030204" pitchFamily="18" charset="0"/>
                      </a:rPr>
                      <m:t>=</m:t>
                    </m:r>
                    <m:sSup>
                      <m:sSupPr>
                        <m:ctrlPr>
                          <a:rPr lang="en-US" sz="2400" b="0" i="1" smtClean="0">
                            <a:solidFill>
                              <a:schemeClr val="accent6">
                                <a:lumMod val="75000"/>
                              </a:schemeClr>
                            </a:solidFill>
                            <a:latin typeface="Cambria Math" panose="02040503050406030204" pitchFamily="18" charset="0"/>
                          </a:rPr>
                        </m:ctrlPr>
                      </m:sSupPr>
                      <m:e>
                        <m:r>
                          <a:rPr lang="en-US" sz="2400" b="0" i="1" smtClean="0">
                            <a:solidFill>
                              <a:schemeClr val="accent6">
                                <a:lumMod val="75000"/>
                              </a:schemeClr>
                            </a:solidFill>
                            <a:latin typeface="Cambria Math" panose="02040503050406030204" pitchFamily="18" charset="0"/>
                          </a:rPr>
                          <m:t>𝑆</m:t>
                        </m:r>
                      </m:e>
                      <m:sup>
                        <m:r>
                          <a:rPr lang="en-US" sz="2400" b="0" i="1" smtClean="0">
                            <a:solidFill>
                              <a:schemeClr val="accent6">
                                <a:lumMod val="75000"/>
                              </a:schemeClr>
                            </a:solidFill>
                            <a:latin typeface="Cambria Math" panose="02040503050406030204" pitchFamily="18" charset="0"/>
                          </a:rPr>
                          <m:t>𝑏</m:t>
                        </m:r>
                      </m:sup>
                    </m:sSup>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𝑏𝑎</m:t>
                        </m:r>
                      </m:sub>
                    </m:sSub>
                  </m:oMath>
                </a14:m>
                <a:r>
                  <a:rPr lang="en-US" sz="2400" dirty="0">
                    <a:solidFill>
                      <a:schemeClr val="accent6">
                        <a:lumMod val="75000"/>
                      </a:schemeClr>
                    </a:solidFill>
                  </a:rPr>
                  <a:t> (HM-G)</a:t>
                </a:r>
              </a:p>
            </p:txBody>
          </p:sp>
        </mc:Choice>
        <mc:Fallback xmlns="">
          <p:sp>
            <p:nvSpPr>
              <p:cNvPr id="30" name="TextBox 29">
                <a:extLst>
                  <a:ext uri="{FF2B5EF4-FFF2-40B4-BE49-F238E27FC236}">
                    <a16:creationId xmlns:a16="http://schemas.microsoft.com/office/drawing/2014/main" id="{B710B4CC-C5E3-9B36-63ED-53E63E29C62D}"/>
                  </a:ext>
                </a:extLst>
              </p:cNvPr>
              <p:cNvSpPr txBox="1">
                <a:spLocks noRot="1" noChangeAspect="1" noMove="1" noResize="1" noEditPoints="1" noAdjustHandles="1" noChangeArrowheads="1" noChangeShapeType="1" noTextEdit="1"/>
              </p:cNvSpPr>
              <p:nvPr/>
            </p:nvSpPr>
            <p:spPr>
              <a:xfrm>
                <a:off x="171222" y="1084853"/>
                <a:ext cx="2742226" cy="468205"/>
              </a:xfrm>
              <a:prstGeom prst="rect">
                <a:avLst/>
              </a:prstGeom>
              <a:blipFill>
                <a:blip r:embed="rId8"/>
                <a:stretch>
                  <a:fillRect t="-9091" r="-2889" b="-28571"/>
                </a:stretch>
              </a:blipFill>
            </p:spPr>
            <p:txBody>
              <a:bodyPr/>
              <a:lstStyle/>
              <a:p>
                <a:r>
                  <a:rPr lang="en-US">
                    <a:noFill/>
                  </a:rPr>
                  <a:t> </a:t>
                </a:r>
              </a:p>
            </p:txBody>
          </p:sp>
        </mc:Fallback>
      </mc:AlternateContent>
    </p:spTree>
    <p:extLst>
      <p:ext uri="{BB962C8B-B14F-4D97-AF65-F5344CB8AC3E}">
        <p14:creationId xmlns:p14="http://schemas.microsoft.com/office/powerpoint/2010/main" val="2610469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34</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119730" y="922218"/>
            <a:ext cx="12096453" cy="2308324"/>
          </a:xfrm>
          <a:prstGeom prst="rect">
            <a:avLst/>
          </a:prstGeom>
          <a:noFill/>
        </p:spPr>
        <p:txBody>
          <a:bodyPr wrap="none" rtlCol="0">
            <a:spAutoFit/>
          </a:bodyPr>
          <a:lstStyle/>
          <a:p>
            <a:r>
              <a:rPr lang="en-US" sz="3600" dirty="0"/>
              <a:t>We have found twelve equivalent characterizations that link </a:t>
            </a:r>
          </a:p>
          <a:p>
            <a:r>
              <a:rPr lang="en-US" sz="3600" dirty="0"/>
              <a:t>Hamiltonian mechanics, vector calculus, differential geometry, </a:t>
            </a:r>
          </a:p>
          <a:p>
            <a:r>
              <a:rPr lang="en-US" sz="3600" dirty="0"/>
              <a:t>statistical mechanics, thermodynamics, information theory and </a:t>
            </a:r>
          </a:p>
          <a:p>
            <a:r>
              <a:rPr lang="en-US" sz="3600" dirty="0"/>
              <a:t>plain statistics for a single degree of freedom</a:t>
            </a:r>
          </a:p>
        </p:txBody>
      </p:sp>
      <p:sp>
        <p:nvSpPr>
          <p:cNvPr id="9" name="TextBox 8">
            <a:extLst>
              <a:ext uri="{FF2B5EF4-FFF2-40B4-BE49-F238E27FC236}">
                <a16:creationId xmlns:a16="http://schemas.microsoft.com/office/drawing/2014/main" id="{AD612E03-8368-1BC1-E589-265D16157049}"/>
              </a:ext>
            </a:extLst>
          </p:cNvPr>
          <p:cNvSpPr txBox="1"/>
          <p:nvPr/>
        </p:nvSpPr>
        <p:spPr>
          <a:xfrm>
            <a:off x="142062" y="3797025"/>
            <a:ext cx="9503371" cy="2308324"/>
          </a:xfrm>
          <a:prstGeom prst="rect">
            <a:avLst/>
          </a:prstGeom>
          <a:noFill/>
        </p:spPr>
        <p:txBody>
          <a:bodyPr wrap="none" rtlCol="0">
            <a:spAutoFit/>
          </a:bodyPr>
          <a:lstStyle/>
          <a:p>
            <a:r>
              <a:rPr lang="en-US" sz="3600" dirty="0"/>
              <a:t>These characteristics show that Hamiltonian </a:t>
            </a:r>
          </a:p>
          <a:p>
            <a:r>
              <a:rPr lang="en-US" sz="3600" dirty="0"/>
              <a:t>mechanics is meant to describe systems for which</a:t>
            </a:r>
          </a:p>
          <a:p>
            <a:r>
              <a:rPr lang="en-US" sz="3600" dirty="0"/>
              <a:t> the assumption of determinism and reversibility</a:t>
            </a:r>
          </a:p>
          <a:p>
            <a:r>
              <a:rPr lang="en-US" sz="3600" dirty="0"/>
              <a:t> is inherent.</a:t>
            </a:r>
          </a:p>
        </p:txBody>
      </p:sp>
      <p:sp>
        <p:nvSpPr>
          <p:cNvPr id="10" name="TextBox 9">
            <a:extLst>
              <a:ext uri="{FF2B5EF4-FFF2-40B4-BE49-F238E27FC236}">
                <a16:creationId xmlns:a16="http://schemas.microsoft.com/office/drawing/2014/main" id="{162AD0DA-DF2B-978B-D00A-7B482089B007}"/>
              </a:ext>
            </a:extLst>
          </p:cNvPr>
          <p:cNvSpPr txBox="1"/>
          <p:nvPr/>
        </p:nvSpPr>
        <p:spPr>
          <a:xfrm>
            <a:off x="4893748" y="133404"/>
            <a:ext cx="2404504" cy="707886"/>
          </a:xfrm>
          <a:prstGeom prst="rect">
            <a:avLst/>
          </a:prstGeom>
          <a:noFill/>
        </p:spPr>
        <p:txBody>
          <a:bodyPr wrap="none" rtlCol="0">
            <a:spAutoFit/>
          </a:bodyPr>
          <a:lstStyle/>
          <a:p>
            <a:pPr algn="ctr"/>
            <a:r>
              <a:rPr lang="en-US" sz="4000" dirty="0"/>
              <a:t>Big Picture</a:t>
            </a:r>
          </a:p>
        </p:txBody>
      </p:sp>
    </p:spTree>
    <p:extLst>
      <p:ext uri="{BB962C8B-B14F-4D97-AF65-F5344CB8AC3E}">
        <p14:creationId xmlns:p14="http://schemas.microsoft.com/office/powerpoint/2010/main" val="3078043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D2DE24-A5DA-91C7-5056-22A7581B60B0}"/>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3D3B10B2-E243-CE41-9440-F5F74C4FB140}"/>
              </a:ext>
            </a:extLst>
          </p:cNvPr>
          <p:cNvSpPr>
            <a:spLocks noGrp="1"/>
          </p:cNvSpPr>
          <p:nvPr>
            <p:ph type="sldNum" sz="quarter" idx="12"/>
          </p:nvPr>
        </p:nvSpPr>
        <p:spPr/>
        <p:txBody>
          <a:bodyPr/>
          <a:lstStyle/>
          <a:p>
            <a:fld id="{F47845EA-7733-40EE-B074-20032348B727}" type="slidenum">
              <a:rPr lang="en-US" smtClean="0"/>
              <a:t>35</a:t>
            </a:fld>
            <a:endParaRPr lang="en-US"/>
          </a:p>
        </p:txBody>
      </p:sp>
    </p:spTree>
    <p:extLst>
      <p:ext uri="{BB962C8B-B14F-4D97-AF65-F5344CB8AC3E}">
        <p14:creationId xmlns:p14="http://schemas.microsoft.com/office/powerpoint/2010/main" val="3765687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36</a:t>
            </a:fld>
            <a:endParaRPr lang="en-US"/>
          </a:p>
        </p:txBody>
      </p:sp>
      <p:grpSp>
        <p:nvGrpSpPr>
          <p:cNvPr id="81" name="Group 80">
            <a:extLst>
              <a:ext uri="{FF2B5EF4-FFF2-40B4-BE49-F238E27FC236}">
                <a16:creationId xmlns:a16="http://schemas.microsoft.com/office/drawing/2014/main" id="{CEE9906D-AF6F-3003-8F6D-45456AE05DC6}"/>
              </a:ext>
            </a:extLst>
          </p:cNvPr>
          <p:cNvGrpSpPr/>
          <p:nvPr/>
        </p:nvGrpSpPr>
        <p:grpSpPr>
          <a:xfrm>
            <a:off x="7027263" y="831677"/>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p:spTree>
    <p:extLst>
      <p:ext uri="{BB962C8B-B14F-4D97-AF65-F5344CB8AC3E}">
        <p14:creationId xmlns:p14="http://schemas.microsoft.com/office/powerpoint/2010/main" val="1650808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37</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1071099" y="0"/>
                <a:ext cx="10033003"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𝑞</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𝑝</m:t>
                    </m:r>
                    <m:r>
                      <a:rPr lang="en-US" sz="2800" b="0" i="1" smtClean="0">
                        <a:latin typeface="Cambria Math" panose="02040503050406030204" pitchFamily="18" charset="0"/>
                      </a:rPr>
                      <m:t>]</m:t>
                    </m:r>
                  </m:oMath>
                </a14:m>
                <a:r>
                  <a:rPr lang="en-US" sz="2800" dirty="0"/>
                  <a:t>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071099" y="0"/>
                <a:ext cx="10033003" cy="764184"/>
              </a:xfrm>
              <a:prstGeom prst="rect">
                <a:avLst/>
              </a:prstGeom>
              <a:blipFill>
                <a:blip r:embed="rId2"/>
                <a:stretch>
                  <a:fillRect t="-6557" b="-8197"/>
                </a:stretch>
              </a:blipFill>
            </p:spPr>
            <p:txBody>
              <a:bodyPr/>
              <a:lstStyle/>
              <a:p>
                <a:r>
                  <a:rPr lang="en-US">
                    <a:noFill/>
                  </a:rPr>
                  <a:t> </a:t>
                </a:r>
              </a:p>
            </p:txBody>
          </p:sp>
        </mc:Fallback>
      </mc:AlternateContent>
      <p:grpSp>
        <p:nvGrpSpPr>
          <p:cNvPr id="267" name="Group 266">
            <a:extLst>
              <a:ext uri="{FF2B5EF4-FFF2-40B4-BE49-F238E27FC236}">
                <a16:creationId xmlns:a16="http://schemas.microsoft.com/office/drawing/2014/main" id="{98E2CD46-3113-C94D-AC5A-311898862B48}"/>
              </a:ext>
            </a:extLst>
          </p:cNvPr>
          <p:cNvGrpSpPr/>
          <p:nvPr/>
        </p:nvGrpSpPr>
        <p:grpSpPr>
          <a:xfrm>
            <a:off x="4169102" y="1570086"/>
            <a:ext cx="3853795" cy="3853792"/>
            <a:chOff x="4169828" y="1786697"/>
            <a:chExt cx="3852343" cy="3852341"/>
          </a:xfrm>
        </p:grpSpPr>
        <p:sp>
          <p:nvSpPr>
            <p:cNvPr id="263" name="Oval 262">
              <a:extLst>
                <a:ext uri="{FF2B5EF4-FFF2-40B4-BE49-F238E27FC236}">
                  <a16:creationId xmlns:a16="http://schemas.microsoft.com/office/drawing/2014/main" id="{1C6702C6-0BC4-7263-EE18-B7CE10D5F7D1}"/>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DC3A2163-3ED9-9C0A-E9BB-D4FCC28BC614}"/>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FF1F1A8D-1AA2-B652-1303-7AB620886DCA}"/>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D77477F7-F26F-7071-11AF-29C8294374DA}"/>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8F24A5D7-68F3-A16A-58AB-974A7B595944}"/>
              </a:ext>
            </a:extLst>
          </p:cNvPr>
          <p:cNvGrpSpPr/>
          <p:nvPr/>
        </p:nvGrpSpPr>
        <p:grpSpPr>
          <a:xfrm>
            <a:off x="3329940" y="625020"/>
            <a:ext cx="5532120" cy="5607961"/>
            <a:chOff x="3330982" y="841987"/>
            <a:chExt cx="5530036" cy="5605849"/>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3"/>
                  <a:stretch>
                    <a:fillRect l="-23810" r="-23810" b="-23333"/>
                  </a:stretch>
                </a:blipFill>
              </p:spPr>
              <p:txBody>
                <a:bodyPr/>
                <a:lstStyle/>
                <a:p>
                  <a:r>
                    <a:rPr lang="en-US">
                      <a:noFill/>
                    </a:rPr>
                    <a:t> </a:t>
                  </a:r>
                </a:p>
              </p:txBody>
            </p:sp>
          </mc:Fallback>
        </mc:AlternateContent>
        <p:grpSp>
          <p:nvGrpSpPr>
            <p:cNvPr id="204" name="Group 203">
              <a:extLst>
                <a:ext uri="{FF2B5EF4-FFF2-40B4-BE49-F238E27FC236}">
                  <a16:creationId xmlns:a16="http://schemas.microsoft.com/office/drawing/2014/main" id="{30E61B24-5CB2-C45F-DB18-FB9E457B2E94}"/>
                </a:ext>
              </a:extLst>
            </p:cNvPr>
            <p:cNvGrpSpPr/>
            <p:nvPr/>
          </p:nvGrpSpPr>
          <p:grpSpPr>
            <a:xfrm>
              <a:off x="4236611" y="1895177"/>
              <a:ext cx="3748012" cy="3651428"/>
              <a:chOff x="4236611"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60BE52D-D65C-1B4D-B04E-9282D21A5902}"/>
                </a:ext>
              </a:extLst>
            </p:cNvPr>
            <p:cNvGrpSpPr/>
            <p:nvPr/>
          </p:nvGrpSpPr>
          <p:grpSpPr>
            <a:xfrm>
              <a:off x="3330982" y="961436"/>
              <a:ext cx="5530036" cy="5486400"/>
              <a:chOff x="3330982" y="961436"/>
              <a:chExt cx="5530036" cy="5486400"/>
            </a:xfrm>
          </p:grpSpPr>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8E804A3-378E-71FA-A801-A9554EF01EA9}"/>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4"/>
                      <a:stretch>
                        <a:fillRect l="-30000" r="-25000" b="-48000"/>
                      </a:stretch>
                    </a:blipFill>
                  </p:spPr>
                  <p:txBody>
                    <a:bodyPr/>
                    <a:lstStyle/>
                    <a:p>
                      <a:r>
                        <a:rPr lang="en-US">
                          <a:noFill/>
                        </a:rPr>
                        <a:t> </a:t>
                      </a:r>
                    </a:p>
                  </p:txBody>
                </p:sp>
              </mc:Fallback>
            </mc:AlternateContent>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1B5A8A-A4E9-AECA-03D5-5C6E23E813BF}"/>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3" name="TextBox 12">
                      <a:extLst>
                        <a:ext uri="{FF2B5EF4-FFF2-40B4-BE49-F238E27FC236}">
                          <a16:creationId xmlns:a16="http://schemas.microsoft.com/office/drawing/2014/main" id="{111B5A8A-A4E9-AECA-03D5-5C6E23E813BF}"/>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5"/>
                      <a:stretch>
                        <a:fillRect l="-7143" r="-7143"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4B1A46-5D59-F0F9-69C0-EAD52AAE36FD}"/>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4" name="TextBox 13">
                      <a:extLst>
                        <a:ext uri="{FF2B5EF4-FFF2-40B4-BE49-F238E27FC236}">
                          <a16:creationId xmlns:a16="http://schemas.microsoft.com/office/drawing/2014/main" id="{AF4B1A46-5D59-F0F9-69C0-EAD52AAE36FD}"/>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6"/>
                      <a:stretch>
                        <a:fillRect l="-23810" r="-2381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D8997B-4D10-1C01-3651-3AF81C9D91BB}"/>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5" name="TextBox 14">
                      <a:extLst>
                        <a:ext uri="{FF2B5EF4-FFF2-40B4-BE49-F238E27FC236}">
                          <a16:creationId xmlns:a16="http://schemas.microsoft.com/office/drawing/2014/main" id="{26D8997B-4D10-1C01-3651-3AF81C9D91BB}"/>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7"/>
                      <a:stretch>
                        <a:fillRect l="-30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758339-7BA2-C3B1-7AC1-05E627894CE1}"/>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 name="TextBox 15">
                      <a:extLst>
                        <a:ext uri="{FF2B5EF4-FFF2-40B4-BE49-F238E27FC236}">
                          <a16:creationId xmlns:a16="http://schemas.microsoft.com/office/drawing/2014/main" id="{BE758339-7BA2-C3B1-7AC1-05E627894CE1}"/>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8"/>
                      <a:stretch>
                        <a:fillRect l="-31579" r="-31579" b="-6452"/>
                      </a:stretch>
                    </a:blipFill>
                  </p:spPr>
                  <p:txBody>
                    <a:bodyPr/>
                    <a:lstStyle/>
                    <a:p>
                      <a:r>
                        <a:rPr lang="en-US">
                          <a:noFill/>
                        </a:rPr>
                        <a:t> </a:t>
                      </a:r>
                    </a:p>
                  </p:txBody>
                </p:sp>
              </mc:Fallback>
            </mc:AlternateContent>
          </p:grpSp>
        </p:grpSp>
      </p:grpSp>
    </p:spTree>
    <p:extLst>
      <p:ext uri="{BB962C8B-B14F-4D97-AF65-F5344CB8AC3E}">
        <p14:creationId xmlns:p14="http://schemas.microsoft.com/office/powerpoint/2010/main" val="1713329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38</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828187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39</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94514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80A02A-963C-B24B-41F4-E62ACA78911F}"/>
              </a:ext>
            </a:extLst>
          </p:cNvPr>
          <p:cNvGrpSpPr/>
          <p:nvPr/>
        </p:nvGrpSpPr>
        <p:grpSpPr>
          <a:xfrm>
            <a:off x="308507" y="311416"/>
            <a:ext cx="5530036" cy="5605272"/>
            <a:chOff x="565964" y="764184"/>
            <a:chExt cx="5530036" cy="5605272"/>
          </a:xfrm>
        </p:grpSpPr>
        <p:sp>
          <p:nvSpPr>
            <p:cNvPr id="8" name="Rectangle 7">
              <a:extLst>
                <a:ext uri="{FF2B5EF4-FFF2-40B4-BE49-F238E27FC236}">
                  <a16:creationId xmlns:a16="http://schemas.microsoft.com/office/drawing/2014/main" id="{DE197C2A-B835-BC5C-9E14-FE11FBD063FE}"/>
                </a:ext>
              </a:extLst>
            </p:cNvPr>
            <p:cNvSpPr>
              <a:spLocks noChangeAspect="1"/>
            </p:cNvSpPr>
            <p:nvPr/>
          </p:nvSpPr>
          <p:spPr>
            <a:xfrm>
              <a:off x="579833"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410F7154-1807-C07E-A1DA-190A4F8B9FB2}"/>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A769139-9D0B-99B4-6A34-F89D10AD0775}"/>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 name="TextBox 28">
                    <a:extLst>
                      <a:ext uri="{FF2B5EF4-FFF2-40B4-BE49-F238E27FC236}">
                        <a16:creationId xmlns:a16="http://schemas.microsoft.com/office/drawing/2014/main" id="{6A769139-9D0B-99B4-6A34-F89D10AD0775}"/>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BED79A6-AB92-EF99-A104-84D3A962A18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 name="TextBox 29">
                    <a:extLst>
                      <a:ext uri="{FF2B5EF4-FFF2-40B4-BE49-F238E27FC236}">
                        <a16:creationId xmlns:a16="http://schemas.microsoft.com/office/drawing/2014/main" id="{FBED79A6-AB92-EF99-A104-84D3A962A18A}"/>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5B06A0B3-6031-87D4-2ADF-343D3B643DB0}"/>
                  </a:ext>
                </a:extLst>
              </p:cNvPr>
              <p:cNvGrpSpPr/>
              <p:nvPr/>
            </p:nvGrpSpPr>
            <p:grpSpPr>
              <a:xfrm>
                <a:off x="565964" y="883621"/>
                <a:ext cx="5486400" cy="5485835"/>
                <a:chOff x="3878442" y="1338439"/>
                <a:chExt cx="3840480" cy="3840480"/>
              </a:xfrm>
            </p:grpSpPr>
            <p:cxnSp>
              <p:nvCxnSpPr>
                <p:cNvPr id="32" name="Straight Connector 31">
                  <a:extLst>
                    <a:ext uri="{FF2B5EF4-FFF2-40B4-BE49-F238E27FC236}">
                      <a16:creationId xmlns:a16="http://schemas.microsoft.com/office/drawing/2014/main" id="{CC27624F-4A69-C89A-D406-F904D927C74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4D6D2F6-D833-E6D1-915A-1A096C81921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9176A556-2C68-7038-C72E-9A1C7F14A3B5}"/>
                </a:ext>
              </a:extLst>
            </p:cNvPr>
            <p:cNvGrpSpPr/>
            <p:nvPr/>
          </p:nvGrpSpPr>
          <p:grpSpPr>
            <a:xfrm>
              <a:off x="1396955" y="1727150"/>
              <a:ext cx="3821161" cy="3820765"/>
              <a:chOff x="1396955" y="1727150"/>
              <a:chExt cx="3821161" cy="3820765"/>
            </a:xfrm>
          </p:grpSpPr>
          <p:sp>
            <p:nvSpPr>
              <p:cNvPr id="25" name="Oval 24">
                <a:extLst>
                  <a:ext uri="{FF2B5EF4-FFF2-40B4-BE49-F238E27FC236}">
                    <a16:creationId xmlns:a16="http://schemas.microsoft.com/office/drawing/2014/main" id="{3EF6E79B-D12F-FC9E-AE3E-B51FDD4E3C68}"/>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6" name="Oval 25">
                <a:extLst>
                  <a:ext uri="{FF2B5EF4-FFF2-40B4-BE49-F238E27FC236}">
                    <a16:creationId xmlns:a16="http://schemas.microsoft.com/office/drawing/2014/main" id="{CF8E17AD-6FE2-DAB8-2612-6A9D3DF3EE7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 name="Oval 26">
                <a:extLst>
                  <a:ext uri="{FF2B5EF4-FFF2-40B4-BE49-F238E27FC236}">
                    <a16:creationId xmlns:a16="http://schemas.microsoft.com/office/drawing/2014/main" id="{15B1FA52-8937-FE9C-1BF5-A7A6F77CE080}"/>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Oval 27">
                <a:extLst>
                  <a:ext uri="{FF2B5EF4-FFF2-40B4-BE49-F238E27FC236}">
                    <a16:creationId xmlns:a16="http://schemas.microsoft.com/office/drawing/2014/main" id="{D7B5B445-098C-B6C9-C9D5-EA9EE5164E6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3" name="Group 12">
              <a:extLst>
                <a:ext uri="{FF2B5EF4-FFF2-40B4-BE49-F238E27FC236}">
                  <a16:creationId xmlns:a16="http://schemas.microsoft.com/office/drawing/2014/main" id="{267B2EA6-2580-C916-22E1-B9003AF7ED81}"/>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A0E0B37-792F-4133-3059-84F4133E33CC}"/>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17" name="TextBox 16">
                    <a:extLst>
                      <a:ext uri="{FF2B5EF4-FFF2-40B4-BE49-F238E27FC236}">
                        <a16:creationId xmlns:a16="http://schemas.microsoft.com/office/drawing/2014/main" id="{CA0E0B37-792F-4133-3059-84F4133E33CC}"/>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F61A9DC-9B36-E5AE-65C4-ECD3AC549C34}"/>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18" name="TextBox 17">
                    <a:extLst>
                      <a:ext uri="{FF2B5EF4-FFF2-40B4-BE49-F238E27FC236}">
                        <a16:creationId xmlns:a16="http://schemas.microsoft.com/office/drawing/2014/main" id="{BF61A9DC-9B36-E5AE-65C4-ECD3AC549C34}"/>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3CF306D-C172-93EE-5EA3-2E7F771B6F0C}"/>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21" name="TextBox 20">
                    <a:extLst>
                      <a:ext uri="{FF2B5EF4-FFF2-40B4-BE49-F238E27FC236}">
                        <a16:creationId xmlns:a16="http://schemas.microsoft.com/office/drawing/2014/main" id="{63CF306D-C172-93EE-5EA3-2E7F771B6F0C}"/>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511117D-311B-123B-32D7-0EA2AE02A5C9}"/>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23" name="TextBox 22">
                    <a:extLst>
                      <a:ext uri="{FF2B5EF4-FFF2-40B4-BE49-F238E27FC236}">
                        <a16:creationId xmlns:a16="http://schemas.microsoft.com/office/drawing/2014/main" id="{C511117D-311B-123B-32D7-0EA2AE02A5C9}"/>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557"/>
                    </a:stretch>
                  </a:blipFill>
                </p:spPr>
                <p:txBody>
                  <a:bodyPr/>
                  <a:lstStyle/>
                  <a:p>
                    <a:r>
                      <a:rPr lang="en-US">
                        <a:noFill/>
                      </a:rPr>
                      <a:t> </a:t>
                    </a:r>
                  </a:p>
                </p:txBody>
              </p:sp>
            </mc:Fallback>
          </mc:AlternateContent>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784095" y="502740"/>
                <a:ext cx="4965782" cy="1532535"/>
              </a:xfrm>
              <a:prstGeom prst="rect">
                <a:avLst/>
              </a:prstGeom>
              <a:noFill/>
            </p:spPr>
            <p:txBody>
              <a:bodyPr wrap="none" rtlCol="0">
                <a:spAutoFit/>
              </a:bodyPr>
              <a:lstStyle/>
              <a:p>
                <a:pPr algn="ctr"/>
                <a14:m>
                  <m:oMath xmlns:m="http://schemas.openxmlformats.org/officeDocument/2006/math">
                    <m:r>
                      <a:rPr lang="en-US" sz="6000" b="0" i="1" smtClean="0">
                        <a:latin typeface="Cambria Math" panose="02040503050406030204" pitchFamily="18" charset="0"/>
                      </a:rPr>
                      <m:t>𝐻</m:t>
                    </m:r>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𝑝</m:t>
                            </m:r>
                          </m:e>
                          <m:sup>
                            <m:r>
                              <a:rPr lang="en-US" sz="6000" b="0" i="1" smtClean="0">
                                <a:latin typeface="Cambria Math" panose="02040503050406030204" pitchFamily="18" charset="0"/>
                              </a:rPr>
                              <m:t>2</m:t>
                            </m:r>
                          </m:sup>
                        </m:sSup>
                      </m:num>
                      <m:den>
                        <m:r>
                          <a:rPr lang="en-US" sz="6000" b="0" i="1" smtClean="0">
                            <a:latin typeface="Cambria Math" panose="02040503050406030204" pitchFamily="18" charset="0"/>
                          </a:rPr>
                          <m:t>2</m:t>
                        </m:r>
                        <m:r>
                          <a:rPr lang="en-US" sz="6000" b="0" i="1" smtClean="0">
                            <a:latin typeface="Cambria Math" panose="02040503050406030204" pitchFamily="18" charset="0"/>
                          </a:rPr>
                          <m:t>𝑚</m:t>
                        </m:r>
                      </m:den>
                    </m:f>
                    <m:r>
                      <a:rPr lang="en-US" sz="6000" b="0" i="1" smtClean="0">
                        <a:latin typeface="Cambria Math" panose="02040503050406030204" pitchFamily="18" charset="0"/>
                      </a:rPr>
                      <m:t>+</m:t>
                    </m:r>
                    <m:r>
                      <a:rPr lang="en-US" sz="6000" b="0" i="1" smtClean="0">
                        <a:latin typeface="Cambria Math" panose="02040503050406030204" pitchFamily="18" charset="0"/>
                      </a:rPr>
                      <m:t>𝑘</m:t>
                    </m:r>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𝑞</m:t>
                        </m:r>
                      </m:e>
                      <m:sup>
                        <m:r>
                          <a:rPr lang="en-US" sz="6000" b="0" i="1" smtClean="0">
                            <a:latin typeface="Cambria Math" panose="02040503050406030204" pitchFamily="18" charset="0"/>
                          </a:rPr>
                          <m:t>2</m:t>
                        </m:r>
                      </m:sup>
                    </m:sSup>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784095" y="502740"/>
                <a:ext cx="4965782" cy="153253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D6CB07-9FAA-CC29-54AA-C1B4EC02F36F}"/>
                  </a:ext>
                </a:extLst>
              </p:cNvPr>
              <p:cNvSpPr txBox="1"/>
              <p:nvPr/>
            </p:nvSpPr>
            <p:spPr>
              <a:xfrm>
                <a:off x="360441" y="432325"/>
                <a:ext cx="206005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5ED6CB07-9FAA-CC29-54AA-C1B4EC02F36F}"/>
                  </a:ext>
                </a:extLst>
              </p:cNvPr>
              <p:cNvSpPr txBox="1">
                <a:spLocks noRot="1" noChangeAspect="1" noMove="1" noResize="1" noEditPoints="1" noAdjustHandles="1" noChangeArrowheads="1" noChangeShapeType="1" noTextEdit="1"/>
              </p:cNvSpPr>
              <p:nvPr/>
            </p:nvSpPr>
            <p:spPr>
              <a:xfrm>
                <a:off x="360441" y="432325"/>
                <a:ext cx="2060051" cy="76944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7666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40</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6" y="805996"/>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78613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p:grpSp>
        <p:nvGrpSpPr>
          <p:cNvPr id="63" name="Group 62">
            <a:extLst>
              <a:ext uri="{FF2B5EF4-FFF2-40B4-BE49-F238E27FC236}">
                <a16:creationId xmlns:a16="http://schemas.microsoft.com/office/drawing/2014/main" id="{3EE3C5FC-1BD1-FB26-213A-DF76F39A4D70}"/>
              </a:ext>
            </a:extLst>
          </p:cNvPr>
          <p:cNvGrpSpPr/>
          <p:nvPr/>
        </p:nvGrpSpPr>
        <p:grpSpPr>
          <a:xfrm>
            <a:off x="308507" y="311416"/>
            <a:ext cx="5530036" cy="5605272"/>
            <a:chOff x="308507" y="311416"/>
            <a:chExt cx="5530036" cy="5605272"/>
          </a:xfrm>
        </p:grpSpPr>
        <p:grpSp>
          <p:nvGrpSpPr>
            <p:cNvPr id="7" name="Group 6">
              <a:extLst>
                <a:ext uri="{FF2B5EF4-FFF2-40B4-BE49-F238E27FC236}">
                  <a16:creationId xmlns:a16="http://schemas.microsoft.com/office/drawing/2014/main" id="{AC80A02A-963C-B24B-41F4-E62ACA78911F}"/>
                </a:ext>
              </a:extLst>
            </p:cNvPr>
            <p:cNvGrpSpPr/>
            <p:nvPr/>
          </p:nvGrpSpPr>
          <p:grpSpPr>
            <a:xfrm>
              <a:off x="308507" y="311416"/>
              <a:ext cx="5530036" cy="5605272"/>
              <a:chOff x="565964" y="764184"/>
              <a:chExt cx="5530036" cy="5605272"/>
            </a:xfrm>
          </p:grpSpPr>
          <p:sp>
            <p:nvSpPr>
              <p:cNvPr id="8" name="Rectangle 7">
                <a:extLst>
                  <a:ext uri="{FF2B5EF4-FFF2-40B4-BE49-F238E27FC236}">
                    <a16:creationId xmlns:a16="http://schemas.microsoft.com/office/drawing/2014/main" id="{DE197C2A-B835-BC5C-9E14-FE11FBD063FE}"/>
                  </a:ext>
                </a:extLst>
              </p:cNvPr>
              <p:cNvSpPr>
                <a:spLocks noChangeAspect="1"/>
              </p:cNvSpPr>
              <p:nvPr/>
            </p:nvSpPr>
            <p:spPr>
              <a:xfrm>
                <a:off x="579833"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410F7154-1807-C07E-A1DA-190A4F8B9FB2}"/>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A769139-9D0B-99B4-6A34-F89D10AD0775}"/>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 name="TextBox 28">
                      <a:extLst>
                        <a:ext uri="{FF2B5EF4-FFF2-40B4-BE49-F238E27FC236}">
                          <a16:creationId xmlns:a16="http://schemas.microsoft.com/office/drawing/2014/main" id="{6A769139-9D0B-99B4-6A34-F89D10AD0775}"/>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BED79A6-AB92-EF99-A104-84D3A962A18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 name="TextBox 29">
                      <a:extLst>
                        <a:ext uri="{FF2B5EF4-FFF2-40B4-BE49-F238E27FC236}">
                          <a16:creationId xmlns:a16="http://schemas.microsoft.com/office/drawing/2014/main" id="{FBED79A6-AB92-EF99-A104-84D3A962A18A}"/>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5B06A0B3-6031-87D4-2ADF-343D3B643DB0}"/>
                    </a:ext>
                  </a:extLst>
                </p:cNvPr>
                <p:cNvGrpSpPr/>
                <p:nvPr/>
              </p:nvGrpSpPr>
              <p:grpSpPr>
                <a:xfrm>
                  <a:off x="565964" y="883621"/>
                  <a:ext cx="5486400" cy="5485835"/>
                  <a:chOff x="3878442" y="1338439"/>
                  <a:chExt cx="3840480" cy="3840480"/>
                </a:xfrm>
              </p:grpSpPr>
              <p:cxnSp>
                <p:nvCxnSpPr>
                  <p:cNvPr id="32" name="Straight Connector 31">
                    <a:extLst>
                      <a:ext uri="{FF2B5EF4-FFF2-40B4-BE49-F238E27FC236}">
                        <a16:creationId xmlns:a16="http://schemas.microsoft.com/office/drawing/2014/main" id="{CC27624F-4A69-C89A-D406-F904D927C74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4D6D2F6-D833-E6D1-915A-1A096C81921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9176A556-2C68-7038-C72E-9A1C7F14A3B5}"/>
                  </a:ext>
                </a:extLst>
              </p:cNvPr>
              <p:cNvGrpSpPr/>
              <p:nvPr/>
            </p:nvGrpSpPr>
            <p:grpSpPr>
              <a:xfrm>
                <a:off x="1396955" y="1727150"/>
                <a:ext cx="3821161" cy="3820765"/>
                <a:chOff x="1396955" y="1727150"/>
                <a:chExt cx="3821161" cy="3820765"/>
              </a:xfrm>
            </p:grpSpPr>
            <p:sp>
              <p:nvSpPr>
                <p:cNvPr id="25" name="Oval 24">
                  <a:extLst>
                    <a:ext uri="{FF2B5EF4-FFF2-40B4-BE49-F238E27FC236}">
                      <a16:creationId xmlns:a16="http://schemas.microsoft.com/office/drawing/2014/main" id="{3EF6E79B-D12F-FC9E-AE3E-B51FDD4E3C68}"/>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6" name="Oval 25">
                  <a:extLst>
                    <a:ext uri="{FF2B5EF4-FFF2-40B4-BE49-F238E27FC236}">
                      <a16:creationId xmlns:a16="http://schemas.microsoft.com/office/drawing/2014/main" id="{CF8E17AD-6FE2-DAB8-2612-6A9D3DF3EE7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 name="Oval 26">
                  <a:extLst>
                    <a:ext uri="{FF2B5EF4-FFF2-40B4-BE49-F238E27FC236}">
                      <a16:creationId xmlns:a16="http://schemas.microsoft.com/office/drawing/2014/main" id="{15B1FA52-8937-FE9C-1BF5-A7A6F77CE080}"/>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Oval 27">
                  <a:extLst>
                    <a:ext uri="{FF2B5EF4-FFF2-40B4-BE49-F238E27FC236}">
                      <a16:creationId xmlns:a16="http://schemas.microsoft.com/office/drawing/2014/main" id="{D7B5B445-098C-B6C9-C9D5-EA9EE5164E6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3" name="Group 12">
                <a:extLst>
                  <a:ext uri="{FF2B5EF4-FFF2-40B4-BE49-F238E27FC236}">
                    <a16:creationId xmlns:a16="http://schemas.microsoft.com/office/drawing/2014/main" id="{267B2EA6-2580-C916-22E1-B9003AF7ED81}"/>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A0E0B37-792F-4133-3059-84F4133E33CC}"/>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17" name="TextBox 16">
                      <a:extLst>
                        <a:ext uri="{FF2B5EF4-FFF2-40B4-BE49-F238E27FC236}">
                          <a16:creationId xmlns:a16="http://schemas.microsoft.com/office/drawing/2014/main" id="{CA0E0B37-792F-4133-3059-84F4133E33CC}"/>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F61A9DC-9B36-E5AE-65C4-ECD3AC549C34}"/>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18" name="TextBox 17">
                      <a:extLst>
                        <a:ext uri="{FF2B5EF4-FFF2-40B4-BE49-F238E27FC236}">
                          <a16:creationId xmlns:a16="http://schemas.microsoft.com/office/drawing/2014/main" id="{BF61A9DC-9B36-E5AE-65C4-ECD3AC549C34}"/>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3CF306D-C172-93EE-5EA3-2E7F771B6F0C}"/>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21" name="TextBox 20">
                      <a:extLst>
                        <a:ext uri="{FF2B5EF4-FFF2-40B4-BE49-F238E27FC236}">
                          <a16:creationId xmlns:a16="http://schemas.microsoft.com/office/drawing/2014/main" id="{63CF306D-C172-93EE-5EA3-2E7F771B6F0C}"/>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511117D-311B-123B-32D7-0EA2AE02A5C9}"/>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23" name="TextBox 22">
                      <a:extLst>
                        <a:ext uri="{FF2B5EF4-FFF2-40B4-BE49-F238E27FC236}">
                          <a16:creationId xmlns:a16="http://schemas.microsoft.com/office/drawing/2014/main" id="{C511117D-311B-123B-32D7-0EA2AE02A5C9}"/>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557"/>
                      </a:stretch>
                    </a:blipFill>
                  </p:spPr>
                  <p:txBody>
                    <a:bodyPr/>
                    <a:lstStyle/>
                    <a:p>
                      <a:r>
                        <a:rPr lang="en-US">
                          <a:noFill/>
                        </a:rPr>
                        <a:t> </a:t>
                      </a:r>
                    </a:p>
                  </p:txBody>
                </p:sp>
              </mc:Fallback>
            </mc:AlternateContent>
          </p:grpSp>
        </p:grpSp>
        <p:grpSp>
          <p:nvGrpSpPr>
            <p:cNvPr id="4" name="Group 3">
              <a:extLst>
                <a:ext uri="{FF2B5EF4-FFF2-40B4-BE49-F238E27FC236}">
                  <a16:creationId xmlns:a16="http://schemas.microsoft.com/office/drawing/2014/main" id="{388984B0-2F80-742D-A4DF-188DB30E8A68}"/>
                </a:ext>
              </a:extLst>
            </p:cNvPr>
            <p:cNvGrpSpPr/>
            <p:nvPr/>
          </p:nvGrpSpPr>
          <p:grpSpPr>
            <a:xfrm>
              <a:off x="667471" y="804296"/>
              <a:ext cx="4783256" cy="4770688"/>
              <a:chOff x="3682509" y="1334112"/>
              <a:chExt cx="4783256" cy="4771181"/>
            </a:xfrm>
          </p:grpSpPr>
          <p:grpSp>
            <p:nvGrpSpPr>
              <p:cNvPr id="5" name="Group 4">
                <a:extLst>
                  <a:ext uri="{FF2B5EF4-FFF2-40B4-BE49-F238E27FC236}">
                    <a16:creationId xmlns:a16="http://schemas.microsoft.com/office/drawing/2014/main" id="{BFF55684-2D5E-8911-07E8-42EC17C3933A}"/>
                  </a:ext>
                </a:extLst>
              </p:cNvPr>
              <p:cNvGrpSpPr/>
              <p:nvPr/>
            </p:nvGrpSpPr>
            <p:grpSpPr>
              <a:xfrm>
                <a:off x="3682509" y="1334112"/>
                <a:ext cx="4783256" cy="4771181"/>
                <a:chOff x="1804665" y="1406975"/>
                <a:chExt cx="3348279" cy="3339826"/>
              </a:xfrm>
            </p:grpSpPr>
            <p:grpSp>
              <p:nvGrpSpPr>
                <p:cNvPr id="11" name="Group 10">
                  <a:extLst>
                    <a:ext uri="{FF2B5EF4-FFF2-40B4-BE49-F238E27FC236}">
                      <a16:creationId xmlns:a16="http://schemas.microsoft.com/office/drawing/2014/main" id="{9F5BDD80-E7EE-B970-17EF-DEA97262B515}"/>
                    </a:ext>
                  </a:extLst>
                </p:cNvPr>
                <p:cNvGrpSpPr>
                  <a:grpSpLocks/>
                </p:cNvGrpSpPr>
                <p:nvPr/>
              </p:nvGrpSpPr>
              <p:grpSpPr>
                <a:xfrm>
                  <a:off x="2002824" y="1597989"/>
                  <a:ext cx="2933044" cy="2522206"/>
                  <a:chOff x="1312455" y="1331239"/>
                  <a:chExt cx="2933044" cy="2522206"/>
                </a:xfrm>
              </p:grpSpPr>
              <p:cxnSp>
                <p:nvCxnSpPr>
                  <p:cNvPr id="36" name="Straight Arrow Connector 35">
                    <a:extLst>
                      <a:ext uri="{FF2B5EF4-FFF2-40B4-BE49-F238E27FC236}">
                        <a16:creationId xmlns:a16="http://schemas.microsoft.com/office/drawing/2014/main" id="{C3C0F19C-8688-0653-A5B5-A1366460B989}"/>
                      </a:ext>
                    </a:extLst>
                  </p:cNvPr>
                  <p:cNvCxnSpPr>
                    <a:cxnSpLocks/>
                  </p:cNvCxnSpPr>
                  <p:nvPr/>
                </p:nvCxnSpPr>
                <p:spPr>
                  <a:xfrm flipV="1">
                    <a:off x="2785630" y="2132342"/>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BEEF99-47C3-AE17-EA13-AE97B823249D}"/>
                      </a:ext>
                    </a:extLst>
                  </p:cNvPr>
                  <p:cNvCxnSpPr>
                    <a:cxnSpLocks/>
                  </p:cNvCxnSpPr>
                  <p:nvPr/>
                </p:nvCxnSpPr>
                <p:spPr>
                  <a:xfrm>
                    <a:off x="3292513" y="2798103"/>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53A0A7-1E96-C727-045B-39E004A5BA4C}"/>
                      </a:ext>
                    </a:extLst>
                  </p:cNvPr>
                  <p:cNvCxnSpPr>
                    <a:cxnSpLocks/>
                  </p:cNvCxnSpPr>
                  <p:nvPr/>
                </p:nvCxnSpPr>
                <p:spPr>
                  <a:xfrm>
                    <a:off x="2785630" y="3319298"/>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50E0B5F-9E2B-FACB-1D9E-084C2DAE6BE1}"/>
                      </a:ext>
                    </a:extLst>
                  </p:cNvPr>
                  <p:cNvCxnSpPr>
                    <a:cxnSpLocks/>
                  </p:cNvCxnSpPr>
                  <p:nvPr/>
                </p:nvCxnSpPr>
                <p:spPr>
                  <a:xfrm flipH="1">
                    <a:off x="2108306" y="2801109"/>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C47CFC8-0FFF-5838-A500-20645E91879D}"/>
                      </a:ext>
                    </a:extLst>
                  </p:cNvPr>
                  <p:cNvCxnSpPr>
                    <a:cxnSpLocks noChangeAspect="1"/>
                  </p:cNvCxnSpPr>
                  <p:nvPr/>
                </p:nvCxnSpPr>
                <p:spPr>
                  <a:xfrm>
                    <a:off x="3153629" y="31588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96A5153-49E1-92D3-52BB-D635E859CDBC}"/>
                      </a:ext>
                    </a:extLst>
                  </p:cNvPr>
                  <p:cNvCxnSpPr>
                    <a:cxnSpLocks/>
                  </p:cNvCxnSpPr>
                  <p:nvPr/>
                </p:nvCxnSpPr>
                <p:spPr>
                  <a:xfrm flipH="1">
                    <a:off x="2287007" y="314837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29063C0-005C-6042-9549-0070162634D9}"/>
                      </a:ext>
                    </a:extLst>
                  </p:cNvPr>
                  <p:cNvCxnSpPr>
                    <a:cxnSpLocks/>
                  </p:cNvCxnSpPr>
                  <p:nvPr/>
                </p:nvCxnSpPr>
                <p:spPr>
                  <a:xfrm flipH="1" flipV="1">
                    <a:off x="2297045" y="23400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068761-955B-8F89-7ECC-96BED9916268}"/>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BEA9680-B25C-2429-8C6A-7DB3EB035C6C}"/>
                      </a:ext>
                    </a:extLst>
                  </p:cNvPr>
                  <p:cNvCxnSpPr>
                    <a:cxnSpLocks/>
                  </p:cNvCxnSpPr>
                  <p:nvPr/>
                </p:nvCxnSpPr>
                <p:spPr>
                  <a:xfrm>
                    <a:off x="3897485" y="280106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A5BED9E-740D-A830-7120-597712B2DA7A}"/>
                      </a:ext>
                    </a:extLst>
                  </p:cNvPr>
                  <p:cNvCxnSpPr>
                    <a:cxnSpLocks noChangeAspect="1"/>
                  </p:cNvCxnSpPr>
                  <p:nvPr/>
                </p:nvCxnSpPr>
                <p:spPr>
                  <a:xfrm flipH="1">
                    <a:off x="1312455" y="2798886"/>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8C8B830-B46A-EC0D-695C-40EA74B7E5D8}"/>
                      </a:ext>
                    </a:extLst>
                  </p:cNvPr>
                  <p:cNvCxnSpPr>
                    <a:cxnSpLocks/>
                  </p:cNvCxnSpPr>
                  <p:nvPr/>
                </p:nvCxnSpPr>
                <p:spPr>
                  <a:xfrm flipH="1">
                    <a:off x="1737281" y="36003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711FFA7-C705-79DA-8357-646F88F4B872}"/>
                      </a:ext>
                    </a:extLst>
                  </p:cNvPr>
                  <p:cNvCxnSpPr>
                    <a:cxnSpLocks noChangeAspect="1"/>
                  </p:cNvCxnSpPr>
                  <p:nvPr/>
                </p:nvCxnSpPr>
                <p:spPr>
                  <a:xfrm flipH="1" flipV="1">
                    <a:off x="1761968" y="1758536"/>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B657306-5353-8831-DB9B-8D6262D8FCC3}"/>
                      </a:ext>
                    </a:extLst>
                  </p:cNvPr>
                  <p:cNvCxnSpPr>
                    <a:cxnSpLocks noChangeAspect="1"/>
                  </p:cNvCxnSpPr>
                  <p:nvPr/>
                </p:nvCxnSpPr>
                <p:spPr>
                  <a:xfrm flipV="1">
                    <a:off x="3566930" y="175646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1493334-3E78-0B14-36A8-C08E517A29A2}"/>
                      </a:ext>
                    </a:extLst>
                  </p:cNvPr>
                  <p:cNvCxnSpPr>
                    <a:cxnSpLocks noChangeAspect="1"/>
                  </p:cNvCxnSpPr>
                  <p:nvPr/>
                </p:nvCxnSpPr>
                <p:spPr>
                  <a:xfrm rot="1320000" flipV="1">
                    <a:off x="3189332" y="1799841"/>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6326CB1-BC6C-2BEA-C41F-2767E31A00FC}"/>
                      </a:ext>
                    </a:extLst>
                  </p:cNvPr>
                  <p:cNvCxnSpPr>
                    <a:cxnSpLocks noChangeAspect="1"/>
                  </p:cNvCxnSpPr>
                  <p:nvPr/>
                </p:nvCxnSpPr>
                <p:spPr>
                  <a:xfrm>
                    <a:off x="3553260" y="3179895"/>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1151E6A-FC95-6613-B41F-D508704BEA41}"/>
                      </a:ext>
                    </a:extLst>
                  </p:cNvPr>
                  <p:cNvCxnSpPr>
                    <a:cxnSpLocks noChangeAspect="1"/>
                  </p:cNvCxnSpPr>
                  <p:nvPr/>
                </p:nvCxnSpPr>
                <p:spPr>
                  <a:xfrm flipH="1">
                    <a:off x="2336811" y="3583497"/>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8C017BC-DAF5-BF58-04CD-6152CFC0214A}"/>
                      </a:ext>
                    </a:extLst>
                  </p:cNvPr>
                  <p:cNvCxnSpPr>
                    <a:cxnSpLocks noChangeAspect="1"/>
                  </p:cNvCxnSpPr>
                  <p:nvPr/>
                </p:nvCxnSpPr>
                <p:spPr>
                  <a:xfrm rot="1320000" flipH="1">
                    <a:off x="1758471" y="2442020"/>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2EA28F-E371-3328-F058-F337B8C9526C}"/>
                      </a:ext>
                    </a:extLst>
                  </p:cNvPr>
                  <p:cNvCxnSpPr>
                    <a:cxnSpLocks noChangeAspect="1"/>
                  </p:cNvCxnSpPr>
                  <p:nvPr/>
                </p:nvCxnSpPr>
                <p:spPr>
                  <a:xfrm>
                    <a:off x="3170542" y="3569286"/>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76959B-58B3-BE66-5CA6-554276EC06D8}"/>
                      </a:ext>
                    </a:extLst>
                  </p:cNvPr>
                  <p:cNvCxnSpPr>
                    <a:cxnSpLocks noChangeAspect="1"/>
                  </p:cNvCxnSpPr>
                  <p:nvPr/>
                </p:nvCxnSpPr>
                <p:spPr>
                  <a:xfrm flipH="1">
                    <a:off x="1782190" y="3153038"/>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4EF4C9E-6816-5D00-5CFF-0B4646CAEC7E}"/>
                      </a:ext>
                    </a:extLst>
                  </p:cNvPr>
                  <p:cNvCxnSpPr>
                    <a:cxnSpLocks noChangeAspect="1"/>
                  </p:cNvCxnSpPr>
                  <p:nvPr/>
                </p:nvCxnSpPr>
                <p:spPr>
                  <a:xfrm flipH="1" flipV="1">
                    <a:off x="2360650" y="17977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D75EEFF-7C1C-46BF-F085-D2876F639B85}"/>
                      </a:ext>
                    </a:extLst>
                  </p:cNvPr>
                  <p:cNvCxnSpPr>
                    <a:cxnSpLocks noChangeAspect="1"/>
                  </p:cNvCxnSpPr>
                  <p:nvPr/>
                </p:nvCxnSpPr>
                <p:spPr>
                  <a:xfrm rot="1320000" flipV="1">
                    <a:off x="3608891"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D0767CB-B73D-6849-4768-5B9D1A6D448E}"/>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6E322BE-86EB-120B-E194-127108CF4E37}"/>
                      </a:ext>
                    </a:extLst>
                  </p:cNvPr>
                  <p:cNvCxnSpPr>
                    <a:cxnSpLocks/>
                  </p:cNvCxnSpPr>
                  <p:nvPr/>
                </p:nvCxnSpPr>
                <p:spPr>
                  <a:xfrm>
                    <a:off x="3571643" y="359539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55B0DE53-BE6B-EB71-6687-184B74E63872}"/>
                    </a:ext>
                  </a:extLst>
                </p:cNvPr>
                <p:cNvCxnSpPr>
                  <a:cxnSpLocks noChangeAspect="1"/>
                </p:cNvCxnSpPr>
                <p:nvPr/>
              </p:nvCxnSpPr>
              <p:spPr>
                <a:xfrm rot="1320000" flipV="1">
                  <a:off x="4089934" y="141163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E1270EC-ACEB-D1D5-9042-47327B9B4317}"/>
                    </a:ext>
                  </a:extLst>
                </p:cNvPr>
                <p:cNvCxnSpPr>
                  <a:cxnSpLocks noChangeAspect="1"/>
                </p:cNvCxnSpPr>
                <p:nvPr/>
              </p:nvCxnSpPr>
              <p:spPr>
                <a:xfrm rot="4020000" flipV="1">
                  <a:off x="4924344" y="227484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4D4064-3D0D-813A-CD7C-436CDC32A5C2}"/>
                    </a:ext>
                  </a:extLst>
                </p:cNvPr>
                <p:cNvCxnSpPr>
                  <a:cxnSpLocks noChangeAspect="1"/>
                </p:cNvCxnSpPr>
                <p:nvPr/>
              </p:nvCxnSpPr>
              <p:spPr>
                <a:xfrm rot="6720000" flipV="1">
                  <a:off x="4890338" y="3496468"/>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3062DC-6884-5B21-9843-F8B1171805F7}"/>
                    </a:ext>
                  </a:extLst>
                </p:cNvPr>
                <p:cNvCxnSpPr>
                  <a:cxnSpLocks noChangeAspect="1"/>
                </p:cNvCxnSpPr>
                <p:nvPr/>
              </p:nvCxnSpPr>
              <p:spPr>
                <a:xfrm rot="9420000" flipV="1">
                  <a:off x="4157307" y="424719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3B511AE-6AE5-E41C-6706-ECC7407DC82B}"/>
                    </a:ext>
                  </a:extLst>
                </p:cNvPr>
                <p:cNvCxnSpPr>
                  <a:cxnSpLocks noChangeAspect="1"/>
                </p:cNvCxnSpPr>
                <p:nvPr/>
              </p:nvCxnSpPr>
              <p:spPr>
                <a:xfrm rot="12120000" flipV="1">
                  <a:off x="2887365" y="4289601"/>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75B21F3-81BC-DD22-7903-B596D9D5BD52}"/>
                    </a:ext>
                  </a:extLst>
                </p:cNvPr>
                <p:cNvCxnSpPr>
                  <a:cxnSpLocks noChangeAspect="1"/>
                </p:cNvCxnSpPr>
                <p:nvPr/>
              </p:nvCxnSpPr>
              <p:spPr>
                <a:xfrm rot="14820000" flipV="1">
                  <a:off x="2044966" y="346865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44B596-7AC5-54ED-2033-1D62D0E285F6}"/>
                    </a:ext>
                  </a:extLst>
                </p:cNvPr>
                <p:cNvCxnSpPr>
                  <a:cxnSpLocks noChangeAspect="1"/>
                </p:cNvCxnSpPr>
                <p:nvPr/>
              </p:nvCxnSpPr>
              <p:spPr>
                <a:xfrm rot="17520000" flipV="1">
                  <a:off x="2033265" y="224690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319405-762F-259E-BEF6-C7960C0F6FC9}"/>
                    </a:ext>
                  </a:extLst>
                </p:cNvPr>
                <p:cNvCxnSpPr>
                  <a:cxnSpLocks noChangeAspect="1"/>
                </p:cNvCxnSpPr>
                <p:nvPr/>
              </p:nvCxnSpPr>
              <p:spPr>
                <a:xfrm rot="20220000" flipV="1">
                  <a:off x="2867187" y="140697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6" name="Straight Arrow Connector 5">
                <a:extLst>
                  <a:ext uri="{FF2B5EF4-FFF2-40B4-BE49-F238E27FC236}">
                    <a16:creationId xmlns:a16="http://schemas.microsoft.com/office/drawing/2014/main" id="{78F7DC32-4A40-C656-F637-622BFF5BB670}"/>
                  </a:ext>
                </a:extLst>
              </p:cNvPr>
              <p:cNvCxnSpPr>
                <a:cxnSpLocks noChangeAspect="1"/>
              </p:cNvCxnSpPr>
              <p:nvPr/>
            </p:nvCxnSpPr>
            <p:spPr>
              <a:xfrm rot="10800000" flipV="1">
                <a:off x="6074182" y="5322623"/>
                <a:ext cx="0" cy="51078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CFDC5D2-BB3C-E0CD-0BED-0BD1267C772A}"/>
                  </a:ext>
                </a:extLst>
              </p:cNvPr>
              <p:cNvSpPr txBox="1"/>
              <p:nvPr/>
            </p:nvSpPr>
            <p:spPr>
              <a:xfrm>
                <a:off x="292609" y="368002"/>
                <a:ext cx="2396938" cy="85164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m:rPr>
                              <m:sty m:val="p"/>
                            </m:rPr>
                            <a:rPr lang="en-US" sz="4400" i="1">
                              <a:latin typeface="Cambria Math" panose="02040503050406030204" pitchFamily="18" charset="0"/>
                              <a:ea typeface="Cambria Math" panose="02040503050406030204" pitchFamily="18" charset="0"/>
                            </a:rPr>
                            <m:t>∇</m:t>
                          </m:r>
                        </m:e>
                      </m:acc>
                      <m:r>
                        <a:rPr lang="en-US" sz="4400" i="1">
                          <a:latin typeface="Cambria Math" panose="02040503050406030204" pitchFamily="18" charset="0"/>
                        </a:rPr>
                        <m:t>𝐻</m:t>
                      </m:r>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000" dirty="0"/>
              </a:p>
            </p:txBody>
          </p:sp>
        </mc:Choice>
        <mc:Fallback xmlns="">
          <p:sp>
            <p:nvSpPr>
              <p:cNvPr id="59" name="TextBox 58">
                <a:extLst>
                  <a:ext uri="{FF2B5EF4-FFF2-40B4-BE49-F238E27FC236}">
                    <a16:creationId xmlns:a16="http://schemas.microsoft.com/office/drawing/2014/main" id="{ACFDC5D2-BB3C-E0CD-0BED-0BD1267C772A}"/>
                  </a:ext>
                </a:extLst>
              </p:cNvPr>
              <p:cNvSpPr txBox="1">
                <a:spLocks noRot="1" noChangeAspect="1" noMove="1" noResize="1" noEditPoints="1" noAdjustHandles="1" noChangeArrowheads="1" noChangeShapeType="1" noTextEdit="1"/>
              </p:cNvSpPr>
              <p:nvPr/>
            </p:nvSpPr>
            <p:spPr>
              <a:xfrm>
                <a:off x="292609" y="368002"/>
                <a:ext cx="2396938" cy="85164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A48AF23-3180-60ED-538F-BF9667DB775D}"/>
                  </a:ext>
                </a:extLst>
              </p:cNvPr>
              <p:cNvSpPr txBox="1"/>
              <p:nvPr/>
            </p:nvSpPr>
            <p:spPr>
              <a:xfrm>
                <a:off x="6014753" y="65553"/>
                <a:ext cx="6152710" cy="2147063"/>
              </a:xfrm>
              <a:prstGeom prst="rect">
                <a:avLst/>
              </a:prstGeom>
              <a:noFill/>
            </p:spPr>
            <p:txBody>
              <a:bodyPr wrap="none" rtlCol="0">
                <a:spAutoFit/>
              </a:bodyPr>
              <a:lstStyle/>
              <a:p>
                <a:pPr algn="ctr"/>
                <a14:m>
                  <m:oMath xmlns:m="http://schemas.openxmlformats.org/officeDocument/2006/math">
                    <m:acc>
                      <m:accPr>
                        <m:chr m:val="⃗"/>
                        <m:ctrlPr>
                          <a:rPr lang="en-US" sz="6000" i="1">
                            <a:latin typeface="Cambria Math" panose="02040503050406030204" pitchFamily="18" charset="0"/>
                          </a:rPr>
                        </m:ctrlPr>
                      </m:accPr>
                      <m:e>
                        <m:r>
                          <m:rPr>
                            <m:sty m:val="p"/>
                          </m:rPr>
                          <a:rPr lang="en-US" sz="6000" i="1">
                            <a:latin typeface="Cambria Math" panose="02040503050406030204" pitchFamily="18" charset="0"/>
                            <a:ea typeface="Cambria Math" panose="02040503050406030204" pitchFamily="18" charset="0"/>
                          </a:rPr>
                          <m:t>∇</m:t>
                        </m:r>
                      </m:e>
                    </m:acc>
                    <m:r>
                      <a:rPr lang="en-US" sz="6000" i="1">
                        <a:latin typeface="Cambria Math" panose="02040503050406030204" pitchFamily="18" charset="0"/>
                      </a:rPr>
                      <m:t>𝐻</m:t>
                    </m:r>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𝑝</m:t>
                                  </m:r>
                                </m:sub>
                              </m:sSub>
                              <m:r>
                                <a:rPr lang="en-US" sz="6000" i="1">
                                  <a:latin typeface="Cambria Math" panose="02040503050406030204" pitchFamily="18" charset="0"/>
                                </a:rPr>
                                <m:t>𝐻</m:t>
                              </m:r>
                            </m:e>
                          </m:m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𝑞</m:t>
                                  </m:r>
                                </m:sub>
                              </m:sSub>
                              <m:r>
                                <a:rPr lang="en-US" sz="6000" i="1">
                                  <a:latin typeface="Cambria Math" panose="02040503050406030204" pitchFamily="18" charset="0"/>
                                </a:rPr>
                                <m:t>𝐻</m:t>
                              </m:r>
                            </m:e>
                          </m:mr>
                        </m:m>
                      </m:e>
                    </m:d>
                  </m:oMath>
                </a14:m>
                <a:r>
                  <a:rPr lang="en-US" sz="6000" dirty="0"/>
                  <a:t> </a:t>
                </a:r>
              </a:p>
            </p:txBody>
          </p:sp>
        </mc:Choice>
        <mc:Fallback xmlns="">
          <p:sp>
            <p:nvSpPr>
              <p:cNvPr id="60" name="TextBox 59">
                <a:extLst>
                  <a:ext uri="{FF2B5EF4-FFF2-40B4-BE49-F238E27FC236}">
                    <a16:creationId xmlns:a16="http://schemas.microsoft.com/office/drawing/2014/main" id="{CA48AF23-3180-60ED-538F-BF9667DB775D}"/>
                  </a:ext>
                </a:extLst>
              </p:cNvPr>
              <p:cNvSpPr txBox="1">
                <a:spLocks noRot="1" noChangeAspect="1" noMove="1" noResize="1" noEditPoints="1" noAdjustHandles="1" noChangeArrowheads="1" noChangeShapeType="1" noTextEdit="1"/>
              </p:cNvSpPr>
              <p:nvPr/>
            </p:nvSpPr>
            <p:spPr>
              <a:xfrm>
                <a:off x="6014753" y="65553"/>
                <a:ext cx="6152710" cy="214706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9A9BD8C-6956-F6FB-565D-929D605D83F8}"/>
                  </a:ext>
                </a:extLst>
              </p:cNvPr>
              <p:cNvSpPr txBox="1"/>
              <p:nvPr/>
            </p:nvSpPr>
            <p:spPr>
              <a:xfrm>
                <a:off x="6849001" y="2035275"/>
                <a:ext cx="3203506" cy="2271969"/>
              </a:xfrm>
              <a:prstGeom prst="rect">
                <a:avLst/>
              </a:prstGeom>
              <a:noFill/>
            </p:spPr>
            <p:txBody>
              <a:bodyPr wrap="none" rtlCol="0">
                <a:spAutoFit/>
              </a:bodyPr>
              <a:lstStyle/>
              <a:p>
                <a:pPr algn="ctr"/>
                <a14:m>
                  <m:oMath xmlns:m="http://schemas.openxmlformats.org/officeDocument/2006/math">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f>
                                <m:fPr>
                                  <m:ctrlPr>
                                    <a:rPr lang="en-US" sz="6000" i="1">
                                      <a:latin typeface="Cambria Math" panose="02040503050406030204" pitchFamily="18" charset="0"/>
                                    </a:rPr>
                                  </m:ctrlPr>
                                </m:fPr>
                                <m:num>
                                  <m:r>
                                    <a:rPr lang="en-US" sz="6000" i="1">
                                      <a:latin typeface="Cambria Math" panose="02040503050406030204" pitchFamily="18" charset="0"/>
                                    </a:rPr>
                                    <m:t>𝑝</m:t>
                                  </m:r>
                                </m:num>
                                <m:den>
                                  <m:r>
                                    <a:rPr lang="en-US" sz="6000" i="1">
                                      <a:latin typeface="Cambria Math" panose="02040503050406030204" pitchFamily="18" charset="0"/>
                                    </a:rPr>
                                    <m:t>𝑚</m:t>
                                  </m:r>
                                </m:den>
                              </m:f>
                            </m:e>
                          </m:mr>
                          <m:mr>
                            <m:e>
                              <m:r>
                                <a:rPr lang="en-US" sz="6000" i="1">
                                  <a:latin typeface="Cambria Math" panose="02040503050406030204" pitchFamily="18" charset="0"/>
                                </a:rPr>
                                <m:t>2</m:t>
                              </m:r>
                              <m:r>
                                <a:rPr lang="en-US" sz="6000" i="1">
                                  <a:latin typeface="Cambria Math" panose="02040503050406030204" pitchFamily="18" charset="0"/>
                                </a:rPr>
                                <m:t>𝑘𝑞</m:t>
                              </m:r>
                            </m:e>
                          </m:mr>
                        </m:m>
                      </m:e>
                    </m:d>
                  </m:oMath>
                </a14:m>
                <a:r>
                  <a:rPr lang="en-US" sz="6000" dirty="0"/>
                  <a:t>  </a:t>
                </a:r>
              </a:p>
            </p:txBody>
          </p:sp>
        </mc:Choice>
        <mc:Fallback xmlns="">
          <p:sp>
            <p:nvSpPr>
              <p:cNvPr id="61" name="TextBox 60">
                <a:extLst>
                  <a:ext uri="{FF2B5EF4-FFF2-40B4-BE49-F238E27FC236}">
                    <a16:creationId xmlns:a16="http://schemas.microsoft.com/office/drawing/2014/main" id="{49A9BD8C-6956-F6FB-565D-929D605D83F8}"/>
                  </a:ext>
                </a:extLst>
              </p:cNvPr>
              <p:cNvSpPr txBox="1">
                <a:spLocks noRot="1" noChangeAspect="1" noMove="1" noResize="1" noEditPoints="1" noAdjustHandles="1" noChangeArrowheads="1" noChangeShapeType="1" noTextEdit="1"/>
              </p:cNvSpPr>
              <p:nvPr/>
            </p:nvSpPr>
            <p:spPr>
              <a:xfrm>
                <a:off x="6849001" y="2035275"/>
                <a:ext cx="3203506" cy="227196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4F8B367-B9C4-B99E-44D8-56C4D9A97465}"/>
                  </a:ext>
                </a:extLst>
              </p:cNvPr>
              <p:cNvSpPr txBox="1"/>
              <p:nvPr/>
            </p:nvSpPr>
            <p:spPr>
              <a:xfrm>
                <a:off x="6530405" y="4934902"/>
                <a:ext cx="2731261" cy="860428"/>
              </a:xfrm>
              <a:prstGeom prst="rect">
                <a:avLst/>
              </a:prstGeom>
              <a:noFill/>
            </p:spPr>
            <p:txBody>
              <a:bodyPr wrap="none" rtlCol="0">
                <a:spAutoFit/>
              </a:bodyPr>
              <a:lstStyle/>
              <a:p>
                <a:pPr algn="ctr"/>
                <a14:m>
                  <m:oMath xmlns:m="http://schemas.openxmlformats.org/officeDocument/2006/math">
                    <m:r>
                      <a:rPr lang="en-US" sz="3200" b="0" i="1" smtClean="0">
                        <a:latin typeface="Cambria Math" panose="02040503050406030204" pitchFamily="18" charset="0"/>
                      </a:rPr>
                      <m:t>𝐻</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𝑝</m:t>
                            </m:r>
                          </m:e>
                          <m:sup>
                            <m:r>
                              <a:rPr lang="en-US" sz="3200" b="0" i="1" smtClean="0">
                                <a:latin typeface="Cambria Math" panose="02040503050406030204" pitchFamily="18" charset="0"/>
                              </a:rPr>
                              <m:t>2</m:t>
                            </m:r>
                          </m:sup>
                        </m:sSup>
                      </m:num>
                      <m:den>
                        <m:r>
                          <a:rPr lang="en-US" sz="3200" b="0" i="1" smtClean="0">
                            <a:latin typeface="Cambria Math" panose="02040503050406030204" pitchFamily="18" charset="0"/>
                          </a:rPr>
                          <m:t>2</m:t>
                        </m:r>
                        <m:r>
                          <a:rPr lang="en-US" sz="3200" b="0" i="1" smtClean="0">
                            <a:latin typeface="Cambria Math" panose="02040503050406030204" pitchFamily="18" charset="0"/>
                          </a:rPr>
                          <m:t>𝑚</m:t>
                        </m:r>
                      </m:den>
                    </m:f>
                    <m:r>
                      <a:rPr lang="en-US" sz="3200" b="0" i="1" smtClean="0">
                        <a:latin typeface="Cambria Math" panose="02040503050406030204" pitchFamily="18" charset="0"/>
                      </a:rPr>
                      <m:t>+</m:t>
                    </m:r>
                    <m:r>
                      <a:rPr lang="en-US" sz="3200" b="0" i="1" smtClean="0">
                        <a:latin typeface="Cambria Math" panose="02040503050406030204" pitchFamily="18" charset="0"/>
                      </a:rPr>
                      <m:t>𝑘</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𝑞</m:t>
                        </m:r>
                      </m:e>
                      <m:sup>
                        <m:r>
                          <a:rPr lang="en-US" sz="3200" b="0" i="1" smtClean="0">
                            <a:latin typeface="Cambria Math" panose="02040503050406030204" pitchFamily="18" charset="0"/>
                          </a:rPr>
                          <m:t>2</m:t>
                        </m:r>
                      </m:sup>
                    </m:sSup>
                  </m:oMath>
                </a14:m>
                <a:r>
                  <a:rPr lang="en-US" sz="3200" dirty="0"/>
                  <a:t> </a:t>
                </a:r>
              </a:p>
            </p:txBody>
          </p:sp>
        </mc:Choice>
        <mc:Fallback xmlns="">
          <p:sp>
            <p:nvSpPr>
              <p:cNvPr id="62" name="TextBox 61">
                <a:extLst>
                  <a:ext uri="{FF2B5EF4-FFF2-40B4-BE49-F238E27FC236}">
                    <a16:creationId xmlns:a16="http://schemas.microsoft.com/office/drawing/2014/main" id="{F4F8B367-B9C4-B99E-44D8-56C4D9A97465}"/>
                  </a:ext>
                </a:extLst>
              </p:cNvPr>
              <p:cNvSpPr txBox="1">
                <a:spLocks noRot="1" noChangeAspect="1" noMove="1" noResize="1" noEditPoints="1" noAdjustHandles="1" noChangeArrowheads="1" noChangeShapeType="1" noTextEdit="1"/>
              </p:cNvSpPr>
              <p:nvPr/>
            </p:nvSpPr>
            <p:spPr>
              <a:xfrm>
                <a:off x="6530405" y="4934902"/>
                <a:ext cx="2731261" cy="86042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3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597315" y="65553"/>
                <a:ext cx="4987584" cy="1675267"/>
              </a:xfrm>
              <a:prstGeom prst="rect">
                <a:avLst/>
              </a:prstGeom>
              <a:noFill/>
            </p:spPr>
            <p:txBody>
              <a:bodyPr wrap="none" rtlCol="0">
                <a:spAutoFit/>
              </a:bodyPr>
              <a:lstStyle/>
              <a:p>
                <a:pPr algn="ctr"/>
                <a14:m>
                  <m:oMath xmlns:m="http://schemas.openxmlformats.org/officeDocument/2006/math">
                    <m:acc>
                      <m:accPr>
                        <m:chr m:val="⃗"/>
                        <m:ctrlPr>
                          <a:rPr lang="en-US" sz="6000" i="1" smtClean="0">
                            <a:latin typeface="Cambria Math" panose="02040503050406030204" pitchFamily="18" charset="0"/>
                          </a:rPr>
                        </m:ctrlPr>
                      </m:accPr>
                      <m:e>
                        <m:r>
                          <a:rPr lang="en-US" sz="6000" i="1">
                            <a:latin typeface="Cambria Math"/>
                          </a:rPr>
                          <m:t>𝑆</m:t>
                        </m:r>
                      </m:e>
                    </m:acc>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p>
                                <m:sSupPr>
                                  <m:ctrlPr>
                                    <a:rPr lang="en-US" sz="6000" i="1">
                                      <a:latin typeface="Cambria Math" panose="02040503050406030204" pitchFamily="18" charset="0"/>
                                    </a:rPr>
                                  </m:ctrlPr>
                                </m:sSupPr>
                                <m:e>
                                  <m:r>
                                    <m:rPr>
                                      <m:brk m:alnAt="7"/>
                                    </m:rPr>
                                    <a:rPr lang="en-US" sz="6000" i="1">
                                      <a:latin typeface="Cambria Math" panose="02040503050406030204" pitchFamily="18" charset="0"/>
                                    </a:rPr>
                                    <m:t>𝑆</m:t>
                                  </m:r>
                                </m:e>
                                <m:sup>
                                  <m:r>
                                    <a:rPr lang="en-US" sz="6000" i="1">
                                      <a:latin typeface="Cambria Math" panose="02040503050406030204" pitchFamily="18" charset="0"/>
                                    </a:rPr>
                                    <m:t>𝑞</m:t>
                                  </m:r>
                                </m:sup>
                              </m:sSup>
                            </m:e>
                          </m:mr>
                          <m:mr>
                            <m:e>
                              <m:sSup>
                                <m:sSupPr>
                                  <m:ctrlPr>
                                    <a:rPr lang="en-US" sz="6000" i="1">
                                      <a:latin typeface="Cambria Math" panose="02040503050406030204" pitchFamily="18" charset="0"/>
                                    </a:rPr>
                                  </m:ctrlPr>
                                </m:sSupPr>
                                <m:e>
                                  <m:r>
                                    <a:rPr lang="en-US" sz="6000" i="1">
                                      <a:latin typeface="Cambria Math" panose="02040503050406030204" pitchFamily="18" charset="0"/>
                                    </a:rPr>
                                    <m:t>𝑆</m:t>
                                  </m:r>
                                </m:e>
                                <m:sup>
                                  <m:r>
                                    <a:rPr lang="en-US" sz="6000" i="1">
                                      <a:latin typeface="Cambria Math" panose="02040503050406030204" pitchFamily="18" charset="0"/>
                                    </a:rPr>
                                    <m:t>𝑝</m:t>
                                  </m:r>
                                </m:sup>
                              </m:sSup>
                            </m:e>
                          </m:mr>
                        </m:m>
                      </m:e>
                    </m:d>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597315" y="65553"/>
                <a:ext cx="4987584" cy="16752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43AC1E-CD9C-DDDE-1999-7CB0C9DF7CB3}"/>
                  </a:ext>
                </a:extLst>
              </p:cNvPr>
              <p:cNvSpPr txBox="1"/>
              <p:nvPr/>
            </p:nvSpPr>
            <p:spPr>
              <a:xfrm>
                <a:off x="416452" y="534317"/>
                <a:ext cx="1889107" cy="7078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𝑞</m:t>
                      </m:r>
                      <m:r>
                        <a:rPr lang="en-US" sz="4000" b="0" i="1" smtClean="0">
                          <a:latin typeface="Cambria Math" panose="02040503050406030204" pitchFamily="18" charset="0"/>
                        </a:rPr>
                        <m:t>,</m:t>
                      </m:r>
                      <m:r>
                        <a:rPr lang="en-US" sz="4000" b="0" i="1" smtClean="0">
                          <a:latin typeface="Cambria Math" panose="02040503050406030204" pitchFamily="18" charset="0"/>
                        </a:rPr>
                        <m:t>𝑝</m:t>
                      </m:r>
                      <m:r>
                        <a:rPr lang="en-US" sz="4000" b="0" i="1" smtClean="0">
                          <a:latin typeface="Cambria Math" panose="02040503050406030204" pitchFamily="18" charset="0"/>
                        </a:rPr>
                        <m:t>)</m:t>
                      </m:r>
                    </m:oMath>
                  </m:oMathPara>
                </a14:m>
                <a:endParaRPr lang="en-US" sz="4000" dirty="0"/>
              </a:p>
            </p:txBody>
          </p:sp>
        </mc:Choice>
        <mc:Fallback xmlns="">
          <p:sp>
            <p:nvSpPr>
              <p:cNvPr id="21" name="TextBox 20">
                <a:extLst>
                  <a:ext uri="{FF2B5EF4-FFF2-40B4-BE49-F238E27FC236}">
                    <a16:creationId xmlns:a16="http://schemas.microsoft.com/office/drawing/2014/main" id="{1F43AC1E-CD9C-DDDE-1999-7CB0C9DF7CB3}"/>
                  </a:ext>
                </a:extLst>
              </p:cNvPr>
              <p:cNvSpPr txBox="1">
                <a:spLocks noRot="1" noChangeAspect="1" noMove="1" noResize="1" noEditPoints="1" noAdjustHandles="1" noChangeArrowheads="1" noChangeShapeType="1" noTextEdit="1"/>
              </p:cNvSpPr>
              <p:nvPr/>
            </p:nvSpPr>
            <p:spPr>
              <a:xfrm>
                <a:off x="416452" y="534317"/>
                <a:ext cx="1889107" cy="707886"/>
              </a:xfrm>
              <a:prstGeom prst="rect">
                <a:avLst/>
              </a:prstGeom>
              <a:blipFill>
                <a:blip r:embed="rId3"/>
                <a:stretch>
                  <a:fillRect/>
                </a:stretch>
              </a:blipFill>
            </p:spPr>
            <p:txBody>
              <a:bodyPr/>
              <a:lstStyle/>
              <a:p>
                <a:r>
                  <a:rPr lang="en-US">
                    <a:noFill/>
                  </a:rPr>
                  <a:t> </a:t>
                </a:r>
              </a:p>
            </p:txBody>
          </p:sp>
        </mc:Fallback>
      </mc:AlternateContent>
      <p:grpSp>
        <p:nvGrpSpPr>
          <p:cNvPr id="150" name="Group 149">
            <a:extLst>
              <a:ext uri="{FF2B5EF4-FFF2-40B4-BE49-F238E27FC236}">
                <a16:creationId xmlns:a16="http://schemas.microsoft.com/office/drawing/2014/main" id="{2066173D-41DF-673A-516C-0B0C54307AE0}"/>
              </a:ext>
            </a:extLst>
          </p:cNvPr>
          <p:cNvGrpSpPr/>
          <p:nvPr/>
        </p:nvGrpSpPr>
        <p:grpSpPr>
          <a:xfrm>
            <a:off x="308507" y="311416"/>
            <a:ext cx="5530036" cy="5605272"/>
            <a:chOff x="565964" y="764184"/>
            <a:chExt cx="5530036" cy="5605272"/>
          </a:xfrm>
        </p:grpSpPr>
        <p:grpSp>
          <p:nvGrpSpPr>
            <p:cNvPr id="15" name="Group 14">
              <a:extLst>
                <a:ext uri="{FF2B5EF4-FFF2-40B4-BE49-F238E27FC236}">
                  <a16:creationId xmlns:a16="http://schemas.microsoft.com/office/drawing/2014/main" id="{2EF71B17-2E49-C077-9843-2511CDF53A57}"/>
                </a:ext>
              </a:extLst>
            </p:cNvPr>
            <p:cNvGrpSpPr/>
            <p:nvPr/>
          </p:nvGrpSpPr>
          <p:grpSpPr>
            <a:xfrm>
              <a:off x="565964" y="764184"/>
              <a:ext cx="5530036" cy="5605272"/>
              <a:chOff x="565964" y="764184"/>
              <a:chExt cx="5530036" cy="5605272"/>
            </a:xfrm>
          </p:grpSpPr>
          <p:sp>
            <p:nvSpPr>
              <p:cNvPr id="22" name="Rectangle 21">
                <a:extLst>
                  <a:ext uri="{FF2B5EF4-FFF2-40B4-BE49-F238E27FC236}">
                    <a16:creationId xmlns:a16="http://schemas.microsoft.com/office/drawing/2014/main" id="{0C85613F-83F7-A7F6-1B4D-48F0ADBDDA99}"/>
                  </a:ext>
                </a:extLst>
              </p:cNvPr>
              <p:cNvSpPr>
                <a:spLocks noChangeAspect="1"/>
              </p:cNvSpPr>
              <p:nvPr/>
            </p:nvSpPr>
            <p:spPr>
              <a:xfrm>
                <a:off x="579833"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94F32F3-2418-AFD2-C3BF-085C89A4651E}"/>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29268" r="-24390" b="-52000"/>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CA0603CF-3341-E446-C6F1-6EE5C31E6818}"/>
                    </a:ext>
                  </a:extLst>
                </p:cNvPr>
                <p:cNvGrpSpPr/>
                <p:nvPr/>
              </p:nvGrpSpPr>
              <p:grpSpPr>
                <a:xfrm>
                  <a:off x="565964" y="883621"/>
                  <a:ext cx="5486400" cy="5485835"/>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1FAA0889-2BE4-637F-222E-C9E7DDEA1681}"/>
                  </a:ext>
                </a:extLst>
              </p:cNvPr>
              <p:cNvGrpSpPr/>
              <p:nvPr/>
            </p:nvGrpSpPr>
            <p:grpSpPr>
              <a:xfrm>
                <a:off x="1396955" y="1727150"/>
                <a:ext cx="3821161" cy="3820765"/>
                <a:chOff x="1396955" y="1727150"/>
                <a:chExt cx="3821161" cy="3820765"/>
              </a:xfrm>
            </p:grpSpPr>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1" name="Group 10">
                <a:extLst>
                  <a:ext uri="{FF2B5EF4-FFF2-40B4-BE49-F238E27FC236}">
                    <a16:creationId xmlns:a16="http://schemas.microsoft.com/office/drawing/2014/main" id="{556110C5-035E-75FE-4819-400EE2F3EBFA}"/>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6"/>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7"/>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8"/>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9"/>
                      <a:stretch>
                        <a:fillRect l="-30769" r="-30769" b="-6557"/>
                      </a:stretch>
                    </a:blipFill>
                  </p:spPr>
                  <p:txBody>
                    <a:bodyPr/>
                    <a:lstStyle/>
                    <a:p>
                      <a:r>
                        <a:rPr lang="en-US">
                          <a:noFill/>
                        </a:rPr>
                        <a:t> </a:t>
                      </a:r>
                    </a:p>
                  </p:txBody>
                </p:sp>
              </mc:Fallback>
            </mc:AlternateContent>
          </p:grpSp>
        </p:grpSp>
        <p:grpSp>
          <p:nvGrpSpPr>
            <p:cNvPr id="60" name="Group 59">
              <a:extLst>
                <a:ext uri="{FF2B5EF4-FFF2-40B4-BE49-F238E27FC236}">
                  <a16:creationId xmlns:a16="http://schemas.microsoft.com/office/drawing/2014/main" id="{A3A41B03-1D7C-2FCE-62F6-FD2C8E557172}"/>
                </a:ext>
              </a:extLst>
            </p:cNvPr>
            <p:cNvGrpSpPr/>
            <p:nvPr/>
          </p:nvGrpSpPr>
          <p:grpSpPr>
            <a:xfrm>
              <a:off x="1478182" y="1831011"/>
              <a:ext cx="3698780" cy="3600204"/>
              <a:chOff x="4248727" y="1912341"/>
              <a:chExt cx="3697388" cy="3598849"/>
            </a:xfrm>
          </p:grpSpPr>
          <p:grpSp>
            <p:nvGrpSpPr>
              <p:cNvPr id="70" name="Group 69">
                <a:extLst>
                  <a:ext uri="{FF2B5EF4-FFF2-40B4-BE49-F238E27FC236}">
                    <a16:creationId xmlns:a16="http://schemas.microsoft.com/office/drawing/2014/main" id="{FC55D84B-7E8C-5D6D-8FC9-FECB0FEC7E75}"/>
                  </a:ext>
                </a:extLst>
              </p:cNvPr>
              <p:cNvGrpSpPr/>
              <p:nvPr/>
            </p:nvGrpSpPr>
            <p:grpSpPr>
              <a:xfrm>
                <a:off x="4481077" y="2121268"/>
                <a:ext cx="3183077" cy="3179634"/>
                <a:chOff x="4481077" y="2121268"/>
                <a:chExt cx="3183077" cy="3179634"/>
              </a:xfrm>
            </p:grpSpPr>
            <p:cxnSp>
              <p:nvCxnSpPr>
                <p:cNvPr id="79" name="Straight Arrow Connector 78">
                  <a:extLst>
                    <a:ext uri="{FF2B5EF4-FFF2-40B4-BE49-F238E27FC236}">
                      <a16:creationId xmlns:a16="http://schemas.microsoft.com/office/drawing/2014/main" id="{3F53C0B5-B736-1F7C-8E69-67ADF99EA808}"/>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7AECE72-A810-9627-3F3B-8F9A01EBFA45}"/>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0B90A72-3A3F-2814-9DFD-5595024734BC}"/>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30905C7-759A-25DD-B7DF-E7C7A5D57C75}"/>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17D7B72-06B6-A5CB-C8B1-E65121CCAB7B}"/>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45CCB07-622D-ABD9-F43F-ECE859DD95A8}"/>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293A9A5-E394-7672-7391-A4187E165C73}"/>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CF711FA-7C8B-3BF1-EE39-BDEF3C0DC894}"/>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FCAC185-B86F-6CBD-D461-FED7AAD15408}"/>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A70C902D-D8C3-C14D-D778-34FF4F5BB6B2}"/>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036A027-243C-C73B-2DAC-B0F34DEC7065}"/>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5DF268A-68BC-2FD4-79BE-8534FC55F8FC}"/>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F4082FD-8911-EF77-28B8-4C3C770AC05F}"/>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1110745-1837-F309-33AE-D70799B0CE23}"/>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BEB5816-3DD4-C51B-F172-72D7EBDBA966}"/>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592A5EB1-EF7D-676B-8BB8-C069F31F0441}"/>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57308E35-1FDF-5F92-B67C-95194F2D3CAB}"/>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6884A5C-E0C6-FB56-7AF7-6416472E654D}"/>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E600AB9A-A678-66A4-33C9-9E04D0A88418}"/>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11A842E-A9C9-F44D-7F08-53E97458ECF3}"/>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F39A3001-AF60-9B04-AABC-31EBB1594528}"/>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C06EAC6-E220-7EB9-2C84-FEAD5B5C2712}"/>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C930EE66-343C-0A12-3FCF-CFD65A6F8563}"/>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4FCE567-F92B-23C2-58B4-E7A1EE86E637}"/>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a:extLst>
                  <a:ext uri="{FF2B5EF4-FFF2-40B4-BE49-F238E27FC236}">
                    <a16:creationId xmlns:a16="http://schemas.microsoft.com/office/drawing/2014/main" id="{FE74D635-CFBF-B8B1-EFFC-97277CE0EA6E}"/>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15BC38B-3DAB-801B-AF15-995037765D7C}"/>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88293E4-9291-16BA-3AFE-498D44CD31C8}"/>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35C5D20-7DBA-9EAB-78C3-C77104F324BD}"/>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CCDF0E2-8A63-8AA2-0507-2AE0972883D9}"/>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9BFF229-5D07-803D-3B45-EEB944B3EFCA}"/>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73292BD-1F8E-54ED-299E-00F1C3275593}"/>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426CC2A-9C12-ED6A-8737-D9D3C0FF86F2}"/>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551DA347-931A-4310-BE51-B662DE0E909D}"/>
                  </a:ext>
                </a:extLst>
              </p:cNvPr>
              <p:cNvSpPr txBox="1"/>
              <p:nvPr/>
            </p:nvSpPr>
            <p:spPr>
              <a:xfrm>
                <a:off x="294290" y="352097"/>
                <a:ext cx="1942583" cy="856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US" sz="4400" b="0" i="1" smtClean="0">
                              <a:latin typeface="Cambria Math" panose="02040503050406030204" pitchFamily="18" charset="0"/>
                            </a:rPr>
                            <m:t>𝑆</m:t>
                          </m:r>
                        </m:e>
                      </m:acc>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400" dirty="0"/>
              </a:p>
            </p:txBody>
          </p:sp>
        </mc:Choice>
        <mc:Fallback xmlns="">
          <p:sp>
            <p:nvSpPr>
              <p:cNvPr id="155" name="TextBox 154">
                <a:extLst>
                  <a:ext uri="{FF2B5EF4-FFF2-40B4-BE49-F238E27FC236}">
                    <a16:creationId xmlns:a16="http://schemas.microsoft.com/office/drawing/2014/main" id="{551DA347-931A-4310-BE51-B662DE0E909D}"/>
                  </a:ext>
                </a:extLst>
              </p:cNvPr>
              <p:cNvSpPr txBox="1">
                <a:spLocks noRot="1" noChangeAspect="1" noMove="1" noResize="1" noEditPoints="1" noAdjustHandles="1" noChangeArrowheads="1" noChangeShapeType="1" noTextEdit="1"/>
              </p:cNvSpPr>
              <p:nvPr/>
            </p:nvSpPr>
            <p:spPr>
              <a:xfrm>
                <a:off x="294290" y="352097"/>
                <a:ext cx="1942583" cy="85606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3955ED-8ED3-2D9F-1038-F5178B218879}"/>
                  </a:ext>
                </a:extLst>
              </p:cNvPr>
              <p:cNvSpPr txBox="1"/>
              <p:nvPr/>
            </p:nvSpPr>
            <p:spPr>
              <a:xfrm>
                <a:off x="5861179" y="1773163"/>
                <a:ext cx="5805499" cy="194155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m:rPr>
                                        <m:brk m:alnAt="7"/>
                                      </m:rPr>
                                      <a:rPr lang="en-US" sz="5400" i="1">
                                        <a:latin typeface="Cambria Math" panose="02040503050406030204" pitchFamily="18" charset="0"/>
                                      </a:rPr>
                                      <m:t>𝑑</m:t>
                                    </m:r>
                                  </m:e>
                                  <m:sub>
                                    <m:r>
                                      <m:rPr>
                                        <m:brk m:alnAt="7"/>
                                      </m:rPr>
                                      <a:rPr lang="en-US" sz="5400" i="1">
                                        <a:latin typeface="Cambria Math" panose="02040503050406030204" pitchFamily="18" charset="0"/>
                                      </a:rPr>
                                      <m:t>𝑡</m:t>
                                    </m:r>
                                  </m:sub>
                                </m:sSub>
                                <m:r>
                                  <m:rPr>
                                    <m:brk m:alnAt="7"/>
                                  </m:rPr>
                                  <a:rPr lang="en-US" sz="5400" i="1">
                                    <a:latin typeface="Cambria Math" panose="02040503050406030204" pitchFamily="18" charset="0"/>
                                  </a:rPr>
                                  <m:t>𝑞</m:t>
                                </m:r>
                              </m:e>
                            </m:mr>
                            <m:mr>
                              <m:e>
                                <m:sSub>
                                  <m:sSubPr>
                                    <m:ctrlPr>
                                      <a:rPr lang="en-US" sz="5400" i="1">
                                        <a:latin typeface="Cambria Math" panose="02040503050406030204" pitchFamily="18" charset="0"/>
                                      </a:rPr>
                                    </m:ctrlPr>
                                  </m:sSubPr>
                                  <m:e>
                                    <m:r>
                                      <a:rPr lang="en-US" sz="5400" i="1">
                                        <a:latin typeface="Cambria Math" panose="02040503050406030204" pitchFamily="18" charset="0"/>
                                      </a:rPr>
                                      <m:t>𝑑</m:t>
                                    </m:r>
                                  </m:e>
                                  <m:sub>
                                    <m:r>
                                      <a:rPr lang="en-US" sz="5400" i="1">
                                        <a:latin typeface="Cambria Math" panose="02040503050406030204" pitchFamily="18" charset="0"/>
                                      </a:rPr>
                                      <m:t>𝑡</m:t>
                                    </m:r>
                                  </m:sub>
                                </m:sSub>
                                <m:r>
                                  <a:rPr lang="en-US" sz="5400" i="1">
                                    <a:latin typeface="Cambria Math" panose="02040503050406030204" pitchFamily="18" charset="0"/>
                                  </a:rPr>
                                  <m:t>𝑝</m:t>
                                </m:r>
                              </m:e>
                            </m:mr>
                          </m:m>
                        </m:e>
                      </m:d>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𝑝</m:t>
                                    </m:r>
                                  </m:sub>
                                </m:sSub>
                                <m:r>
                                  <a:rPr lang="en-US" sz="5400" i="1">
                                    <a:latin typeface="Cambria Math" panose="02040503050406030204" pitchFamily="18" charset="0"/>
                                  </a:rPr>
                                  <m:t>𝐻</m:t>
                                </m:r>
                              </m:e>
                            </m:mr>
                            <m:mr>
                              <m:e>
                                <m:r>
                                  <a:rPr lang="en-US" sz="5400" i="1">
                                    <a:latin typeface="Cambria Math" panose="02040503050406030204" pitchFamily="18" charset="0"/>
                                  </a:rPr>
                                  <m:t>−</m:t>
                                </m:r>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𝑞</m:t>
                                    </m:r>
                                  </m:sub>
                                </m:sSub>
                                <m:r>
                                  <a:rPr lang="en-US" sz="5400" i="1">
                                    <a:latin typeface="Cambria Math" panose="02040503050406030204" pitchFamily="18" charset="0"/>
                                  </a:rPr>
                                  <m:t>𝐻</m:t>
                                </m:r>
                              </m:e>
                            </m:mr>
                          </m:m>
                        </m:e>
                      </m:d>
                    </m:oMath>
                  </m:oMathPara>
                </a14:m>
                <a:endParaRPr lang="en-US" sz="5400" dirty="0"/>
              </a:p>
            </p:txBody>
          </p:sp>
        </mc:Choice>
        <mc:Fallback xmlns="">
          <p:sp>
            <p:nvSpPr>
              <p:cNvPr id="10" name="TextBox 9">
                <a:extLst>
                  <a:ext uri="{FF2B5EF4-FFF2-40B4-BE49-F238E27FC236}">
                    <a16:creationId xmlns:a16="http://schemas.microsoft.com/office/drawing/2014/main" id="{3B3955ED-8ED3-2D9F-1038-F5178B218879}"/>
                  </a:ext>
                </a:extLst>
              </p:cNvPr>
              <p:cNvSpPr txBox="1">
                <a:spLocks noRot="1" noChangeAspect="1" noMove="1" noResize="1" noEditPoints="1" noAdjustHandles="1" noChangeArrowheads="1" noChangeShapeType="1" noTextEdit="1"/>
              </p:cNvSpPr>
              <p:nvPr/>
            </p:nvSpPr>
            <p:spPr>
              <a:xfrm>
                <a:off x="5861179" y="1773163"/>
                <a:ext cx="5805499" cy="194155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CA460A-1F9B-6F47-8AB8-C687B9920C84}"/>
                  </a:ext>
                </a:extLst>
              </p:cNvPr>
              <p:cNvSpPr txBox="1"/>
              <p:nvPr/>
            </p:nvSpPr>
            <p:spPr>
              <a:xfrm>
                <a:off x="5871114" y="3851146"/>
                <a:ext cx="4016997" cy="109081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sSubSup>
                        <m:sSubSupPr>
                          <m:ctrlPr>
                            <a:rPr lang="en-US" sz="5400" i="1">
                              <a:latin typeface="Cambria Math" panose="02040503050406030204" pitchFamily="18" charset="0"/>
                            </a:rPr>
                          </m:ctrlPr>
                        </m:sSubSupPr>
                        <m:e>
                          <m:r>
                            <m:rPr>
                              <m:nor/>
                            </m:rPr>
                            <a:rPr lang="en-US" sz="5400">
                              <a:latin typeface="Wingdings 3" panose="05040102010807070707" pitchFamily="18" charset="2"/>
                            </a:rPr>
                            <m:t>P</m:t>
                          </m:r>
                        </m:e>
                        <m:sub/>
                        <m:sup>
                          <m:r>
                            <a:rPr lang="en-US" sz="5400" i="1">
                              <a:latin typeface="Cambria Math" panose="02040503050406030204" pitchFamily="18" charset="0"/>
                            </a:rPr>
                            <m:t>90</m:t>
                          </m:r>
                          <m:r>
                            <a:rPr lang="en-US" sz="5400" i="1">
                              <a:latin typeface="Cambria Math" panose="02040503050406030204" pitchFamily="18" charset="0"/>
                              <a:ea typeface="Cambria Math" panose="02040503050406030204" pitchFamily="18" charset="0"/>
                            </a:rPr>
                            <m:t>°</m:t>
                          </m:r>
                        </m:sup>
                      </m:sSubSup>
                      <m:d>
                        <m:dPr>
                          <m:ctrlPr>
                            <a:rPr lang="en-US" sz="5400" i="1">
                              <a:latin typeface="Cambria Math" panose="02040503050406030204" pitchFamily="18" charset="0"/>
                            </a:rPr>
                          </m:ctrlPr>
                        </m:dPr>
                        <m:e>
                          <m:acc>
                            <m:accPr>
                              <m:chr m:val="⃗"/>
                              <m:ctrlPr>
                                <a:rPr lang="en-US" sz="5400" i="1">
                                  <a:latin typeface="Cambria Math" panose="02040503050406030204" pitchFamily="18" charset="0"/>
                                </a:rPr>
                              </m:ctrlPr>
                            </m:accPr>
                            <m:e>
                              <m:r>
                                <m:rPr>
                                  <m:sty m:val="p"/>
                                </m:rPr>
                                <a:rPr lang="en-US" sz="5400" i="1">
                                  <a:latin typeface="Cambria Math" panose="02040503050406030204" pitchFamily="18" charset="0"/>
                                  <a:ea typeface="Cambria Math" panose="02040503050406030204" pitchFamily="18" charset="0"/>
                                </a:rPr>
                                <m:t>∇</m:t>
                              </m:r>
                            </m:e>
                          </m:acc>
                          <m:r>
                            <a:rPr lang="en-US" sz="5400" i="1">
                              <a:latin typeface="Cambria Math" panose="02040503050406030204" pitchFamily="18" charset="0"/>
                            </a:rPr>
                            <m:t>𝐻</m:t>
                          </m:r>
                        </m:e>
                      </m:d>
                    </m:oMath>
                  </m:oMathPara>
                </a14:m>
                <a:endParaRPr lang="en-US" sz="5400" dirty="0"/>
              </a:p>
            </p:txBody>
          </p:sp>
        </mc:Choice>
        <mc:Fallback xmlns="">
          <p:sp>
            <p:nvSpPr>
              <p:cNvPr id="13" name="TextBox 12">
                <a:extLst>
                  <a:ext uri="{FF2B5EF4-FFF2-40B4-BE49-F238E27FC236}">
                    <a16:creationId xmlns:a16="http://schemas.microsoft.com/office/drawing/2014/main" id="{D1CA460A-1F9B-6F47-8AB8-C687B9920C84}"/>
                  </a:ext>
                </a:extLst>
              </p:cNvPr>
              <p:cNvSpPr txBox="1">
                <a:spLocks noRot="1" noChangeAspect="1" noMove="1" noResize="1" noEditPoints="1" noAdjustHandles="1" noChangeArrowheads="1" noChangeShapeType="1" noTextEdit="1"/>
              </p:cNvSpPr>
              <p:nvPr/>
            </p:nvSpPr>
            <p:spPr>
              <a:xfrm>
                <a:off x="5871114" y="3851146"/>
                <a:ext cx="4016997" cy="1090811"/>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259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90ABCCB7-831B-DAE1-B129-A2FA962DD816}"/>
              </a:ext>
            </a:extLst>
          </p:cNvPr>
          <p:cNvGrpSpPr/>
          <p:nvPr/>
        </p:nvGrpSpPr>
        <p:grpSpPr>
          <a:xfrm>
            <a:off x="8680290" y="56503"/>
            <a:ext cx="3394324" cy="3459124"/>
            <a:chOff x="8680290" y="56503"/>
            <a:chExt cx="3394324" cy="3459124"/>
          </a:xfrm>
        </p:grpSpPr>
        <p:grpSp>
          <p:nvGrpSpPr>
            <p:cNvPr id="5" name="Group 4">
              <a:extLst>
                <a:ext uri="{FF2B5EF4-FFF2-40B4-BE49-F238E27FC236}">
                  <a16:creationId xmlns:a16="http://schemas.microsoft.com/office/drawing/2014/main" id="{7BEFE67A-D21C-0C9C-063C-E4C634F2940C}"/>
                </a:ext>
              </a:extLst>
            </p:cNvPr>
            <p:cNvGrpSpPr/>
            <p:nvPr/>
          </p:nvGrpSpPr>
          <p:grpSpPr>
            <a:xfrm>
              <a:off x="8680290" y="56503"/>
              <a:ext cx="3394324" cy="3459124"/>
              <a:chOff x="565964" y="764184"/>
              <a:chExt cx="5500268" cy="5605272"/>
            </a:xfrm>
          </p:grpSpPr>
          <p:sp>
            <p:nvSpPr>
              <p:cNvPr id="47" name="Rectangle 46">
                <a:extLst>
                  <a:ext uri="{FF2B5EF4-FFF2-40B4-BE49-F238E27FC236}">
                    <a16:creationId xmlns:a16="http://schemas.microsoft.com/office/drawing/2014/main" id="{D48233B0-C784-DA9D-1257-E299A9FDB54A}"/>
                  </a:ext>
                </a:extLst>
              </p:cNvPr>
              <p:cNvSpPr>
                <a:spLocks noChangeAspect="1"/>
              </p:cNvSpPr>
              <p:nvPr/>
            </p:nvSpPr>
            <p:spPr>
              <a:xfrm>
                <a:off x="579833" y="883056"/>
                <a:ext cx="5486399" cy="5486399"/>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94FBDB94-3C91-B6F1-2D6D-BA24E86DA5C2}"/>
                  </a:ext>
                </a:extLst>
              </p:cNvPr>
              <p:cNvGrpSpPr/>
              <p:nvPr/>
            </p:nvGrpSpPr>
            <p:grpSpPr>
              <a:xfrm>
                <a:off x="565964" y="764184"/>
                <a:ext cx="5486400" cy="5605272"/>
                <a:chOff x="565964" y="764184"/>
                <a:chExt cx="5486400" cy="5605272"/>
              </a:xfrm>
            </p:grpSpPr>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D3CACDE-C3CA-9181-AFC4-D643FC018940}"/>
                        </a:ext>
                      </a:extLst>
                    </p:cNvPr>
                    <p:cNvSpPr txBox="1"/>
                    <p:nvPr/>
                  </p:nvSpPr>
                  <p:spPr>
                    <a:xfrm>
                      <a:off x="3010138" y="764184"/>
                      <a:ext cx="250102" cy="3692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9" name="TextBox 58">
                      <a:extLst>
                        <a:ext uri="{FF2B5EF4-FFF2-40B4-BE49-F238E27FC236}">
                          <a16:creationId xmlns:a16="http://schemas.microsoft.com/office/drawing/2014/main" id="{7D3CACDE-C3CA-9181-AFC4-D643FC018940}"/>
                        </a:ext>
                      </a:extLst>
                    </p:cNvPr>
                    <p:cNvSpPr txBox="1">
                      <a:spLocks noRot="1" noChangeAspect="1" noMove="1" noResize="1" noEditPoints="1" noAdjustHandles="1" noChangeArrowheads="1" noChangeShapeType="1" noTextEdit="1"/>
                    </p:cNvSpPr>
                    <p:nvPr/>
                  </p:nvSpPr>
                  <p:spPr>
                    <a:xfrm>
                      <a:off x="3010138" y="764184"/>
                      <a:ext cx="250102" cy="369295"/>
                    </a:xfrm>
                    <a:prstGeom prst="rect">
                      <a:avLst/>
                    </a:prstGeom>
                    <a:blipFill>
                      <a:blip r:embed="rId2"/>
                      <a:stretch>
                        <a:fillRect l="-69231" r="-76923" b="-1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E625105-CF89-87CD-9055-2E6FE0BA6AA2}"/>
                        </a:ext>
                      </a:extLst>
                    </p:cNvPr>
                    <p:cNvSpPr txBox="1"/>
                    <p:nvPr/>
                  </p:nvSpPr>
                  <p:spPr>
                    <a:xfrm>
                      <a:off x="5768410" y="3498339"/>
                      <a:ext cx="250102"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60" name="TextBox 59">
                      <a:extLst>
                        <a:ext uri="{FF2B5EF4-FFF2-40B4-BE49-F238E27FC236}">
                          <a16:creationId xmlns:a16="http://schemas.microsoft.com/office/drawing/2014/main" id="{DE625105-CF89-87CD-9055-2E6FE0BA6AA2}"/>
                        </a:ext>
                      </a:extLst>
                    </p:cNvPr>
                    <p:cNvSpPr txBox="1">
                      <a:spLocks noRot="1" noChangeAspect="1" noMove="1" noResize="1" noEditPoints="1" noAdjustHandles="1" noChangeArrowheads="1" noChangeShapeType="1" noTextEdit="1"/>
                    </p:cNvSpPr>
                    <p:nvPr/>
                  </p:nvSpPr>
                  <p:spPr>
                    <a:xfrm>
                      <a:off x="5768410" y="3498339"/>
                      <a:ext cx="250102" cy="303087"/>
                    </a:xfrm>
                    <a:prstGeom prst="rect">
                      <a:avLst/>
                    </a:prstGeom>
                    <a:blipFill>
                      <a:blip r:embed="rId3"/>
                      <a:stretch>
                        <a:fillRect l="-72000" r="-80000" b="-145161"/>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2DED0473-B1FE-0CF6-F103-56A98C91E3ED}"/>
                    </a:ext>
                  </a:extLst>
                </p:cNvPr>
                <p:cNvGrpSpPr/>
                <p:nvPr/>
              </p:nvGrpSpPr>
              <p:grpSpPr>
                <a:xfrm>
                  <a:off x="565964" y="883621"/>
                  <a:ext cx="5486400" cy="5485835"/>
                  <a:chOff x="3878442" y="1338439"/>
                  <a:chExt cx="3840480" cy="3840480"/>
                </a:xfrm>
              </p:grpSpPr>
              <p:cxnSp>
                <p:nvCxnSpPr>
                  <p:cNvPr id="62" name="Straight Connector 61">
                    <a:extLst>
                      <a:ext uri="{FF2B5EF4-FFF2-40B4-BE49-F238E27FC236}">
                        <a16:creationId xmlns:a16="http://schemas.microsoft.com/office/drawing/2014/main" id="{AC9CA38C-FC64-080B-58CB-9689D613988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ECDA2FA-E961-DC88-2588-08EC98AABC98}"/>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9" name="Group 48">
                <a:extLst>
                  <a:ext uri="{FF2B5EF4-FFF2-40B4-BE49-F238E27FC236}">
                    <a16:creationId xmlns:a16="http://schemas.microsoft.com/office/drawing/2014/main" id="{E8BF4F20-3CDB-6F69-5478-358F77E52D1B}"/>
                  </a:ext>
                </a:extLst>
              </p:cNvPr>
              <p:cNvGrpSpPr/>
              <p:nvPr/>
            </p:nvGrpSpPr>
            <p:grpSpPr>
              <a:xfrm>
                <a:off x="1396955" y="1727150"/>
                <a:ext cx="3821161" cy="3820765"/>
                <a:chOff x="1396955" y="1727150"/>
                <a:chExt cx="3821161" cy="3820765"/>
              </a:xfrm>
            </p:grpSpPr>
            <p:sp>
              <p:nvSpPr>
                <p:cNvPr id="55" name="Oval 54">
                  <a:extLst>
                    <a:ext uri="{FF2B5EF4-FFF2-40B4-BE49-F238E27FC236}">
                      <a16:creationId xmlns:a16="http://schemas.microsoft.com/office/drawing/2014/main" id="{17E8201E-8737-F505-F0DD-85C6D910A260}"/>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56" name="Oval 55">
                  <a:extLst>
                    <a:ext uri="{FF2B5EF4-FFF2-40B4-BE49-F238E27FC236}">
                      <a16:creationId xmlns:a16="http://schemas.microsoft.com/office/drawing/2014/main" id="{8382DD83-2BA5-452F-F236-18A5EF3F1ADE}"/>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57" name="Oval 56">
                  <a:extLst>
                    <a:ext uri="{FF2B5EF4-FFF2-40B4-BE49-F238E27FC236}">
                      <a16:creationId xmlns:a16="http://schemas.microsoft.com/office/drawing/2014/main" id="{19E2A928-6327-08F2-0F08-CBF58B2701AA}"/>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8" name="Oval 57">
                  <a:extLst>
                    <a:ext uri="{FF2B5EF4-FFF2-40B4-BE49-F238E27FC236}">
                      <a16:creationId xmlns:a16="http://schemas.microsoft.com/office/drawing/2014/main" id="{03B762D8-E295-7D23-F2C3-F90302BE9037}"/>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50" name="Group 49">
                <a:extLst>
                  <a:ext uri="{FF2B5EF4-FFF2-40B4-BE49-F238E27FC236}">
                    <a16:creationId xmlns:a16="http://schemas.microsoft.com/office/drawing/2014/main" id="{008F7B7C-54FA-CBA3-3827-E24E268C2D05}"/>
                  </a:ext>
                </a:extLst>
              </p:cNvPr>
              <p:cNvGrpSpPr/>
              <p:nvPr/>
            </p:nvGrpSpPr>
            <p:grpSpPr>
              <a:xfrm>
                <a:off x="2804816" y="2339617"/>
                <a:ext cx="2479198" cy="1273194"/>
                <a:chOff x="2804816" y="2339617"/>
                <a:chExt cx="2479198" cy="1273194"/>
              </a:xfrm>
            </p:grpSpPr>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7BF515C0-0161-9BB7-4AE8-CD0D4C9658FD}"/>
                        </a:ext>
                      </a:extLst>
                    </p:cNvPr>
                    <p:cNvSpPr txBox="1"/>
                    <p:nvPr/>
                  </p:nvSpPr>
                  <p:spPr>
                    <a:xfrm>
                      <a:off x="2804816" y="3163953"/>
                      <a:ext cx="1065518"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1F35"/>
                                </a:solidFill>
                                <a:latin typeface="Cambria Math" panose="02040503050406030204" pitchFamily="18" charset="0"/>
                              </a:rPr>
                              <m:t>𝐻</m:t>
                            </m:r>
                            <m:r>
                              <a:rPr lang="en-US" b="0" i="1" smtClean="0">
                                <a:solidFill>
                                  <a:srgbClr val="001F35"/>
                                </a:solidFill>
                                <a:latin typeface="Cambria Math" panose="02040503050406030204" pitchFamily="18" charset="0"/>
                              </a:rPr>
                              <m:t>=1</m:t>
                            </m:r>
                          </m:oMath>
                        </m:oMathPara>
                      </a14:m>
                      <a:endParaRPr lang="en-US" dirty="0">
                        <a:solidFill>
                          <a:srgbClr val="001F35"/>
                        </a:solidFill>
                      </a:endParaRPr>
                    </a:p>
                  </p:txBody>
                </p:sp>
              </mc:Choice>
              <mc:Fallback xmlns="">
                <p:sp>
                  <p:nvSpPr>
                    <p:cNvPr id="51" name="TextBox 50">
                      <a:extLst>
                        <a:ext uri="{FF2B5EF4-FFF2-40B4-BE49-F238E27FC236}">
                          <a16:creationId xmlns:a16="http://schemas.microsoft.com/office/drawing/2014/main" id="{7BF515C0-0161-9BB7-4AE8-CD0D4C9658FD}"/>
                        </a:ext>
                      </a:extLst>
                    </p:cNvPr>
                    <p:cNvSpPr txBox="1">
                      <a:spLocks noRot="1" noChangeAspect="1" noMove="1" noResize="1" noEditPoints="1" noAdjustHandles="1" noChangeArrowheads="1" noChangeShapeType="1" noTextEdit="1"/>
                    </p:cNvSpPr>
                    <p:nvPr/>
                  </p:nvSpPr>
                  <p:spPr>
                    <a:xfrm>
                      <a:off x="2804816" y="3163953"/>
                      <a:ext cx="1065518" cy="448858"/>
                    </a:xfrm>
                    <a:prstGeom prst="rect">
                      <a:avLst/>
                    </a:prstGeom>
                    <a:blipFill>
                      <a:blip r:embed="rId4"/>
                      <a:stretch>
                        <a:fillRect l="-8411" r="-841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48E7436-71CE-5782-76BC-4358939E3EBE}"/>
                        </a:ext>
                      </a:extLst>
                    </p:cNvPr>
                    <p:cNvSpPr txBox="1"/>
                    <p:nvPr/>
                  </p:nvSpPr>
                  <p:spPr>
                    <a:xfrm>
                      <a:off x="4389460" y="2692446"/>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4475"/>
                                </a:solidFill>
                                <a:latin typeface="Cambria Math" panose="02040503050406030204" pitchFamily="18" charset="0"/>
                              </a:rPr>
                              <m:t>2</m:t>
                            </m:r>
                          </m:oMath>
                        </m:oMathPara>
                      </a14:m>
                      <a:endParaRPr lang="en-US" dirty="0">
                        <a:solidFill>
                          <a:srgbClr val="004475"/>
                        </a:solidFill>
                      </a:endParaRPr>
                    </a:p>
                  </p:txBody>
                </p:sp>
              </mc:Choice>
              <mc:Fallback xmlns="">
                <p:sp>
                  <p:nvSpPr>
                    <p:cNvPr id="52" name="TextBox 51">
                      <a:extLst>
                        <a:ext uri="{FF2B5EF4-FFF2-40B4-BE49-F238E27FC236}">
                          <a16:creationId xmlns:a16="http://schemas.microsoft.com/office/drawing/2014/main" id="{B48E7436-71CE-5782-76BC-4358939E3EBE}"/>
                        </a:ext>
                      </a:extLst>
                    </p:cNvPr>
                    <p:cNvSpPr txBox="1">
                      <a:spLocks noRot="1" noChangeAspect="1" noMove="1" noResize="1" noEditPoints="1" noAdjustHandles="1" noChangeArrowheads="1" noChangeShapeType="1" noTextEdit="1"/>
                    </p:cNvSpPr>
                    <p:nvPr/>
                  </p:nvSpPr>
                  <p:spPr>
                    <a:xfrm>
                      <a:off x="4389460" y="2692446"/>
                      <a:ext cx="293523" cy="448858"/>
                    </a:xfrm>
                    <a:prstGeom prst="rect">
                      <a:avLst/>
                    </a:prstGeom>
                    <a:blipFill>
                      <a:blip r:embed="rId5"/>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7CB5F22-DAA3-F88B-0FEF-A15EED38F92B}"/>
                        </a:ext>
                      </a:extLst>
                    </p:cNvPr>
                    <p:cNvSpPr txBox="1"/>
                    <p:nvPr/>
                  </p:nvSpPr>
                  <p:spPr>
                    <a:xfrm>
                      <a:off x="4670644" y="2513287"/>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5796"/>
                                </a:solidFill>
                                <a:latin typeface="Cambria Math" panose="02040503050406030204" pitchFamily="18" charset="0"/>
                              </a:rPr>
                              <m:t>3</m:t>
                            </m:r>
                          </m:oMath>
                        </m:oMathPara>
                      </a14:m>
                      <a:endParaRPr lang="en-US" dirty="0">
                        <a:solidFill>
                          <a:srgbClr val="005796"/>
                        </a:solidFill>
                      </a:endParaRPr>
                    </a:p>
                  </p:txBody>
                </p:sp>
              </mc:Choice>
              <mc:Fallback xmlns="">
                <p:sp>
                  <p:nvSpPr>
                    <p:cNvPr id="53" name="TextBox 52">
                      <a:extLst>
                        <a:ext uri="{FF2B5EF4-FFF2-40B4-BE49-F238E27FC236}">
                          <a16:creationId xmlns:a16="http://schemas.microsoft.com/office/drawing/2014/main" id="{47CB5F22-DAA3-F88B-0FEF-A15EED38F92B}"/>
                        </a:ext>
                      </a:extLst>
                    </p:cNvPr>
                    <p:cNvSpPr txBox="1">
                      <a:spLocks noRot="1" noChangeAspect="1" noMove="1" noResize="1" noEditPoints="1" noAdjustHandles="1" noChangeArrowheads="1" noChangeShapeType="1" noTextEdit="1"/>
                    </p:cNvSpPr>
                    <p:nvPr/>
                  </p:nvSpPr>
                  <p:spPr>
                    <a:xfrm>
                      <a:off x="4670644" y="2513287"/>
                      <a:ext cx="293523" cy="448858"/>
                    </a:xfrm>
                    <a:prstGeom prst="rect">
                      <a:avLst/>
                    </a:prstGeom>
                    <a:blipFill>
                      <a:blip r:embed="rId6"/>
                      <a:stretch>
                        <a:fillRect l="-30000" r="-30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BCC58E8-E8DA-3AF7-E18F-B5CDC58BBD3A}"/>
                        </a:ext>
                      </a:extLst>
                    </p:cNvPr>
                    <p:cNvSpPr txBox="1"/>
                    <p:nvPr/>
                  </p:nvSpPr>
                  <p:spPr>
                    <a:xfrm>
                      <a:off x="4990491" y="2339617"/>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6BB7"/>
                                </a:solidFill>
                                <a:latin typeface="Cambria Math" panose="02040503050406030204" pitchFamily="18" charset="0"/>
                              </a:rPr>
                              <m:t>4</m:t>
                            </m:r>
                          </m:oMath>
                        </m:oMathPara>
                      </a14:m>
                      <a:endParaRPr lang="en-US" dirty="0">
                        <a:solidFill>
                          <a:srgbClr val="006BB7"/>
                        </a:solidFill>
                      </a:endParaRPr>
                    </a:p>
                  </p:txBody>
                </p:sp>
              </mc:Choice>
              <mc:Fallback xmlns="">
                <p:sp>
                  <p:nvSpPr>
                    <p:cNvPr id="54" name="TextBox 53">
                      <a:extLst>
                        <a:ext uri="{FF2B5EF4-FFF2-40B4-BE49-F238E27FC236}">
                          <a16:creationId xmlns:a16="http://schemas.microsoft.com/office/drawing/2014/main" id="{1BCC58E8-E8DA-3AF7-E18F-B5CDC58BBD3A}"/>
                        </a:ext>
                      </a:extLst>
                    </p:cNvPr>
                    <p:cNvSpPr txBox="1">
                      <a:spLocks noRot="1" noChangeAspect="1" noMove="1" noResize="1" noEditPoints="1" noAdjustHandles="1" noChangeArrowheads="1" noChangeShapeType="1" noTextEdit="1"/>
                    </p:cNvSpPr>
                    <p:nvPr/>
                  </p:nvSpPr>
                  <p:spPr>
                    <a:xfrm>
                      <a:off x="4990491" y="2339617"/>
                      <a:ext cx="293523" cy="448858"/>
                    </a:xfrm>
                    <a:prstGeom prst="rect">
                      <a:avLst/>
                    </a:prstGeom>
                    <a:blipFill>
                      <a:blip r:embed="rId7"/>
                      <a:stretch>
                        <a:fillRect l="-33333" r="-26667" b="-6667"/>
                      </a:stretch>
                    </a:blipFill>
                  </p:spPr>
                  <p:txBody>
                    <a:bodyPr/>
                    <a:lstStyle/>
                    <a:p>
                      <a:r>
                        <a:rPr lang="en-US">
                          <a:noFill/>
                        </a:rPr>
                        <a:t> </a:t>
                      </a:r>
                    </a:p>
                  </p:txBody>
                </p:sp>
              </mc:Fallback>
            </mc:AlternateContent>
          </p:grpSp>
        </p:grpSp>
        <p:grpSp>
          <p:nvGrpSpPr>
            <p:cNvPr id="13" name="Group 12">
              <a:extLst>
                <a:ext uri="{FF2B5EF4-FFF2-40B4-BE49-F238E27FC236}">
                  <a16:creationId xmlns:a16="http://schemas.microsoft.com/office/drawing/2014/main" id="{7F1814D7-5D9E-DA76-7E6E-7CFCDFF65FF4}"/>
                </a:ext>
              </a:extLst>
            </p:cNvPr>
            <p:cNvGrpSpPr/>
            <p:nvPr/>
          </p:nvGrpSpPr>
          <p:grpSpPr>
            <a:xfrm>
              <a:off x="9241045" y="716843"/>
              <a:ext cx="2282377" cy="2240153"/>
              <a:chOff x="4245175" y="1915548"/>
              <a:chExt cx="3697043" cy="3628650"/>
            </a:xfrm>
          </p:grpSpPr>
          <p:grpSp>
            <p:nvGrpSpPr>
              <p:cNvPr id="14" name="Group 13">
                <a:extLst>
                  <a:ext uri="{FF2B5EF4-FFF2-40B4-BE49-F238E27FC236}">
                    <a16:creationId xmlns:a16="http://schemas.microsoft.com/office/drawing/2014/main" id="{F629F35B-BC78-9522-C7F5-D113B0084848}"/>
                  </a:ext>
                </a:extLst>
              </p:cNvPr>
              <p:cNvGrpSpPr/>
              <p:nvPr/>
            </p:nvGrpSpPr>
            <p:grpSpPr>
              <a:xfrm>
                <a:off x="4480732" y="2120923"/>
                <a:ext cx="3182732" cy="3186741"/>
                <a:chOff x="4480732" y="2120923"/>
                <a:chExt cx="3182732" cy="3186741"/>
              </a:xfrm>
            </p:grpSpPr>
            <p:cxnSp>
              <p:nvCxnSpPr>
                <p:cNvPr id="23" name="Straight Arrow Connector 22">
                  <a:extLst>
                    <a:ext uri="{FF2B5EF4-FFF2-40B4-BE49-F238E27FC236}">
                      <a16:creationId xmlns:a16="http://schemas.microsoft.com/office/drawing/2014/main" id="{B8F77812-ADF7-1F4A-F579-1AE3CC8AAA99}"/>
                    </a:ext>
                  </a:extLst>
                </p:cNvPr>
                <p:cNvCxnSpPr>
                  <a:cxnSpLocks/>
                </p:cNvCxnSpPr>
                <p:nvPr/>
              </p:nvCxnSpPr>
              <p:spPr>
                <a:xfrm rot="5400000" flipV="1">
                  <a:off x="6108093" y="2866211"/>
                  <a:ext cx="0" cy="2247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7DF1B61-BE12-BC1B-26DB-6B9FF7BBD14B}"/>
                    </a:ext>
                  </a:extLst>
                </p:cNvPr>
                <p:cNvCxnSpPr>
                  <a:cxnSpLocks/>
                </p:cNvCxnSpPr>
                <p:nvPr/>
              </p:nvCxnSpPr>
              <p:spPr>
                <a:xfrm rot="5400000">
                  <a:off x="6701408" y="3729753"/>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18587BF-4666-A19F-BC81-5D08468918F9}"/>
                    </a:ext>
                  </a:extLst>
                </p:cNvPr>
                <p:cNvCxnSpPr>
                  <a:cxnSpLocks/>
                </p:cNvCxnSpPr>
                <p:nvPr/>
              </p:nvCxnSpPr>
              <p:spPr>
                <a:xfrm rot="5400000">
                  <a:off x="6054626" y="4341980"/>
                  <a:ext cx="0" cy="2247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DFEF1D-0AED-5E75-DF13-B219DAC3A9FE}"/>
                    </a:ext>
                  </a:extLst>
                </p:cNvPr>
                <p:cNvCxnSpPr>
                  <a:cxnSpLocks/>
                </p:cNvCxnSpPr>
                <p:nvPr/>
              </p:nvCxnSpPr>
              <p:spPr>
                <a:xfrm rot="5400000" flipH="1">
                  <a:off x="5224167" y="3682339"/>
                  <a:ext cx="22890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6E1BE6B-15B2-68AD-4310-6661F2AC339A}"/>
                    </a:ext>
                  </a:extLst>
                </p:cNvPr>
                <p:cNvCxnSpPr>
                  <a:cxnSpLocks noChangeAspect="1"/>
                </p:cNvCxnSpPr>
                <p:nvPr/>
              </p:nvCxnSpPr>
              <p:spPr>
                <a:xfrm rot="5400000">
                  <a:off x="6517142" y="4157276"/>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7B3B41-A5C5-6CBD-DB46-1DB35E71BD5C}"/>
                    </a:ext>
                  </a:extLst>
                </p:cNvPr>
                <p:cNvCxnSpPr>
                  <a:cxnSpLocks/>
                </p:cNvCxnSpPr>
                <p:nvPr/>
              </p:nvCxnSpPr>
              <p:spPr>
                <a:xfrm rot="5400000" flipH="1">
                  <a:off x="5460753" y="414350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8115FC1-2428-CBE1-2ABF-B5E2CDA32497}"/>
                    </a:ext>
                  </a:extLst>
                </p:cNvPr>
                <p:cNvCxnSpPr>
                  <a:cxnSpLocks/>
                </p:cNvCxnSpPr>
                <p:nvPr/>
              </p:nvCxnSpPr>
              <p:spPr>
                <a:xfrm rot="5400000" flipH="1" flipV="1">
                  <a:off x="5514061"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BF21452-456D-B0BA-6FD3-0FE646052314}"/>
                    </a:ext>
                  </a:extLst>
                </p:cNvPr>
                <p:cNvCxnSpPr>
                  <a:cxnSpLocks/>
                </p:cNvCxnSpPr>
                <p:nvPr/>
              </p:nvCxnSpPr>
              <p:spPr>
                <a:xfrm rot="5400000" flipV="1">
                  <a:off x="6582782" y="31770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FAE8FD2-F362-E421-29D9-D3680B579C93}"/>
                    </a:ext>
                  </a:extLst>
                </p:cNvPr>
                <p:cNvCxnSpPr>
                  <a:cxnSpLocks noChangeAspect="1"/>
                </p:cNvCxnSpPr>
                <p:nvPr/>
              </p:nvCxnSpPr>
              <p:spPr>
                <a:xfrm flipH="1" flipV="1">
                  <a:off x="4480732" y="3415022"/>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F12BC0C-77EF-23E1-010E-A97B0CBC6318}"/>
                    </a:ext>
                  </a:extLst>
                </p:cNvPr>
                <p:cNvCxnSpPr>
                  <a:cxnSpLocks/>
                </p:cNvCxnSpPr>
                <p:nvPr/>
              </p:nvCxnSpPr>
              <p:spPr>
                <a:xfrm rot="6720000" flipV="1">
                  <a:off x="6594819" y="2432323"/>
                  <a:ext cx="0" cy="33706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DF8FAB-93FC-48A0-0672-389E40EAA9D9}"/>
                    </a:ext>
                  </a:extLst>
                </p:cNvPr>
                <p:cNvCxnSpPr>
                  <a:cxnSpLocks/>
                </p:cNvCxnSpPr>
                <p:nvPr/>
              </p:nvCxnSpPr>
              <p:spPr>
                <a:xfrm rot="5400000">
                  <a:off x="6997612" y="4268394"/>
                  <a:ext cx="312930" cy="13103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551F75-79B2-41B1-465E-E9B9EBA20FCE}"/>
                    </a:ext>
                  </a:extLst>
                </p:cNvPr>
                <p:cNvCxnSpPr>
                  <a:cxnSpLocks/>
                </p:cNvCxnSpPr>
                <p:nvPr/>
              </p:nvCxnSpPr>
              <p:spPr>
                <a:xfrm rot="5400000" flipH="1">
                  <a:off x="5431904" y="4651738"/>
                  <a:ext cx="124009"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5ED8040-822F-C560-F8C5-5D27FC7DDDE9}"/>
                    </a:ext>
                  </a:extLst>
                </p:cNvPr>
                <p:cNvCxnSpPr>
                  <a:cxnSpLocks/>
                </p:cNvCxnSpPr>
                <p:nvPr/>
              </p:nvCxnSpPr>
              <p:spPr>
                <a:xfrm rot="6720000" flipH="1">
                  <a:off x="4792981" y="3211149"/>
                  <a:ext cx="335528" cy="138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F0FDCF3-11EC-71E5-792B-A7DAB1A36745}"/>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C9A7D08-267E-1E3A-1649-6D0E266CE47B}"/>
                    </a:ext>
                  </a:extLst>
                </p:cNvPr>
                <p:cNvCxnSpPr>
                  <a:cxnSpLocks/>
                </p:cNvCxnSpPr>
                <p:nvPr/>
              </p:nvCxnSpPr>
              <p:spPr>
                <a:xfrm rot="5400000" flipH="1">
                  <a:off x="4799618" y="4126504"/>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B1C9D3E-4388-6C26-1BCF-994455DA5E2C}"/>
                    </a:ext>
                  </a:extLst>
                </p:cNvPr>
                <p:cNvCxnSpPr>
                  <a:cxnSpLocks/>
                </p:cNvCxnSpPr>
                <p:nvPr/>
              </p:nvCxnSpPr>
              <p:spPr>
                <a:xfrm rot="5400000" flipH="1" flipV="1">
                  <a:off x="5525936" y="2436249"/>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F161A79-CA00-5BFF-E1D6-4A759E5DFE6E}"/>
                    </a:ext>
                  </a:extLst>
                </p:cNvPr>
                <p:cNvCxnSpPr>
                  <a:cxnSpLocks/>
                </p:cNvCxnSpPr>
                <p:nvPr/>
              </p:nvCxnSpPr>
              <p:spPr>
                <a:xfrm rot="6720000" flipV="1">
                  <a:off x="7093116" y="3124063"/>
                  <a:ext cx="234869" cy="23486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3D5A0FE-732D-F1D0-83C8-06EF6C25FC6A}"/>
                    </a:ext>
                  </a:extLst>
                </p:cNvPr>
                <p:cNvCxnSpPr>
                  <a:cxnSpLocks noChangeAspect="1"/>
                </p:cNvCxnSpPr>
                <p:nvPr/>
              </p:nvCxnSpPr>
              <p:spPr>
                <a:xfrm>
                  <a:off x="5874596" y="2120923"/>
                  <a:ext cx="492108"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E7AD1D2-4F48-035E-A4B3-5AA00D261143}"/>
                    </a:ext>
                  </a:extLst>
                </p:cNvPr>
                <p:cNvCxnSpPr>
                  <a:cxnSpLocks noChangeAspect="1"/>
                </p:cNvCxnSpPr>
                <p:nvPr/>
              </p:nvCxnSpPr>
              <p:spPr>
                <a:xfrm rot="2700000" flipH="1" flipV="1">
                  <a:off x="5017173" y="2267224"/>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2D0CA0E-0EBF-8D0B-E34A-3F43DE70C767}"/>
                    </a:ext>
                  </a:extLst>
                </p:cNvPr>
                <p:cNvCxnSpPr>
                  <a:cxnSpLocks noChangeAspect="1"/>
                </p:cNvCxnSpPr>
                <p:nvPr/>
              </p:nvCxnSpPr>
              <p:spPr>
                <a:xfrm rot="8100000" flipH="1" flipV="1">
                  <a:off x="7161086" y="2321838"/>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7E533B-8739-888C-2E9F-5A358B6CF816}"/>
                    </a:ext>
                  </a:extLst>
                </p:cNvPr>
                <p:cNvCxnSpPr>
                  <a:cxnSpLocks noChangeAspect="1"/>
                </p:cNvCxnSpPr>
                <p:nvPr/>
              </p:nvCxnSpPr>
              <p:spPr>
                <a:xfrm rot="10800000" flipH="1" flipV="1">
                  <a:off x="7661423" y="3491578"/>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E1D9179-0235-A65A-F2CA-1F977419ACFD}"/>
                    </a:ext>
                  </a:extLst>
                </p:cNvPr>
                <p:cNvCxnSpPr>
                  <a:cxnSpLocks noChangeAspect="1"/>
                </p:cNvCxnSpPr>
                <p:nvPr/>
              </p:nvCxnSpPr>
              <p:spPr>
                <a:xfrm rot="13500000" flipH="1" flipV="1">
                  <a:off x="7184023" y="4609655"/>
                  <a:ext cx="2041" cy="4921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2DC1337-6FCD-3007-7195-CFFA6748C86D}"/>
                    </a:ext>
                  </a:extLst>
                </p:cNvPr>
                <p:cNvCxnSpPr>
                  <a:cxnSpLocks noChangeAspect="1"/>
                </p:cNvCxnSpPr>
                <p:nvPr/>
              </p:nvCxnSpPr>
              <p:spPr>
                <a:xfrm rot="16200000" flipH="1" flipV="1">
                  <a:off x="6046501" y="5060589"/>
                  <a:ext cx="2041" cy="4921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DBF7D24-A21D-4CD6-CEFD-EFD59B181188}"/>
                    </a:ext>
                  </a:extLst>
                </p:cNvPr>
                <p:cNvCxnSpPr>
                  <a:cxnSpLocks noChangeAspect="1"/>
                </p:cNvCxnSpPr>
                <p:nvPr/>
              </p:nvCxnSpPr>
              <p:spPr>
                <a:xfrm rot="18900000" flipH="1" flipV="1">
                  <a:off x="4844900" y="4501300"/>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D4F85355-E465-0524-3167-878171DD85EB}"/>
                  </a:ext>
                </a:extLst>
              </p:cNvPr>
              <p:cNvCxnSpPr>
                <a:cxnSpLocks noChangeAspect="1"/>
              </p:cNvCxnSpPr>
              <p:nvPr/>
            </p:nvCxnSpPr>
            <p:spPr>
              <a:xfrm rot="6840000" flipV="1">
                <a:off x="6934767" y="1696111"/>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66A175-06C8-E01A-551E-D83021315A39}"/>
                  </a:ext>
                </a:extLst>
              </p:cNvPr>
              <p:cNvCxnSpPr>
                <a:cxnSpLocks noChangeAspect="1"/>
              </p:cNvCxnSpPr>
              <p:nvPr/>
            </p:nvCxnSpPr>
            <p:spPr>
              <a:xfrm rot="9540000" flipV="1">
                <a:off x="7942218" y="29272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EF4185-CFA3-D898-704A-C265092DF996}"/>
                  </a:ext>
                </a:extLst>
              </p:cNvPr>
              <p:cNvCxnSpPr>
                <a:cxnSpLocks noChangeAspect="1"/>
              </p:cNvCxnSpPr>
              <p:nvPr/>
            </p:nvCxnSpPr>
            <p:spPr>
              <a:xfrm rot="12240000" flipV="1">
                <a:off x="7738302" y="434273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FFFAC73-62CD-4B50-F80E-41715586EA5A}"/>
                  </a:ext>
                </a:extLst>
              </p:cNvPr>
              <p:cNvCxnSpPr>
                <a:cxnSpLocks noChangeAspect="1"/>
              </p:cNvCxnSpPr>
              <p:nvPr/>
            </p:nvCxnSpPr>
            <p:spPr>
              <a:xfrm rot="14940000" flipV="1">
                <a:off x="6624015" y="521762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9D80A21-F46A-22F1-6835-B74742535285}"/>
                  </a:ext>
                </a:extLst>
              </p:cNvPr>
              <p:cNvCxnSpPr>
                <a:cxnSpLocks noChangeAspect="1"/>
              </p:cNvCxnSpPr>
              <p:nvPr/>
            </p:nvCxnSpPr>
            <p:spPr>
              <a:xfrm rot="17640000" flipV="1">
                <a:off x="5251302"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4488F3C-B174-FE73-844D-D2ADE94A8F5A}"/>
                  </a:ext>
                </a:extLst>
              </p:cNvPr>
              <p:cNvCxnSpPr>
                <a:cxnSpLocks noChangeAspect="1"/>
              </p:cNvCxnSpPr>
              <p:nvPr/>
            </p:nvCxnSpPr>
            <p:spPr>
              <a:xfrm rot="20340000" flipV="1">
                <a:off x="4245175" y="39327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4FA692-6C45-7A04-5B85-73B3203DC4E7}"/>
                  </a:ext>
                </a:extLst>
              </p:cNvPr>
              <p:cNvCxnSpPr>
                <a:cxnSpLocks noChangeAspect="1"/>
              </p:cNvCxnSpPr>
              <p:nvPr/>
            </p:nvCxnSpPr>
            <p:spPr>
              <a:xfrm rot="1440000" flipV="1">
                <a:off x="4441037"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189D410-80EF-6381-7CDE-4E8D8E888CC6}"/>
                  </a:ext>
                </a:extLst>
              </p:cNvPr>
              <p:cNvCxnSpPr>
                <a:cxnSpLocks noChangeAspect="1"/>
              </p:cNvCxnSpPr>
              <p:nvPr/>
            </p:nvCxnSpPr>
            <p:spPr>
              <a:xfrm rot="4140000" flipV="1">
                <a:off x="5467019" y="158897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73EF02-9DD5-4FCB-656C-1DC155527014}"/>
                  </a:ext>
                </a:extLst>
              </p:cNvPr>
              <p:cNvSpPr txBox="1"/>
              <p:nvPr/>
            </p:nvSpPr>
            <p:spPr>
              <a:xfrm>
                <a:off x="1125859" y="2197499"/>
                <a:ext cx="1764136" cy="5783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𝑆</m:t>
                          </m:r>
                        </m:e>
                      </m:acc>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oMath>
                  </m:oMathPara>
                </a14:m>
                <a:endParaRPr lang="en-US" sz="2800" dirty="0"/>
              </a:p>
            </p:txBody>
          </p:sp>
        </mc:Choice>
        <mc:Fallback xmlns="">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1125859" y="2197499"/>
                <a:ext cx="1764136" cy="57830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AFBE945-78BB-A4DE-A410-B353DA59FCE1}"/>
                  </a:ext>
                </a:extLst>
              </p:cNvPr>
              <p:cNvSpPr/>
              <p:nvPr/>
            </p:nvSpPr>
            <p:spPr>
              <a:xfrm>
                <a:off x="4462732" y="459805"/>
                <a:ext cx="3868944" cy="969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𝑞𝑞</m:t>
                                    </m:r>
                                  </m:sub>
                                </m:sSub>
                              </m:e>
                              <m:e>
                                <m:sSub>
                                  <m:sSubPr>
                                    <m:ctrlPr>
                                      <a:rPr lang="en-US" sz="3200" i="1" smtClean="0">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𝑞𝑝</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𝑝𝑝</m:t>
                                    </m:r>
                                  </m:sub>
                                </m:sSub>
                              </m:e>
                            </m:mr>
                          </m:m>
                        </m:e>
                      </m:d>
                    </m:oMath>
                  </m:oMathPara>
                </a14:m>
                <a:endParaRPr lang="en-US" sz="3200" dirty="0"/>
              </a:p>
            </p:txBody>
          </p:sp>
        </mc:Choice>
        <mc:Fallback xmlns="">
          <p:sp>
            <p:nvSpPr>
              <p:cNvPr id="7" name="Rectangle 6">
                <a:extLst>
                  <a:ext uri="{FF2B5EF4-FFF2-40B4-BE49-F238E27FC236}">
                    <a16:creationId xmlns:a16="http://schemas.microsoft.com/office/drawing/2014/main" id="{7AFBE945-78BB-A4DE-A410-B353DA59FCE1}"/>
                  </a:ext>
                </a:extLst>
              </p:cNvPr>
              <p:cNvSpPr>
                <a:spLocks noRot="1" noChangeAspect="1" noMove="1" noResize="1" noEditPoints="1" noAdjustHandles="1" noChangeArrowheads="1" noChangeShapeType="1" noTextEdit="1"/>
              </p:cNvSpPr>
              <p:nvPr/>
            </p:nvSpPr>
            <p:spPr>
              <a:xfrm>
                <a:off x="4462732" y="459805"/>
                <a:ext cx="3868944" cy="96904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4A35D40-619C-7085-72F1-A6C5C2BA835D}"/>
                  </a:ext>
                </a:extLst>
              </p:cNvPr>
              <p:cNvSpPr/>
              <p:nvPr/>
            </p:nvSpPr>
            <p:spPr>
              <a:xfrm>
                <a:off x="119730" y="3405919"/>
                <a:ext cx="4136004" cy="22840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e>
                            </m:m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e>
                            </m:mr>
                          </m:m>
                        </m:e>
                      </m:d>
                      <m:r>
                        <a:rPr lang="en-US" sz="3200" b="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0</m:t>
                                </m:r>
                              </m:e>
                              <m:e>
                                <m:r>
                                  <a:rPr lang="en-US" sz="3200" i="1">
                                    <a:latin typeface="Cambria Math" panose="02040503050406030204" pitchFamily="18" charset="0"/>
                                  </a:rPr>
                                  <m:t>1</m:t>
                                </m:r>
                              </m:e>
                            </m:mr>
                            <m:mr>
                              <m:e>
                                <m:r>
                                  <a:rPr lang="en-US" sz="3200" i="1">
                                    <a:latin typeface="Cambria Math" panose="02040503050406030204" pitchFamily="18" charset="0"/>
                                  </a:rPr>
                                  <m:t>−1</m:t>
                                </m:r>
                              </m:e>
                              <m:e>
                                <m:r>
                                  <a:rPr lang="en-US" sz="3200" i="1">
                                    <a:latin typeface="Cambria Math" panose="02040503050406030204" pitchFamily="18" charset="0"/>
                                  </a:rPr>
                                  <m:t>0</m:t>
                                </m:r>
                              </m:e>
                            </m:mr>
                          </m:m>
                        </m:e>
                      </m:d>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e>
                            </m:m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𝑝</m:t>
                                    </m:r>
                                  </m:sub>
                                </m:sSub>
                                <m:r>
                                  <a:rPr lang="en-US" sz="3200" i="1">
                                    <a:latin typeface="Cambria Math" panose="02040503050406030204" pitchFamily="18" charset="0"/>
                                  </a:rPr>
                                  <m:t>𝐻</m:t>
                                </m:r>
                              </m:e>
                            </m:mr>
                          </m:m>
                        </m:e>
                      </m:d>
                    </m:oMath>
                  </m:oMathPara>
                </a14:m>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m:t>
                                </m:r>
                              </m:e>
                            </m:mr>
                            <m:mr>
                              <m:e>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m:t>
                                </m:r>
                              </m:e>
                            </m:mr>
                          </m:m>
                        </m:e>
                      </m:d>
                    </m:oMath>
                  </m:oMathPara>
                </a14:m>
                <a:endParaRPr lang="en-US" sz="3200" dirty="0"/>
              </a:p>
            </p:txBody>
          </p:sp>
        </mc:Choice>
        <mc:Fallback xmlns="">
          <p:sp>
            <p:nvSpPr>
              <p:cNvPr id="8" name="Rectangle 7">
                <a:extLst>
                  <a:ext uri="{FF2B5EF4-FFF2-40B4-BE49-F238E27FC236}">
                    <a16:creationId xmlns:a16="http://schemas.microsoft.com/office/drawing/2014/main" id="{04A35D40-619C-7085-72F1-A6C5C2BA835D}"/>
                  </a:ext>
                </a:extLst>
              </p:cNvPr>
              <p:cNvSpPr>
                <a:spLocks noRot="1" noChangeAspect="1" noMove="1" noResize="1" noEditPoints="1" noAdjustHandles="1" noChangeArrowheads="1" noChangeShapeType="1" noTextEdit="1"/>
              </p:cNvSpPr>
              <p:nvPr/>
            </p:nvSpPr>
            <p:spPr>
              <a:xfrm>
                <a:off x="119730" y="3405919"/>
                <a:ext cx="4136004" cy="22840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14F5EF5-F8D1-E649-5993-E2D85B9E7048}"/>
                  </a:ext>
                </a:extLst>
              </p:cNvPr>
              <p:cNvSpPr/>
              <p:nvPr/>
            </p:nvSpPr>
            <p:spPr>
              <a:xfrm>
                <a:off x="234217" y="431934"/>
                <a:ext cx="2590646" cy="913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xmlns="">
          <p:sp>
            <p:nvSpPr>
              <p:cNvPr id="6" name="Rectangle 5">
                <a:extLst>
                  <a:ext uri="{FF2B5EF4-FFF2-40B4-BE49-F238E27FC236}">
                    <a16:creationId xmlns:a16="http://schemas.microsoft.com/office/drawing/2014/main" id="{414F5EF5-F8D1-E649-5993-E2D85B9E7048}"/>
                  </a:ext>
                </a:extLst>
              </p:cNvPr>
              <p:cNvSpPr>
                <a:spLocks noRot="1" noChangeAspect="1" noMove="1" noResize="1" noEditPoints="1" noAdjustHandles="1" noChangeArrowheads="1" noChangeShapeType="1" noTextEdit="1"/>
              </p:cNvSpPr>
              <p:nvPr/>
            </p:nvSpPr>
            <p:spPr>
              <a:xfrm>
                <a:off x="234217" y="431934"/>
                <a:ext cx="2590646" cy="9135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8F6B5-1220-0BBF-A664-F6F75E741E33}"/>
                  </a:ext>
                </a:extLst>
              </p:cNvPr>
              <p:cNvSpPr txBox="1"/>
              <p:nvPr/>
            </p:nvSpPr>
            <p:spPr>
              <a:xfrm>
                <a:off x="5297260" y="2067484"/>
                <a:ext cx="2360967" cy="53091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𝑏</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𝑏𝑎</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𝐻</m:t>
                      </m:r>
                    </m:oMath>
                  </m:oMathPara>
                </a14:m>
                <a:endParaRPr lang="en-US" sz="2800" dirty="0"/>
              </a:p>
            </p:txBody>
          </p:sp>
        </mc:Choice>
        <mc:Fallback xmlns="">
          <p:sp>
            <p:nvSpPr>
              <p:cNvPr id="10" name="TextBox 9">
                <a:extLst>
                  <a:ext uri="{FF2B5EF4-FFF2-40B4-BE49-F238E27FC236}">
                    <a16:creationId xmlns:a16="http://schemas.microsoft.com/office/drawing/2014/main" id="{CA48F6B5-1220-0BBF-A664-F6F75E741E33}"/>
                  </a:ext>
                </a:extLst>
              </p:cNvPr>
              <p:cNvSpPr txBox="1">
                <a:spLocks noRot="1" noChangeAspect="1" noMove="1" noResize="1" noEditPoints="1" noAdjustHandles="1" noChangeArrowheads="1" noChangeShapeType="1" noTextEdit="1"/>
              </p:cNvSpPr>
              <p:nvPr/>
            </p:nvSpPr>
            <p:spPr>
              <a:xfrm>
                <a:off x="5297260" y="2067484"/>
                <a:ext cx="2360967" cy="53091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E5A57E-EB11-F87D-020F-7040413D4DB4}"/>
                  </a:ext>
                </a:extLst>
              </p:cNvPr>
              <p:cNvSpPr/>
              <p:nvPr/>
            </p:nvSpPr>
            <p:spPr>
              <a:xfrm>
                <a:off x="5284580" y="3666309"/>
                <a:ext cx="2651688"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i="1">
                              <a:latin typeface="Cambria Math" panose="02040503050406030204" pitchFamily="18" charset="0"/>
                            </a:rPr>
                            <m:t>𝑞𝑝</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m:t>
                      </m:r>
                    </m:oMath>
                  </m:oMathPara>
                </a14:m>
                <a:endParaRPr lang="en-US" sz="3200" dirty="0"/>
              </a:p>
            </p:txBody>
          </p:sp>
        </mc:Choice>
        <mc:Fallback xmlns="">
          <p:sp>
            <p:nvSpPr>
              <p:cNvPr id="11" name="Rectangle 10">
                <a:extLst>
                  <a:ext uri="{FF2B5EF4-FFF2-40B4-BE49-F238E27FC236}">
                    <a16:creationId xmlns:a16="http://schemas.microsoft.com/office/drawing/2014/main" id="{70E5A57E-EB11-F87D-020F-7040413D4DB4}"/>
                  </a:ext>
                </a:extLst>
              </p:cNvPr>
              <p:cNvSpPr>
                <a:spLocks noRot="1" noChangeAspect="1" noMove="1" noResize="1" noEditPoints="1" noAdjustHandles="1" noChangeArrowheads="1" noChangeShapeType="1" noTextEdit="1"/>
              </p:cNvSpPr>
              <p:nvPr/>
            </p:nvSpPr>
            <p:spPr>
              <a:xfrm>
                <a:off x="5284580" y="3666309"/>
                <a:ext cx="2651688" cy="62273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6DC8ACB-998C-C16A-B306-0EBBAE57F342}"/>
                  </a:ext>
                </a:extLst>
              </p:cNvPr>
              <p:cNvSpPr/>
              <p:nvPr/>
            </p:nvSpPr>
            <p:spPr>
              <a:xfrm>
                <a:off x="5276176" y="4456328"/>
                <a:ext cx="2657073"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oMath>
                  </m:oMathPara>
                </a14:m>
                <a:endParaRPr lang="en-US" sz="3200" dirty="0"/>
              </a:p>
            </p:txBody>
          </p:sp>
        </mc:Choice>
        <mc:Fallback xmlns="">
          <p:sp>
            <p:nvSpPr>
              <p:cNvPr id="12" name="Rectangle 11">
                <a:extLst>
                  <a:ext uri="{FF2B5EF4-FFF2-40B4-BE49-F238E27FC236}">
                    <a16:creationId xmlns:a16="http://schemas.microsoft.com/office/drawing/2014/main" id="{86DC8ACB-998C-C16A-B306-0EBBAE57F342}"/>
                  </a:ext>
                </a:extLst>
              </p:cNvPr>
              <p:cNvSpPr>
                <a:spLocks noRot="1" noChangeAspect="1" noMove="1" noResize="1" noEditPoints="1" noAdjustHandles="1" noChangeArrowheads="1" noChangeShapeType="1" noTextEdit="1"/>
              </p:cNvSpPr>
              <p:nvPr/>
            </p:nvSpPr>
            <p:spPr>
              <a:xfrm>
                <a:off x="5276176" y="4456328"/>
                <a:ext cx="2657073" cy="62273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D5954528-8BF3-3B93-E2E5-C0EE8EDA75D0}"/>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64" name="TextBox 63">
                <a:extLst>
                  <a:ext uri="{FF2B5EF4-FFF2-40B4-BE49-F238E27FC236}">
                    <a16:creationId xmlns:a16="http://schemas.microsoft.com/office/drawing/2014/main" id="{D5954528-8BF3-3B93-E2E5-C0EE8EDA75D0}"/>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15"/>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1A4F52B-5687-5F65-2731-5D9FDCBC7BE0}"/>
              </a:ext>
            </a:extLst>
          </p:cNvPr>
          <p:cNvSpPr txBox="1"/>
          <p:nvPr/>
        </p:nvSpPr>
        <p:spPr>
          <a:xfrm>
            <a:off x="5659581" y="5325520"/>
            <a:ext cx="1890261" cy="769441"/>
          </a:xfrm>
          <a:prstGeom prst="rect">
            <a:avLst/>
          </a:prstGeom>
          <a:noFill/>
        </p:spPr>
        <p:txBody>
          <a:bodyPr wrap="none">
            <a:spAutoFit/>
          </a:bodyPr>
          <a:lstStyle/>
          <a:p>
            <a:pPr algn="ctr"/>
            <a:r>
              <a:rPr lang="en-US" sz="4400" dirty="0">
                <a:solidFill>
                  <a:schemeClr val="accent6">
                    <a:lumMod val="75000"/>
                  </a:schemeClr>
                </a:solidFill>
              </a:rPr>
              <a:t>(HM-G)</a:t>
            </a:r>
          </a:p>
        </p:txBody>
      </p:sp>
    </p:spTree>
    <p:extLst>
      <p:ext uri="{BB962C8B-B14F-4D97-AF65-F5344CB8AC3E}">
        <p14:creationId xmlns:p14="http://schemas.microsoft.com/office/powerpoint/2010/main" val="243957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EB2E272-B613-AB2D-C105-A1D023D95A9D}"/>
                  </a:ext>
                </a:extLst>
              </p:cNvPr>
              <p:cNvSpPr/>
              <p:nvPr/>
            </p:nvSpPr>
            <p:spPr>
              <a:xfrm>
                <a:off x="4156997" y="2048084"/>
                <a:ext cx="4014369" cy="575479"/>
              </a:xfrm>
              <a:prstGeom prst="rect">
                <a:avLst/>
              </a:prstGeom>
            </p:spPr>
            <p:txBody>
              <a:bodyPr wrap="none">
                <a:spAutoFit/>
              </a:bodyPr>
              <a:lstStyle/>
              <a:p>
                <a:r>
                  <a:rPr lang="en-US" sz="2800" dirty="0">
                    <a:solidFill>
                      <a:schemeClr val="tx1"/>
                    </a:solidFill>
                  </a:rPr>
                  <a:t>Note: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𝜔</m:t>
                    </m:r>
                    <m:r>
                      <a:rPr lang="en-US" sz="2800" i="1" smtClean="0">
                        <a:solidFill>
                          <a:schemeClr val="tx1"/>
                        </a:solidFill>
                        <a:latin typeface="Cambria Math" panose="02040503050406030204" pitchFamily="18" charset="0"/>
                        <a:ea typeface="Cambria Math" panose="02040503050406030204" pitchFamily="18" charset="0"/>
                      </a:rPr>
                      <m:t> </m:t>
                    </m:r>
                    <m:acc>
                      <m:accPr>
                        <m:chr m:val="⃗"/>
                        <m:ctrlPr>
                          <a:rPr lang="en-US" sz="2800" i="1">
                            <a:solidFill>
                              <a:schemeClr val="tx1"/>
                            </a:solidFill>
                            <a:latin typeface="Cambria Math" panose="02040503050406030204" pitchFamily="18" charset="0"/>
                          </a:rPr>
                        </m:ctrlPr>
                      </m:accPr>
                      <m:e>
                        <m:r>
                          <m:rPr>
                            <m:sty m:val="p"/>
                          </m:rPr>
                          <a:rPr lang="en-US" sz="2800" i="1">
                            <a:solidFill>
                              <a:schemeClr val="tx1"/>
                            </a:solidFill>
                            <a:latin typeface="Cambria Math" panose="02040503050406030204" pitchFamily="18" charset="0"/>
                            <a:ea typeface="Cambria Math" panose="02040503050406030204" pitchFamily="18" charset="0"/>
                          </a:rPr>
                          <m:t>∇</m:t>
                        </m:r>
                      </m:e>
                    </m:acc>
                    <m:r>
                      <a:rPr lang="en-US" sz="2800" i="1">
                        <a:solidFill>
                          <a:schemeClr val="tx1"/>
                        </a:solidFill>
                        <a:latin typeface="Cambria Math" panose="02040503050406030204" pitchFamily="18" charset="0"/>
                        <a:ea typeface="Cambria Math" panose="02040503050406030204" pitchFamily="18" charset="0"/>
                      </a:rPr>
                      <m:t> </m:t>
                    </m:r>
                  </m:oMath>
                </a14:m>
                <a:r>
                  <a:rPr lang="en-US" sz="2800" dirty="0">
                    <a:solidFill>
                      <a:schemeClr val="tx1"/>
                    </a:solidFill>
                  </a:rPr>
                  <a:t> is “similar” </a:t>
                </a:r>
                <a14:m>
                  <m:oMath xmlns:m="http://schemas.openxmlformats.org/officeDocument/2006/math">
                    <m:acc>
                      <m:accPr>
                        <m:chr m:val="⃗"/>
                        <m:ctrlPr>
                          <a:rPr lang="en-US" sz="2800" i="1">
                            <a:solidFill>
                              <a:schemeClr val="tx1"/>
                            </a:solidFill>
                            <a:latin typeface="Cambria Math" panose="02040503050406030204" pitchFamily="18" charset="0"/>
                          </a:rPr>
                        </m:ctrlPr>
                      </m:accPr>
                      <m:e>
                        <m:r>
                          <m:rPr>
                            <m:sty m:val="p"/>
                          </m:rPr>
                          <a:rPr lang="en-US" sz="2800">
                            <a:solidFill>
                              <a:schemeClr val="tx1"/>
                            </a:solidFill>
                            <a:latin typeface="Cambria Math" panose="02040503050406030204" pitchFamily="18" charset="0"/>
                          </a:rPr>
                          <m:t>∇</m:t>
                        </m:r>
                      </m:e>
                    </m:acc>
                    <m:r>
                      <a:rPr lang="en-US" sz="2800" i="1">
                        <a:solidFill>
                          <a:schemeClr val="tx1"/>
                        </a:solidFill>
                        <a:latin typeface="Cambria Math" panose="02040503050406030204" pitchFamily="18" charset="0"/>
                      </a:rPr>
                      <m:t>×</m:t>
                    </m:r>
                  </m:oMath>
                </a14:m>
                <a:endParaRPr lang="en-US" sz="2800" dirty="0">
                  <a:solidFill>
                    <a:schemeClr val="tx1"/>
                  </a:solidFill>
                </a:endParaRPr>
              </a:p>
            </p:txBody>
          </p:sp>
        </mc:Choice>
        <mc:Fallback xmlns="">
          <p:sp>
            <p:nvSpPr>
              <p:cNvPr id="4" name="Rectangle 3">
                <a:extLst>
                  <a:ext uri="{FF2B5EF4-FFF2-40B4-BE49-F238E27FC236}">
                    <a16:creationId xmlns:a16="http://schemas.microsoft.com/office/drawing/2014/main" id="{6EB2E272-B613-AB2D-C105-A1D023D95A9D}"/>
                  </a:ext>
                </a:extLst>
              </p:cNvPr>
              <p:cNvSpPr>
                <a:spLocks noRot="1" noChangeAspect="1" noMove="1" noResize="1" noEditPoints="1" noAdjustHandles="1" noChangeArrowheads="1" noChangeShapeType="1" noTextEdit="1"/>
              </p:cNvSpPr>
              <p:nvPr/>
            </p:nvSpPr>
            <p:spPr>
              <a:xfrm>
                <a:off x="4156997" y="2048084"/>
                <a:ext cx="4014369" cy="575479"/>
              </a:xfrm>
              <a:prstGeom prst="rect">
                <a:avLst/>
              </a:prstGeom>
              <a:blipFill>
                <a:blip r:embed="rId2"/>
                <a:stretch>
                  <a:fillRect l="-3191" t="-1064" b="-308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1CC8611-EA12-8368-E654-59FEDA482539}"/>
                  </a:ext>
                </a:extLst>
              </p:cNvPr>
              <p:cNvSpPr/>
              <p:nvPr/>
            </p:nvSpPr>
            <p:spPr>
              <a:xfrm>
                <a:off x="202633" y="4124174"/>
                <a:ext cx="3714350" cy="10205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xmlns="">
          <p:sp>
            <p:nvSpPr>
              <p:cNvPr id="19" name="Rectangle 18">
                <a:extLst>
                  <a:ext uri="{FF2B5EF4-FFF2-40B4-BE49-F238E27FC236}">
                    <a16:creationId xmlns:a16="http://schemas.microsoft.com/office/drawing/2014/main" id="{11CC8611-EA12-8368-E654-59FEDA482539}"/>
                  </a:ext>
                </a:extLst>
              </p:cNvPr>
              <p:cNvSpPr>
                <a:spLocks noRot="1" noChangeAspect="1" noMove="1" noResize="1" noEditPoints="1" noAdjustHandles="1" noChangeArrowheads="1" noChangeShapeType="1" noTextEdit="1"/>
              </p:cNvSpPr>
              <p:nvPr/>
            </p:nvSpPr>
            <p:spPr>
              <a:xfrm>
                <a:off x="202633" y="4124174"/>
                <a:ext cx="3714350" cy="10205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AD23D5-1BDA-EF2A-5425-1649796BD92F}"/>
                  </a:ext>
                </a:extLst>
              </p:cNvPr>
              <p:cNvSpPr txBox="1"/>
              <p:nvPr/>
            </p:nvSpPr>
            <p:spPr>
              <a:xfrm>
                <a:off x="389621" y="213002"/>
                <a:ext cx="3705373" cy="1461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𝑧</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𝑧</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e>
                            </m:mr>
                          </m:m>
                        </m:e>
                      </m:d>
                    </m:oMath>
                  </m:oMathPara>
                </a14:m>
                <a:endParaRPr lang="en-US" sz="2800" dirty="0"/>
              </a:p>
            </p:txBody>
          </p:sp>
        </mc:Choice>
        <mc:Fallback xmlns="">
          <p:sp>
            <p:nvSpPr>
              <p:cNvPr id="6" name="TextBox 5">
                <a:extLst>
                  <a:ext uri="{FF2B5EF4-FFF2-40B4-BE49-F238E27FC236}">
                    <a16:creationId xmlns:a16="http://schemas.microsoft.com/office/drawing/2014/main" id="{CFAD23D5-1BDA-EF2A-5425-1649796BD92F}"/>
                  </a:ext>
                </a:extLst>
              </p:cNvPr>
              <p:cNvSpPr txBox="1">
                <a:spLocks noRot="1" noChangeAspect="1" noMove="1" noResize="1" noEditPoints="1" noAdjustHandles="1" noChangeArrowheads="1" noChangeShapeType="1" noTextEdit="1"/>
              </p:cNvSpPr>
              <p:nvPr/>
            </p:nvSpPr>
            <p:spPr>
              <a:xfrm>
                <a:off x="389621" y="213002"/>
                <a:ext cx="3705373" cy="14618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E929C7-61BF-796C-B370-0F8FCB2A94E9}"/>
                  </a:ext>
                </a:extLst>
              </p:cNvPr>
              <p:cNvSpPr txBox="1"/>
              <p:nvPr/>
            </p:nvSpPr>
            <p:spPr>
              <a:xfrm>
                <a:off x="360428" y="2039653"/>
                <a:ext cx="2740750" cy="10511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US" sz="2800" i="1" smtClean="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m:t>
                                </m:r>
                              </m:e>
                            </m:mr>
                            <m:mr>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m:t>
                                </m:r>
                              </m:e>
                            </m:mr>
                          </m:m>
                        </m:e>
                      </m:d>
                    </m:oMath>
                  </m:oMathPara>
                </a14:m>
                <a:endParaRPr lang="en-US" sz="2800" dirty="0"/>
              </a:p>
            </p:txBody>
          </p:sp>
        </mc:Choice>
        <mc:Fallback xmlns="">
          <p:sp>
            <p:nvSpPr>
              <p:cNvPr id="7" name="TextBox 6">
                <a:extLst>
                  <a:ext uri="{FF2B5EF4-FFF2-40B4-BE49-F238E27FC236}">
                    <a16:creationId xmlns:a16="http://schemas.microsoft.com/office/drawing/2014/main" id="{BEE929C7-61BF-796C-B370-0F8FCB2A94E9}"/>
                  </a:ext>
                </a:extLst>
              </p:cNvPr>
              <p:cNvSpPr txBox="1">
                <a:spLocks noRot="1" noChangeAspect="1" noMove="1" noResize="1" noEditPoints="1" noAdjustHandles="1" noChangeArrowheads="1" noChangeShapeType="1" noTextEdit="1"/>
              </p:cNvSpPr>
              <p:nvPr/>
            </p:nvSpPr>
            <p:spPr>
              <a:xfrm>
                <a:off x="360428" y="2039653"/>
                <a:ext cx="2740750" cy="105118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E79232-3AC4-789A-CFFE-EC3924572A29}"/>
                  </a:ext>
                </a:extLst>
              </p:cNvPr>
              <p:cNvSpPr txBox="1"/>
              <p:nvPr/>
            </p:nvSpPr>
            <p:spPr>
              <a:xfrm>
                <a:off x="4762868" y="214037"/>
                <a:ext cx="3472810" cy="1321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𝐻</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r>
                                  <a:rPr lang="en-US" sz="2800" b="0" i="1" smtClean="0">
                                    <a:latin typeface="Cambria Math" panose="02040503050406030204" pitchFamily="18" charset="0"/>
                                  </a:rPr>
                                  <m:t>𝐻</m:t>
                                </m:r>
                                <m:r>
                                  <a:rPr lang="en-US" sz="2800" i="1">
                                    <a:latin typeface="Cambria Math" panose="02040503050406030204" pitchFamily="18" charset="0"/>
                                  </a:rPr>
                                  <m:t>−</m:t>
                                </m:r>
                                <m:r>
                                  <a:rPr lang="en-US" sz="2800" i="1" smtClean="0">
                                    <a:latin typeface="Cambria Math" panose="02040503050406030204" pitchFamily="18" charset="0"/>
                                  </a:rPr>
                                  <m:t>0</m:t>
                                </m:r>
                              </m:e>
                            </m:mr>
                            <m:mr>
                              <m:e>
                                <m:r>
                                  <a:rPr lang="en-US" sz="2800" i="1" smtClean="0">
                                    <a:latin typeface="Cambria Math" panose="02040503050406030204" pitchFamily="18" charset="0"/>
                                  </a:rPr>
                                  <m:t>0</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r>
                                  <a:rPr lang="en-US" sz="2800" i="1" smtClean="0">
                                    <a:latin typeface="Cambria Math" panose="02040503050406030204" pitchFamily="18" charset="0"/>
                                  </a:rPr>
                                  <m:t>𝐻</m:t>
                                </m:r>
                              </m:e>
                            </m:mr>
                            <m:mr>
                              <m:e>
                                <m:r>
                                  <a:rPr lang="en-US" sz="2800" b="0" i="1" smtClean="0">
                                    <a:latin typeface="Cambria Math" panose="02040503050406030204" pitchFamily="18" charset="0"/>
                                  </a:rPr>
                                  <m:t>0</m:t>
                                </m:r>
                                <m:r>
                                  <a:rPr lang="en-US" sz="2800" i="1">
                                    <a:latin typeface="Cambria Math" panose="02040503050406030204" pitchFamily="18" charset="0"/>
                                  </a:rPr>
                                  <m:t>−</m:t>
                                </m:r>
                                <m:r>
                                  <a:rPr lang="en-US" sz="2800" b="0" i="1" smtClean="0">
                                    <a:latin typeface="Cambria Math" panose="02040503050406030204" pitchFamily="18" charset="0"/>
                                  </a:rPr>
                                  <m:t>0</m:t>
                                </m:r>
                              </m:e>
                            </m:mr>
                          </m:m>
                        </m:e>
                      </m:d>
                    </m:oMath>
                  </m:oMathPara>
                </a14:m>
                <a:endParaRPr lang="en-US" sz="2800" dirty="0"/>
              </a:p>
            </p:txBody>
          </p:sp>
        </mc:Choice>
        <mc:Fallback xmlns="">
          <p:sp>
            <p:nvSpPr>
              <p:cNvPr id="8" name="TextBox 7">
                <a:extLst>
                  <a:ext uri="{FF2B5EF4-FFF2-40B4-BE49-F238E27FC236}">
                    <a16:creationId xmlns:a16="http://schemas.microsoft.com/office/drawing/2014/main" id="{4AE79232-3AC4-789A-CFFE-EC3924572A29}"/>
                  </a:ext>
                </a:extLst>
              </p:cNvPr>
              <p:cNvSpPr txBox="1">
                <a:spLocks noRot="1" noChangeAspect="1" noMove="1" noResize="1" noEditPoints="1" noAdjustHandles="1" noChangeArrowheads="1" noChangeShapeType="1" noTextEdit="1"/>
              </p:cNvSpPr>
              <p:nvPr/>
            </p:nvSpPr>
            <p:spPr>
              <a:xfrm>
                <a:off x="4762868" y="214037"/>
                <a:ext cx="3472810" cy="132190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E4CA518-B29B-4BC6-18B3-B0EBBF439A04}"/>
                  </a:ext>
                </a:extLst>
              </p:cNvPr>
              <p:cNvSpPr/>
              <p:nvPr/>
            </p:nvSpPr>
            <p:spPr>
              <a:xfrm>
                <a:off x="459183" y="3249509"/>
                <a:ext cx="3377078" cy="575479"/>
              </a:xfrm>
              <a:prstGeom prst="rect">
                <a:avLst/>
              </a:prstGeom>
            </p:spPr>
            <p:txBody>
              <a:bodyPr wrap="none">
                <a:spAutoFit/>
              </a:bodyPr>
              <a:lstStyle/>
              <a:p>
                <a:r>
                  <a:rPr lang="en-US" sz="2800" dirty="0"/>
                  <a:t>Recall: </a:t>
                </a:r>
                <a14:m>
                  <m:oMath xmlns:m="http://schemas.openxmlformats.org/officeDocument/2006/math">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m:t>
                    </m:r>
                    <m:r>
                      <a:rPr lang="en-US" sz="2800" i="1">
                        <a:latin typeface="Cambria Math" panose="02040503050406030204" pitchFamily="18" charset="0"/>
                      </a:rPr>
                      <m:t>𝐹</m:t>
                    </m:r>
                    <m:r>
                      <a:rPr lang="en-US" sz="2800" i="1">
                        <a:latin typeface="Cambria Math" panose="02040503050406030204" pitchFamily="18" charset="0"/>
                      </a:rPr>
                      <m:t>=0</m:t>
                    </m:r>
                  </m:oMath>
                </a14:m>
                <a:r>
                  <a:rPr lang="en-US" sz="2800" dirty="0"/>
                  <a:t> </a:t>
                </a:r>
              </a:p>
            </p:txBody>
          </p:sp>
        </mc:Choice>
        <mc:Fallback xmlns="">
          <p:sp>
            <p:nvSpPr>
              <p:cNvPr id="9" name="Rectangle 8">
                <a:extLst>
                  <a:ext uri="{FF2B5EF4-FFF2-40B4-BE49-F238E27FC236}">
                    <a16:creationId xmlns:a16="http://schemas.microsoft.com/office/drawing/2014/main" id="{6E4CA518-B29B-4BC6-18B3-B0EBBF439A04}"/>
                  </a:ext>
                </a:extLst>
              </p:cNvPr>
              <p:cNvSpPr>
                <a:spLocks noRot="1" noChangeAspect="1" noMove="1" noResize="1" noEditPoints="1" noAdjustHandles="1" noChangeArrowheads="1" noChangeShapeType="1" noTextEdit="1"/>
              </p:cNvSpPr>
              <p:nvPr/>
            </p:nvSpPr>
            <p:spPr>
              <a:xfrm>
                <a:off x="459183" y="3249509"/>
                <a:ext cx="3377078" cy="575479"/>
              </a:xfrm>
              <a:prstGeom prst="rect">
                <a:avLst/>
              </a:prstGeom>
              <a:blipFill>
                <a:blip r:embed="rId16"/>
                <a:stretch>
                  <a:fillRect l="-3610" b="-308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DF447EC-981B-0DA1-CECC-E170F06BD4EF}"/>
              </a:ext>
            </a:extLst>
          </p:cNvPr>
          <p:cNvSpPr txBox="1"/>
          <p:nvPr/>
        </p:nvSpPr>
        <p:spPr>
          <a:xfrm>
            <a:off x="893458" y="5446844"/>
            <a:ext cx="2207720" cy="523220"/>
          </a:xfrm>
          <a:prstGeom prst="rect">
            <a:avLst/>
          </a:prstGeom>
          <a:noFill/>
        </p:spPr>
        <p:txBody>
          <a:bodyPr wrap="none" rtlCol="0">
            <a:spAutoFit/>
          </a:bodyPr>
          <a:lstStyle/>
          <a:p>
            <a:r>
              <a:rPr lang="en-US" sz="2800" dirty="0">
                <a:solidFill>
                  <a:schemeClr val="accent6">
                    <a:lumMod val="75000"/>
                  </a:schemeClr>
                </a:solidFill>
              </a:rPr>
              <a:t>Similar result!</a:t>
            </a:r>
          </a:p>
        </p:txBody>
      </p:sp>
      <p:grpSp>
        <p:nvGrpSpPr>
          <p:cNvPr id="67" name="Group 66">
            <a:extLst>
              <a:ext uri="{FF2B5EF4-FFF2-40B4-BE49-F238E27FC236}">
                <a16:creationId xmlns:a16="http://schemas.microsoft.com/office/drawing/2014/main" id="{03215320-16E8-BC73-3EBF-1DE03DC2A372}"/>
              </a:ext>
            </a:extLst>
          </p:cNvPr>
          <p:cNvGrpSpPr/>
          <p:nvPr/>
        </p:nvGrpSpPr>
        <p:grpSpPr>
          <a:xfrm>
            <a:off x="8680290" y="56503"/>
            <a:ext cx="3394324" cy="3459124"/>
            <a:chOff x="565964" y="764184"/>
            <a:chExt cx="5500268" cy="5605272"/>
          </a:xfrm>
        </p:grpSpPr>
        <p:sp>
          <p:nvSpPr>
            <p:cNvPr id="102" name="Rectangle 101">
              <a:extLst>
                <a:ext uri="{FF2B5EF4-FFF2-40B4-BE49-F238E27FC236}">
                  <a16:creationId xmlns:a16="http://schemas.microsoft.com/office/drawing/2014/main" id="{D97954FF-AD86-2172-C7AC-4C4B91D9ECA1}"/>
                </a:ext>
              </a:extLst>
            </p:cNvPr>
            <p:cNvSpPr>
              <a:spLocks noChangeAspect="1"/>
            </p:cNvSpPr>
            <p:nvPr/>
          </p:nvSpPr>
          <p:spPr>
            <a:xfrm>
              <a:off x="579833" y="883056"/>
              <a:ext cx="5486399" cy="5486399"/>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a:extLst>
                <a:ext uri="{FF2B5EF4-FFF2-40B4-BE49-F238E27FC236}">
                  <a16:creationId xmlns:a16="http://schemas.microsoft.com/office/drawing/2014/main" id="{B435371A-590A-4A34-3643-A89402B9048E}"/>
                </a:ext>
              </a:extLst>
            </p:cNvPr>
            <p:cNvGrpSpPr/>
            <p:nvPr/>
          </p:nvGrpSpPr>
          <p:grpSpPr>
            <a:xfrm>
              <a:off x="565964" y="764184"/>
              <a:ext cx="5486400" cy="5605272"/>
              <a:chOff x="565964" y="764184"/>
              <a:chExt cx="5486400" cy="5605272"/>
            </a:xfrm>
          </p:grpSpPr>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9E4D53E-6750-C4D1-6357-AF8FD5050A12}"/>
                      </a:ext>
                    </a:extLst>
                  </p:cNvPr>
                  <p:cNvSpPr txBox="1"/>
                  <p:nvPr/>
                </p:nvSpPr>
                <p:spPr>
                  <a:xfrm>
                    <a:off x="3010138" y="764184"/>
                    <a:ext cx="250102" cy="3692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17" name="TextBox 116">
                    <a:extLst>
                      <a:ext uri="{FF2B5EF4-FFF2-40B4-BE49-F238E27FC236}">
                        <a16:creationId xmlns:a16="http://schemas.microsoft.com/office/drawing/2014/main" id="{59E4D53E-6750-C4D1-6357-AF8FD5050A12}"/>
                      </a:ext>
                    </a:extLst>
                  </p:cNvPr>
                  <p:cNvSpPr txBox="1">
                    <a:spLocks noRot="1" noChangeAspect="1" noMove="1" noResize="1" noEditPoints="1" noAdjustHandles="1" noChangeArrowheads="1" noChangeShapeType="1" noTextEdit="1"/>
                  </p:cNvSpPr>
                  <p:nvPr/>
                </p:nvSpPr>
                <p:spPr>
                  <a:xfrm>
                    <a:off x="3010138" y="764184"/>
                    <a:ext cx="250102" cy="369295"/>
                  </a:xfrm>
                  <a:prstGeom prst="rect">
                    <a:avLst/>
                  </a:prstGeom>
                  <a:blipFill>
                    <a:blip r:embed="rId17"/>
                    <a:stretch>
                      <a:fillRect l="-69231" r="-76923" b="-10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3C168634-586A-9AE8-614F-B5F56DF8BD96}"/>
                      </a:ext>
                    </a:extLst>
                  </p:cNvPr>
                  <p:cNvSpPr txBox="1"/>
                  <p:nvPr/>
                </p:nvSpPr>
                <p:spPr>
                  <a:xfrm>
                    <a:off x="5768410" y="3498339"/>
                    <a:ext cx="250102"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18" name="TextBox 117">
                    <a:extLst>
                      <a:ext uri="{FF2B5EF4-FFF2-40B4-BE49-F238E27FC236}">
                        <a16:creationId xmlns:a16="http://schemas.microsoft.com/office/drawing/2014/main" id="{3C168634-586A-9AE8-614F-B5F56DF8BD96}"/>
                      </a:ext>
                    </a:extLst>
                  </p:cNvPr>
                  <p:cNvSpPr txBox="1">
                    <a:spLocks noRot="1" noChangeAspect="1" noMove="1" noResize="1" noEditPoints="1" noAdjustHandles="1" noChangeArrowheads="1" noChangeShapeType="1" noTextEdit="1"/>
                  </p:cNvSpPr>
                  <p:nvPr/>
                </p:nvSpPr>
                <p:spPr>
                  <a:xfrm>
                    <a:off x="5768410" y="3498339"/>
                    <a:ext cx="250102" cy="303087"/>
                  </a:xfrm>
                  <a:prstGeom prst="rect">
                    <a:avLst/>
                  </a:prstGeom>
                  <a:blipFill>
                    <a:blip r:embed="rId18"/>
                    <a:stretch>
                      <a:fillRect l="-72000" r="-80000" b="-145161"/>
                    </a:stretch>
                  </a:blipFill>
                </p:spPr>
                <p:txBody>
                  <a:bodyPr/>
                  <a:lstStyle/>
                  <a:p>
                    <a:r>
                      <a:rPr lang="en-US">
                        <a:noFill/>
                      </a:rPr>
                      <a:t> </a:t>
                    </a:r>
                  </a:p>
                </p:txBody>
              </p:sp>
            </mc:Fallback>
          </mc:AlternateContent>
          <p:grpSp>
            <p:nvGrpSpPr>
              <p:cNvPr id="119" name="Group 118">
                <a:extLst>
                  <a:ext uri="{FF2B5EF4-FFF2-40B4-BE49-F238E27FC236}">
                    <a16:creationId xmlns:a16="http://schemas.microsoft.com/office/drawing/2014/main" id="{F3BD5D63-1563-4B17-D7F2-24CF863F9322}"/>
                  </a:ext>
                </a:extLst>
              </p:cNvPr>
              <p:cNvGrpSpPr/>
              <p:nvPr/>
            </p:nvGrpSpPr>
            <p:grpSpPr>
              <a:xfrm>
                <a:off x="565964" y="883621"/>
                <a:ext cx="5486400" cy="5485835"/>
                <a:chOff x="3878442" y="1338439"/>
                <a:chExt cx="3840480" cy="3840480"/>
              </a:xfrm>
            </p:grpSpPr>
            <p:cxnSp>
              <p:nvCxnSpPr>
                <p:cNvPr id="142" name="Straight Connector 141">
                  <a:extLst>
                    <a:ext uri="{FF2B5EF4-FFF2-40B4-BE49-F238E27FC236}">
                      <a16:creationId xmlns:a16="http://schemas.microsoft.com/office/drawing/2014/main" id="{C26BB54F-CC03-99D3-D044-3A2E8C3BA7A5}"/>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0000CAF-4F3B-73BE-826E-9BAAB5D8ED8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4" name="Group 103">
              <a:extLst>
                <a:ext uri="{FF2B5EF4-FFF2-40B4-BE49-F238E27FC236}">
                  <a16:creationId xmlns:a16="http://schemas.microsoft.com/office/drawing/2014/main" id="{1A258047-B380-F553-E65F-FE6179D37007}"/>
                </a:ext>
              </a:extLst>
            </p:cNvPr>
            <p:cNvGrpSpPr/>
            <p:nvPr/>
          </p:nvGrpSpPr>
          <p:grpSpPr>
            <a:xfrm>
              <a:off x="1396955" y="1727150"/>
              <a:ext cx="3821161" cy="3820765"/>
              <a:chOff x="1396955" y="1727150"/>
              <a:chExt cx="3821161" cy="3820765"/>
            </a:xfrm>
          </p:grpSpPr>
          <p:sp>
            <p:nvSpPr>
              <p:cNvPr id="110" name="Oval 109">
                <a:extLst>
                  <a:ext uri="{FF2B5EF4-FFF2-40B4-BE49-F238E27FC236}">
                    <a16:creationId xmlns:a16="http://schemas.microsoft.com/office/drawing/2014/main" id="{223F7FB8-C8C2-578E-8CBF-093423874E81}"/>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114" name="Oval 113">
                <a:extLst>
                  <a:ext uri="{FF2B5EF4-FFF2-40B4-BE49-F238E27FC236}">
                    <a16:creationId xmlns:a16="http://schemas.microsoft.com/office/drawing/2014/main" id="{FE0C6E35-CC84-7F95-BC8C-C011DF250036}"/>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115" name="Oval 114">
                <a:extLst>
                  <a:ext uri="{FF2B5EF4-FFF2-40B4-BE49-F238E27FC236}">
                    <a16:creationId xmlns:a16="http://schemas.microsoft.com/office/drawing/2014/main" id="{6D607EA6-2948-1487-94FD-A3ED46A4E1E5}"/>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6" name="Oval 115">
                <a:extLst>
                  <a:ext uri="{FF2B5EF4-FFF2-40B4-BE49-F238E27FC236}">
                    <a16:creationId xmlns:a16="http://schemas.microsoft.com/office/drawing/2014/main" id="{DD2DFA82-8C29-414D-471A-87ED96DE5B0A}"/>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05" name="Group 104">
              <a:extLst>
                <a:ext uri="{FF2B5EF4-FFF2-40B4-BE49-F238E27FC236}">
                  <a16:creationId xmlns:a16="http://schemas.microsoft.com/office/drawing/2014/main" id="{36E4DF60-C282-C5D1-592F-A29632CABDFA}"/>
                </a:ext>
              </a:extLst>
            </p:cNvPr>
            <p:cNvGrpSpPr/>
            <p:nvPr/>
          </p:nvGrpSpPr>
          <p:grpSpPr>
            <a:xfrm>
              <a:off x="2804816" y="2339617"/>
              <a:ext cx="2479198" cy="1273194"/>
              <a:chOff x="2804816" y="2339617"/>
              <a:chExt cx="2479198" cy="1273194"/>
            </a:xfrm>
          </p:grpSpPr>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2C1DBFE5-A6A6-AC50-275E-7EB2B6145F5F}"/>
                      </a:ext>
                    </a:extLst>
                  </p:cNvPr>
                  <p:cNvSpPr txBox="1"/>
                  <p:nvPr/>
                </p:nvSpPr>
                <p:spPr>
                  <a:xfrm>
                    <a:off x="2804816" y="3163953"/>
                    <a:ext cx="1065518"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1F35"/>
                              </a:solidFill>
                              <a:latin typeface="Cambria Math" panose="02040503050406030204" pitchFamily="18" charset="0"/>
                            </a:rPr>
                            <m:t>𝐻</m:t>
                          </m:r>
                          <m:r>
                            <a:rPr lang="en-US" b="0" i="1" smtClean="0">
                              <a:solidFill>
                                <a:srgbClr val="001F35"/>
                              </a:solidFill>
                              <a:latin typeface="Cambria Math" panose="02040503050406030204" pitchFamily="18" charset="0"/>
                            </a:rPr>
                            <m:t>=1</m:t>
                          </m:r>
                        </m:oMath>
                      </m:oMathPara>
                    </a14:m>
                    <a:endParaRPr lang="en-US" dirty="0">
                      <a:solidFill>
                        <a:srgbClr val="001F35"/>
                      </a:solidFill>
                    </a:endParaRPr>
                  </a:p>
                </p:txBody>
              </p:sp>
            </mc:Choice>
            <mc:Fallback xmlns="">
              <p:sp>
                <p:nvSpPr>
                  <p:cNvPr id="106" name="TextBox 105">
                    <a:extLst>
                      <a:ext uri="{FF2B5EF4-FFF2-40B4-BE49-F238E27FC236}">
                        <a16:creationId xmlns:a16="http://schemas.microsoft.com/office/drawing/2014/main" id="{2C1DBFE5-A6A6-AC50-275E-7EB2B6145F5F}"/>
                      </a:ext>
                    </a:extLst>
                  </p:cNvPr>
                  <p:cNvSpPr txBox="1">
                    <a:spLocks noRot="1" noChangeAspect="1" noMove="1" noResize="1" noEditPoints="1" noAdjustHandles="1" noChangeArrowheads="1" noChangeShapeType="1" noTextEdit="1"/>
                  </p:cNvSpPr>
                  <p:nvPr/>
                </p:nvSpPr>
                <p:spPr>
                  <a:xfrm>
                    <a:off x="2804816" y="3163953"/>
                    <a:ext cx="1065518" cy="448858"/>
                  </a:xfrm>
                  <a:prstGeom prst="rect">
                    <a:avLst/>
                  </a:prstGeom>
                  <a:blipFill>
                    <a:blip r:embed="rId19"/>
                    <a:stretch>
                      <a:fillRect l="-8411" r="-8411"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5C0F9375-76ED-F000-4C1E-F472D54CC9E1}"/>
                      </a:ext>
                    </a:extLst>
                  </p:cNvPr>
                  <p:cNvSpPr txBox="1"/>
                  <p:nvPr/>
                </p:nvSpPr>
                <p:spPr>
                  <a:xfrm>
                    <a:off x="4389460" y="2692446"/>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4475"/>
                              </a:solidFill>
                              <a:latin typeface="Cambria Math" panose="02040503050406030204" pitchFamily="18" charset="0"/>
                            </a:rPr>
                            <m:t>2</m:t>
                          </m:r>
                        </m:oMath>
                      </m:oMathPara>
                    </a14:m>
                    <a:endParaRPr lang="en-US" dirty="0">
                      <a:solidFill>
                        <a:srgbClr val="004475"/>
                      </a:solidFill>
                    </a:endParaRPr>
                  </a:p>
                </p:txBody>
              </p:sp>
            </mc:Choice>
            <mc:Fallback xmlns="">
              <p:sp>
                <p:nvSpPr>
                  <p:cNvPr id="107" name="TextBox 106">
                    <a:extLst>
                      <a:ext uri="{FF2B5EF4-FFF2-40B4-BE49-F238E27FC236}">
                        <a16:creationId xmlns:a16="http://schemas.microsoft.com/office/drawing/2014/main" id="{5C0F9375-76ED-F000-4C1E-F472D54CC9E1}"/>
                      </a:ext>
                    </a:extLst>
                  </p:cNvPr>
                  <p:cNvSpPr txBox="1">
                    <a:spLocks noRot="1" noChangeAspect="1" noMove="1" noResize="1" noEditPoints="1" noAdjustHandles="1" noChangeArrowheads="1" noChangeShapeType="1" noTextEdit="1"/>
                  </p:cNvSpPr>
                  <p:nvPr/>
                </p:nvSpPr>
                <p:spPr>
                  <a:xfrm>
                    <a:off x="4389460" y="2692446"/>
                    <a:ext cx="293523" cy="448858"/>
                  </a:xfrm>
                  <a:prstGeom prst="rect">
                    <a:avLst/>
                  </a:prstGeom>
                  <a:blipFill>
                    <a:blip r:embed="rId20"/>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BE4A4727-D253-1B4E-B88D-6C57D896B9B1}"/>
                      </a:ext>
                    </a:extLst>
                  </p:cNvPr>
                  <p:cNvSpPr txBox="1"/>
                  <p:nvPr/>
                </p:nvSpPr>
                <p:spPr>
                  <a:xfrm>
                    <a:off x="4670644" y="2513287"/>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5796"/>
                              </a:solidFill>
                              <a:latin typeface="Cambria Math" panose="02040503050406030204" pitchFamily="18" charset="0"/>
                            </a:rPr>
                            <m:t>3</m:t>
                          </m:r>
                        </m:oMath>
                      </m:oMathPara>
                    </a14:m>
                    <a:endParaRPr lang="en-US" dirty="0">
                      <a:solidFill>
                        <a:srgbClr val="005796"/>
                      </a:solidFill>
                    </a:endParaRPr>
                  </a:p>
                </p:txBody>
              </p:sp>
            </mc:Choice>
            <mc:Fallback xmlns="">
              <p:sp>
                <p:nvSpPr>
                  <p:cNvPr id="108" name="TextBox 107">
                    <a:extLst>
                      <a:ext uri="{FF2B5EF4-FFF2-40B4-BE49-F238E27FC236}">
                        <a16:creationId xmlns:a16="http://schemas.microsoft.com/office/drawing/2014/main" id="{BE4A4727-D253-1B4E-B88D-6C57D896B9B1}"/>
                      </a:ext>
                    </a:extLst>
                  </p:cNvPr>
                  <p:cNvSpPr txBox="1">
                    <a:spLocks noRot="1" noChangeAspect="1" noMove="1" noResize="1" noEditPoints="1" noAdjustHandles="1" noChangeArrowheads="1" noChangeShapeType="1" noTextEdit="1"/>
                  </p:cNvSpPr>
                  <p:nvPr/>
                </p:nvSpPr>
                <p:spPr>
                  <a:xfrm>
                    <a:off x="4670644" y="2513287"/>
                    <a:ext cx="293523" cy="448858"/>
                  </a:xfrm>
                  <a:prstGeom prst="rect">
                    <a:avLst/>
                  </a:prstGeom>
                  <a:blipFill>
                    <a:blip r:embed="rId21"/>
                    <a:stretch>
                      <a:fillRect l="-30000" r="-30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21E4A00C-4952-C367-CD2B-D33AA730BF28}"/>
                      </a:ext>
                    </a:extLst>
                  </p:cNvPr>
                  <p:cNvSpPr txBox="1"/>
                  <p:nvPr/>
                </p:nvSpPr>
                <p:spPr>
                  <a:xfrm>
                    <a:off x="4990491" y="2339617"/>
                    <a:ext cx="293523" cy="448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6BB7"/>
                              </a:solidFill>
                              <a:latin typeface="Cambria Math" panose="02040503050406030204" pitchFamily="18" charset="0"/>
                            </a:rPr>
                            <m:t>4</m:t>
                          </m:r>
                        </m:oMath>
                      </m:oMathPara>
                    </a14:m>
                    <a:endParaRPr lang="en-US" dirty="0">
                      <a:solidFill>
                        <a:srgbClr val="006BB7"/>
                      </a:solidFill>
                    </a:endParaRPr>
                  </a:p>
                </p:txBody>
              </p:sp>
            </mc:Choice>
            <mc:Fallback xmlns="">
              <p:sp>
                <p:nvSpPr>
                  <p:cNvPr id="109" name="TextBox 108">
                    <a:extLst>
                      <a:ext uri="{FF2B5EF4-FFF2-40B4-BE49-F238E27FC236}">
                        <a16:creationId xmlns:a16="http://schemas.microsoft.com/office/drawing/2014/main" id="{21E4A00C-4952-C367-CD2B-D33AA730BF28}"/>
                      </a:ext>
                    </a:extLst>
                  </p:cNvPr>
                  <p:cNvSpPr txBox="1">
                    <a:spLocks noRot="1" noChangeAspect="1" noMove="1" noResize="1" noEditPoints="1" noAdjustHandles="1" noChangeArrowheads="1" noChangeShapeType="1" noTextEdit="1"/>
                  </p:cNvSpPr>
                  <p:nvPr/>
                </p:nvSpPr>
                <p:spPr>
                  <a:xfrm>
                    <a:off x="4990491" y="2339617"/>
                    <a:ext cx="293523" cy="448858"/>
                  </a:xfrm>
                  <a:prstGeom prst="rect">
                    <a:avLst/>
                  </a:prstGeom>
                  <a:blipFill>
                    <a:blip r:embed="rId22"/>
                    <a:stretch>
                      <a:fillRect l="-33333" r="-26667" b="-6667"/>
                    </a:stretch>
                  </a:blipFill>
                </p:spPr>
                <p:txBody>
                  <a:bodyPr/>
                  <a:lstStyle/>
                  <a:p>
                    <a:r>
                      <a:rPr lang="en-US">
                        <a:noFill/>
                      </a:rPr>
                      <a:t> </a:t>
                    </a:r>
                  </a:p>
                </p:txBody>
              </p:sp>
            </mc:Fallback>
          </mc:AlternateContent>
        </p:grpSp>
      </p:grpSp>
      <p:grpSp>
        <p:nvGrpSpPr>
          <p:cNvPr id="68" name="Group 67">
            <a:extLst>
              <a:ext uri="{FF2B5EF4-FFF2-40B4-BE49-F238E27FC236}">
                <a16:creationId xmlns:a16="http://schemas.microsoft.com/office/drawing/2014/main" id="{A54CEEB6-9A30-4EF5-FEF7-2236524DF290}"/>
              </a:ext>
            </a:extLst>
          </p:cNvPr>
          <p:cNvGrpSpPr/>
          <p:nvPr/>
        </p:nvGrpSpPr>
        <p:grpSpPr>
          <a:xfrm>
            <a:off x="9241045" y="716843"/>
            <a:ext cx="2282377" cy="2240153"/>
            <a:chOff x="4245175" y="1915548"/>
            <a:chExt cx="3697043" cy="3628650"/>
          </a:xfrm>
        </p:grpSpPr>
        <p:grpSp>
          <p:nvGrpSpPr>
            <p:cNvPr id="69" name="Group 68">
              <a:extLst>
                <a:ext uri="{FF2B5EF4-FFF2-40B4-BE49-F238E27FC236}">
                  <a16:creationId xmlns:a16="http://schemas.microsoft.com/office/drawing/2014/main" id="{8FD40216-ED13-6DBB-8432-B21D165D3E69}"/>
                </a:ext>
              </a:extLst>
            </p:cNvPr>
            <p:cNvGrpSpPr/>
            <p:nvPr/>
          </p:nvGrpSpPr>
          <p:grpSpPr>
            <a:xfrm>
              <a:off x="4480732" y="2120923"/>
              <a:ext cx="3182732" cy="3186741"/>
              <a:chOff x="4480732" y="2120923"/>
              <a:chExt cx="3182732" cy="3186741"/>
            </a:xfrm>
          </p:grpSpPr>
          <p:cxnSp>
            <p:nvCxnSpPr>
              <p:cNvPr id="78" name="Straight Arrow Connector 77">
                <a:extLst>
                  <a:ext uri="{FF2B5EF4-FFF2-40B4-BE49-F238E27FC236}">
                    <a16:creationId xmlns:a16="http://schemas.microsoft.com/office/drawing/2014/main" id="{104F217E-DAA2-5B14-3822-DDEBF35CF31F}"/>
                  </a:ext>
                </a:extLst>
              </p:cNvPr>
              <p:cNvCxnSpPr>
                <a:cxnSpLocks/>
              </p:cNvCxnSpPr>
              <p:nvPr/>
            </p:nvCxnSpPr>
            <p:spPr>
              <a:xfrm rot="5400000" flipV="1">
                <a:off x="6108093" y="2866211"/>
                <a:ext cx="0" cy="2247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9E82D36-DBC8-596A-7599-409AB83799EE}"/>
                  </a:ext>
                </a:extLst>
              </p:cNvPr>
              <p:cNvCxnSpPr>
                <a:cxnSpLocks/>
              </p:cNvCxnSpPr>
              <p:nvPr/>
            </p:nvCxnSpPr>
            <p:spPr>
              <a:xfrm rot="5400000">
                <a:off x="6701408" y="3729753"/>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C8F9C3C-5D1A-61AA-402A-575D7025493A}"/>
                  </a:ext>
                </a:extLst>
              </p:cNvPr>
              <p:cNvCxnSpPr>
                <a:cxnSpLocks/>
              </p:cNvCxnSpPr>
              <p:nvPr/>
            </p:nvCxnSpPr>
            <p:spPr>
              <a:xfrm rot="5400000">
                <a:off x="6054626" y="4341980"/>
                <a:ext cx="0" cy="2247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5ECEF84-B7B6-2ABD-948F-147EC00EE68B}"/>
                  </a:ext>
                </a:extLst>
              </p:cNvPr>
              <p:cNvCxnSpPr>
                <a:cxnSpLocks/>
              </p:cNvCxnSpPr>
              <p:nvPr/>
            </p:nvCxnSpPr>
            <p:spPr>
              <a:xfrm rot="5400000" flipH="1">
                <a:off x="5224167" y="3682339"/>
                <a:ext cx="228900"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A9D715D-DCE0-5BFA-6ECD-024431E1A174}"/>
                  </a:ext>
                </a:extLst>
              </p:cNvPr>
              <p:cNvCxnSpPr>
                <a:cxnSpLocks noChangeAspect="1"/>
              </p:cNvCxnSpPr>
              <p:nvPr/>
            </p:nvCxnSpPr>
            <p:spPr>
              <a:xfrm rot="5400000">
                <a:off x="6517142" y="4157276"/>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89FBBE7-E25F-D989-5CCB-63763344C29D}"/>
                  </a:ext>
                </a:extLst>
              </p:cNvPr>
              <p:cNvCxnSpPr>
                <a:cxnSpLocks/>
              </p:cNvCxnSpPr>
              <p:nvPr/>
            </p:nvCxnSpPr>
            <p:spPr>
              <a:xfrm rot="5400000" flipH="1">
                <a:off x="5460753" y="414350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8C889D2-C80E-759C-72FA-41640290AF6E}"/>
                  </a:ext>
                </a:extLst>
              </p:cNvPr>
              <p:cNvCxnSpPr>
                <a:cxnSpLocks/>
              </p:cNvCxnSpPr>
              <p:nvPr/>
            </p:nvCxnSpPr>
            <p:spPr>
              <a:xfrm rot="5400000" flipH="1" flipV="1">
                <a:off x="5514061"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219FB75-A4B8-4539-1749-EB27133CA248}"/>
                  </a:ext>
                </a:extLst>
              </p:cNvPr>
              <p:cNvCxnSpPr>
                <a:cxnSpLocks/>
              </p:cNvCxnSpPr>
              <p:nvPr/>
            </p:nvCxnSpPr>
            <p:spPr>
              <a:xfrm rot="5400000" flipV="1">
                <a:off x="6582782" y="317707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D2B9FD3-BAB3-F495-7C7F-A4AF538A4983}"/>
                  </a:ext>
                </a:extLst>
              </p:cNvPr>
              <p:cNvCxnSpPr>
                <a:cxnSpLocks noChangeAspect="1"/>
              </p:cNvCxnSpPr>
              <p:nvPr/>
            </p:nvCxnSpPr>
            <p:spPr>
              <a:xfrm flipH="1" flipV="1">
                <a:off x="4480732" y="3415022"/>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5F8FB87-A833-3569-826D-7133873F3E63}"/>
                  </a:ext>
                </a:extLst>
              </p:cNvPr>
              <p:cNvCxnSpPr>
                <a:cxnSpLocks/>
              </p:cNvCxnSpPr>
              <p:nvPr/>
            </p:nvCxnSpPr>
            <p:spPr>
              <a:xfrm rot="6720000" flipV="1">
                <a:off x="6594819" y="2432323"/>
                <a:ext cx="0" cy="33706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20325A1-E7D0-C5AC-9B9C-41B74FD5E1F4}"/>
                  </a:ext>
                </a:extLst>
              </p:cNvPr>
              <p:cNvCxnSpPr>
                <a:cxnSpLocks/>
              </p:cNvCxnSpPr>
              <p:nvPr/>
            </p:nvCxnSpPr>
            <p:spPr>
              <a:xfrm rot="5400000">
                <a:off x="6997612" y="4268394"/>
                <a:ext cx="312930" cy="13103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CE94092-4A23-D953-EC08-38F2D809AA51}"/>
                  </a:ext>
                </a:extLst>
              </p:cNvPr>
              <p:cNvCxnSpPr>
                <a:cxnSpLocks/>
              </p:cNvCxnSpPr>
              <p:nvPr/>
            </p:nvCxnSpPr>
            <p:spPr>
              <a:xfrm rot="5400000" flipH="1">
                <a:off x="5431904" y="4651738"/>
                <a:ext cx="124009"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40E2610-D9EA-70C9-38AF-B07DF00B75D8}"/>
                  </a:ext>
                </a:extLst>
              </p:cNvPr>
              <p:cNvCxnSpPr>
                <a:cxnSpLocks/>
              </p:cNvCxnSpPr>
              <p:nvPr/>
            </p:nvCxnSpPr>
            <p:spPr>
              <a:xfrm rot="6720000" flipH="1">
                <a:off x="4792981" y="3211149"/>
                <a:ext cx="335528" cy="138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0EDFD42-D63E-5F21-635D-892E504DB63C}"/>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91476270-C743-1B40-83AC-176637899F1C}"/>
                  </a:ext>
                </a:extLst>
              </p:cNvPr>
              <p:cNvCxnSpPr>
                <a:cxnSpLocks/>
              </p:cNvCxnSpPr>
              <p:nvPr/>
            </p:nvCxnSpPr>
            <p:spPr>
              <a:xfrm rot="5400000" flipH="1">
                <a:off x="4799618" y="4126504"/>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84B27CE-0283-A2F3-024A-EA3D28541631}"/>
                  </a:ext>
                </a:extLst>
              </p:cNvPr>
              <p:cNvCxnSpPr>
                <a:cxnSpLocks/>
              </p:cNvCxnSpPr>
              <p:nvPr/>
            </p:nvCxnSpPr>
            <p:spPr>
              <a:xfrm rot="5400000" flipH="1" flipV="1">
                <a:off x="5525936" y="2436249"/>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7578FF8-7292-C6F8-ACD3-CC7B9A06C574}"/>
                  </a:ext>
                </a:extLst>
              </p:cNvPr>
              <p:cNvCxnSpPr>
                <a:cxnSpLocks/>
              </p:cNvCxnSpPr>
              <p:nvPr/>
            </p:nvCxnSpPr>
            <p:spPr>
              <a:xfrm rot="6720000" flipV="1">
                <a:off x="7093116" y="3124063"/>
                <a:ext cx="234869" cy="23486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68DBB20-B822-BC9F-744D-8E8C3A53DD10}"/>
                  </a:ext>
                </a:extLst>
              </p:cNvPr>
              <p:cNvCxnSpPr>
                <a:cxnSpLocks noChangeAspect="1"/>
              </p:cNvCxnSpPr>
              <p:nvPr/>
            </p:nvCxnSpPr>
            <p:spPr>
              <a:xfrm>
                <a:off x="5874596" y="2120923"/>
                <a:ext cx="492108"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34FB9F1-0D21-7282-3218-0A9FBA929597}"/>
                  </a:ext>
                </a:extLst>
              </p:cNvPr>
              <p:cNvCxnSpPr>
                <a:cxnSpLocks noChangeAspect="1"/>
              </p:cNvCxnSpPr>
              <p:nvPr/>
            </p:nvCxnSpPr>
            <p:spPr>
              <a:xfrm rot="2700000" flipH="1" flipV="1">
                <a:off x="5017173" y="2267224"/>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60381977-3105-174B-1960-4E0E588DC88A}"/>
                  </a:ext>
                </a:extLst>
              </p:cNvPr>
              <p:cNvCxnSpPr>
                <a:cxnSpLocks noChangeAspect="1"/>
              </p:cNvCxnSpPr>
              <p:nvPr/>
            </p:nvCxnSpPr>
            <p:spPr>
              <a:xfrm rot="8100000" flipH="1" flipV="1">
                <a:off x="7161086" y="2321838"/>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AAC62ED-22DD-62F0-4243-E3F8E7B52770}"/>
                  </a:ext>
                </a:extLst>
              </p:cNvPr>
              <p:cNvCxnSpPr>
                <a:cxnSpLocks noChangeAspect="1"/>
              </p:cNvCxnSpPr>
              <p:nvPr/>
            </p:nvCxnSpPr>
            <p:spPr>
              <a:xfrm rot="10800000" flipH="1" flipV="1">
                <a:off x="7661423" y="3491578"/>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FA3C7C4-A6DA-867A-1089-FE2235EEB2E7}"/>
                  </a:ext>
                </a:extLst>
              </p:cNvPr>
              <p:cNvCxnSpPr>
                <a:cxnSpLocks noChangeAspect="1"/>
              </p:cNvCxnSpPr>
              <p:nvPr/>
            </p:nvCxnSpPr>
            <p:spPr>
              <a:xfrm rot="13500000" flipH="1" flipV="1">
                <a:off x="7184023" y="4609655"/>
                <a:ext cx="2041" cy="4921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2900570-5A23-920F-CD59-652A24FC929D}"/>
                  </a:ext>
                </a:extLst>
              </p:cNvPr>
              <p:cNvCxnSpPr>
                <a:cxnSpLocks noChangeAspect="1"/>
              </p:cNvCxnSpPr>
              <p:nvPr/>
            </p:nvCxnSpPr>
            <p:spPr>
              <a:xfrm rot="16200000" flipH="1" flipV="1">
                <a:off x="6046501" y="5060589"/>
                <a:ext cx="2041" cy="49211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38F2AF7-8CE0-A482-4351-2E24112D6FE3}"/>
                  </a:ext>
                </a:extLst>
              </p:cNvPr>
              <p:cNvCxnSpPr>
                <a:cxnSpLocks noChangeAspect="1"/>
              </p:cNvCxnSpPr>
              <p:nvPr/>
            </p:nvCxnSpPr>
            <p:spPr>
              <a:xfrm rot="18900000" flipH="1" flipV="1">
                <a:off x="4844900" y="4501300"/>
                <a:ext cx="2041" cy="49210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0" name="Straight Arrow Connector 69">
              <a:extLst>
                <a:ext uri="{FF2B5EF4-FFF2-40B4-BE49-F238E27FC236}">
                  <a16:creationId xmlns:a16="http://schemas.microsoft.com/office/drawing/2014/main" id="{3AEAA57D-77B2-0472-33A7-1E5A1CE136CD}"/>
                </a:ext>
              </a:extLst>
            </p:cNvPr>
            <p:cNvCxnSpPr>
              <a:cxnSpLocks noChangeAspect="1"/>
            </p:cNvCxnSpPr>
            <p:nvPr/>
          </p:nvCxnSpPr>
          <p:spPr>
            <a:xfrm rot="6840000" flipV="1">
              <a:off x="6934767" y="1696111"/>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4F3A2F-FC02-080F-F90A-1389016EC2D0}"/>
                </a:ext>
              </a:extLst>
            </p:cNvPr>
            <p:cNvCxnSpPr>
              <a:cxnSpLocks noChangeAspect="1"/>
            </p:cNvCxnSpPr>
            <p:nvPr/>
          </p:nvCxnSpPr>
          <p:spPr>
            <a:xfrm rot="9540000" flipV="1">
              <a:off x="7942218" y="29272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4CFA6AB-1DAD-D1E8-5A15-6B722320FD46}"/>
                </a:ext>
              </a:extLst>
            </p:cNvPr>
            <p:cNvCxnSpPr>
              <a:cxnSpLocks noChangeAspect="1"/>
            </p:cNvCxnSpPr>
            <p:nvPr/>
          </p:nvCxnSpPr>
          <p:spPr>
            <a:xfrm rot="12240000" flipV="1">
              <a:off x="7738302" y="434273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976E75A-A4BD-A354-6469-8F87DAAFC8B6}"/>
                </a:ext>
              </a:extLst>
            </p:cNvPr>
            <p:cNvCxnSpPr>
              <a:cxnSpLocks noChangeAspect="1"/>
            </p:cNvCxnSpPr>
            <p:nvPr/>
          </p:nvCxnSpPr>
          <p:spPr>
            <a:xfrm rot="14940000" flipV="1">
              <a:off x="6624015" y="521762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8AD91643-1532-6252-507B-6AF9A183900D}"/>
                </a:ext>
              </a:extLst>
            </p:cNvPr>
            <p:cNvCxnSpPr>
              <a:cxnSpLocks noChangeAspect="1"/>
            </p:cNvCxnSpPr>
            <p:nvPr/>
          </p:nvCxnSpPr>
          <p:spPr>
            <a:xfrm rot="17640000" flipV="1">
              <a:off x="5251302"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CD0D284-4580-8B1B-7F81-7834A5C41546}"/>
                </a:ext>
              </a:extLst>
            </p:cNvPr>
            <p:cNvCxnSpPr>
              <a:cxnSpLocks noChangeAspect="1"/>
            </p:cNvCxnSpPr>
            <p:nvPr/>
          </p:nvCxnSpPr>
          <p:spPr>
            <a:xfrm rot="20340000" flipV="1">
              <a:off x="4245175" y="39327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D6ABA87-15BD-EE2B-5C78-CE09032C5E64}"/>
                </a:ext>
              </a:extLst>
            </p:cNvPr>
            <p:cNvCxnSpPr>
              <a:cxnSpLocks noChangeAspect="1"/>
            </p:cNvCxnSpPr>
            <p:nvPr/>
          </p:nvCxnSpPr>
          <p:spPr>
            <a:xfrm rot="1440000" flipV="1">
              <a:off x="4441037" y="236845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1A5BADF-B1C2-76E4-FF48-6EDF124E10DA}"/>
                </a:ext>
              </a:extLst>
            </p:cNvPr>
            <p:cNvCxnSpPr>
              <a:cxnSpLocks noChangeAspect="1"/>
            </p:cNvCxnSpPr>
            <p:nvPr/>
          </p:nvCxnSpPr>
          <p:spPr>
            <a:xfrm rot="4140000" flipV="1">
              <a:off x="5467019" y="158897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B1569165-1878-7003-1063-D1285A7B218C}"/>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145" name="TextBox 144">
                <a:extLst>
                  <a:ext uri="{FF2B5EF4-FFF2-40B4-BE49-F238E27FC236}">
                    <a16:creationId xmlns:a16="http://schemas.microsoft.com/office/drawing/2014/main" id="{B1569165-1878-7003-1063-D1285A7B218C}"/>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11"/>
                <a:stretch>
                  <a:fillRect/>
                </a:stretch>
              </a:blipFill>
            </p:spPr>
            <p:txBody>
              <a:bodyPr/>
              <a:lstStyle/>
              <a:p>
                <a:r>
                  <a:rPr lang="en-US">
                    <a:noFill/>
                  </a:rPr>
                  <a:t> </a:t>
                </a:r>
              </a:p>
            </p:txBody>
          </p:sp>
        </mc:Fallback>
      </mc:AlternateContent>
      <p:sp>
        <p:nvSpPr>
          <p:cNvPr id="12" name="TextBox 19">
            <a:extLst>
              <a:ext uri="{FF2B5EF4-FFF2-40B4-BE49-F238E27FC236}">
                <a16:creationId xmlns:a16="http://schemas.microsoft.com/office/drawing/2014/main" id="{8186D15B-A934-6D9C-60D3-F5B05E4B2E60}"/>
              </a:ext>
            </a:extLst>
          </p:cNvPr>
          <p:cNvSpPr txBox="1"/>
          <p:nvPr/>
        </p:nvSpPr>
        <p:spPr>
          <a:xfrm>
            <a:off x="4102738" y="2881318"/>
            <a:ext cx="4448205" cy="144655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Displacement field</a:t>
            </a:r>
            <a:br>
              <a:rPr lang="en-US" sz="4400" dirty="0">
                <a:solidFill>
                  <a:schemeClr val="accent6">
                    <a:lumMod val="75000"/>
                  </a:schemeClr>
                </a:solidFill>
              </a:rPr>
            </a:br>
            <a:r>
              <a:rPr lang="en-US" sz="4400" dirty="0">
                <a:solidFill>
                  <a:schemeClr val="accent6">
                    <a:lumMod val="75000"/>
                  </a:schemeClr>
                </a:solidFill>
              </a:rPr>
              <a:t>is </a:t>
            </a:r>
            <a:r>
              <a:rPr lang="en-US" sz="4400" dirty="0" err="1">
                <a:solidFill>
                  <a:schemeClr val="accent6">
                    <a:lumMod val="75000"/>
                  </a:schemeClr>
                </a:solidFill>
              </a:rPr>
              <a:t>divergenceless</a:t>
            </a:r>
            <a:endParaRPr lang="en-US" sz="4400" dirty="0">
              <a:solidFill>
                <a:schemeClr val="accent6">
                  <a:lumMod val="75000"/>
                </a:schemeClr>
              </a:solidFill>
            </a:endParaRPr>
          </a:p>
        </p:txBody>
      </p:sp>
      <p:sp>
        <p:nvSpPr>
          <p:cNvPr id="13" name="TextBox 20">
            <a:extLst>
              <a:ext uri="{FF2B5EF4-FFF2-40B4-BE49-F238E27FC236}">
                <a16:creationId xmlns:a16="http://schemas.microsoft.com/office/drawing/2014/main" id="{2A52352B-C7C7-AE2C-5354-E613CC0C8E33}"/>
              </a:ext>
            </a:extLst>
          </p:cNvPr>
          <p:cNvSpPr txBox="1"/>
          <p:nvPr/>
        </p:nvSpPr>
        <p:spPr>
          <a:xfrm>
            <a:off x="4104048" y="4455188"/>
            <a:ext cx="4119141" cy="144655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Flow of states</a:t>
            </a:r>
            <a:br>
              <a:rPr lang="en-US" sz="4400" dirty="0">
                <a:solidFill>
                  <a:schemeClr val="accent6">
                    <a:lumMod val="75000"/>
                  </a:schemeClr>
                </a:solidFill>
              </a:rPr>
            </a:br>
            <a:r>
              <a:rPr lang="en-US" sz="4400" dirty="0">
                <a:solidFill>
                  <a:schemeClr val="accent6">
                    <a:lumMod val="75000"/>
                  </a:schemeClr>
                </a:solidFill>
              </a:rPr>
              <a:t>is incompressible</a:t>
            </a:r>
          </a:p>
        </p:txBody>
      </p:sp>
    </p:spTree>
    <p:extLst>
      <p:ext uri="{BB962C8B-B14F-4D97-AF65-F5344CB8AC3E}">
        <p14:creationId xmlns:p14="http://schemas.microsoft.com/office/powerpoint/2010/main" val="88256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202" name="Rectangle 201">
                <a:extLst>
                  <a:ext uri="{FF2B5EF4-FFF2-40B4-BE49-F238E27FC236}">
                    <a16:creationId xmlns:a16="http://schemas.microsoft.com/office/drawing/2014/main" id="{196DECF7-5A3A-8900-BF47-EAC3989AFF3D}"/>
                  </a:ext>
                </a:extLst>
              </p:cNvPr>
              <p:cNvSpPr/>
              <p:nvPr/>
            </p:nvSpPr>
            <p:spPr>
              <a:xfrm>
                <a:off x="5694656" y="1001307"/>
                <a:ext cx="5960221"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b="0" i="1" smtClean="0">
                              <a:latin typeface="Cambria Math" panose="02040503050406030204" pitchFamily="18" charset="0"/>
                            </a:rPr>
                          </m:ctrlPr>
                        </m:naryPr>
                        <m:sub/>
                        <m:sup/>
                        <m:e>
                          <m:d>
                            <m:dPr>
                              <m:ctrlPr>
                                <a:rPr lang="en-US" sz="4800" b="0" i="1" smtClean="0">
                                  <a:latin typeface="Cambria Math" panose="02040503050406030204" pitchFamily="18" charset="0"/>
                                </a:rPr>
                              </m:ctrlPr>
                            </m:dPr>
                            <m:e>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𝑆</m:t>
                                  </m:r>
                                </m:e>
                                <m:sup>
                                  <m:r>
                                    <a:rPr lang="en-US" sz="4800" b="0" i="1" smtClean="0">
                                      <a:latin typeface="Cambria Math" panose="02040503050406030204" pitchFamily="18" charset="0"/>
                                    </a:rPr>
                                    <m:t>𝑞</m:t>
                                  </m:r>
                                </m:sup>
                              </m:sSup>
                              <m:r>
                                <a:rPr lang="en-US" sz="4800" b="0" i="1" smtClean="0">
                                  <a:latin typeface="Cambria Math" panose="02040503050406030204" pitchFamily="18" charset="0"/>
                                </a:rPr>
                                <m:t>𝑑𝑝</m:t>
                              </m:r>
                              <m:r>
                                <a:rPr lang="en-US" sz="4800" b="0" i="1" smtClean="0">
                                  <a:latin typeface="Cambria Math" panose="02040503050406030204" pitchFamily="18" charset="0"/>
                                </a:rPr>
                                <m:t>−</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𝑆</m:t>
                                  </m:r>
                                </m:e>
                                <m:sup>
                                  <m:r>
                                    <a:rPr lang="en-US" sz="4800" b="0" i="1" smtClean="0">
                                      <a:latin typeface="Cambria Math" panose="02040503050406030204" pitchFamily="18" charset="0"/>
                                    </a:rPr>
                                    <m:t>𝑝</m:t>
                                  </m:r>
                                </m:sup>
                              </m:sSup>
                              <m:r>
                                <a:rPr lang="en-US" sz="4800" b="0" i="1" smtClean="0">
                                  <a:latin typeface="Cambria Math" panose="02040503050406030204" pitchFamily="18" charset="0"/>
                                </a:rPr>
                                <m:t>𝑑𝑞</m:t>
                              </m:r>
                            </m:e>
                          </m:d>
                          <m:r>
                            <a:rPr lang="en-US" sz="4800" b="0" i="1" smtClean="0">
                              <a:latin typeface="Cambria Math" panose="02040503050406030204" pitchFamily="18" charset="0"/>
                            </a:rPr>
                            <m:t>=0</m:t>
                          </m:r>
                        </m:e>
                      </m:nary>
                    </m:oMath>
                  </m:oMathPara>
                </a14:m>
                <a:endParaRPr lang="en-US" sz="4800" dirty="0"/>
              </a:p>
            </p:txBody>
          </p:sp>
        </mc:Choice>
        <mc:Fallback xmlns="">
          <p:sp>
            <p:nvSpPr>
              <p:cNvPr id="202" name="Rectangle 201">
                <a:extLst>
                  <a:ext uri="{FF2B5EF4-FFF2-40B4-BE49-F238E27FC236}">
                    <a16:creationId xmlns:a16="http://schemas.microsoft.com/office/drawing/2014/main" id="{196DECF7-5A3A-8900-BF47-EAC3989AFF3D}"/>
                  </a:ext>
                </a:extLst>
              </p:cNvPr>
              <p:cNvSpPr>
                <a:spLocks noRot="1" noChangeAspect="1" noMove="1" noResize="1" noEditPoints="1" noAdjustHandles="1" noChangeArrowheads="1" noChangeShapeType="1" noTextEdit="1"/>
              </p:cNvSpPr>
              <p:nvPr/>
            </p:nvSpPr>
            <p:spPr>
              <a:xfrm>
                <a:off x="5694656" y="1001307"/>
                <a:ext cx="5960221" cy="2029723"/>
              </a:xfrm>
              <a:prstGeom prst="rect">
                <a:avLst/>
              </a:prstGeom>
              <a:blipFill>
                <a:blip r:embed="rId2"/>
                <a:stretch>
                  <a:fillRect/>
                </a:stretch>
              </a:blipFill>
            </p:spPr>
            <p:txBody>
              <a:bodyPr/>
              <a:lstStyle/>
              <a:p>
                <a:r>
                  <a:rPr lang="en-US">
                    <a:noFill/>
                  </a:rPr>
                  <a:t> </a:t>
                </a:r>
              </a:p>
            </p:txBody>
          </p:sp>
        </mc:Fallback>
      </mc:AlternateContent>
      <p:grpSp>
        <p:nvGrpSpPr>
          <p:cNvPr id="264" name="Group 263">
            <a:extLst>
              <a:ext uri="{FF2B5EF4-FFF2-40B4-BE49-F238E27FC236}">
                <a16:creationId xmlns:a16="http://schemas.microsoft.com/office/drawing/2014/main" id="{86537EFA-B405-0E9F-9578-AE3934AD0280}"/>
              </a:ext>
            </a:extLst>
          </p:cNvPr>
          <p:cNvGrpSpPr/>
          <p:nvPr/>
        </p:nvGrpSpPr>
        <p:grpSpPr>
          <a:xfrm>
            <a:off x="289672" y="508462"/>
            <a:ext cx="5530036" cy="5605272"/>
            <a:chOff x="289672" y="508462"/>
            <a:chExt cx="5530036" cy="5605272"/>
          </a:xfrm>
        </p:grpSpPr>
        <p:grpSp>
          <p:nvGrpSpPr>
            <p:cNvPr id="87" name="Group 86">
              <a:extLst>
                <a:ext uri="{FF2B5EF4-FFF2-40B4-BE49-F238E27FC236}">
                  <a16:creationId xmlns:a16="http://schemas.microsoft.com/office/drawing/2014/main" id="{34B3873F-B2F3-B596-51C4-E53F60354064}"/>
                </a:ext>
              </a:extLst>
            </p:cNvPr>
            <p:cNvGrpSpPr/>
            <p:nvPr/>
          </p:nvGrpSpPr>
          <p:grpSpPr>
            <a:xfrm>
              <a:off x="289672" y="508462"/>
              <a:ext cx="5530036" cy="5605272"/>
              <a:chOff x="565964" y="764184"/>
              <a:chExt cx="5530036" cy="5605272"/>
            </a:xfrm>
          </p:grpSpPr>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4F24C400-4EE5-1F62-715D-AFE5E7FEEEFF}"/>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4610B81-F20E-CF19-1327-47C87C8DDC7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29268" r="-24390" b="-52000"/>
                    </a:stretch>
                  </a:blipFill>
                </p:spPr>
                <p:txBody>
                  <a:bodyPr/>
                  <a:lstStyle/>
                  <a:p>
                    <a:r>
                      <a:rPr lang="en-US">
                        <a:noFill/>
                      </a:rPr>
                      <a:t> </a:t>
                    </a:r>
                  </a:p>
                </p:txBody>
              </p:sp>
            </mc:Fallback>
          </mc:AlternateContent>
          <p:grpSp>
            <p:nvGrpSpPr>
              <p:cNvPr id="100" name="Group 99">
                <a:extLst>
                  <a:ext uri="{FF2B5EF4-FFF2-40B4-BE49-F238E27FC236}">
                    <a16:creationId xmlns:a16="http://schemas.microsoft.com/office/drawing/2014/main" id="{1E9AD5F8-C136-E84F-ECC5-A7F76DF2B1B4}"/>
                  </a:ext>
                </a:extLst>
              </p:cNvPr>
              <p:cNvGrpSpPr/>
              <p:nvPr/>
            </p:nvGrpSpPr>
            <p:grpSpPr>
              <a:xfrm>
                <a:off x="565964" y="883621"/>
                <a:ext cx="5486400" cy="5485835"/>
                <a:chOff x="3878442" y="1338439"/>
                <a:chExt cx="3840480" cy="3840480"/>
              </a:xfrm>
            </p:grpSpPr>
            <p:cxnSp>
              <p:nvCxnSpPr>
                <p:cNvPr id="101" name="Straight Connector 100">
                  <a:extLst>
                    <a:ext uri="{FF2B5EF4-FFF2-40B4-BE49-F238E27FC236}">
                      <a16:creationId xmlns:a16="http://schemas.microsoft.com/office/drawing/2014/main" id="{8157B31F-1DA9-80AC-F129-552112C2076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D893851-9E96-C1E3-2B5C-453AC536A05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3" name="Group 102">
              <a:extLst>
                <a:ext uri="{FF2B5EF4-FFF2-40B4-BE49-F238E27FC236}">
                  <a16:creationId xmlns:a16="http://schemas.microsoft.com/office/drawing/2014/main" id="{9C1EB6A1-6979-02EA-9F74-FC66BC59CE1F}"/>
                </a:ext>
              </a:extLst>
            </p:cNvPr>
            <p:cNvGrpSpPr/>
            <p:nvPr/>
          </p:nvGrpSpPr>
          <p:grpSpPr>
            <a:xfrm>
              <a:off x="1201890" y="1575289"/>
              <a:ext cx="3698780" cy="3600204"/>
              <a:chOff x="4248727" y="1912341"/>
              <a:chExt cx="3697388" cy="3598849"/>
            </a:xfrm>
          </p:grpSpPr>
          <p:grpSp>
            <p:nvGrpSpPr>
              <p:cNvPr id="104" name="Group 103">
                <a:extLst>
                  <a:ext uri="{FF2B5EF4-FFF2-40B4-BE49-F238E27FC236}">
                    <a16:creationId xmlns:a16="http://schemas.microsoft.com/office/drawing/2014/main" id="{FFDAE26C-982A-C3CB-B867-DF73EBE22F6E}"/>
                  </a:ext>
                </a:extLst>
              </p:cNvPr>
              <p:cNvGrpSpPr/>
              <p:nvPr/>
            </p:nvGrpSpPr>
            <p:grpSpPr>
              <a:xfrm>
                <a:off x="4481077" y="2121268"/>
                <a:ext cx="3183077" cy="3179634"/>
                <a:chOff x="4481077" y="2121268"/>
                <a:chExt cx="3183077" cy="3179634"/>
              </a:xfrm>
            </p:grpSpPr>
            <p:cxnSp>
              <p:nvCxnSpPr>
                <p:cNvPr id="113" name="Straight Arrow Connector 112">
                  <a:extLst>
                    <a:ext uri="{FF2B5EF4-FFF2-40B4-BE49-F238E27FC236}">
                      <a16:creationId xmlns:a16="http://schemas.microsoft.com/office/drawing/2014/main" id="{05414DED-56E8-5AFD-0138-4C0ABA44FF43}"/>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CB9EEFC9-BAF7-DB42-BA85-410E869FD71A}"/>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F021995-221C-A60D-B5F7-B0CD97CBB216}"/>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E3C585A6-B0B6-5AA1-88A9-1E99FB2F90DC}"/>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F50073D-BA63-1922-0844-D4F2852A9267}"/>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69ECCF4A-F301-3CAE-6BC2-4053594A268F}"/>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D3BFF94-81FF-D6CA-2056-1F12A34488F6}"/>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5EA3B304-FBDD-791F-2AC9-DF35B283C051}"/>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8994AF9-BD41-CC62-177C-6B5A63E1B3A1}"/>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4E18B1C5-7C9F-78B5-96A2-513E49BC8133}"/>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16DE8EA8-7998-2070-95AA-B2932F3A2E12}"/>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683B043-CD96-7BE3-F4AC-8E2742B705CD}"/>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DECD8D5-75F3-6996-EE23-303FD21ED00B}"/>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CCAB046-1B6F-04F0-1C29-6AE576499D35}"/>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0AEAD21-FE67-C511-10A1-C1D9EA46D5D5}"/>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7342CF7B-02E0-2317-2335-17A40E453A94}"/>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65F4F67B-E7BD-33A6-0D40-FC80B6E638B0}"/>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7D49FC9-6D2A-A9B1-2217-43F33CA48D1F}"/>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45DFE176-1100-5112-304E-FC7F3FA99606}"/>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B83C4162-F3F3-F703-5AE0-D619C21213A0}"/>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8807110F-1A1F-3C00-D11A-F3D305C74B03}"/>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666CC73D-81E2-8C98-D514-12A9364DC26C}"/>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A4A14B4C-B420-B612-45D9-2524E9DD9C27}"/>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30F91939-C8B3-743A-3238-04DA2CF0F0CB}"/>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5" name="Straight Arrow Connector 104">
                <a:extLst>
                  <a:ext uri="{FF2B5EF4-FFF2-40B4-BE49-F238E27FC236}">
                    <a16:creationId xmlns:a16="http://schemas.microsoft.com/office/drawing/2014/main" id="{80523854-DFF5-B201-AC75-2447CCF1E1FD}"/>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0F6EDEEA-6F83-DF17-1A38-0F8F4449F4F4}"/>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D4FABD6-4909-BCD8-D50D-859DC613A6CE}"/>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FCAB0DC-A9C4-8B9E-B179-5106D1CAC4A5}"/>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6926D38-BAB9-3391-2F94-CB79BFEA973F}"/>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A697848-5D98-ABD6-EEE4-F80268F983F5}"/>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B45F1E4-34E6-E542-6D12-C9748F94E162}"/>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A09B805-2389-6DA9-BD86-22AAB7C85A40}"/>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59" name="Group 258">
              <a:extLst>
                <a:ext uri="{FF2B5EF4-FFF2-40B4-BE49-F238E27FC236}">
                  <a16:creationId xmlns:a16="http://schemas.microsoft.com/office/drawing/2014/main" id="{D461788A-CBC7-1740-54F8-B1C7861FCB93}"/>
                </a:ext>
              </a:extLst>
            </p:cNvPr>
            <p:cNvGrpSpPr/>
            <p:nvPr/>
          </p:nvGrpSpPr>
          <p:grpSpPr>
            <a:xfrm>
              <a:off x="1020547" y="1534369"/>
              <a:ext cx="4102711" cy="3549668"/>
              <a:chOff x="1020547" y="1534369"/>
              <a:chExt cx="4102711" cy="3549668"/>
            </a:xfrm>
          </p:grpSpPr>
          <p:sp>
            <p:nvSpPr>
              <p:cNvPr id="201" name="Freeform 16">
                <a:extLst>
                  <a:ext uri="{FF2B5EF4-FFF2-40B4-BE49-F238E27FC236}">
                    <a16:creationId xmlns:a16="http://schemas.microsoft.com/office/drawing/2014/main" id="{92FFA446-D9F6-BBE1-1600-DE9584388564}"/>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5E0D9D2-5E0F-0A69-279C-F1D5DCC94BF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51A2053D-6088-C070-743C-0CF41CBE1A81}"/>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7"/>
                    <a:stretch>
                      <a:fillRect/>
                    </a:stretch>
                  </a:blipFill>
                </p:spPr>
                <p:txBody>
                  <a:bodyPr/>
                  <a:lstStyle/>
                  <a:p>
                    <a:r>
                      <a:rPr lang="en-US">
                        <a:noFill/>
                      </a:rPr>
                      <a:t> </a:t>
                    </a:r>
                  </a:p>
                </p:txBody>
              </p:sp>
            </mc:Fallback>
          </mc:AlternateContent>
          <p:sp>
            <p:nvSpPr>
              <p:cNvPr id="206" name="Freeform 19">
                <a:extLst>
                  <a:ext uri="{FF2B5EF4-FFF2-40B4-BE49-F238E27FC236}">
                    <a16:creationId xmlns:a16="http://schemas.microsoft.com/office/drawing/2014/main" id="{EDF089DD-1E09-ECF7-6CB2-5F7B3263C54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3287776B-2739-1AE5-F9EE-A660C9185285}"/>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9E7D9D5-4E59-EFD4-7F9B-4C040E4073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261" name="Rectangle 260">
                <a:extLst>
                  <a:ext uri="{FF2B5EF4-FFF2-40B4-BE49-F238E27FC236}">
                    <a16:creationId xmlns:a16="http://schemas.microsoft.com/office/drawing/2014/main" id="{AE8CD417-7439-F8FB-3A9E-947A7BD29094}"/>
                  </a:ext>
                </a:extLst>
              </p:cNvPr>
              <p:cNvSpPr/>
              <p:nvPr/>
            </p:nvSpPr>
            <p:spPr>
              <a:xfrm>
                <a:off x="-9009" y="2948"/>
                <a:ext cx="6413872" cy="584775"/>
              </a:xfrm>
              <a:prstGeom prst="rect">
                <a:avLst/>
              </a:prstGeom>
            </p:spPr>
            <p:txBody>
              <a:bodyPr wrap="none">
                <a:spAutoFit/>
              </a:bodyPr>
              <a:lstStyle/>
              <a:p>
                <a:r>
                  <a:rPr lang="en-US" sz="3200" dirty="0"/>
                  <a:t>The flow of the displacement field </a:t>
                </a:r>
                <a14:m>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𝑎</m:t>
                        </m:r>
                      </m:sup>
                    </m:sSup>
                  </m:oMath>
                </a14:m>
                <a:endParaRPr lang="en-US" sz="3200" dirty="0"/>
              </a:p>
            </p:txBody>
          </p:sp>
        </mc:Choice>
        <mc:Fallback xmlns="">
          <p:sp>
            <p:nvSpPr>
              <p:cNvPr id="261" name="Rectangle 260">
                <a:extLst>
                  <a:ext uri="{FF2B5EF4-FFF2-40B4-BE49-F238E27FC236}">
                    <a16:creationId xmlns:a16="http://schemas.microsoft.com/office/drawing/2014/main" id="{AE8CD417-7439-F8FB-3A9E-947A7BD29094}"/>
                  </a:ext>
                </a:extLst>
              </p:cNvPr>
              <p:cNvSpPr>
                <a:spLocks noRot="1" noChangeAspect="1" noMove="1" noResize="1" noEditPoints="1" noAdjustHandles="1" noChangeArrowheads="1" noChangeShapeType="1" noTextEdit="1"/>
              </p:cNvSpPr>
              <p:nvPr/>
            </p:nvSpPr>
            <p:spPr>
              <a:xfrm>
                <a:off x="-9009" y="2948"/>
                <a:ext cx="6413872" cy="584775"/>
              </a:xfrm>
              <a:prstGeom prst="rect">
                <a:avLst/>
              </a:prstGeom>
              <a:blipFill>
                <a:blip r:embed="rId8"/>
                <a:stretch>
                  <a:fillRect l="-247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3908243081"/>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80576</TotalTime>
  <Words>3171</Words>
  <Application>Microsoft Office PowerPoint</Application>
  <PresentationFormat>Widescreen</PresentationFormat>
  <Paragraphs>472</Paragraphs>
  <Slides>40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 Math</vt:lpstr>
      <vt:lpstr>CMMI8</vt:lpstr>
      <vt:lpstr>CMR10</vt:lpstr>
      <vt:lpstr>Wingdings 3</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Phillip Kaufman</cp:lastModifiedBy>
  <cp:revision>200</cp:revision>
  <dcterms:created xsi:type="dcterms:W3CDTF">2021-04-07T15:17:47Z</dcterms:created>
  <dcterms:modified xsi:type="dcterms:W3CDTF">2024-05-16T19:50:23Z</dcterms:modified>
</cp:coreProperties>
</file>