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9" r:id="rId2"/>
    <p:sldId id="921" r:id="rId3"/>
    <p:sldId id="902" r:id="rId4"/>
    <p:sldId id="936" r:id="rId5"/>
    <p:sldId id="965" r:id="rId6"/>
    <p:sldId id="941" r:id="rId7"/>
    <p:sldId id="937" r:id="rId8"/>
    <p:sldId id="945" r:id="rId9"/>
    <p:sldId id="944" r:id="rId10"/>
    <p:sldId id="946" r:id="rId11"/>
    <p:sldId id="947" r:id="rId12"/>
    <p:sldId id="971" r:id="rId13"/>
    <p:sldId id="948" r:id="rId14"/>
    <p:sldId id="924" r:id="rId15"/>
    <p:sldId id="918" r:id="rId16"/>
    <p:sldId id="950" r:id="rId17"/>
    <p:sldId id="972" r:id="rId18"/>
    <p:sldId id="907" r:id="rId19"/>
    <p:sldId id="973" r:id="rId20"/>
    <p:sldId id="953" r:id="rId21"/>
    <p:sldId id="909" r:id="rId22"/>
    <p:sldId id="908" r:id="rId23"/>
    <p:sldId id="920" r:id="rId24"/>
    <p:sldId id="966" r:id="rId25"/>
    <p:sldId id="955" r:id="rId26"/>
    <p:sldId id="968" r:id="rId27"/>
    <p:sldId id="969" r:id="rId28"/>
    <p:sldId id="957" r:id="rId29"/>
    <p:sldId id="963" r:id="rId30"/>
    <p:sldId id="912" r:id="rId31"/>
    <p:sldId id="959" r:id="rId32"/>
    <p:sldId id="913" r:id="rId33"/>
    <p:sldId id="960" r:id="rId34"/>
    <p:sldId id="961" r:id="rId35"/>
    <p:sldId id="914" r:id="rId36"/>
    <p:sldId id="915" r:id="rId37"/>
    <p:sldId id="970" r:id="rId38"/>
    <p:sldId id="962" r:id="rId39"/>
    <p:sldId id="952" r:id="rId40"/>
    <p:sldId id="932" r:id="rId41"/>
    <p:sldId id="917" r:id="rId42"/>
    <p:sldId id="923" r:id="rId43"/>
    <p:sldId id="91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5BCD"/>
    <a:srgbClr val="7030A0"/>
    <a:srgbClr val="C9A6E4"/>
    <a:srgbClr val="002D4D"/>
    <a:srgbClr val="001F35"/>
    <a:srgbClr val="00355A"/>
    <a:srgbClr val="005796"/>
    <a:srgbClr val="004475"/>
    <a:srgbClr val="0060A4"/>
    <a:srgbClr val="006B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B25B10-5B1C-4017-B167-ED3104435743}" v="555" dt="2024-05-16T19:49:30.0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7" autoAdjust="0"/>
    <p:restoredTop sz="88189" autoAdjust="0"/>
  </p:normalViewPr>
  <p:slideViewPr>
    <p:cSldViewPr snapToGrid="0">
      <p:cViewPr varScale="1">
        <p:scale>
          <a:sx n="108" d="100"/>
          <a:sy n="108" d="100"/>
        </p:scale>
        <p:origin x="138" y="480"/>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 Kaufman" userId="c001b2a046940d7c" providerId="LiveId" clId="{5CB25B10-5B1C-4017-B167-ED3104435743}"/>
    <pc:docChg chg="undo redo custSel addSld delSld modSld sldOrd">
      <pc:chgData name="Phillip Kaufman" userId="c001b2a046940d7c" providerId="LiveId" clId="{5CB25B10-5B1C-4017-B167-ED3104435743}" dt="2024-05-16T19:50:12.655" v="2522" actId="20577"/>
      <pc:docMkLst>
        <pc:docMk/>
      </pc:docMkLst>
      <pc:sldChg chg="addSp delSp modSp mod">
        <pc:chgData name="Phillip Kaufman" userId="c001b2a046940d7c" providerId="LiveId" clId="{5CB25B10-5B1C-4017-B167-ED3104435743}" dt="2024-05-16T08:21:12.459" v="2317" actId="1076"/>
        <pc:sldMkLst>
          <pc:docMk/>
          <pc:sldMk cId="2876084972" sldId="902"/>
        </pc:sldMkLst>
        <pc:spChg chg="add mod">
          <ac:chgData name="Phillip Kaufman" userId="c001b2a046940d7c" providerId="LiveId" clId="{5CB25B10-5B1C-4017-B167-ED3104435743}" dt="2024-05-16T08:21:12.459" v="2317" actId="1076"/>
          <ac:spMkLst>
            <pc:docMk/>
            <pc:sldMk cId="2876084972" sldId="902"/>
            <ac:spMk id="6" creationId="{FC120B7F-C6D8-9379-1B1E-BA53F7FC2EF5}"/>
          </ac:spMkLst>
        </pc:spChg>
        <pc:spChg chg="add del mod">
          <ac:chgData name="Phillip Kaufman" userId="c001b2a046940d7c" providerId="LiveId" clId="{5CB25B10-5B1C-4017-B167-ED3104435743}" dt="2024-05-16T08:20:53.086" v="2310"/>
          <ac:spMkLst>
            <pc:docMk/>
            <pc:sldMk cId="2876084972" sldId="902"/>
            <ac:spMk id="7" creationId="{0075675B-37F5-8C16-047C-3453F8340C14}"/>
          </ac:spMkLst>
        </pc:spChg>
        <pc:spChg chg="mod">
          <ac:chgData name="Phillip Kaufman" userId="c001b2a046940d7c" providerId="LiveId" clId="{5CB25B10-5B1C-4017-B167-ED3104435743}" dt="2024-05-16T08:20:25.564" v="2300" actId="1076"/>
          <ac:spMkLst>
            <pc:docMk/>
            <pc:sldMk cId="2876084972" sldId="902"/>
            <ac:spMk id="16" creationId="{C39B304C-2170-EB4C-B05A-259B1C7696A8}"/>
          </ac:spMkLst>
        </pc:spChg>
        <pc:spChg chg="mod">
          <ac:chgData name="Phillip Kaufman" userId="c001b2a046940d7c" providerId="LiveId" clId="{5CB25B10-5B1C-4017-B167-ED3104435743}" dt="2024-05-16T08:20:25.564" v="2300" actId="1076"/>
          <ac:spMkLst>
            <pc:docMk/>
            <pc:sldMk cId="2876084972" sldId="902"/>
            <ac:spMk id="22" creationId="{18935A27-1F1A-9C23-FC34-072DF5053D67}"/>
          </ac:spMkLst>
        </pc:spChg>
        <pc:spChg chg="mod">
          <ac:chgData name="Phillip Kaufman" userId="c001b2a046940d7c" providerId="LiveId" clId="{5CB25B10-5B1C-4017-B167-ED3104435743}" dt="2024-05-16T08:20:29.535" v="2301" actId="1076"/>
          <ac:spMkLst>
            <pc:docMk/>
            <pc:sldMk cId="2876084972" sldId="902"/>
            <ac:spMk id="23" creationId="{E6AF5946-AC6C-7373-BC59-2D8969C43C4D}"/>
          </ac:spMkLst>
        </pc:spChg>
        <pc:spChg chg="mod">
          <ac:chgData name="Phillip Kaufman" userId="c001b2a046940d7c" providerId="LiveId" clId="{5CB25B10-5B1C-4017-B167-ED3104435743}" dt="2024-05-16T08:20:56.473" v="2313" actId="1076"/>
          <ac:spMkLst>
            <pc:docMk/>
            <pc:sldMk cId="2876084972" sldId="902"/>
            <ac:spMk id="24" creationId="{446BAD3D-ADF6-9D4E-1F99-29A320FC9B61}"/>
          </ac:spMkLst>
        </pc:spChg>
        <pc:spChg chg="mod">
          <ac:chgData name="Phillip Kaufman" userId="c001b2a046940d7c" providerId="LiveId" clId="{5CB25B10-5B1C-4017-B167-ED3104435743}" dt="2024-05-16T08:20:32.196" v="2302" actId="1076"/>
          <ac:spMkLst>
            <pc:docMk/>
            <pc:sldMk cId="2876084972" sldId="902"/>
            <ac:spMk id="25" creationId="{D8D4561F-8E33-7D59-63DC-2E57FFEF60EC}"/>
          </ac:spMkLst>
        </pc:spChg>
        <pc:spChg chg="mod">
          <ac:chgData name="Phillip Kaufman" userId="c001b2a046940d7c" providerId="LiveId" clId="{5CB25B10-5B1C-4017-B167-ED3104435743}" dt="2024-05-16T08:21:01.498" v="2314" actId="1076"/>
          <ac:spMkLst>
            <pc:docMk/>
            <pc:sldMk cId="2876084972" sldId="902"/>
            <ac:spMk id="26" creationId="{00B879E3-86E9-0506-7032-B3EB9EA592B6}"/>
          </ac:spMkLst>
        </pc:spChg>
      </pc:sldChg>
      <pc:sldChg chg="addSp delSp modSp mod">
        <pc:chgData name="Phillip Kaufman" userId="c001b2a046940d7c" providerId="LiveId" clId="{5CB25B10-5B1C-4017-B167-ED3104435743}" dt="2024-05-16T19:47:51.397" v="2513"/>
        <pc:sldMkLst>
          <pc:docMk/>
          <pc:sldMk cId="699598180" sldId="907"/>
        </pc:sldMkLst>
        <pc:spChg chg="mod">
          <ac:chgData name="Phillip Kaufman" userId="c001b2a046940d7c" providerId="LiveId" clId="{5CB25B10-5B1C-4017-B167-ED3104435743}" dt="2024-05-16T07:53:18.976" v="1918" actId="404"/>
          <ac:spMkLst>
            <pc:docMk/>
            <pc:sldMk cId="699598180" sldId="907"/>
            <ac:spMk id="5" creationId="{598D03F2-93D9-83BF-CDA9-A512BA4F8C99}"/>
          </ac:spMkLst>
        </pc:spChg>
        <pc:spChg chg="mod">
          <ac:chgData name="Phillip Kaufman" userId="c001b2a046940d7c" providerId="LiveId" clId="{5CB25B10-5B1C-4017-B167-ED3104435743}" dt="2024-05-16T07:53:18.976" v="1918" actId="404"/>
          <ac:spMkLst>
            <pc:docMk/>
            <pc:sldMk cId="699598180" sldId="907"/>
            <ac:spMk id="6" creationId="{AA2EDE3B-E316-5354-6C01-6E53B36D5921}"/>
          </ac:spMkLst>
        </pc:spChg>
        <pc:spChg chg="mod">
          <ac:chgData name="Phillip Kaufman" userId="c001b2a046940d7c" providerId="LiveId" clId="{5CB25B10-5B1C-4017-B167-ED3104435743}" dt="2024-05-14T06:48:52.603" v="789"/>
          <ac:spMkLst>
            <pc:docMk/>
            <pc:sldMk cId="699598180" sldId="907"/>
            <ac:spMk id="10" creationId="{F86BA03E-944E-489D-9CFC-7EA656FD6A9B}"/>
          </ac:spMkLst>
        </pc:spChg>
        <pc:spChg chg="mod">
          <ac:chgData name="Phillip Kaufman" userId="c001b2a046940d7c" providerId="LiveId" clId="{5CB25B10-5B1C-4017-B167-ED3104435743}" dt="2024-05-14T06:48:52.603" v="789"/>
          <ac:spMkLst>
            <pc:docMk/>
            <pc:sldMk cId="699598180" sldId="907"/>
            <ac:spMk id="45" creationId="{87FC683C-ED2E-CFE2-8F9D-789318B89321}"/>
          </ac:spMkLst>
        </pc:spChg>
        <pc:spChg chg="mod">
          <ac:chgData name="Phillip Kaufman" userId="c001b2a046940d7c" providerId="LiveId" clId="{5CB25B10-5B1C-4017-B167-ED3104435743}" dt="2024-05-14T06:48:52.603" v="789"/>
          <ac:spMkLst>
            <pc:docMk/>
            <pc:sldMk cId="699598180" sldId="907"/>
            <ac:spMk id="46" creationId="{6425C28B-9276-67AA-08E0-9F873F1C0D75}"/>
          </ac:spMkLst>
        </pc:spChg>
        <pc:spChg chg="mod">
          <ac:chgData name="Phillip Kaufman" userId="c001b2a046940d7c" providerId="LiveId" clId="{5CB25B10-5B1C-4017-B167-ED3104435743}" dt="2024-05-16T07:53:18.976" v="1918" actId="404"/>
          <ac:spMkLst>
            <pc:docMk/>
            <pc:sldMk cId="699598180" sldId="907"/>
            <ac:spMk id="50" creationId="{B21C8D8B-D398-EF6D-95D1-34C78403608D}"/>
          </ac:spMkLst>
        </pc:spChg>
        <pc:spChg chg="add mod">
          <ac:chgData name="Phillip Kaufman" userId="c001b2a046940d7c" providerId="LiveId" clId="{5CB25B10-5B1C-4017-B167-ED3104435743}" dt="2024-05-16T19:47:51.397" v="2513"/>
          <ac:spMkLst>
            <pc:docMk/>
            <pc:sldMk cId="699598180" sldId="907"/>
            <ac:spMk id="51" creationId="{791A8E3B-7703-CC81-54FD-89DF08878869}"/>
          </ac:spMkLst>
        </pc:spChg>
        <pc:spChg chg="mod">
          <ac:chgData name="Phillip Kaufman" userId="c001b2a046940d7c" providerId="LiveId" clId="{5CB25B10-5B1C-4017-B167-ED3104435743}" dt="2024-05-16T07:53:18.976" v="1918" actId="404"/>
          <ac:spMkLst>
            <pc:docMk/>
            <pc:sldMk cId="699598180" sldId="907"/>
            <ac:spMk id="53" creationId="{FB53B42E-80F2-7E14-F92D-499C5A7C18AB}"/>
          </ac:spMkLst>
        </pc:spChg>
        <pc:spChg chg="mod">
          <ac:chgData name="Phillip Kaufman" userId="c001b2a046940d7c" providerId="LiveId" clId="{5CB25B10-5B1C-4017-B167-ED3104435743}" dt="2024-05-16T19:47:51.397" v="2513"/>
          <ac:spMkLst>
            <pc:docMk/>
            <pc:sldMk cId="699598180" sldId="907"/>
            <ac:spMk id="57" creationId="{504C5FDF-CEA9-0F8A-5E51-62D5E8168390}"/>
          </ac:spMkLst>
        </pc:spChg>
        <pc:spChg chg="mod">
          <ac:chgData name="Phillip Kaufman" userId="c001b2a046940d7c" providerId="LiveId" clId="{5CB25B10-5B1C-4017-B167-ED3104435743}" dt="2024-05-16T19:47:51.397" v="2513"/>
          <ac:spMkLst>
            <pc:docMk/>
            <pc:sldMk cId="699598180" sldId="907"/>
            <ac:spMk id="58" creationId="{05BA4446-3990-43EC-99D3-F6335A5E7DFD}"/>
          </ac:spMkLst>
        </pc:spChg>
        <pc:spChg chg="mod">
          <ac:chgData name="Phillip Kaufman" userId="c001b2a046940d7c" providerId="LiveId" clId="{5CB25B10-5B1C-4017-B167-ED3104435743}" dt="2024-05-16T19:47:51.397" v="2513"/>
          <ac:spMkLst>
            <pc:docMk/>
            <pc:sldMk cId="699598180" sldId="907"/>
            <ac:spMk id="157" creationId="{A7ACA2F0-F109-7422-E721-5445E99FAC93}"/>
          </ac:spMkLst>
        </pc:spChg>
        <pc:spChg chg="mod">
          <ac:chgData name="Phillip Kaufman" userId="c001b2a046940d7c" providerId="LiveId" clId="{5CB25B10-5B1C-4017-B167-ED3104435743}" dt="2024-05-16T19:47:51.397" v="2513"/>
          <ac:spMkLst>
            <pc:docMk/>
            <pc:sldMk cId="699598180" sldId="907"/>
            <ac:spMk id="158" creationId="{21749A8C-3ED8-F19E-8797-C70C502CBB6A}"/>
          </ac:spMkLst>
        </pc:spChg>
        <pc:spChg chg="del">
          <ac:chgData name="Phillip Kaufman" userId="c001b2a046940d7c" providerId="LiveId" clId="{5CB25B10-5B1C-4017-B167-ED3104435743}" dt="2024-05-16T19:47:51.151" v="2512" actId="478"/>
          <ac:spMkLst>
            <pc:docMk/>
            <pc:sldMk cId="699598180" sldId="907"/>
            <ac:spMk id="184" creationId="{A6B5FC1E-2BAB-DD93-FA52-D3B3CA502CDC}"/>
          </ac:spMkLst>
        </pc:spChg>
        <pc:spChg chg="del">
          <ac:chgData name="Phillip Kaufman" userId="c001b2a046940d7c" providerId="LiveId" clId="{5CB25B10-5B1C-4017-B167-ED3104435743}" dt="2024-05-16T19:47:51.151" v="2512" actId="478"/>
          <ac:spMkLst>
            <pc:docMk/>
            <pc:sldMk cId="699598180" sldId="907"/>
            <ac:spMk id="185" creationId="{1643CECD-95F2-36A1-CF9B-DE7F7FE623B4}"/>
          </ac:spMkLst>
        </pc:spChg>
        <pc:grpChg chg="add del mod">
          <ac:chgData name="Phillip Kaufman" userId="c001b2a046940d7c" providerId="LiveId" clId="{5CB25B10-5B1C-4017-B167-ED3104435743}" dt="2024-05-16T19:47:51.151" v="2512" actId="478"/>
          <ac:grpSpMkLst>
            <pc:docMk/>
            <pc:sldMk cId="699598180" sldId="907"/>
            <ac:grpSpMk id="8" creationId="{60604119-AD22-5DDD-2369-CE936148DD2D}"/>
          </ac:grpSpMkLst>
        </pc:grpChg>
        <pc:grpChg chg="mod">
          <ac:chgData name="Phillip Kaufman" userId="c001b2a046940d7c" providerId="LiveId" clId="{5CB25B10-5B1C-4017-B167-ED3104435743}" dt="2024-05-14T06:48:52.603" v="789"/>
          <ac:grpSpMkLst>
            <pc:docMk/>
            <pc:sldMk cId="699598180" sldId="907"/>
            <ac:grpSpMk id="9" creationId="{AA0A2D83-7CFC-04BE-C672-195DAE0F5AAC}"/>
          </ac:grpSpMkLst>
        </pc:grpChg>
        <pc:grpChg chg="mod">
          <ac:chgData name="Phillip Kaufman" userId="c001b2a046940d7c" providerId="LiveId" clId="{5CB25B10-5B1C-4017-B167-ED3104435743}" dt="2024-05-14T06:48:52.603" v="789"/>
          <ac:grpSpMkLst>
            <pc:docMk/>
            <pc:sldMk cId="699598180" sldId="907"/>
            <ac:grpSpMk id="11" creationId="{41C945DC-70CB-A8F2-C91E-FF465125AD99}"/>
          </ac:grpSpMkLst>
        </pc:grpChg>
        <pc:grpChg chg="mod">
          <ac:chgData name="Phillip Kaufman" userId="c001b2a046940d7c" providerId="LiveId" clId="{5CB25B10-5B1C-4017-B167-ED3104435743}" dt="2024-05-14T06:48:52.603" v="789"/>
          <ac:grpSpMkLst>
            <pc:docMk/>
            <pc:sldMk cId="699598180" sldId="907"/>
            <ac:grpSpMk id="12" creationId="{0064EDEB-CD80-A6B3-C178-F614CFEE39D5}"/>
          </ac:grpSpMkLst>
        </pc:grpChg>
        <pc:grpChg chg="mod">
          <ac:chgData name="Phillip Kaufman" userId="c001b2a046940d7c" providerId="LiveId" clId="{5CB25B10-5B1C-4017-B167-ED3104435743}" dt="2024-05-14T06:48:52.603" v="789"/>
          <ac:grpSpMkLst>
            <pc:docMk/>
            <pc:sldMk cId="699598180" sldId="907"/>
            <ac:grpSpMk id="47" creationId="{36850FBB-A3BF-CF7C-E164-0B3184639C01}"/>
          </ac:grpSpMkLst>
        </pc:grpChg>
        <pc:grpChg chg="add mod">
          <ac:chgData name="Phillip Kaufman" userId="c001b2a046940d7c" providerId="LiveId" clId="{5CB25B10-5B1C-4017-B167-ED3104435743}" dt="2024-05-16T19:47:51.397" v="2513"/>
          <ac:grpSpMkLst>
            <pc:docMk/>
            <pc:sldMk cId="699598180" sldId="907"/>
            <ac:grpSpMk id="52" creationId="{4B3FD2F3-0826-2791-42F9-7D260BED4C76}"/>
          </ac:grpSpMkLst>
        </pc:grpChg>
        <pc:grpChg chg="mod">
          <ac:chgData name="Phillip Kaufman" userId="c001b2a046940d7c" providerId="LiveId" clId="{5CB25B10-5B1C-4017-B167-ED3104435743}" dt="2024-05-16T19:47:51.397" v="2513"/>
          <ac:grpSpMkLst>
            <pc:docMk/>
            <pc:sldMk cId="699598180" sldId="907"/>
            <ac:grpSpMk id="54" creationId="{DB20088D-A68D-A857-5CF6-652DBC95C10D}"/>
          </ac:grpSpMkLst>
        </pc:grpChg>
        <pc:grpChg chg="mod">
          <ac:chgData name="Phillip Kaufman" userId="c001b2a046940d7c" providerId="LiveId" clId="{5CB25B10-5B1C-4017-B167-ED3104435743}" dt="2024-05-16T19:47:51.397" v="2513"/>
          <ac:grpSpMkLst>
            <pc:docMk/>
            <pc:sldMk cId="699598180" sldId="907"/>
            <ac:grpSpMk id="55" creationId="{9611CB3F-9BEE-9A0E-F859-D5225CB9C603}"/>
          </ac:grpSpMkLst>
        </pc:grpChg>
        <pc:grpChg chg="mod">
          <ac:chgData name="Phillip Kaufman" userId="c001b2a046940d7c" providerId="LiveId" clId="{5CB25B10-5B1C-4017-B167-ED3104435743}" dt="2024-05-16T19:47:51.397" v="2513"/>
          <ac:grpSpMkLst>
            <pc:docMk/>
            <pc:sldMk cId="699598180" sldId="907"/>
            <ac:grpSpMk id="56" creationId="{B03F3C24-77BE-4733-C89A-D92DDB1CD5D5}"/>
          </ac:grpSpMkLst>
        </pc:grpChg>
        <pc:grpChg chg="del">
          <ac:chgData name="Phillip Kaufman" userId="c001b2a046940d7c" providerId="LiveId" clId="{5CB25B10-5B1C-4017-B167-ED3104435743}" dt="2024-05-14T06:48:52.257" v="788" actId="478"/>
          <ac:grpSpMkLst>
            <pc:docMk/>
            <pc:sldMk cId="699598180" sldId="907"/>
            <ac:grpSpMk id="142" creationId="{869C243C-B9F2-7782-83EB-AA265E3A10D9}"/>
          </ac:grpSpMkLst>
        </pc:grpChg>
        <pc:cxnChg chg="mod">
          <ac:chgData name="Phillip Kaufman" userId="c001b2a046940d7c" providerId="LiveId" clId="{5CB25B10-5B1C-4017-B167-ED3104435743}" dt="2024-05-14T06:48:52.603" v="789"/>
          <ac:cxnSpMkLst>
            <pc:docMk/>
            <pc:sldMk cId="699598180" sldId="907"/>
            <ac:cxnSpMk id="13" creationId="{DF2DAC6A-C5EE-B61C-2AEF-14D5B5EA68BA}"/>
          </ac:cxnSpMkLst>
        </pc:cxnChg>
        <pc:cxnChg chg="mod">
          <ac:chgData name="Phillip Kaufman" userId="c001b2a046940d7c" providerId="LiveId" clId="{5CB25B10-5B1C-4017-B167-ED3104435743}" dt="2024-05-14T06:48:52.603" v="789"/>
          <ac:cxnSpMkLst>
            <pc:docMk/>
            <pc:sldMk cId="699598180" sldId="907"/>
            <ac:cxnSpMk id="14" creationId="{9279B195-0E8D-C3AC-86A4-A09E11CF3623}"/>
          </ac:cxnSpMkLst>
        </pc:cxnChg>
        <pc:cxnChg chg="mod">
          <ac:chgData name="Phillip Kaufman" userId="c001b2a046940d7c" providerId="LiveId" clId="{5CB25B10-5B1C-4017-B167-ED3104435743}" dt="2024-05-14T06:48:52.603" v="789"/>
          <ac:cxnSpMkLst>
            <pc:docMk/>
            <pc:sldMk cId="699598180" sldId="907"/>
            <ac:cxnSpMk id="15" creationId="{1988EB09-D9D7-7870-88B5-EF981E46440C}"/>
          </ac:cxnSpMkLst>
        </pc:cxnChg>
        <pc:cxnChg chg="mod">
          <ac:chgData name="Phillip Kaufman" userId="c001b2a046940d7c" providerId="LiveId" clId="{5CB25B10-5B1C-4017-B167-ED3104435743}" dt="2024-05-14T06:48:52.603" v="789"/>
          <ac:cxnSpMkLst>
            <pc:docMk/>
            <pc:sldMk cId="699598180" sldId="907"/>
            <ac:cxnSpMk id="16" creationId="{A0593335-587E-A562-FF40-7EF11400113F}"/>
          </ac:cxnSpMkLst>
        </pc:cxnChg>
        <pc:cxnChg chg="mod">
          <ac:chgData name="Phillip Kaufman" userId="c001b2a046940d7c" providerId="LiveId" clId="{5CB25B10-5B1C-4017-B167-ED3104435743}" dt="2024-05-14T06:48:52.603" v="789"/>
          <ac:cxnSpMkLst>
            <pc:docMk/>
            <pc:sldMk cId="699598180" sldId="907"/>
            <ac:cxnSpMk id="17" creationId="{4143FFCB-2204-A528-097D-AA92052A82D1}"/>
          </ac:cxnSpMkLst>
        </pc:cxnChg>
        <pc:cxnChg chg="mod">
          <ac:chgData name="Phillip Kaufman" userId="c001b2a046940d7c" providerId="LiveId" clId="{5CB25B10-5B1C-4017-B167-ED3104435743}" dt="2024-05-14T06:48:52.603" v="789"/>
          <ac:cxnSpMkLst>
            <pc:docMk/>
            <pc:sldMk cId="699598180" sldId="907"/>
            <ac:cxnSpMk id="18" creationId="{8A8F42FB-1CD2-36E7-C798-D485BFAF3C58}"/>
          </ac:cxnSpMkLst>
        </pc:cxnChg>
        <pc:cxnChg chg="mod">
          <ac:chgData name="Phillip Kaufman" userId="c001b2a046940d7c" providerId="LiveId" clId="{5CB25B10-5B1C-4017-B167-ED3104435743}" dt="2024-05-14T06:48:52.603" v="789"/>
          <ac:cxnSpMkLst>
            <pc:docMk/>
            <pc:sldMk cId="699598180" sldId="907"/>
            <ac:cxnSpMk id="19" creationId="{0FB953AF-B4C4-062F-FDB8-23029BB5EB70}"/>
          </ac:cxnSpMkLst>
        </pc:cxnChg>
        <pc:cxnChg chg="mod">
          <ac:chgData name="Phillip Kaufman" userId="c001b2a046940d7c" providerId="LiveId" clId="{5CB25B10-5B1C-4017-B167-ED3104435743}" dt="2024-05-14T06:48:52.603" v="789"/>
          <ac:cxnSpMkLst>
            <pc:docMk/>
            <pc:sldMk cId="699598180" sldId="907"/>
            <ac:cxnSpMk id="20" creationId="{B089DF5A-6F23-CACC-BF1D-D98D7211803D}"/>
          </ac:cxnSpMkLst>
        </pc:cxnChg>
        <pc:cxnChg chg="mod">
          <ac:chgData name="Phillip Kaufman" userId="c001b2a046940d7c" providerId="LiveId" clId="{5CB25B10-5B1C-4017-B167-ED3104435743}" dt="2024-05-14T06:48:52.603" v="789"/>
          <ac:cxnSpMkLst>
            <pc:docMk/>
            <pc:sldMk cId="699598180" sldId="907"/>
            <ac:cxnSpMk id="21" creationId="{37057880-952D-E281-7FB1-FCC0662476BE}"/>
          </ac:cxnSpMkLst>
        </pc:cxnChg>
        <pc:cxnChg chg="mod">
          <ac:chgData name="Phillip Kaufman" userId="c001b2a046940d7c" providerId="LiveId" clId="{5CB25B10-5B1C-4017-B167-ED3104435743}" dt="2024-05-14T06:48:52.603" v="789"/>
          <ac:cxnSpMkLst>
            <pc:docMk/>
            <pc:sldMk cId="699598180" sldId="907"/>
            <ac:cxnSpMk id="22" creationId="{46D98E43-931F-EB13-159C-156BA2114B4A}"/>
          </ac:cxnSpMkLst>
        </pc:cxnChg>
        <pc:cxnChg chg="mod">
          <ac:chgData name="Phillip Kaufman" userId="c001b2a046940d7c" providerId="LiveId" clId="{5CB25B10-5B1C-4017-B167-ED3104435743}" dt="2024-05-14T06:48:52.603" v="789"/>
          <ac:cxnSpMkLst>
            <pc:docMk/>
            <pc:sldMk cId="699598180" sldId="907"/>
            <ac:cxnSpMk id="23" creationId="{3FD00B49-5289-EEE1-E58C-62AF8DA743ED}"/>
          </ac:cxnSpMkLst>
        </pc:cxnChg>
        <pc:cxnChg chg="mod">
          <ac:chgData name="Phillip Kaufman" userId="c001b2a046940d7c" providerId="LiveId" clId="{5CB25B10-5B1C-4017-B167-ED3104435743}" dt="2024-05-14T06:48:52.603" v="789"/>
          <ac:cxnSpMkLst>
            <pc:docMk/>
            <pc:sldMk cId="699598180" sldId="907"/>
            <ac:cxnSpMk id="24" creationId="{1B70C961-3B2E-BF87-8ABC-33506251DC04}"/>
          </ac:cxnSpMkLst>
        </pc:cxnChg>
        <pc:cxnChg chg="mod">
          <ac:chgData name="Phillip Kaufman" userId="c001b2a046940d7c" providerId="LiveId" clId="{5CB25B10-5B1C-4017-B167-ED3104435743}" dt="2024-05-14T06:48:52.603" v="789"/>
          <ac:cxnSpMkLst>
            <pc:docMk/>
            <pc:sldMk cId="699598180" sldId="907"/>
            <ac:cxnSpMk id="25" creationId="{2B6A58BE-ADBE-E92B-FCDB-227A5962051F}"/>
          </ac:cxnSpMkLst>
        </pc:cxnChg>
        <pc:cxnChg chg="mod">
          <ac:chgData name="Phillip Kaufman" userId="c001b2a046940d7c" providerId="LiveId" clId="{5CB25B10-5B1C-4017-B167-ED3104435743}" dt="2024-05-14T06:48:52.603" v="789"/>
          <ac:cxnSpMkLst>
            <pc:docMk/>
            <pc:sldMk cId="699598180" sldId="907"/>
            <ac:cxnSpMk id="26" creationId="{C50282D7-272A-759C-756A-A161E46EBEB2}"/>
          </ac:cxnSpMkLst>
        </pc:cxnChg>
        <pc:cxnChg chg="mod">
          <ac:chgData name="Phillip Kaufman" userId="c001b2a046940d7c" providerId="LiveId" clId="{5CB25B10-5B1C-4017-B167-ED3104435743}" dt="2024-05-14T06:48:52.603" v="789"/>
          <ac:cxnSpMkLst>
            <pc:docMk/>
            <pc:sldMk cId="699598180" sldId="907"/>
            <ac:cxnSpMk id="27" creationId="{DDE54723-4AB5-9C06-E8A5-17D863E21986}"/>
          </ac:cxnSpMkLst>
        </pc:cxnChg>
        <pc:cxnChg chg="mod">
          <ac:chgData name="Phillip Kaufman" userId="c001b2a046940d7c" providerId="LiveId" clId="{5CB25B10-5B1C-4017-B167-ED3104435743}" dt="2024-05-14T06:48:52.603" v="789"/>
          <ac:cxnSpMkLst>
            <pc:docMk/>
            <pc:sldMk cId="699598180" sldId="907"/>
            <ac:cxnSpMk id="28" creationId="{878657D6-2F6A-94AF-5201-C4405A35B584}"/>
          </ac:cxnSpMkLst>
        </pc:cxnChg>
        <pc:cxnChg chg="mod">
          <ac:chgData name="Phillip Kaufman" userId="c001b2a046940d7c" providerId="LiveId" clId="{5CB25B10-5B1C-4017-B167-ED3104435743}" dt="2024-05-14T06:48:52.603" v="789"/>
          <ac:cxnSpMkLst>
            <pc:docMk/>
            <pc:sldMk cId="699598180" sldId="907"/>
            <ac:cxnSpMk id="29" creationId="{C02C64DC-9C44-A938-2D26-5782F36DB422}"/>
          </ac:cxnSpMkLst>
        </pc:cxnChg>
        <pc:cxnChg chg="mod">
          <ac:chgData name="Phillip Kaufman" userId="c001b2a046940d7c" providerId="LiveId" clId="{5CB25B10-5B1C-4017-B167-ED3104435743}" dt="2024-05-14T06:48:52.603" v="789"/>
          <ac:cxnSpMkLst>
            <pc:docMk/>
            <pc:sldMk cId="699598180" sldId="907"/>
            <ac:cxnSpMk id="30" creationId="{567FD5CF-8F29-F6BB-A8C4-C0949B81903C}"/>
          </ac:cxnSpMkLst>
        </pc:cxnChg>
        <pc:cxnChg chg="mod">
          <ac:chgData name="Phillip Kaufman" userId="c001b2a046940d7c" providerId="LiveId" clId="{5CB25B10-5B1C-4017-B167-ED3104435743}" dt="2024-05-14T06:48:52.603" v="789"/>
          <ac:cxnSpMkLst>
            <pc:docMk/>
            <pc:sldMk cId="699598180" sldId="907"/>
            <ac:cxnSpMk id="31" creationId="{DC9BB3CF-5B2C-01C5-16D0-D218BC118304}"/>
          </ac:cxnSpMkLst>
        </pc:cxnChg>
        <pc:cxnChg chg="mod">
          <ac:chgData name="Phillip Kaufman" userId="c001b2a046940d7c" providerId="LiveId" clId="{5CB25B10-5B1C-4017-B167-ED3104435743}" dt="2024-05-14T06:48:52.603" v="789"/>
          <ac:cxnSpMkLst>
            <pc:docMk/>
            <pc:sldMk cId="699598180" sldId="907"/>
            <ac:cxnSpMk id="32" creationId="{FD5199A5-B698-CE58-C224-007F280D40AE}"/>
          </ac:cxnSpMkLst>
        </pc:cxnChg>
        <pc:cxnChg chg="mod">
          <ac:chgData name="Phillip Kaufman" userId="c001b2a046940d7c" providerId="LiveId" clId="{5CB25B10-5B1C-4017-B167-ED3104435743}" dt="2024-05-14T06:48:52.603" v="789"/>
          <ac:cxnSpMkLst>
            <pc:docMk/>
            <pc:sldMk cId="699598180" sldId="907"/>
            <ac:cxnSpMk id="33" creationId="{D86DC444-98F7-74DE-6279-3677B1E13C3B}"/>
          </ac:cxnSpMkLst>
        </pc:cxnChg>
        <pc:cxnChg chg="mod">
          <ac:chgData name="Phillip Kaufman" userId="c001b2a046940d7c" providerId="LiveId" clId="{5CB25B10-5B1C-4017-B167-ED3104435743}" dt="2024-05-14T06:48:52.603" v="789"/>
          <ac:cxnSpMkLst>
            <pc:docMk/>
            <pc:sldMk cId="699598180" sldId="907"/>
            <ac:cxnSpMk id="34" creationId="{DE68B39C-6393-0963-1C6A-EBEC6C2FC90E}"/>
          </ac:cxnSpMkLst>
        </pc:cxnChg>
        <pc:cxnChg chg="mod">
          <ac:chgData name="Phillip Kaufman" userId="c001b2a046940d7c" providerId="LiveId" clId="{5CB25B10-5B1C-4017-B167-ED3104435743}" dt="2024-05-14T06:48:52.603" v="789"/>
          <ac:cxnSpMkLst>
            <pc:docMk/>
            <pc:sldMk cId="699598180" sldId="907"/>
            <ac:cxnSpMk id="35" creationId="{9701E530-482F-8680-C6C5-CB6C47978707}"/>
          </ac:cxnSpMkLst>
        </pc:cxnChg>
        <pc:cxnChg chg="mod">
          <ac:chgData name="Phillip Kaufman" userId="c001b2a046940d7c" providerId="LiveId" clId="{5CB25B10-5B1C-4017-B167-ED3104435743}" dt="2024-05-14T06:48:52.603" v="789"/>
          <ac:cxnSpMkLst>
            <pc:docMk/>
            <pc:sldMk cId="699598180" sldId="907"/>
            <ac:cxnSpMk id="36" creationId="{26E88405-4F1D-D48D-8BCC-690CB1525216}"/>
          </ac:cxnSpMkLst>
        </pc:cxnChg>
        <pc:cxnChg chg="mod">
          <ac:chgData name="Phillip Kaufman" userId="c001b2a046940d7c" providerId="LiveId" clId="{5CB25B10-5B1C-4017-B167-ED3104435743}" dt="2024-05-14T06:48:52.603" v="789"/>
          <ac:cxnSpMkLst>
            <pc:docMk/>
            <pc:sldMk cId="699598180" sldId="907"/>
            <ac:cxnSpMk id="37" creationId="{3FE78178-F2CB-15D6-87BC-A85AC9A9F2AF}"/>
          </ac:cxnSpMkLst>
        </pc:cxnChg>
        <pc:cxnChg chg="mod">
          <ac:chgData name="Phillip Kaufman" userId="c001b2a046940d7c" providerId="LiveId" clId="{5CB25B10-5B1C-4017-B167-ED3104435743}" dt="2024-05-14T06:48:52.603" v="789"/>
          <ac:cxnSpMkLst>
            <pc:docMk/>
            <pc:sldMk cId="699598180" sldId="907"/>
            <ac:cxnSpMk id="38" creationId="{0FE8D072-7F8F-9575-1853-55E8CCFBAB23}"/>
          </ac:cxnSpMkLst>
        </pc:cxnChg>
        <pc:cxnChg chg="mod">
          <ac:chgData name="Phillip Kaufman" userId="c001b2a046940d7c" providerId="LiveId" clId="{5CB25B10-5B1C-4017-B167-ED3104435743}" dt="2024-05-14T06:48:52.603" v="789"/>
          <ac:cxnSpMkLst>
            <pc:docMk/>
            <pc:sldMk cId="699598180" sldId="907"/>
            <ac:cxnSpMk id="39" creationId="{782F5E50-EFA3-8037-4633-08FEF706EB31}"/>
          </ac:cxnSpMkLst>
        </pc:cxnChg>
        <pc:cxnChg chg="mod">
          <ac:chgData name="Phillip Kaufman" userId="c001b2a046940d7c" providerId="LiveId" clId="{5CB25B10-5B1C-4017-B167-ED3104435743}" dt="2024-05-14T06:48:52.603" v="789"/>
          <ac:cxnSpMkLst>
            <pc:docMk/>
            <pc:sldMk cId="699598180" sldId="907"/>
            <ac:cxnSpMk id="40" creationId="{4AB82582-3812-82E1-864E-68BC59FFF8CF}"/>
          </ac:cxnSpMkLst>
        </pc:cxnChg>
        <pc:cxnChg chg="mod">
          <ac:chgData name="Phillip Kaufman" userId="c001b2a046940d7c" providerId="LiveId" clId="{5CB25B10-5B1C-4017-B167-ED3104435743}" dt="2024-05-14T06:48:52.603" v="789"/>
          <ac:cxnSpMkLst>
            <pc:docMk/>
            <pc:sldMk cId="699598180" sldId="907"/>
            <ac:cxnSpMk id="41" creationId="{CD92DB5E-EA28-CC52-57E2-743DD350256C}"/>
          </ac:cxnSpMkLst>
        </pc:cxnChg>
        <pc:cxnChg chg="mod">
          <ac:chgData name="Phillip Kaufman" userId="c001b2a046940d7c" providerId="LiveId" clId="{5CB25B10-5B1C-4017-B167-ED3104435743}" dt="2024-05-14T06:48:52.603" v="789"/>
          <ac:cxnSpMkLst>
            <pc:docMk/>
            <pc:sldMk cId="699598180" sldId="907"/>
            <ac:cxnSpMk id="42" creationId="{C0F43611-5C8D-AE3B-F088-B668A9D83331}"/>
          </ac:cxnSpMkLst>
        </pc:cxnChg>
        <pc:cxnChg chg="mod">
          <ac:chgData name="Phillip Kaufman" userId="c001b2a046940d7c" providerId="LiveId" clId="{5CB25B10-5B1C-4017-B167-ED3104435743}" dt="2024-05-14T06:48:52.603" v="789"/>
          <ac:cxnSpMkLst>
            <pc:docMk/>
            <pc:sldMk cId="699598180" sldId="907"/>
            <ac:cxnSpMk id="43" creationId="{7EC8B58F-0612-BB79-0288-2EAE028EBBC5}"/>
          </ac:cxnSpMkLst>
        </pc:cxnChg>
        <pc:cxnChg chg="mod">
          <ac:chgData name="Phillip Kaufman" userId="c001b2a046940d7c" providerId="LiveId" clId="{5CB25B10-5B1C-4017-B167-ED3104435743}" dt="2024-05-14T06:48:52.603" v="789"/>
          <ac:cxnSpMkLst>
            <pc:docMk/>
            <pc:sldMk cId="699598180" sldId="907"/>
            <ac:cxnSpMk id="44" creationId="{700496BF-618A-7874-A90C-9ED06A967409}"/>
          </ac:cxnSpMkLst>
        </pc:cxnChg>
        <pc:cxnChg chg="mod">
          <ac:chgData name="Phillip Kaufman" userId="c001b2a046940d7c" providerId="LiveId" clId="{5CB25B10-5B1C-4017-B167-ED3104435743}" dt="2024-05-14T06:48:52.603" v="789"/>
          <ac:cxnSpMkLst>
            <pc:docMk/>
            <pc:sldMk cId="699598180" sldId="907"/>
            <ac:cxnSpMk id="48" creationId="{6BC95A81-E441-54F6-6640-2643FF41B99D}"/>
          </ac:cxnSpMkLst>
        </pc:cxnChg>
        <pc:cxnChg chg="mod">
          <ac:chgData name="Phillip Kaufman" userId="c001b2a046940d7c" providerId="LiveId" clId="{5CB25B10-5B1C-4017-B167-ED3104435743}" dt="2024-05-14T06:48:52.603" v="789"/>
          <ac:cxnSpMkLst>
            <pc:docMk/>
            <pc:sldMk cId="699598180" sldId="907"/>
            <ac:cxnSpMk id="49" creationId="{39F7E481-ECC4-0477-E647-7B3555F1A408}"/>
          </ac:cxnSpMkLst>
        </pc:cxnChg>
        <pc:cxnChg chg="mod">
          <ac:chgData name="Phillip Kaufman" userId="c001b2a046940d7c" providerId="LiveId" clId="{5CB25B10-5B1C-4017-B167-ED3104435743}" dt="2024-05-16T19:47:51.397" v="2513"/>
          <ac:cxnSpMkLst>
            <pc:docMk/>
            <pc:sldMk cId="699598180" sldId="907"/>
            <ac:cxnSpMk id="59" creationId="{F6C2C82A-C768-3F21-2142-105AF23C0442}"/>
          </ac:cxnSpMkLst>
        </pc:cxnChg>
        <pc:cxnChg chg="mod">
          <ac:chgData name="Phillip Kaufman" userId="c001b2a046940d7c" providerId="LiveId" clId="{5CB25B10-5B1C-4017-B167-ED3104435743}" dt="2024-05-16T19:47:51.397" v="2513"/>
          <ac:cxnSpMkLst>
            <pc:docMk/>
            <pc:sldMk cId="699598180" sldId="907"/>
            <ac:cxnSpMk id="60" creationId="{4391DABE-3F3A-7944-DFCA-03AF6A788336}"/>
          </ac:cxnSpMkLst>
        </pc:cxnChg>
        <pc:cxnChg chg="mod">
          <ac:chgData name="Phillip Kaufman" userId="c001b2a046940d7c" providerId="LiveId" clId="{5CB25B10-5B1C-4017-B167-ED3104435743}" dt="2024-05-16T19:47:51.397" v="2513"/>
          <ac:cxnSpMkLst>
            <pc:docMk/>
            <pc:sldMk cId="699598180" sldId="907"/>
            <ac:cxnSpMk id="61" creationId="{AB84300C-ECFF-C40E-6308-F94F57C48E65}"/>
          </ac:cxnSpMkLst>
        </pc:cxnChg>
        <pc:cxnChg chg="mod">
          <ac:chgData name="Phillip Kaufman" userId="c001b2a046940d7c" providerId="LiveId" clId="{5CB25B10-5B1C-4017-B167-ED3104435743}" dt="2024-05-16T19:47:51.397" v="2513"/>
          <ac:cxnSpMkLst>
            <pc:docMk/>
            <pc:sldMk cId="699598180" sldId="907"/>
            <ac:cxnSpMk id="62" creationId="{85A5E9C6-49F2-6740-5498-7A5BD7C5130E}"/>
          </ac:cxnSpMkLst>
        </pc:cxnChg>
        <pc:cxnChg chg="mod">
          <ac:chgData name="Phillip Kaufman" userId="c001b2a046940d7c" providerId="LiveId" clId="{5CB25B10-5B1C-4017-B167-ED3104435743}" dt="2024-05-16T19:47:51.397" v="2513"/>
          <ac:cxnSpMkLst>
            <pc:docMk/>
            <pc:sldMk cId="699598180" sldId="907"/>
            <ac:cxnSpMk id="63" creationId="{9F658EB4-CEC2-8132-6C14-BBCD1576BC5A}"/>
          </ac:cxnSpMkLst>
        </pc:cxnChg>
        <pc:cxnChg chg="mod">
          <ac:chgData name="Phillip Kaufman" userId="c001b2a046940d7c" providerId="LiveId" clId="{5CB25B10-5B1C-4017-B167-ED3104435743}" dt="2024-05-16T19:47:51.397" v="2513"/>
          <ac:cxnSpMkLst>
            <pc:docMk/>
            <pc:sldMk cId="699598180" sldId="907"/>
            <ac:cxnSpMk id="128" creationId="{34B86A2D-D580-A023-0B51-EDFC6AAD0039}"/>
          </ac:cxnSpMkLst>
        </pc:cxnChg>
        <pc:cxnChg chg="mod">
          <ac:chgData name="Phillip Kaufman" userId="c001b2a046940d7c" providerId="LiveId" clId="{5CB25B10-5B1C-4017-B167-ED3104435743}" dt="2024-05-16T19:47:51.397" v="2513"/>
          <ac:cxnSpMkLst>
            <pc:docMk/>
            <pc:sldMk cId="699598180" sldId="907"/>
            <ac:cxnSpMk id="129" creationId="{E85E8556-8097-7E24-D468-C15F4CF11EE3}"/>
          </ac:cxnSpMkLst>
        </pc:cxnChg>
        <pc:cxnChg chg="mod">
          <ac:chgData name="Phillip Kaufman" userId="c001b2a046940d7c" providerId="LiveId" clId="{5CB25B10-5B1C-4017-B167-ED3104435743}" dt="2024-05-16T19:47:51.397" v="2513"/>
          <ac:cxnSpMkLst>
            <pc:docMk/>
            <pc:sldMk cId="699598180" sldId="907"/>
            <ac:cxnSpMk id="130" creationId="{023E2617-415F-CDB7-B8AE-58CC0C99A707}"/>
          </ac:cxnSpMkLst>
        </pc:cxnChg>
        <pc:cxnChg chg="mod">
          <ac:chgData name="Phillip Kaufman" userId="c001b2a046940d7c" providerId="LiveId" clId="{5CB25B10-5B1C-4017-B167-ED3104435743}" dt="2024-05-16T19:47:51.397" v="2513"/>
          <ac:cxnSpMkLst>
            <pc:docMk/>
            <pc:sldMk cId="699598180" sldId="907"/>
            <ac:cxnSpMk id="131" creationId="{B05A5B10-17F2-E0E3-08C6-06B1BCD42D26}"/>
          </ac:cxnSpMkLst>
        </pc:cxnChg>
        <pc:cxnChg chg="mod">
          <ac:chgData name="Phillip Kaufman" userId="c001b2a046940d7c" providerId="LiveId" clId="{5CB25B10-5B1C-4017-B167-ED3104435743}" dt="2024-05-16T19:47:51.397" v="2513"/>
          <ac:cxnSpMkLst>
            <pc:docMk/>
            <pc:sldMk cId="699598180" sldId="907"/>
            <ac:cxnSpMk id="132" creationId="{A0CE2665-8390-620E-31D8-83AF11D053F6}"/>
          </ac:cxnSpMkLst>
        </pc:cxnChg>
        <pc:cxnChg chg="mod">
          <ac:chgData name="Phillip Kaufman" userId="c001b2a046940d7c" providerId="LiveId" clId="{5CB25B10-5B1C-4017-B167-ED3104435743}" dt="2024-05-16T19:47:51.397" v="2513"/>
          <ac:cxnSpMkLst>
            <pc:docMk/>
            <pc:sldMk cId="699598180" sldId="907"/>
            <ac:cxnSpMk id="133" creationId="{E3460A32-A2E6-EE2E-C68F-3943996F1BBC}"/>
          </ac:cxnSpMkLst>
        </pc:cxnChg>
        <pc:cxnChg chg="mod">
          <ac:chgData name="Phillip Kaufman" userId="c001b2a046940d7c" providerId="LiveId" clId="{5CB25B10-5B1C-4017-B167-ED3104435743}" dt="2024-05-16T19:47:51.397" v="2513"/>
          <ac:cxnSpMkLst>
            <pc:docMk/>
            <pc:sldMk cId="699598180" sldId="907"/>
            <ac:cxnSpMk id="134" creationId="{7807A000-89DC-6B32-B3C8-B762FAB897F7}"/>
          </ac:cxnSpMkLst>
        </pc:cxnChg>
        <pc:cxnChg chg="mod">
          <ac:chgData name="Phillip Kaufman" userId="c001b2a046940d7c" providerId="LiveId" clId="{5CB25B10-5B1C-4017-B167-ED3104435743}" dt="2024-05-16T19:47:51.397" v="2513"/>
          <ac:cxnSpMkLst>
            <pc:docMk/>
            <pc:sldMk cId="699598180" sldId="907"/>
            <ac:cxnSpMk id="135" creationId="{551C5E71-A2A9-9124-ECD9-5B41117CF96B}"/>
          </ac:cxnSpMkLst>
        </pc:cxnChg>
        <pc:cxnChg chg="mod">
          <ac:chgData name="Phillip Kaufman" userId="c001b2a046940d7c" providerId="LiveId" clId="{5CB25B10-5B1C-4017-B167-ED3104435743}" dt="2024-05-16T19:47:51.397" v="2513"/>
          <ac:cxnSpMkLst>
            <pc:docMk/>
            <pc:sldMk cId="699598180" sldId="907"/>
            <ac:cxnSpMk id="136" creationId="{193990E4-AA21-D9F6-ADA5-0D6296FA7ABD}"/>
          </ac:cxnSpMkLst>
        </pc:cxnChg>
        <pc:cxnChg chg="mod">
          <ac:chgData name="Phillip Kaufman" userId="c001b2a046940d7c" providerId="LiveId" clId="{5CB25B10-5B1C-4017-B167-ED3104435743}" dt="2024-05-16T19:47:51.397" v="2513"/>
          <ac:cxnSpMkLst>
            <pc:docMk/>
            <pc:sldMk cId="699598180" sldId="907"/>
            <ac:cxnSpMk id="137" creationId="{A6E6AC2A-A5CE-EBF3-83DE-9C5F74620C9E}"/>
          </ac:cxnSpMkLst>
        </pc:cxnChg>
        <pc:cxnChg chg="mod">
          <ac:chgData name="Phillip Kaufman" userId="c001b2a046940d7c" providerId="LiveId" clId="{5CB25B10-5B1C-4017-B167-ED3104435743}" dt="2024-05-16T19:47:51.397" v="2513"/>
          <ac:cxnSpMkLst>
            <pc:docMk/>
            <pc:sldMk cId="699598180" sldId="907"/>
            <ac:cxnSpMk id="138" creationId="{1B9D15DF-8608-8163-E8B4-CD74C59E146A}"/>
          </ac:cxnSpMkLst>
        </pc:cxnChg>
        <pc:cxnChg chg="mod">
          <ac:chgData name="Phillip Kaufman" userId="c001b2a046940d7c" providerId="LiveId" clId="{5CB25B10-5B1C-4017-B167-ED3104435743}" dt="2024-05-16T19:47:51.397" v="2513"/>
          <ac:cxnSpMkLst>
            <pc:docMk/>
            <pc:sldMk cId="699598180" sldId="907"/>
            <ac:cxnSpMk id="139" creationId="{687ACBEB-3639-D789-F0B7-AA743150E077}"/>
          </ac:cxnSpMkLst>
        </pc:cxnChg>
        <pc:cxnChg chg="mod">
          <ac:chgData name="Phillip Kaufman" userId="c001b2a046940d7c" providerId="LiveId" clId="{5CB25B10-5B1C-4017-B167-ED3104435743}" dt="2024-05-16T19:47:51.397" v="2513"/>
          <ac:cxnSpMkLst>
            <pc:docMk/>
            <pc:sldMk cId="699598180" sldId="907"/>
            <ac:cxnSpMk id="140" creationId="{FF680BA9-CC61-505F-FD5F-11EB771CBA1D}"/>
          </ac:cxnSpMkLst>
        </pc:cxnChg>
        <pc:cxnChg chg="mod">
          <ac:chgData name="Phillip Kaufman" userId="c001b2a046940d7c" providerId="LiveId" clId="{5CB25B10-5B1C-4017-B167-ED3104435743}" dt="2024-05-16T19:47:51.397" v="2513"/>
          <ac:cxnSpMkLst>
            <pc:docMk/>
            <pc:sldMk cId="699598180" sldId="907"/>
            <ac:cxnSpMk id="141" creationId="{6B1465CF-163E-A50F-E79D-CF72CBA751FB}"/>
          </ac:cxnSpMkLst>
        </pc:cxnChg>
        <pc:cxnChg chg="mod">
          <ac:chgData name="Phillip Kaufman" userId="c001b2a046940d7c" providerId="LiveId" clId="{5CB25B10-5B1C-4017-B167-ED3104435743}" dt="2024-05-16T19:47:51.397" v="2513"/>
          <ac:cxnSpMkLst>
            <pc:docMk/>
            <pc:sldMk cId="699598180" sldId="907"/>
            <ac:cxnSpMk id="142" creationId="{B16C068B-DD3A-8B14-0F6F-D825D5CA2C8B}"/>
          </ac:cxnSpMkLst>
        </pc:cxnChg>
        <pc:cxnChg chg="mod">
          <ac:chgData name="Phillip Kaufman" userId="c001b2a046940d7c" providerId="LiveId" clId="{5CB25B10-5B1C-4017-B167-ED3104435743}" dt="2024-05-16T19:47:51.397" v="2513"/>
          <ac:cxnSpMkLst>
            <pc:docMk/>
            <pc:sldMk cId="699598180" sldId="907"/>
            <ac:cxnSpMk id="143" creationId="{3C9FB10D-E5BD-F9A8-0A4E-5CADE97B822C}"/>
          </ac:cxnSpMkLst>
        </pc:cxnChg>
        <pc:cxnChg chg="mod">
          <ac:chgData name="Phillip Kaufman" userId="c001b2a046940d7c" providerId="LiveId" clId="{5CB25B10-5B1C-4017-B167-ED3104435743}" dt="2024-05-16T19:47:51.397" v="2513"/>
          <ac:cxnSpMkLst>
            <pc:docMk/>
            <pc:sldMk cId="699598180" sldId="907"/>
            <ac:cxnSpMk id="144" creationId="{D4E5C97D-B8F3-6707-C6E1-80DCF6FB7B7C}"/>
          </ac:cxnSpMkLst>
        </pc:cxnChg>
        <pc:cxnChg chg="mod">
          <ac:chgData name="Phillip Kaufman" userId="c001b2a046940d7c" providerId="LiveId" clId="{5CB25B10-5B1C-4017-B167-ED3104435743}" dt="2024-05-16T19:47:51.397" v="2513"/>
          <ac:cxnSpMkLst>
            <pc:docMk/>
            <pc:sldMk cId="699598180" sldId="907"/>
            <ac:cxnSpMk id="145" creationId="{EC0C8F3A-C2DD-BBCA-2CE5-1B3E9A0AECB6}"/>
          </ac:cxnSpMkLst>
        </pc:cxnChg>
        <pc:cxnChg chg="mod">
          <ac:chgData name="Phillip Kaufman" userId="c001b2a046940d7c" providerId="LiveId" clId="{5CB25B10-5B1C-4017-B167-ED3104435743}" dt="2024-05-16T19:47:51.397" v="2513"/>
          <ac:cxnSpMkLst>
            <pc:docMk/>
            <pc:sldMk cId="699598180" sldId="907"/>
            <ac:cxnSpMk id="146" creationId="{1C41AA04-0E41-D217-CEFB-8BA554093962}"/>
          </ac:cxnSpMkLst>
        </pc:cxnChg>
        <pc:cxnChg chg="mod">
          <ac:chgData name="Phillip Kaufman" userId="c001b2a046940d7c" providerId="LiveId" clId="{5CB25B10-5B1C-4017-B167-ED3104435743}" dt="2024-05-16T19:47:51.397" v="2513"/>
          <ac:cxnSpMkLst>
            <pc:docMk/>
            <pc:sldMk cId="699598180" sldId="907"/>
            <ac:cxnSpMk id="147" creationId="{92EA6115-7F69-1DDE-29CA-F6CB3F002594}"/>
          </ac:cxnSpMkLst>
        </pc:cxnChg>
        <pc:cxnChg chg="mod">
          <ac:chgData name="Phillip Kaufman" userId="c001b2a046940d7c" providerId="LiveId" clId="{5CB25B10-5B1C-4017-B167-ED3104435743}" dt="2024-05-16T19:47:51.397" v="2513"/>
          <ac:cxnSpMkLst>
            <pc:docMk/>
            <pc:sldMk cId="699598180" sldId="907"/>
            <ac:cxnSpMk id="148" creationId="{4F777CFD-D63A-3258-9A48-B503590848B6}"/>
          </ac:cxnSpMkLst>
        </pc:cxnChg>
        <pc:cxnChg chg="mod">
          <ac:chgData name="Phillip Kaufman" userId="c001b2a046940d7c" providerId="LiveId" clId="{5CB25B10-5B1C-4017-B167-ED3104435743}" dt="2024-05-16T19:47:51.397" v="2513"/>
          <ac:cxnSpMkLst>
            <pc:docMk/>
            <pc:sldMk cId="699598180" sldId="907"/>
            <ac:cxnSpMk id="149" creationId="{8D0DDBD1-133A-D5D1-AB4A-E4E7996383DB}"/>
          </ac:cxnSpMkLst>
        </pc:cxnChg>
        <pc:cxnChg chg="mod">
          <ac:chgData name="Phillip Kaufman" userId="c001b2a046940d7c" providerId="LiveId" clId="{5CB25B10-5B1C-4017-B167-ED3104435743}" dt="2024-05-16T19:47:51.397" v="2513"/>
          <ac:cxnSpMkLst>
            <pc:docMk/>
            <pc:sldMk cId="699598180" sldId="907"/>
            <ac:cxnSpMk id="150" creationId="{4D619874-8D68-FE25-D591-20E338A87781}"/>
          </ac:cxnSpMkLst>
        </pc:cxnChg>
        <pc:cxnChg chg="mod">
          <ac:chgData name="Phillip Kaufman" userId="c001b2a046940d7c" providerId="LiveId" clId="{5CB25B10-5B1C-4017-B167-ED3104435743}" dt="2024-05-16T19:47:51.397" v="2513"/>
          <ac:cxnSpMkLst>
            <pc:docMk/>
            <pc:sldMk cId="699598180" sldId="907"/>
            <ac:cxnSpMk id="151" creationId="{4CCAD320-B5AC-6FCF-EAD0-494A1B7F7965}"/>
          </ac:cxnSpMkLst>
        </pc:cxnChg>
        <pc:cxnChg chg="mod">
          <ac:chgData name="Phillip Kaufman" userId="c001b2a046940d7c" providerId="LiveId" clId="{5CB25B10-5B1C-4017-B167-ED3104435743}" dt="2024-05-16T19:47:51.397" v="2513"/>
          <ac:cxnSpMkLst>
            <pc:docMk/>
            <pc:sldMk cId="699598180" sldId="907"/>
            <ac:cxnSpMk id="152" creationId="{20501EE3-5B2C-6FDD-9483-C6438B7BA1FD}"/>
          </ac:cxnSpMkLst>
        </pc:cxnChg>
        <pc:cxnChg chg="mod">
          <ac:chgData name="Phillip Kaufman" userId="c001b2a046940d7c" providerId="LiveId" clId="{5CB25B10-5B1C-4017-B167-ED3104435743}" dt="2024-05-16T19:47:51.397" v="2513"/>
          <ac:cxnSpMkLst>
            <pc:docMk/>
            <pc:sldMk cId="699598180" sldId="907"/>
            <ac:cxnSpMk id="153" creationId="{C36BC067-C01C-0E19-6119-FCB6A45EA0F2}"/>
          </ac:cxnSpMkLst>
        </pc:cxnChg>
        <pc:cxnChg chg="mod">
          <ac:chgData name="Phillip Kaufman" userId="c001b2a046940d7c" providerId="LiveId" clId="{5CB25B10-5B1C-4017-B167-ED3104435743}" dt="2024-05-16T19:47:51.397" v="2513"/>
          <ac:cxnSpMkLst>
            <pc:docMk/>
            <pc:sldMk cId="699598180" sldId="907"/>
            <ac:cxnSpMk id="154" creationId="{F7FE9DBF-30F6-A590-2A1F-FFDDECDBA81D}"/>
          </ac:cxnSpMkLst>
        </pc:cxnChg>
        <pc:cxnChg chg="mod">
          <ac:chgData name="Phillip Kaufman" userId="c001b2a046940d7c" providerId="LiveId" clId="{5CB25B10-5B1C-4017-B167-ED3104435743}" dt="2024-05-16T19:47:51.397" v="2513"/>
          <ac:cxnSpMkLst>
            <pc:docMk/>
            <pc:sldMk cId="699598180" sldId="907"/>
            <ac:cxnSpMk id="155" creationId="{EBDE9A17-593C-6222-6697-8F1AB2A1EE29}"/>
          </ac:cxnSpMkLst>
        </pc:cxnChg>
        <pc:cxnChg chg="mod">
          <ac:chgData name="Phillip Kaufman" userId="c001b2a046940d7c" providerId="LiveId" clId="{5CB25B10-5B1C-4017-B167-ED3104435743}" dt="2024-05-16T19:47:51.397" v="2513"/>
          <ac:cxnSpMkLst>
            <pc:docMk/>
            <pc:sldMk cId="699598180" sldId="907"/>
            <ac:cxnSpMk id="156" creationId="{D581DFF5-E9FB-500C-99A4-275C58669EBE}"/>
          </ac:cxnSpMkLst>
        </pc:cxnChg>
      </pc:sldChg>
      <pc:sldChg chg="addSp delSp modSp mod">
        <pc:chgData name="Phillip Kaufman" userId="c001b2a046940d7c" providerId="LiveId" clId="{5CB25B10-5B1C-4017-B167-ED3104435743}" dt="2024-05-16T19:47:19.966" v="2511" actId="1076"/>
        <pc:sldMkLst>
          <pc:docMk/>
          <pc:sldMk cId="1216216427" sldId="908"/>
        </pc:sldMkLst>
        <pc:spChg chg="add mod">
          <ac:chgData name="Phillip Kaufman" userId="c001b2a046940d7c" providerId="LiveId" clId="{5CB25B10-5B1C-4017-B167-ED3104435743}" dt="2024-05-16T08:00:19.306" v="2009" actId="1076"/>
          <ac:spMkLst>
            <pc:docMk/>
            <pc:sldMk cId="1216216427" sldId="908"/>
            <ac:spMk id="6" creationId="{9DFF4507-1C03-FFC2-CB5D-B58051F14673}"/>
          </ac:spMkLst>
        </pc:spChg>
        <pc:spChg chg="mod">
          <ac:chgData name="Phillip Kaufman" userId="c001b2a046940d7c" providerId="LiveId" clId="{5CB25B10-5B1C-4017-B167-ED3104435743}" dt="2024-05-16T08:00:17.203" v="2008" actId="1076"/>
          <ac:spMkLst>
            <pc:docMk/>
            <pc:sldMk cId="1216216427" sldId="908"/>
            <ac:spMk id="31" creationId="{AFCFE026-7334-EB87-0241-A955304A5424}"/>
          </ac:spMkLst>
        </pc:spChg>
        <pc:spChg chg="mod">
          <ac:chgData name="Phillip Kaufman" userId="c001b2a046940d7c" providerId="LiveId" clId="{5CB25B10-5B1C-4017-B167-ED3104435743}" dt="2024-05-16T08:00:13.386" v="2006" actId="1076"/>
          <ac:spMkLst>
            <pc:docMk/>
            <pc:sldMk cId="1216216427" sldId="908"/>
            <ac:spMk id="32" creationId="{8478D247-9F56-FA8B-971B-13F5A06E101D}"/>
          </ac:spMkLst>
        </pc:spChg>
        <pc:spChg chg="mod ord topLvl">
          <ac:chgData name="Phillip Kaufman" userId="c001b2a046940d7c" providerId="LiveId" clId="{5CB25B10-5B1C-4017-B167-ED3104435743}" dt="2024-05-16T19:47:08.968" v="2507" actId="164"/>
          <ac:spMkLst>
            <pc:docMk/>
            <pc:sldMk cId="1216216427" sldId="908"/>
            <ac:spMk id="77" creationId="{CB1FE8FF-CEB2-470A-7DA4-B5164BCF852A}"/>
          </ac:spMkLst>
        </pc:spChg>
        <pc:spChg chg="mod ord topLvl">
          <ac:chgData name="Phillip Kaufman" userId="c001b2a046940d7c" providerId="LiveId" clId="{5CB25B10-5B1C-4017-B167-ED3104435743}" dt="2024-05-16T19:47:08.968" v="2507" actId="164"/>
          <ac:spMkLst>
            <pc:docMk/>
            <pc:sldMk cId="1216216427" sldId="908"/>
            <ac:spMk id="78" creationId="{A74E30B9-FE90-8F34-22E3-35D3654EF246}"/>
          </ac:spMkLst>
        </pc:spChg>
        <pc:spChg chg="mod topLvl">
          <ac:chgData name="Phillip Kaufman" userId="c001b2a046940d7c" providerId="LiveId" clId="{5CB25B10-5B1C-4017-B167-ED3104435743}" dt="2024-05-16T19:47:13.371" v="2508" actId="164"/>
          <ac:spMkLst>
            <pc:docMk/>
            <pc:sldMk cId="1216216427" sldId="908"/>
            <ac:spMk id="79" creationId="{5FB554DC-FC13-6572-BCB3-2DD7A637153C}"/>
          </ac:spMkLst>
        </pc:spChg>
        <pc:spChg chg="mod topLvl">
          <ac:chgData name="Phillip Kaufman" userId="c001b2a046940d7c" providerId="LiveId" clId="{5CB25B10-5B1C-4017-B167-ED3104435743}" dt="2024-05-16T19:47:13.371" v="2508" actId="164"/>
          <ac:spMkLst>
            <pc:docMk/>
            <pc:sldMk cId="1216216427" sldId="908"/>
            <ac:spMk id="80" creationId="{DA143873-432F-C5EF-3A52-C134F5C8898C}"/>
          </ac:spMkLst>
        </pc:spChg>
        <pc:grpChg chg="del mod topLvl">
          <ac:chgData name="Phillip Kaufman" userId="c001b2a046940d7c" providerId="LiveId" clId="{5CB25B10-5B1C-4017-B167-ED3104435743}" dt="2024-05-16T19:43:56.662" v="2463" actId="478"/>
          <ac:grpSpMkLst>
            <pc:docMk/>
            <pc:sldMk cId="1216216427" sldId="908"/>
            <ac:grpSpMk id="29" creationId="{76F66EC2-CCFF-AB3F-6FA0-E1C627F2764B}"/>
          </ac:grpSpMkLst>
        </pc:grpChg>
        <pc:grpChg chg="add del mod ord topLvl">
          <ac:chgData name="Phillip Kaufman" userId="c001b2a046940d7c" providerId="LiveId" clId="{5CB25B10-5B1C-4017-B167-ED3104435743}" dt="2024-05-16T19:45:43.334" v="2495" actId="165"/>
          <ac:grpSpMkLst>
            <pc:docMk/>
            <pc:sldMk cId="1216216427" sldId="908"/>
            <ac:grpSpMk id="33" creationId="{234D2119-BC7C-CE5A-5DB1-C836D5A60ACB}"/>
          </ac:grpSpMkLst>
        </pc:grpChg>
        <pc:grpChg chg="del mod topLvl">
          <ac:chgData name="Phillip Kaufman" userId="c001b2a046940d7c" providerId="LiveId" clId="{5CB25B10-5B1C-4017-B167-ED3104435743}" dt="2024-05-16T19:46:34.303" v="2503" actId="165"/>
          <ac:grpSpMkLst>
            <pc:docMk/>
            <pc:sldMk cId="1216216427" sldId="908"/>
            <ac:grpSpMk id="34" creationId="{35E47162-2AAA-BB15-5352-27C630CFDE3D}"/>
          </ac:grpSpMkLst>
        </pc:grpChg>
        <pc:grpChg chg="del">
          <ac:chgData name="Phillip Kaufman" userId="c001b2a046940d7c" providerId="LiveId" clId="{5CB25B10-5B1C-4017-B167-ED3104435743}" dt="2024-05-16T19:43:52.764" v="2462" actId="165"/>
          <ac:grpSpMkLst>
            <pc:docMk/>
            <pc:sldMk cId="1216216427" sldId="908"/>
            <ac:grpSpMk id="39" creationId="{9BA70E87-D61A-8317-1F34-C4251813B0FB}"/>
          </ac:grpSpMkLst>
        </pc:grpChg>
        <pc:grpChg chg="del mod topLvl">
          <ac:chgData name="Phillip Kaufman" userId="c001b2a046940d7c" providerId="LiveId" clId="{5CB25B10-5B1C-4017-B167-ED3104435743}" dt="2024-05-16T19:45:43.334" v="2495" actId="165"/>
          <ac:grpSpMkLst>
            <pc:docMk/>
            <pc:sldMk cId="1216216427" sldId="908"/>
            <ac:grpSpMk id="50" creationId="{466B8101-3FC8-2B29-F948-A9DA096028A1}"/>
          </ac:grpSpMkLst>
        </pc:grpChg>
        <pc:grpChg chg="add del mod">
          <ac:chgData name="Phillip Kaufman" userId="c001b2a046940d7c" providerId="LiveId" clId="{5CB25B10-5B1C-4017-B167-ED3104435743}" dt="2024-05-16T19:45:40.147" v="2494" actId="165"/>
          <ac:grpSpMkLst>
            <pc:docMk/>
            <pc:sldMk cId="1216216427" sldId="908"/>
            <ac:grpSpMk id="71" creationId="{026DF41F-EBFB-AF56-9C36-A6B07AC9E93F}"/>
          </ac:grpSpMkLst>
        </pc:grpChg>
        <pc:grpChg chg="add mod">
          <ac:chgData name="Phillip Kaufman" userId="c001b2a046940d7c" providerId="LiveId" clId="{5CB25B10-5B1C-4017-B167-ED3104435743}" dt="2024-05-16T19:47:17.064" v="2509" actId="164"/>
          <ac:grpSpMkLst>
            <pc:docMk/>
            <pc:sldMk cId="1216216427" sldId="908"/>
            <ac:grpSpMk id="72" creationId="{822C903A-E64D-AD27-6574-E128BB642781}"/>
          </ac:grpSpMkLst>
        </pc:grpChg>
        <pc:grpChg chg="add mod">
          <ac:chgData name="Phillip Kaufman" userId="c001b2a046940d7c" providerId="LiveId" clId="{5CB25B10-5B1C-4017-B167-ED3104435743}" dt="2024-05-16T19:47:17.064" v="2509" actId="164"/>
          <ac:grpSpMkLst>
            <pc:docMk/>
            <pc:sldMk cId="1216216427" sldId="908"/>
            <ac:grpSpMk id="73" creationId="{4876D70B-EEF7-279F-4AD0-8DAF4C8AC3BA}"/>
          </ac:grpSpMkLst>
        </pc:grpChg>
        <pc:grpChg chg="add mod">
          <ac:chgData name="Phillip Kaufman" userId="c001b2a046940d7c" providerId="LiveId" clId="{5CB25B10-5B1C-4017-B167-ED3104435743}" dt="2024-05-16T19:47:17.064" v="2509" actId="164"/>
          <ac:grpSpMkLst>
            <pc:docMk/>
            <pc:sldMk cId="1216216427" sldId="908"/>
            <ac:grpSpMk id="74" creationId="{575CA865-0477-94CF-0127-35207625AC62}"/>
          </ac:grpSpMkLst>
        </pc:grpChg>
        <pc:grpChg chg="add mod">
          <ac:chgData name="Phillip Kaufman" userId="c001b2a046940d7c" providerId="LiveId" clId="{5CB25B10-5B1C-4017-B167-ED3104435743}" dt="2024-05-16T19:47:19.966" v="2511" actId="1076"/>
          <ac:grpSpMkLst>
            <pc:docMk/>
            <pc:sldMk cId="1216216427" sldId="908"/>
            <ac:grpSpMk id="75" creationId="{2A719AC2-7F28-C542-7787-FCC1092DE90C}"/>
          </ac:grpSpMkLst>
        </pc:grpChg>
        <pc:cxnChg chg="mod">
          <ac:chgData name="Phillip Kaufman" userId="c001b2a046940d7c" providerId="LiveId" clId="{5CB25B10-5B1C-4017-B167-ED3104435743}" dt="2024-05-16T19:43:52.764" v="2462" actId="165"/>
          <ac:cxnSpMkLst>
            <pc:docMk/>
            <pc:sldMk cId="1216216427" sldId="908"/>
            <ac:cxnSpMk id="4" creationId="{E34DFE4A-0BCA-341A-2BF7-EB147A065573}"/>
          </ac:cxnSpMkLst>
        </pc:cxnChg>
        <pc:cxnChg chg="mod">
          <ac:chgData name="Phillip Kaufman" userId="c001b2a046940d7c" providerId="LiveId" clId="{5CB25B10-5B1C-4017-B167-ED3104435743}" dt="2024-05-16T19:43:52.764" v="2462" actId="165"/>
          <ac:cxnSpMkLst>
            <pc:docMk/>
            <pc:sldMk cId="1216216427" sldId="908"/>
            <ac:cxnSpMk id="5" creationId="{B2228867-AF8A-5E52-B359-3005DC6D92FB}"/>
          </ac:cxnSpMkLst>
        </pc:cxnChg>
        <pc:cxnChg chg="mod">
          <ac:chgData name="Phillip Kaufman" userId="c001b2a046940d7c" providerId="LiveId" clId="{5CB25B10-5B1C-4017-B167-ED3104435743}" dt="2024-05-16T19:43:52.764" v="2462" actId="165"/>
          <ac:cxnSpMkLst>
            <pc:docMk/>
            <pc:sldMk cId="1216216427" sldId="908"/>
            <ac:cxnSpMk id="7" creationId="{A754DF83-8F5E-3335-87CF-600C8BFD7B7A}"/>
          </ac:cxnSpMkLst>
        </pc:cxnChg>
        <pc:cxnChg chg="mod">
          <ac:chgData name="Phillip Kaufman" userId="c001b2a046940d7c" providerId="LiveId" clId="{5CB25B10-5B1C-4017-B167-ED3104435743}" dt="2024-05-16T19:43:52.764" v="2462" actId="165"/>
          <ac:cxnSpMkLst>
            <pc:docMk/>
            <pc:sldMk cId="1216216427" sldId="908"/>
            <ac:cxnSpMk id="8" creationId="{01D15895-0140-7B51-6048-2B10BD5A67CC}"/>
          </ac:cxnSpMkLst>
        </pc:cxnChg>
        <pc:cxnChg chg="mod">
          <ac:chgData name="Phillip Kaufman" userId="c001b2a046940d7c" providerId="LiveId" clId="{5CB25B10-5B1C-4017-B167-ED3104435743}" dt="2024-05-16T19:43:52.764" v="2462" actId="165"/>
          <ac:cxnSpMkLst>
            <pc:docMk/>
            <pc:sldMk cId="1216216427" sldId="908"/>
            <ac:cxnSpMk id="9" creationId="{BA023636-11D2-4A12-8441-870A80E448BD}"/>
          </ac:cxnSpMkLst>
        </pc:cxnChg>
        <pc:cxnChg chg="mod">
          <ac:chgData name="Phillip Kaufman" userId="c001b2a046940d7c" providerId="LiveId" clId="{5CB25B10-5B1C-4017-B167-ED3104435743}" dt="2024-05-16T19:43:52.764" v="2462" actId="165"/>
          <ac:cxnSpMkLst>
            <pc:docMk/>
            <pc:sldMk cId="1216216427" sldId="908"/>
            <ac:cxnSpMk id="10" creationId="{F92DD69A-858D-0BD3-9D16-87DA2F6A1AE3}"/>
          </ac:cxnSpMkLst>
        </pc:cxnChg>
        <pc:cxnChg chg="mod">
          <ac:chgData name="Phillip Kaufman" userId="c001b2a046940d7c" providerId="LiveId" clId="{5CB25B10-5B1C-4017-B167-ED3104435743}" dt="2024-05-16T19:43:52.764" v="2462" actId="165"/>
          <ac:cxnSpMkLst>
            <pc:docMk/>
            <pc:sldMk cId="1216216427" sldId="908"/>
            <ac:cxnSpMk id="11" creationId="{6A584880-92E3-5A61-8CDA-3BE92681911E}"/>
          </ac:cxnSpMkLst>
        </pc:cxnChg>
        <pc:cxnChg chg="mod">
          <ac:chgData name="Phillip Kaufman" userId="c001b2a046940d7c" providerId="LiveId" clId="{5CB25B10-5B1C-4017-B167-ED3104435743}" dt="2024-05-16T19:43:52.764" v="2462" actId="165"/>
          <ac:cxnSpMkLst>
            <pc:docMk/>
            <pc:sldMk cId="1216216427" sldId="908"/>
            <ac:cxnSpMk id="12" creationId="{6EB80861-A395-4ED1-D474-825E57906AA2}"/>
          </ac:cxnSpMkLst>
        </pc:cxnChg>
        <pc:cxnChg chg="mod">
          <ac:chgData name="Phillip Kaufman" userId="c001b2a046940d7c" providerId="LiveId" clId="{5CB25B10-5B1C-4017-B167-ED3104435743}" dt="2024-05-16T19:43:52.764" v="2462" actId="165"/>
          <ac:cxnSpMkLst>
            <pc:docMk/>
            <pc:sldMk cId="1216216427" sldId="908"/>
            <ac:cxnSpMk id="13" creationId="{F20AB366-F2B8-6387-352E-1760DECEC113}"/>
          </ac:cxnSpMkLst>
        </pc:cxnChg>
        <pc:cxnChg chg="mod">
          <ac:chgData name="Phillip Kaufman" userId="c001b2a046940d7c" providerId="LiveId" clId="{5CB25B10-5B1C-4017-B167-ED3104435743}" dt="2024-05-16T19:43:52.764" v="2462" actId="165"/>
          <ac:cxnSpMkLst>
            <pc:docMk/>
            <pc:sldMk cId="1216216427" sldId="908"/>
            <ac:cxnSpMk id="14" creationId="{F003502E-7F7F-A8E8-A799-0D603C36A89D}"/>
          </ac:cxnSpMkLst>
        </pc:cxnChg>
        <pc:cxnChg chg="mod">
          <ac:chgData name="Phillip Kaufman" userId="c001b2a046940d7c" providerId="LiveId" clId="{5CB25B10-5B1C-4017-B167-ED3104435743}" dt="2024-05-16T19:43:52.764" v="2462" actId="165"/>
          <ac:cxnSpMkLst>
            <pc:docMk/>
            <pc:sldMk cId="1216216427" sldId="908"/>
            <ac:cxnSpMk id="15" creationId="{E8975192-6D97-4D10-8B36-85A3161D00EC}"/>
          </ac:cxnSpMkLst>
        </pc:cxnChg>
        <pc:cxnChg chg="mod">
          <ac:chgData name="Phillip Kaufman" userId="c001b2a046940d7c" providerId="LiveId" clId="{5CB25B10-5B1C-4017-B167-ED3104435743}" dt="2024-05-16T19:43:52.764" v="2462" actId="165"/>
          <ac:cxnSpMkLst>
            <pc:docMk/>
            <pc:sldMk cId="1216216427" sldId="908"/>
            <ac:cxnSpMk id="16" creationId="{AF18E2F5-D3F5-F0FD-B37B-C0104C6DA389}"/>
          </ac:cxnSpMkLst>
        </pc:cxnChg>
        <pc:cxnChg chg="mod">
          <ac:chgData name="Phillip Kaufman" userId="c001b2a046940d7c" providerId="LiveId" clId="{5CB25B10-5B1C-4017-B167-ED3104435743}" dt="2024-05-16T19:43:52.764" v="2462" actId="165"/>
          <ac:cxnSpMkLst>
            <pc:docMk/>
            <pc:sldMk cId="1216216427" sldId="908"/>
            <ac:cxnSpMk id="17" creationId="{62D6E733-DF10-F3AA-A461-06D5BCB0F9A7}"/>
          </ac:cxnSpMkLst>
        </pc:cxnChg>
        <pc:cxnChg chg="mod">
          <ac:chgData name="Phillip Kaufman" userId="c001b2a046940d7c" providerId="LiveId" clId="{5CB25B10-5B1C-4017-B167-ED3104435743}" dt="2024-05-16T19:43:52.764" v="2462" actId="165"/>
          <ac:cxnSpMkLst>
            <pc:docMk/>
            <pc:sldMk cId="1216216427" sldId="908"/>
            <ac:cxnSpMk id="18" creationId="{A4336EED-95DE-FDDD-C8C3-D20A5DECC497}"/>
          </ac:cxnSpMkLst>
        </pc:cxnChg>
        <pc:cxnChg chg="mod">
          <ac:chgData name="Phillip Kaufman" userId="c001b2a046940d7c" providerId="LiveId" clId="{5CB25B10-5B1C-4017-B167-ED3104435743}" dt="2024-05-16T19:43:52.764" v="2462" actId="165"/>
          <ac:cxnSpMkLst>
            <pc:docMk/>
            <pc:sldMk cId="1216216427" sldId="908"/>
            <ac:cxnSpMk id="19" creationId="{0CC315AF-A39A-C90C-EDA2-F2F43BF57F18}"/>
          </ac:cxnSpMkLst>
        </pc:cxnChg>
        <pc:cxnChg chg="mod">
          <ac:chgData name="Phillip Kaufman" userId="c001b2a046940d7c" providerId="LiveId" clId="{5CB25B10-5B1C-4017-B167-ED3104435743}" dt="2024-05-16T19:43:52.764" v="2462" actId="165"/>
          <ac:cxnSpMkLst>
            <pc:docMk/>
            <pc:sldMk cId="1216216427" sldId="908"/>
            <ac:cxnSpMk id="20" creationId="{2BE87365-4538-572F-BE23-E6753FDF8125}"/>
          </ac:cxnSpMkLst>
        </pc:cxnChg>
        <pc:cxnChg chg="mod">
          <ac:chgData name="Phillip Kaufman" userId="c001b2a046940d7c" providerId="LiveId" clId="{5CB25B10-5B1C-4017-B167-ED3104435743}" dt="2024-05-16T19:43:52.764" v="2462" actId="165"/>
          <ac:cxnSpMkLst>
            <pc:docMk/>
            <pc:sldMk cId="1216216427" sldId="908"/>
            <ac:cxnSpMk id="21" creationId="{8D45E5C9-F965-BF61-AF05-3452273063C7}"/>
          </ac:cxnSpMkLst>
        </pc:cxnChg>
        <pc:cxnChg chg="mod">
          <ac:chgData name="Phillip Kaufman" userId="c001b2a046940d7c" providerId="LiveId" clId="{5CB25B10-5B1C-4017-B167-ED3104435743}" dt="2024-05-16T19:43:52.764" v="2462" actId="165"/>
          <ac:cxnSpMkLst>
            <pc:docMk/>
            <pc:sldMk cId="1216216427" sldId="908"/>
            <ac:cxnSpMk id="22" creationId="{B9C8BE43-CFCD-2E35-8DDB-BD1C25331F2D}"/>
          </ac:cxnSpMkLst>
        </pc:cxnChg>
        <pc:cxnChg chg="mod">
          <ac:chgData name="Phillip Kaufman" userId="c001b2a046940d7c" providerId="LiveId" clId="{5CB25B10-5B1C-4017-B167-ED3104435743}" dt="2024-05-16T19:43:52.764" v="2462" actId="165"/>
          <ac:cxnSpMkLst>
            <pc:docMk/>
            <pc:sldMk cId="1216216427" sldId="908"/>
            <ac:cxnSpMk id="23" creationId="{895B4066-54B7-0580-416B-2AF30587756E}"/>
          </ac:cxnSpMkLst>
        </pc:cxnChg>
        <pc:cxnChg chg="mod">
          <ac:chgData name="Phillip Kaufman" userId="c001b2a046940d7c" providerId="LiveId" clId="{5CB25B10-5B1C-4017-B167-ED3104435743}" dt="2024-05-16T19:43:52.764" v="2462" actId="165"/>
          <ac:cxnSpMkLst>
            <pc:docMk/>
            <pc:sldMk cId="1216216427" sldId="908"/>
            <ac:cxnSpMk id="24" creationId="{A126D041-F41D-A6F0-0B22-435D53F2603B}"/>
          </ac:cxnSpMkLst>
        </pc:cxnChg>
        <pc:cxnChg chg="mod">
          <ac:chgData name="Phillip Kaufman" userId="c001b2a046940d7c" providerId="LiveId" clId="{5CB25B10-5B1C-4017-B167-ED3104435743}" dt="2024-05-16T19:43:52.764" v="2462" actId="165"/>
          <ac:cxnSpMkLst>
            <pc:docMk/>
            <pc:sldMk cId="1216216427" sldId="908"/>
            <ac:cxnSpMk id="25" creationId="{452FACA3-B1DB-E084-AF8A-DCB011F74D32}"/>
          </ac:cxnSpMkLst>
        </pc:cxnChg>
        <pc:cxnChg chg="mod">
          <ac:chgData name="Phillip Kaufman" userId="c001b2a046940d7c" providerId="LiveId" clId="{5CB25B10-5B1C-4017-B167-ED3104435743}" dt="2024-05-16T19:43:52.764" v="2462" actId="165"/>
          <ac:cxnSpMkLst>
            <pc:docMk/>
            <pc:sldMk cId="1216216427" sldId="908"/>
            <ac:cxnSpMk id="26" creationId="{922E787B-8C86-6341-1093-506DBD2D63EF}"/>
          </ac:cxnSpMkLst>
        </pc:cxnChg>
        <pc:cxnChg chg="mod">
          <ac:chgData name="Phillip Kaufman" userId="c001b2a046940d7c" providerId="LiveId" clId="{5CB25B10-5B1C-4017-B167-ED3104435743}" dt="2024-05-16T19:43:52.764" v="2462" actId="165"/>
          <ac:cxnSpMkLst>
            <pc:docMk/>
            <pc:sldMk cId="1216216427" sldId="908"/>
            <ac:cxnSpMk id="27" creationId="{4A806033-7A75-358D-8FA6-166B18982EDD}"/>
          </ac:cxnSpMkLst>
        </pc:cxnChg>
        <pc:cxnChg chg="mod">
          <ac:chgData name="Phillip Kaufman" userId="c001b2a046940d7c" providerId="LiveId" clId="{5CB25B10-5B1C-4017-B167-ED3104435743}" dt="2024-05-16T19:43:52.764" v="2462" actId="165"/>
          <ac:cxnSpMkLst>
            <pc:docMk/>
            <pc:sldMk cId="1216216427" sldId="908"/>
            <ac:cxnSpMk id="28" creationId="{9D623682-4C03-FEAF-61EE-AC0EAF7C5189}"/>
          </ac:cxnSpMkLst>
        </pc:cxnChg>
        <pc:cxnChg chg="mod topLvl">
          <ac:chgData name="Phillip Kaufman" userId="c001b2a046940d7c" providerId="LiveId" clId="{5CB25B10-5B1C-4017-B167-ED3104435743}" dt="2024-05-16T19:47:03.245" v="2504" actId="164"/>
          <ac:cxnSpMkLst>
            <pc:docMk/>
            <pc:sldMk cId="1216216427" sldId="908"/>
            <ac:cxnSpMk id="35" creationId="{5B499FF0-DF7A-21C2-C6F4-F3AFC4643E46}"/>
          </ac:cxnSpMkLst>
        </pc:cxnChg>
        <pc:cxnChg chg="mod topLvl">
          <ac:chgData name="Phillip Kaufman" userId="c001b2a046940d7c" providerId="LiveId" clId="{5CB25B10-5B1C-4017-B167-ED3104435743}" dt="2024-05-16T19:47:03.245" v="2504" actId="164"/>
          <ac:cxnSpMkLst>
            <pc:docMk/>
            <pc:sldMk cId="1216216427" sldId="908"/>
            <ac:cxnSpMk id="36" creationId="{7AF4DCD3-148D-9887-5982-9D9B5B09BBAC}"/>
          </ac:cxnSpMkLst>
        </pc:cxnChg>
        <pc:cxnChg chg="mod topLvl">
          <ac:chgData name="Phillip Kaufman" userId="c001b2a046940d7c" providerId="LiveId" clId="{5CB25B10-5B1C-4017-B167-ED3104435743}" dt="2024-05-16T19:47:03.245" v="2504" actId="164"/>
          <ac:cxnSpMkLst>
            <pc:docMk/>
            <pc:sldMk cId="1216216427" sldId="908"/>
            <ac:cxnSpMk id="37" creationId="{48336BB9-12B0-3977-E812-68D683A7FBB2}"/>
          </ac:cxnSpMkLst>
        </pc:cxnChg>
        <pc:cxnChg chg="mod topLvl">
          <ac:chgData name="Phillip Kaufman" userId="c001b2a046940d7c" providerId="LiveId" clId="{5CB25B10-5B1C-4017-B167-ED3104435743}" dt="2024-05-16T19:47:03.245" v="2504" actId="164"/>
          <ac:cxnSpMkLst>
            <pc:docMk/>
            <pc:sldMk cId="1216216427" sldId="908"/>
            <ac:cxnSpMk id="38" creationId="{5ECF851D-9CF3-8B13-A902-E69ED04CBBAA}"/>
          </ac:cxnSpMkLst>
        </pc:cxnChg>
        <pc:cxnChg chg="mod topLvl">
          <ac:chgData name="Phillip Kaufman" userId="c001b2a046940d7c" providerId="LiveId" clId="{5CB25B10-5B1C-4017-B167-ED3104435743}" dt="2024-05-16T19:47:03.245" v="2504" actId="164"/>
          <ac:cxnSpMkLst>
            <pc:docMk/>
            <pc:sldMk cId="1216216427" sldId="908"/>
            <ac:cxnSpMk id="40" creationId="{09728950-6420-2A2E-1F85-F641F23FE2F6}"/>
          </ac:cxnSpMkLst>
        </pc:cxnChg>
        <pc:cxnChg chg="mod topLvl">
          <ac:chgData name="Phillip Kaufman" userId="c001b2a046940d7c" providerId="LiveId" clId="{5CB25B10-5B1C-4017-B167-ED3104435743}" dt="2024-05-16T19:47:03.245" v="2504" actId="164"/>
          <ac:cxnSpMkLst>
            <pc:docMk/>
            <pc:sldMk cId="1216216427" sldId="908"/>
            <ac:cxnSpMk id="41" creationId="{4DF0DC63-84D4-CBAE-0C53-886E04CF34E2}"/>
          </ac:cxnSpMkLst>
        </pc:cxnChg>
        <pc:cxnChg chg="mod topLvl">
          <ac:chgData name="Phillip Kaufman" userId="c001b2a046940d7c" providerId="LiveId" clId="{5CB25B10-5B1C-4017-B167-ED3104435743}" dt="2024-05-16T19:47:03.245" v="2504" actId="164"/>
          <ac:cxnSpMkLst>
            <pc:docMk/>
            <pc:sldMk cId="1216216427" sldId="908"/>
            <ac:cxnSpMk id="42" creationId="{9FF28662-0268-4B89-6C7E-80D863358CB9}"/>
          </ac:cxnSpMkLst>
        </pc:cxnChg>
        <pc:cxnChg chg="mod topLvl">
          <ac:chgData name="Phillip Kaufman" userId="c001b2a046940d7c" providerId="LiveId" clId="{5CB25B10-5B1C-4017-B167-ED3104435743}" dt="2024-05-16T19:47:03.245" v="2504" actId="164"/>
          <ac:cxnSpMkLst>
            <pc:docMk/>
            <pc:sldMk cId="1216216427" sldId="908"/>
            <ac:cxnSpMk id="43" creationId="{8A8D19C6-714D-9F13-FF8F-0598BE713DF6}"/>
          </ac:cxnSpMkLst>
        </pc:cxnChg>
        <pc:cxnChg chg="mod topLvl">
          <ac:chgData name="Phillip Kaufman" userId="c001b2a046940d7c" providerId="LiveId" clId="{5CB25B10-5B1C-4017-B167-ED3104435743}" dt="2024-05-16T19:47:03.245" v="2504" actId="164"/>
          <ac:cxnSpMkLst>
            <pc:docMk/>
            <pc:sldMk cId="1216216427" sldId="908"/>
            <ac:cxnSpMk id="44" creationId="{DB03ADA7-93FB-E18B-A96D-F494ED4CC9D5}"/>
          </ac:cxnSpMkLst>
        </pc:cxnChg>
        <pc:cxnChg chg="mod topLvl">
          <ac:chgData name="Phillip Kaufman" userId="c001b2a046940d7c" providerId="LiveId" clId="{5CB25B10-5B1C-4017-B167-ED3104435743}" dt="2024-05-16T19:47:03.245" v="2504" actId="164"/>
          <ac:cxnSpMkLst>
            <pc:docMk/>
            <pc:sldMk cId="1216216427" sldId="908"/>
            <ac:cxnSpMk id="45" creationId="{1C40394A-5EFF-7EBE-653B-8226AC3E004E}"/>
          </ac:cxnSpMkLst>
        </pc:cxnChg>
        <pc:cxnChg chg="mod topLvl">
          <ac:chgData name="Phillip Kaufman" userId="c001b2a046940d7c" providerId="LiveId" clId="{5CB25B10-5B1C-4017-B167-ED3104435743}" dt="2024-05-16T19:47:03.245" v="2504" actId="164"/>
          <ac:cxnSpMkLst>
            <pc:docMk/>
            <pc:sldMk cId="1216216427" sldId="908"/>
            <ac:cxnSpMk id="46" creationId="{0C726D39-A12B-6691-063D-0661C98E1312}"/>
          </ac:cxnSpMkLst>
        </pc:cxnChg>
        <pc:cxnChg chg="mod topLvl">
          <ac:chgData name="Phillip Kaufman" userId="c001b2a046940d7c" providerId="LiveId" clId="{5CB25B10-5B1C-4017-B167-ED3104435743}" dt="2024-05-16T19:47:03.245" v="2504" actId="164"/>
          <ac:cxnSpMkLst>
            <pc:docMk/>
            <pc:sldMk cId="1216216427" sldId="908"/>
            <ac:cxnSpMk id="47" creationId="{86C397FE-A420-3FB3-D980-78E3C341CBD8}"/>
          </ac:cxnSpMkLst>
        </pc:cxnChg>
        <pc:cxnChg chg="mod topLvl">
          <ac:chgData name="Phillip Kaufman" userId="c001b2a046940d7c" providerId="LiveId" clId="{5CB25B10-5B1C-4017-B167-ED3104435743}" dt="2024-05-16T19:47:03.245" v="2504" actId="164"/>
          <ac:cxnSpMkLst>
            <pc:docMk/>
            <pc:sldMk cId="1216216427" sldId="908"/>
            <ac:cxnSpMk id="48" creationId="{E955CD5B-3A61-1084-4F94-228EE1E89C28}"/>
          </ac:cxnSpMkLst>
        </pc:cxnChg>
        <pc:cxnChg chg="mod topLvl">
          <ac:chgData name="Phillip Kaufman" userId="c001b2a046940d7c" providerId="LiveId" clId="{5CB25B10-5B1C-4017-B167-ED3104435743}" dt="2024-05-16T19:47:03.245" v="2504" actId="164"/>
          <ac:cxnSpMkLst>
            <pc:docMk/>
            <pc:sldMk cId="1216216427" sldId="908"/>
            <ac:cxnSpMk id="49" creationId="{7BDF1892-FCEC-3120-34AB-B01D94D452CF}"/>
          </ac:cxnSpMkLst>
        </pc:cxnChg>
        <pc:cxnChg chg="mod topLvl">
          <ac:chgData name="Phillip Kaufman" userId="c001b2a046940d7c" providerId="LiveId" clId="{5CB25B10-5B1C-4017-B167-ED3104435743}" dt="2024-05-16T19:47:13.371" v="2508" actId="164"/>
          <ac:cxnSpMkLst>
            <pc:docMk/>
            <pc:sldMk cId="1216216427" sldId="908"/>
            <ac:cxnSpMk id="51" creationId="{DCB26ED7-D312-4BAE-7DBF-422926B79EF1}"/>
          </ac:cxnSpMkLst>
        </pc:cxnChg>
        <pc:cxnChg chg="mod topLvl">
          <ac:chgData name="Phillip Kaufman" userId="c001b2a046940d7c" providerId="LiveId" clId="{5CB25B10-5B1C-4017-B167-ED3104435743}" dt="2024-05-16T19:47:13.371" v="2508" actId="164"/>
          <ac:cxnSpMkLst>
            <pc:docMk/>
            <pc:sldMk cId="1216216427" sldId="908"/>
            <ac:cxnSpMk id="52" creationId="{F05DECA0-25EF-6105-7986-68328FC20B18}"/>
          </ac:cxnSpMkLst>
        </pc:cxnChg>
        <pc:cxnChg chg="mod topLvl">
          <ac:chgData name="Phillip Kaufman" userId="c001b2a046940d7c" providerId="LiveId" clId="{5CB25B10-5B1C-4017-B167-ED3104435743}" dt="2024-05-16T19:47:03.245" v="2504" actId="164"/>
          <ac:cxnSpMkLst>
            <pc:docMk/>
            <pc:sldMk cId="1216216427" sldId="908"/>
            <ac:cxnSpMk id="53" creationId="{D91A2F5F-B993-4EF9-11FB-EF94DBF4D00A}"/>
          </ac:cxnSpMkLst>
        </pc:cxnChg>
        <pc:cxnChg chg="mod topLvl">
          <ac:chgData name="Phillip Kaufman" userId="c001b2a046940d7c" providerId="LiveId" clId="{5CB25B10-5B1C-4017-B167-ED3104435743}" dt="2024-05-16T19:47:03.245" v="2504" actId="164"/>
          <ac:cxnSpMkLst>
            <pc:docMk/>
            <pc:sldMk cId="1216216427" sldId="908"/>
            <ac:cxnSpMk id="54" creationId="{DB666EF8-C99E-F197-FAE8-FDF0AB657B87}"/>
          </ac:cxnSpMkLst>
        </pc:cxnChg>
        <pc:cxnChg chg="mod topLvl">
          <ac:chgData name="Phillip Kaufman" userId="c001b2a046940d7c" providerId="LiveId" clId="{5CB25B10-5B1C-4017-B167-ED3104435743}" dt="2024-05-16T19:47:03.245" v="2504" actId="164"/>
          <ac:cxnSpMkLst>
            <pc:docMk/>
            <pc:sldMk cId="1216216427" sldId="908"/>
            <ac:cxnSpMk id="55" creationId="{24C252F5-B2A9-3766-4401-4D89AACCF2F8}"/>
          </ac:cxnSpMkLst>
        </pc:cxnChg>
        <pc:cxnChg chg="mod topLvl">
          <ac:chgData name="Phillip Kaufman" userId="c001b2a046940d7c" providerId="LiveId" clId="{5CB25B10-5B1C-4017-B167-ED3104435743}" dt="2024-05-16T19:47:03.245" v="2504" actId="164"/>
          <ac:cxnSpMkLst>
            <pc:docMk/>
            <pc:sldMk cId="1216216427" sldId="908"/>
            <ac:cxnSpMk id="56" creationId="{4A740312-CA7E-729C-DD59-C6563052DD9D}"/>
          </ac:cxnSpMkLst>
        </pc:cxnChg>
        <pc:cxnChg chg="mod topLvl">
          <ac:chgData name="Phillip Kaufman" userId="c001b2a046940d7c" providerId="LiveId" clId="{5CB25B10-5B1C-4017-B167-ED3104435743}" dt="2024-05-16T19:47:03.245" v="2504" actId="164"/>
          <ac:cxnSpMkLst>
            <pc:docMk/>
            <pc:sldMk cId="1216216427" sldId="908"/>
            <ac:cxnSpMk id="57" creationId="{47655148-A125-3233-A525-F05C2F8BD456}"/>
          </ac:cxnSpMkLst>
        </pc:cxnChg>
        <pc:cxnChg chg="mod topLvl">
          <ac:chgData name="Phillip Kaufman" userId="c001b2a046940d7c" providerId="LiveId" clId="{5CB25B10-5B1C-4017-B167-ED3104435743}" dt="2024-05-16T19:47:03.245" v="2504" actId="164"/>
          <ac:cxnSpMkLst>
            <pc:docMk/>
            <pc:sldMk cId="1216216427" sldId="908"/>
            <ac:cxnSpMk id="58" creationId="{F6E0A3D4-1A7A-EE83-058F-8D7BD0F9C59F}"/>
          </ac:cxnSpMkLst>
        </pc:cxnChg>
        <pc:cxnChg chg="mod topLvl">
          <ac:chgData name="Phillip Kaufman" userId="c001b2a046940d7c" providerId="LiveId" clId="{5CB25B10-5B1C-4017-B167-ED3104435743}" dt="2024-05-16T19:47:03.245" v="2504" actId="164"/>
          <ac:cxnSpMkLst>
            <pc:docMk/>
            <pc:sldMk cId="1216216427" sldId="908"/>
            <ac:cxnSpMk id="59" creationId="{B51AFD20-F952-A0B2-8239-6686D94B937F}"/>
          </ac:cxnSpMkLst>
        </pc:cxnChg>
        <pc:cxnChg chg="mod topLvl">
          <ac:chgData name="Phillip Kaufman" userId="c001b2a046940d7c" providerId="LiveId" clId="{5CB25B10-5B1C-4017-B167-ED3104435743}" dt="2024-05-16T19:47:03.245" v="2504" actId="164"/>
          <ac:cxnSpMkLst>
            <pc:docMk/>
            <pc:sldMk cId="1216216427" sldId="908"/>
            <ac:cxnSpMk id="60" creationId="{37662F9D-854F-F94C-E076-5340FEA19C34}"/>
          </ac:cxnSpMkLst>
        </pc:cxnChg>
        <pc:cxnChg chg="mod topLvl">
          <ac:chgData name="Phillip Kaufman" userId="c001b2a046940d7c" providerId="LiveId" clId="{5CB25B10-5B1C-4017-B167-ED3104435743}" dt="2024-05-16T19:47:03.245" v="2504" actId="164"/>
          <ac:cxnSpMkLst>
            <pc:docMk/>
            <pc:sldMk cId="1216216427" sldId="908"/>
            <ac:cxnSpMk id="61" creationId="{913BE8FB-8CD7-5295-550D-1C12A1DA9D72}"/>
          </ac:cxnSpMkLst>
        </pc:cxnChg>
        <pc:cxnChg chg="mod topLvl">
          <ac:chgData name="Phillip Kaufman" userId="c001b2a046940d7c" providerId="LiveId" clId="{5CB25B10-5B1C-4017-B167-ED3104435743}" dt="2024-05-16T19:47:03.245" v="2504" actId="164"/>
          <ac:cxnSpMkLst>
            <pc:docMk/>
            <pc:sldMk cId="1216216427" sldId="908"/>
            <ac:cxnSpMk id="62" creationId="{A39DD4A9-18D7-50AD-48BB-EF7BF824A0C2}"/>
          </ac:cxnSpMkLst>
        </pc:cxnChg>
        <pc:cxnChg chg="mod topLvl">
          <ac:chgData name="Phillip Kaufman" userId="c001b2a046940d7c" providerId="LiveId" clId="{5CB25B10-5B1C-4017-B167-ED3104435743}" dt="2024-05-16T19:47:03.245" v="2504" actId="164"/>
          <ac:cxnSpMkLst>
            <pc:docMk/>
            <pc:sldMk cId="1216216427" sldId="908"/>
            <ac:cxnSpMk id="63" creationId="{BC7ED8AE-CC59-FA5C-9722-95F08BE734DB}"/>
          </ac:cxnSpMkLst>
        </pc:cxnChg>
        <pc:cxnChg chg="mod topLvl">
          <ac:chgData name="Phillip Kaufman" userId="c001b2a046940d7c" providerId="LiveId" clId="{5CB25B10-5B1C-4017-B167-ED3104435743}" dt="2024-05-16T19:47:03.245" v="2504" actId="164"/>
          <ac:cxnSpMkLst>
            <pc:docMk/>
            <pc:sldMk cId="1216216427" sldId="908"/>
            <ac:cxnSpMk id="64" creationId="{2DA3C7B8-F985-D40C-0225-EBBCD7011B40}"/>
          </ac:cxnSpMkLst>
        </pc:cxnChg>
        <pc:cxnChg chg="mod topLvl">
          <ac:chgData name="Phillip Kaufman" userId="c001b2a046940d7c" providerId="LiveId" clId="{5CB25B10-5B1C-4017-B167-ED3104435743}" dt="2024-05-16T19:47:03.245" v="2504" actId="164"/>
          <ac:cxnSpMkLst>
            <pc:docMk/>
            <pc:sldMk cId="1216216427" sldId="908"/>
            <ac:cxnSpMk id="65" creationId="{F81645DB-F42C-856D-88C7-C4C43934151C}"/>
          </ac:cxnSpMkLst>
        </pc:cxnChg>
        <pc:cxnChg chg="mod topLvl">
          <ac:chgData name="Phillip Kaufman" userId="c001b2a046940d7c" providerId="LiveId" clId="{5CB25B10-5B1C-4017-B167-ED3104435743}" dt="2024-05-16T19:47:03.245" v="2504" actId="164"/>
          <ac:cxnSpMkLst>
            <pc:docMk/>
            <pc:sldMk cId="1216216427" sldId="908"/>
            <ac:cxnSpMk id="66" creationId="{019F03AE-8905-FEA3-FF94-BA5737B1B4C8}"/>
          </ac:cxnSpMkLst>
        </pc:cxnChg>
        <pc:cxnChg chg="mod topLvl">
          <ac:chgData name="Phillip Kaufman" userId="c001b2a046940d7c" providerId="LiveId" clId="{5CB25B10-5B1C-4017-B167-ED3104435743}" dt="2024-05-16T19:47:03.245" v="2504" actId="164"/>
          <ac:cxnSpMkLst>
            <pc:docMk/>
            <pc:sldMk cId="1216216427" sldId="908"/>
            <ac:cxnSpMk id="67" creationId="{C82A670C-8EDC-BED5-CFDF-42A497D448BF}"/>
          </ac:cxnSpMkLst>
        </pc:cxnChg>
        <pc:cxnChg chg="mod topLvl">
          <ac:chgData name="Phillip Kaufman" userId="c001b2a046940d7c" providerId="LiveId" clId="{5CB25B10-5B1C-4017-B167-ED3104435743}" dt="2024-05-16T19:47:03.245" v="2504" actId="164"/>
          <ac:cxnSpMkLst>
            <pc:docMk/>
            <pc:sldMk cId="1216216427" sldId="908"/>
            <ac:cxnSpMk id="68" creationId="{446772AC-5151-649F-B481-1D1CD4536709}"/>
          </ac:cxnSpMkLst>
        </pc:cxnChg>
        <pc:cxnChg chg="mod topLvl">
          <ac:chgData name="Phillip Kaufman" userId="c001b2a046940d7c" providerId="LiveId" clId="{5CB25B10-5B1C-4017-B167-ED3104435743}" dt="2024-05-16T19:47:03.245" v="2504" actId="164"/>
          <ac:cxnSpMkLst>
            <pc:docMk/>
            <pc:sldMk cId="1216216427" sldId="908"/>
            <ac:cxnSpMk id="69" creationId="{B1415D28-246F-468D-66C3-006ED9632144}"/>
          </ac:cxnSpMkLst>
        </pc:cxnChg>
        <pc:cxnChg chg="mod topLvl">
          <ac:chgData name="Phillip Kaufman" userId="c001b2a046940d7c" providerId="LiveId" clId="{5CB25B10-5B1C-4017-B167-ED3104435743}" dt="2024-05-16T19:47:03.245" v="2504" actId="164"/>
          <ac:cxnSpMkLst>
            <pc:docMk/>
            <pc:sldMk cId="1216216427" sldId="908"/>
            <ac:cxnSpMk id="70" creationId="{26EE39E3-B951-9767-ABB7-C2A5DBD90ED2}"/>
          </ac:cxnSpMkLst>
        </pc:cxnChg>
      </pc:sldChg>
      <pc:sldChg chg="modSp mod">
        <pc:chgData name="Phillip Kaufman" userId="c001b2a046940d7c" providerId="LiveId" clId="{5CB25B10-5B1C-4017-B167-ED3104435743}" dt="2024-05-16T07:58:32.144" v="1941" actId="20577"/>
        <pc:sldMkLst>
          <pc:docMk/>
          <pc:sldMk cId="1060826229" sldId="909"/>
        </pc:sldMkLst>
        <pc:spChg chg="mod">
          <ac:chgData name="Phillip Kaufman" userId="c001b2a046940d7c" providerId="LiveId" clId="{5CB25B10-5B1C-4017-B167-ED3104435743}" dt="2024-05-16T07:58:32.144" v="1941" actId="20577"/>
          <ac:spMkLst>
            <pc:docMk/>
            <pc:sldMk cId="1060826229" sldId="909"/>
            <ac:spMk id="6" creationId="{A80FA4C3-7A3F-E108-A02C-46DFE1BD6F46}"/>
          </ac:spMkLst>
        </pc:spChg>
        <pc:spChg chg="mod">
          <ac:chgData name="Phillip Kaufman" userId="c001b2a046940d7c" providerId="LiveId" clId="{5CB25B10-5B1C-4017-B167-ED3104435743}" dt="2024-05-16T07:54:00.903" v="1936" actId="1076"/>
          <ac:spMkLst>
            <pc:docMk/>
            <pc:sldMk cId="1060826229" sldId="909"/>
            <ac:spMk id="13" creationId="{A1A436F9-E903-F701-FCDD-8094069F35DD}"/>
          </ac:spMkLst>
        </pc:spChg>
      </pc:sldChg>
      <pc:sldChg chg="addSp delSp modSp mod">
        <pc:chgData name="Phillip Kaufman" userId="c001b2a046940d7c" providerId="LiveId" clId="{5CB25B10-5B1C-4017-B167-ED3104435743}" dt="2024-05-15T21:41:41.742" v="1620" actId="1076"/>
        <pc:sldMkLst>
          <pc:docMk/>
          <pc:sldMk cId="1346242856" sldId="912"/>
        </pc:sldMkLst>
        <pc:spChg chg="mod topLvl">
          <ac:chgData name="Phillip Kaufman" userId="c001b2a046940d7c" providerId="LiveId" clId="{5CB25B10-5B1C-4017-B167-ED3104435743}" dt="2024-05-15T06:44:37.469" v="1338" actId="164"/>
          <ac:spMkLst>
            <pc:docMk/>
            <pc:sldMk cId="1346242856" sldId="912"/>
            <ac:spMk id="5" creationId="{D3C2EF99-2FA7-EB5A-0AB6-572C3312C3E7}"/>
          </ac:spMkLst>
        </pc:spChg>
        <pc:spChg chg="mod topLvl">
          <ac:chgData name="Phillip Kaufman" userId="c001b2a046940d7c" providerId="LiveId" clId="{5CB25B10-5B1C-4017-B167-ED3104435743}" dt="2024-05-15T06:44:37.469" v="1338" actId="164"/>
          <ac:spMkLst>
            <pc:docMk/>
            <pc:sldMk cId="1346242856" sldId="912"/>
            <ac:spMk id="6" creationId="{C3F00FE2-4064-4474-FAFC-80977BF6192D}"/>
          </ac:spMkLst>
        </pc:spChg>
        <pc:spChg chg="mod">
          <ac:chgData name="Phillip Kaufman" userId="c001b2a046940d7c" providerId="LiveId" clId="{5CB25B10-5B1C-4017-B167-ED3104435743}" dt="2024-05-15T21:41:37.888" v="1619" actId="1076"/>
          <ac:spMkLst>
            <pc:docMk/>
            <pc:sldMk cId="1346242856" sldId="912"/>
            <ac:spMk id="7" creationId="{0B666025-54E4-EC37-01F0-3E01488BEBD2}"/>
          </ac:spMkLst>
        </pc:spChg>
        <pc:spChg chg="mod topLvl">
          <ac:chgData name="Phillip Kaufman" userId="c001b2a046940d7c" providerId="LiveId" clId="{5CB25B10-5B1C-4017-B167-ED3104435743}" dt="2024-05-15T06:44:37.469" v="1338" actId="164"/>
          <ac:spMkLst>
            <pc:docMk/>
            <pc:sldMk cId="1346242856" sldId="912"/>
            <ac:spMk id="8" creationId="{23311203-A2E3-C733-681A-424961D3B2C5}"/>
          </ac:spMkLst>
        </pc:spChg>
        <pc:spChg chg="mod">
          <ac:chgData name="Phillip Kaufman" userId="c001b2a046940d7c" providerId="LiveId" clId="{5CB25B10-5B1C-4017-B167-ED3104435743}" dt="2024-05-15T06:41:37.929" v="1278" actId="1076"/>
          <ac:spMkLst>
            <pc:docMk/>
            <pc:sldMk cId="1346242856" sldId="912"/>
            <ac:spMk id="9" creationId="{A3EC8B33-8C13-F6BD-2332-A018D212C73D}"/>
          </ac:spMkLst>
        </pc:spChg>
        <pc:spChg chg="mod">
          <ac:chgData name="Phillip Kaufman" userId="c001b2a046940d7c" providerId="LiveId" clId="{5CB25B10-5B1C-4017-B167-ED3104435743}" dt="2024-05-15T21:41:41.742" v="1620" actId="1076"/>
          <ac:spMkLst>
            <pc:docMk/>
            <pc:sldMk cId="1346242856" sldId="912"/>
            <ac:spMk id="10" creationId="{F9F7E6BE-0FE0-89D1-B8FD-89E52738B7DF}"/>
          </ac:spMkLst>
        </pc:spChg>
        <pc:spChg chg="add del mod">
          <ac:chgData name="Phillip Kaufman" userId="c001b2a046940d7c" providerId="LiveId" clId="{5CB25B10-5B1C-4017-B167-ED3104435743}" dt="2024-05-15T06:43:47.238" v="1310" actId="478"/>
          <ac:spMkLst>
            <pc:docMk/>
            <pc:sldMk cId="1346242856" sldId="912"/>
            <ac:spMk id="11" creationId="{32A0BC41-DD07-35BC-954E-037527E5F1C2}"/>
          </ac:spMkLst>
        </pc:spChg>
        <pc:spChg chg="mod">
          <ac:chgData name="Phillip Kaufman" userId="c001b2a046940d7c" providerId="LiveId" clId="{5CB25B10-5B1C-4017-B167-ED3104435743}" dt="2024-05-15T21:38:43.603" v="1601"/>
          <ac:spMkLst>
            <pc:docMk/>
            <pc:sldMk cId="1346242856" sldId="912"/>
            <ac:spMk id="11" creationId="{7C4621EB-BA3F-D265-AC23-B635B0AA7F31}"/>
          </ac:spMkLst>
        </pc:spChg>
        <pc:spChg chg="add mod topLvl">
          <ac:chgData name="Phillip Kaufman" userId="c001b2a046940d7c" providerId="LiveId" clId="{5CB25B10-5B1C-4017-B167-ED3104435743}" dt="2024-05-15T06:44:37.469" v="1338" actId="164"/>
          <ac:spMkLst>
            <pc:docMk/>
            <pc:sldMk cId="1346242856" sldId="912"/>
            <ac:spMk id="12" creationId="{B4683025-2A14-E7B2-574E-E883EC5790E4}"/>
          </ac:spMkLst>
        </pc:spChg>
        <pc:spChg chg="mod">
          <ac:chgData name="Phillip Kaufman" userId="c001b2a046940d7c" providerId="LiveId" clId="{5CB25B10-5B1C-4017-B167-ED3104435743}" dt="2024-05-15T21:38:43.603" v="1601"/>
          <ac:spMkLst>
            <pc:docMk/>
            <pc:sldMk cId="1346242856" sldId="912"/>
            <ac:spMk id="13" creationId="{86ABA61A-FE13-91F0-7C93-4E2DDE6A6FB4}"/>
          </ac:spMkLst>
        </pc:spChg>
        <pc:spChg chg="mod">
          <ac:chgData name="Phillip Kaufman" userId="c001b2a046940d7c" providerId="LiveId" clId="{5CB25B10-5B1C-4017-B167-ED3104435743}" dt="2024-05-15T21:38:43.603" v="1601"/>
          <ac:spMkLst>
            <pc:docMk/>
            <pc:sldMk cId="1346242856" sldId="912"/>
            <ac:spMk id="15" creationId="{C8C13A5B-0C73-B198-FFFA-DEC570813BD4}"/>
          </ac:spMkLst>
        </pc:spChg>
        <pc:spChg chg="mod">
          <ac:chgData name="Phillip Kaufman" userId="c001b2a046940d7c" providerId="LiveId" clId="{5CB25B10-5B1C-4017-B167-ED3104435743}" dt="2024-05-15T21:38:56.059" v="1603" actId="692"/>
          <ac:spMkLst>
            <pc:docMk/>
            <pc:sldMk cId="1346242856" sldId="912"/>
            <ac:spMk id="16" creationId="{0421D2BA-3B53-A22E-DC3F-63EFE065AC0A}"/>
          </ac:spMkLst>
        </pc:spChg>
        <pc:grpChg chg="add mod">
          <ac:chgData name="Phillip Kaufman" userId="c001b2a046940d7c" providerId="LiveId" clId="{5CB25B10-5B1C-4017-B167-ED3104435743}" dt="2024-05-15T21:38:43.603" v="1601"/>
          <ac:grpSpMkLst>
            <pc:docMk/>
            <pc:sldMk cId="1346242856" sldId="912"/>
            <ac:grpSpMk id="4" creationId="{5CDB8D28-2DB2-2976-1B33-74F21A18C39E}"/>
          </ac:grpSpMkLst>
        </pc:grpChg>
        <pc:grpChg chg="add del mod">
          <ac:chgData name="Phillip Kaufman" userId="c001b2a046940d7c" providerId="LiveId" clId="{5CB25B10-5B1C-4017-B167-ED3104435743}" dt="2024-05-15T06:44:35.198" v="1337" actId="165"/>
          <ac:grpSpMkLst>
            <pc:docMk/>
            <pc:sldMk cId="1346242856" sldId="912"/>
            <ac:grpSpMk id="4" creationId="{901806C4-1F8C-6AE5-0DD0-0171E6133815}"/>
          </ac:grpSpMkLst>
        </pc:grpChg>
        <pc:grpChg chg="add del mod">
          <ac:chgData name="Phillip Kaufman" userId="c001b2a046940d7c" providerId="LiveId" clId="{5CB25B10-5B1C-4017-B167-ED3104435743}" dt="2024-05-15T21:38:43.334" v="1600" actId="478"/>
          <ac:grpSpMkLst>
            <pc:docMk/>
            <pc:sldMk cId="1346242856" sldId="912"/>
            <ac:grpSpMk id="17" creationId="{6B761A8F-F503-5272-DA90-BD6C8AEEB61C}"/>
          </ac:grpSpMkLst>
        </pc:grpChg>
        <pc:cxnChg chg="add mod ord">
          <ac:chgData name="Phillip Kaufman" userId="c001b2a046940d7c" providerId="LiveId" clId="{5CB25B10-5B1C-4017-B167-ED3104435743}" dt="2024-05-15T06:44:43.832" v="1340" actId="14100"/>
          <ac:cxnSpMkLst>
            <pc:docMk/>
            <pc:sldMk cId="1346242856" sldId="912"/>
            <ac:cxnSpMk id="14" creationId="{15772ED9-4A10-1407-EB0C-C066E7C4BDAF}"/>
          </ac:cxnSpMkLst>
        </pc:cxnChg>
        <pc:cxnChg chg="add mod">
          <ac:chgData name="Phillip Kaufman" userId="c001b2a046940d7c" providerId="LiveId" clId="{5CB25B10-5B1C-4017-B167-ED3104435743}" dt="2024-05-15T21:39:08.808" v="1606" actId="1076"/>
          <ac:cxnSpMkLst>
            <pc:docMk/>
            <pc:sldMk cId="1346242856" sldId="912"/>
            <ac:cxnSpMk id="18" creationId="{8CE6E6D0-4540-197B-52EC-B4DEEB3E04E7}"/>
          </ac:cxnSpMkLst>
        </pc:cxnChg>
      </pc:sldChg>
      <pc:sldChg chg="addSp delSp modSp mod modNotesTx">
        <pc:chgData name="Phillip Kaufman" userId="c001b2a046940d7c" providerId="LiveId" clId="{5CB25B10-5B1C-4017-B167-ED3104435743}" dt="2024-05-16T07:43:03.916" v="1723" actId="21"/>
        <pc:sldMkLst>
          <pc:docMk/>
          <pc:sldMk cId="2278645990" sldId="913"/>
        </pc:sldMkLst>
        <pc:spChg chg="add del mod">
          <ac:chgData name="Phillip Kaufman" userId="c001b2a046940d7c" providerId="LiveId" clId="{5CB25B10-5B1C-4017-B167-ED3104435743}" dt="2024-05-16T07:42:36.383" v="1717" actId="21"/>
          <ac:spMkLst>
            <pc:docMk/>
            <pc:sldMk cId="2278645990" sldId="913"/>
            <ac:spMk id="12" creationId="{77D13A9E-3606-2979-04AA-C3CBE762842C}"/>
          </ac:spMkLst>
        </pc:spChg>
        <pc:spChg chg="add del mod">
          <ac:chgData name="Phillip Kaufman" userId="c001b2a046940d7c" providerId="LiveId" clId="{5CB25B10-5B1C-4017-B167-ED3104435743}" dt="2024-05-16T07:43:03.916" v="1723" actId="21"/>
          <ac:spMkLst>
            <pc:docMk/>
            <pc:sldMk cId="2278645990" sldId="913"/>
            <ac:spMk id="14" creationId="{77D13A9E-3606-2979-04AA-C3CBE762842C}"/>
          </ac:spMkLst>
        </pc:spChg>
        <pc:picChg chg="add del mod modCrop">
          <ac:chgData name="Phillip Kaufman" userId="c001b2a046940d7c" providerId="LiveId" clId="{5CB25B10-5B1C-4017-B167-ED3104435743}" dt="2024-05-16T07:42:36.383" v="1717" actId="21"/>
          <ac:picMkLst>
            <pc:docMk/>
            <pc:sldMk cId="2278645990" sldId="913"/>
            <ac:picMk id="6" creationId="{3CA1A56A-F48F-AE91-FEE6-67B644EF3AE2}"/>
          </ac:picMkLst>
        </pc:picChg>
        <pc:picChg chg="add del mod">
          <ac:chgData name="Phillip Kaufman" userId="c001b2a046940d7c" providerId="LiveId" clId="{5CB25B10-5B1C-4017-B167-ED3104435743}" dt="2024-05-16T07:43:03.916" v="1723" actId="21"/>
          <ac:picMkLst>
            <pc:docMk/>
            <pc:sldMk cId="2278645990" sldId="913"/>
            <ac:picMk id="13" creationId="{3CA1A56A-F48F-AE91-FEE6-67B644EF3AE2}"/>
          </ac:picMkLst>
        </pc:picChg>
      </pc:sldChg>
      <pc:sldChg chg="modSp mod">
        <pc:chgData name="Phillip Kaufman" userId="c001b2a046940d7c" providerId="LiveId" clId="{5CB25B10-5B1C-4017-B167-ED3104435743}" dt="2024-05-16T08:16:30.081" v="2263" actId="3064"/>
        <pc:sldMkLst>
          <pc:docMk/>
          <pc:sldMk cId="463738887" sldId="914"/>
        </pc:sldMkLst>
        <pc:spChg chg="mod">
          <ac:chgData name="Phillip Kaufman" userId="c001b2a046940d7c" providerId="LiveId" clId="{5CB25B10-5B1C-4017-B167-ED3104435743}" dt="2024-05-16T08:16:30.081" v="2263" actId="3064"/>
          <ac:spMkLst>
            <pc:docMk/>
            <pc:sldMk cId="463738887" sldId="914"/>
            <ac:spMk id="8" creationId="{80352CA5-576A-2E9B-4FAE-C8CED755590A}"/>
          </ac:spMkLst>
        </pc:spChg>
      </pc:sldChg>
      <pc:sldChg chg="addSp delSp modSp mod">
        <pc:chgData name="Phillip Kaufman" userId="c001b2a046940d7c" providerId="LiveId" clId="{5CB25B10-5B1C-4017-B167-ED3104435743}" dt="2024-05-16T08:27:14.271" v="2451" actId="1076"/>
        <pc:sldMkLst>
          <pc:docMk/>
          <pc:sldMk cId="2610469962" sldId="915"/>
        </pc:sldMkLst>
        <pc:spChg chg="del">
          <ac:chgData name="Phillip Kaufman" userId="c001b2a046940d7c" providerId="LiveId" clId="{5CB25B10-5B1C-4017-B167-ED3104435743}" dt="2024-05-16T08:02:39.713" v="2065" actId="478"/>
          <ac:spMkLst>
            <pc:docMk/>
            <pc:sldMk cId="2610469962" sldId="915"/>
            <ac:spMk id="4" creationId="{FAAFA123-D4AC-CD3C-2600-76FC2FA31D92}"/>
          </ac:spMkLst>
        </pc:spChg>
        <pc:spChg chg="add mod">
          <ac:chgData name="Phillip Kaufman" userId="c001b2a046940d7c" providerId="LiveId" clId="{5CB25B10-5B1C-4017-B167-ED3104435743}" dt="2024-05-16T08:26:37.685" v="2449" actId="465"/>
          <ac:spMkLst>
            <pc:docMk/>
            <pc:sldMk cId="2610469962" sldId="915"/>
            <ac:spMk id="5" creationId="{739EC08E-CAD5-FBAD-D577-93A307E607C1}"/>
          </ac:spMkLst>
        </pc:spChg>
        <pc:spChg chg="add del mod">
          <ac:chgData name="Phillip Kaufman" userId="c001b2a046940d7c" providerId="LiveId" clId="{5CB25B10-5B1C-4017-B167-ED3104435743}" dt="2024-05-16T08:03:02.745" v="2074"/>
          <ac:spMkLst>
            <pc:docMk/>
            <pc:sldMk cId="2610469962" sldId="915"/>
            <ac:spMk id="6" creationId="{3527335F-6A5D-543D-19EA-DCFBB65A50A5}"/>
          </ac:spMkLst>
        </pc:spChg>
        <pc:spChg chg="add mod">
          <ac:chgData name="Phillip Kaufman" userId="c001b2a046940d7c" providerId="LiveId" clId="{5CB25B10-5B1C-4017-B167-ED3104435743}" dt="2024-05-16T08:26:37.685" v="2449" actId="465"/>
          <ac:spMkLst>
            <pc:docMk/>
            <pc:sldMk cId="2610469962" sldId="915"/>
            <ac:spMk id="7" creationId="{06EF432A-76D3-73D4-8032-07F7CEAF3A4D}"/>
          </ac:spMkLst>
        </pc:spChg>
        <pc:spChg chg="add del mod">
          <ac:chgData name="Phillip Kaufman" userId="c001b2a046940d7c" providerId="LiveId" clId="{5CB25B10-5B1C-4017-B167-ED3104435743}" dt="2024-05-16T08:03:22.673" v="2083"/>
          <ac:spMkLst>
            <pc:docMk/>
            <pc:sldMk cId="2610469962" sldId="915"/>
            <ac:spMk id="8" creationId="{93BDC843-A182-9AC8-8202-DE252F8CFCD0}"/>
          </ac:spMkLst>
        </pc:spChg>
        <pc:spChg chg="del">
          <ac:chgData name="Phillip Kaufman" userId="c001b2a046940d7c" providerId="LiveId" clId="{5CB25B10-5B1C-4017-B167-ED3104435743}" dt="2024-05-16T08:02:39.713" v="2065" actId="478"/>
          <ac:spMkLst>
            <pc:docMk/>
            <pc:sldMk cId="2610469962" sldId="915"/>
            <ac:spMk id="9" creationId="{AD612E03-8368-1BC1-E589-265D16157049}"/>
          </ac:spMkLst>
        </pc:spChg>
        <pc:spChg chg="mod">
          <ac:chgData name="Phillip Kaufman" userId="c001b2a046940d7c" providerId="LiveId" clId="{5CB25B10-5B1C-4017-B167-ED3104435743}" dt="2024-05-16T08:27:14.271" v="2451" actId="1076"/>
          <ac:spMkLst>
            <pc:docMk/>
            <pc:sldMk cId="2610469962" sldId="915"/>
            <ac:spMk id="10" creationId="{162AD0DA-DF2B-978B-D00A-7B482089B007}"/>
          </ac:spMkLst>
        </pc:spChg>
        <pc:spChg chg="add mod">
          <ac:chgData name="Phillip Kaufman" userId="c001b2a046940d7c" providerId="LiveId" clId="{5CB25B10-5B1C-4017-B167-ED3104435743}" dt="2024-05-16T08:26:37.685" v="2449" actId="465"/>
          <ac:spMkLst>
            <pc:docMk/>
            <pc:sldMk cId="2610469962" sldId="915"/>
            <ac:spMk id="11" creationId="{7A2F2438-B7BA-BB46-6959-2CE9B50BABDE}"/>
          </ac:spMkLst>
        </pc:spChg>
        <pc:spChg chg="add del mod">
          <ac:chgData name="Phillip Kaufman" userId="c001b2a046940d7c" providerId="LiveId" clId="{5CB25B10-5B1C-4017-B167-ED3104435743}" dt="2024-05-16T08:03:50.822" v="2094"/>
          <ac:spMkLst>
            <pc:docMk/>
            <pc:sldMk cId="2610469962" sldId="915"/>
            <ac:spMk id="12" creationId="{7EEA409F-6F60-5A6E-4864-BBCF38C4D333}"/>
          </ac:spMkLst>
        </pc:spChg>
        <pc:spChg chg="add del mod">
          <ac:chgData name="Phillip Kaufman" userId="c001b2a046940d7c" providerId="LiveId" clId="{5CB25B10-5B1C-4017-B167-ED3104435743}" dt="2024-05-16T08:03:50.821" v="2092"/>
          <ac:spMkLst>
            <pc:docMk/>
            <pc:sldMk cId="2610469962" sldId="915"/>
            <ac:spMk id="13" creationId="{7DA946E7-D328-2CF4-0891-C2FD126EE502}"/>
          </ac:spMkLst>
        </pc:spChg>
        <pc:spChg chg="add mod">
          <ac:chgData name="Phillip Kaufman" userId="c001b2a046940d7c" providerId="LiveId" clId="{5CB25B10-5B1C-4017-B167-ED3104435743}" dt="2024-05-16T08:26:37.685" v="2449" actId="465"/>
          <ac:spMkLst>
            <pc:docMk/>
            <pc:sldMk cId="2610469962" sldId="915"/>
            <ac:spMk id="14" creationId="{752FB5F9-BA8F-490D-4181-B748B101B955}"/>
          </ac:spMkLst>
        </pc:spChg>
        <pc:spChg chg="add mod">
          <ac:chgData name="Phillip Kaufman" userId="c001b2a046940d7c" providerId="LiveId" clId="{5CB25B10-5B1C-4017-B167-ED3104435743}" dt="2024-05-16T08:26:37.685" v="2449" actId="465"/>
          <ac:spMkLst>
            <pc:docMk/>
            <pc:sldMk cId="2610469962" sldId="915"/>
            <ac:spMk id="15" creationId="{49FFCDB7-8780-994E-27D4-4D881A699DDD}"/>
          </ac:spMkLst>
        </pc:spChg>
        <pc:spChg chg="add del mod">
          <ac:chgData name="Phillip Kaufman" userId="c001b2a046940d7c" providerId="LiveId" clId="{5CB25B10-5B1C-4017-B167-ED3104435743}" dt="2024-05-16T08:04:27.520" v="2107"/>
          <ac:spMkLst>
            <pc:docMk/>
            <pc:sldMk cId="2610469962" sldId="915"/>
            <ac:spMk id="16" creationId="{25C2D26B-4672-908B-8BE2-63D247408D4D}"/>
          </ac:spMkLst>
        </pc:spChg>
        <pc:spChg chg="add mod">
          <ac:chgData name="Phillip Kaufman" userId="c001b2a046940d7c" providerId="LiveId" clId="{5CB25B10-5B1C-4017-B167-ED3104435743}" dt="2024-05-16T08:26:37.685" v="2449" actId="465"/>
          <ac:spMkLst>
            <pc:docMk/>
            <pc:sldMk cId="2610469962" sldId="915"/>
            <ac:spMk id="17" creationId="{BF6CD2FF-91B5-6C2B-8BA9-77679E41E89C}"/>
          </ac:spMkLst>
        </pc:spChg>
        <pc:spChg chg="add del mod">
          <ac:chgData name="Phillip Kaufman" userId="c001b2a046940d7c" providerId="LiveId" clId="{5CB25B10-5B1C-4017-B167-ED3104435743}" dt="2024-05-16T08:05:43.039" v="2126"/>
          <ac:spMkLst>
            <pc:docMk/>
            <pc:sldMk cId="2610469962" sldId="915"/>
            <ac:spMk id="18" creationId="{F1068B11-E35D-4FDF-409E-7C2235438EE1}"/>
          </ac:spMkLst>
        </pc:spChg>
        <pc:spChg chg="add mod">
          <ac:chgData name="Phillip Kaufman" userId="c001b2a046940d7c" providerId="LiveId" clId="{5CB25B10-5B1C-4017-B167-ED3104435743}" dt="2024-05-16T08:26:37.685" v="2449" actId="465"/>
          <ac:spMkLst>
            <pc:docMk/>
            <pc:sldMk cId="2610469962" sldId="915"/>
            <ac:spMk id="19" creationId="{306F4392-6AC9-2AB7-116D-91DACB3920D6}"/>
          </ac:spMkLst>
        </pc:spChg>
        <pc:spChg chg="add mod">
          <ac:chgData name="Phillip Kaufman" userId="c001b2a046940d7c" providerId="LiveId" clId="{5CB25B10-5B1C-4017-B167-ED3104435743}" dt="2024-05-16T08:26:44.636" v="2450" actId="122"/>
          <ac:spMkLst>
            <pc:docMk/>
            <pc:sldMk cId="2610469962" sldId="915"/>
            <ac:spMk id="20" creationId="{67542795-3C29-6DE2-DF25-B27DC731AEE8}"/>
          </ac:spMkLst>
        </pc:spChg>
        <pc:spChg chg="add mod">
          <ac:chgData name="Phillip Kaufman" userId="c001b2a046940d7c" providerId="LiveId" clId="{5CB25B10-5B1C-4017-B167-ED3104435743}" dt="2024-05-16T08:26:37.685" v="2449" actId="465"/>
          <ac:spMkLst>
            <pc:docMk/>
            <pc:sldMk cId="2610469962" sldId="915"/>
            <ac:spMk id="21" creationId="{1A0C2A04-0F0A-2B0A-EC8A-BD5F03176157}"/>
          </ac:spMkLst>
        </pc:spChg>
        <pc:spChg chg="add del mod">
          <ac:chgData name="Phillip Kaufman" userId="c001b2a046940d7c" providerId="LiveId" clId="{5CB25B10-5B1C-4017-B167-ED3104435743}" dt="2024-05-16T08:11:39.264" v="2198" actId="478"/>
          <ac:spMkLst>
            <pc:docMk/>
            <pc:sldMk cId="2610469962" sldId="915"/>
            <ac:spMk id="22" creationId="{5569C35C-7391-E7E7-27AB-AB28F4CD83C2}"/>
          </ac:spMkLst>
        </pc:spChg>
        <pc:spChg chg="add mod">
          <ac:chgData name="Phillip Kaufman" userId="c001b2a046940d7c" providerId="LiveId" clId="{5CB25B10-5B1C-4017-B167-ED3104435743}" dt="2024-05-16T08:10:51.920" v="2183"/>
          <ac:spMkLst>
            <pc:docMk/>
            <pc:sldMk cId="2610469962" sldId="915"/>
            <ac:spMk id="23" creationId="{809E2DE8-2841-5913-D308-62F60F32056C}"/>
          </ac:spMkLst>
        </pc:spChg>
        <pc:spChg chg="add del mod">
          <ac:chgData name="Phillip Kaufman" userId="c001b2a046940d7c" providerId="LiveId" clId="{5CB25B10-5B1C-4017-B167-ED3104435743}" dt="2024-05-16T08:11:38.078" v="2197" actId="478"/>
          <ac:spMkLst>
            <pc:docMk/>
            <pc:sldMk cId="2610469962" sldId="915"/>
            <ac:spMk id="24" creationId="{94D2635D-6D95-FB67-9410-FA490AB8302D}"/>
          </ac:spMkLst>
        </pc:spChg>
        <pc:spChg chg="add del mod">
          <ac:chgData name="Phillip Kaufman" userId="c001b2a046940d7c" providerId="LiveId" clId="{5CB25B10-5B1C-4017-B167-ED3104435743}" dt="2024-05-16T08:11:36.505" v="2196" actId="478"/>
          <ac:spMkLst>
            <pc:docMk/>
            <pc:sldMk cId="2610469962" sldId="915"/>
            <ac:spMk id="25" creationId="{C9FC1D8C-316C-918E-7638-6A2783B48AE6}"/>
          </ac:spMkLst>
        </pc:spChg>
        <pc:spChg chg="add mod">
          <ac:chgData name="Phillip Kaufman" userId="c001b2a046940d7c" providerId="LiveId" clId="{5CB25B10-5B1C-4017-B167-ED3104435743}" dt="2024-05-16T08:26:27.159" v="2448" actId="1076"/>
          <ac:spMkLst>
            <pc:docMk/>
            <pc:sldMk cId="2610469962" sldId="915"/>
            <ac:spMk id="27" creationId="{2E2C4DF5-C2AE-1DB0-AA11-225AC4F22876}"/>
          </ac:spMkLst>
        </pc:spChg>
        <pc:spChg chg="add mod">
          <ac:chgData name="Phillip Kaufman" userId="c001b2a046940d7c" providerId="LiveId" clId="{5CB25B10-5B1C-4017-B167-ED3104435743}" dt="2024-05-16T08:25:35.577" v="2438" actId="1076"/>
          <ac:spMkLst>
            <pc:docMk/>
            <pc:sldMk cId="2610469962" sldId="915"/>
            <ac:spMk id="28" creationId="{2B58390F-C90A-867B-2BE8-5CBDC5C5D5ED}"/>
          </ac:spMkLst>
        </pc:spChg>
        <pc:spChg chg="add mod">
          <ac:chgData name="Phillip Kaufman" userId="c001b2a046940d7c" providerId="LiveId" clId="{5CB25B10-5B1C-4017-B167-ED3104435743}" dt="2024-05-16T08:22:08.190" v="2326" actId="571"/>
          <ac:spMkLst>
            <pc:docMk/>
            <pc:sldMk cId="2610469962" sldId="915"/>
            <ac:spMk id="29" creationId="{EC8F169E-22E8-540D-323B-81F47F19CFF7}"/>
          </ac:spMkLst>
        </pc:spChg>
        <pc:spChg chg="add mod">
          <ac:chgData name="Phillip Kaufman" userId="c001b2a046940d7c" providerId="LiveId" clId="{5CB25B10-5B1C-4017-B167-ED3104435743}" dt="2024-05-16T08:26:37.685" v="2449" actId="465"/>
          <ac:spMkLst>
            <pc:docMk/>
            <pc:sldMk cId="2610469962" sldId="915"/>
            <ac:spMk id="30" creationId="{B710B4CC-C5E3-9B36-63ED-53E63E29C62D}"/>
          </ac:spMkLst>
        </pc:spChg>
      </pc:sldChg>
      <pc:sldChg chg="addSp delSp modSp mod">
        <pc:chgData name="Phillip Kaufman" userId="c001b2a046940d7c" providerId="LiveId" clId="{5CB25B10-5B1C-4017-B167-ED3104435743}" dt="2024-05-14T06:48:24.025" v="785" actId="164"/>
        <pc:sldMkLst>
          <pc:docMk/>
          <pc:sldMk cId="4214571263" sldId="918"/>
        </pc:sldMkLst>
        <pc:spChg chg="mod topLvl">
          <ac:chgData name="Phillip Kaufman" userId="c001b2a046940d7c" providerId="LiveId" clId="{5CB25B10-5B1C-4017-B167-ED3104435743}" dt="2024-05-14T06:48:24.025" v="785" actId="164"/>
          <ac:spMkLst>
            <pc:docMk/>
            <pc:sldMk cId="4214571263" sldId="918"/>
            <ac:spMk id="155" creationId="{20848A33-E2CA-09BE-FA10-36FDDCEBF3A9}"/>
          </ac:spMkLst>
        </pc:spChg>
        <pc:spChg chg="mod">
          <ac:chgData name="Phillip Kaufman" userId="c001b2a046940d7c" providerId="LiveId" clId="{5CB25B10-5B1C-4017-B167-ED3104435743}" dt="2024-05-14T06:48:03.857" v="781" actId="165"/>
          <ac:spMkLst>
            <pc:docMk/>
            <pc:sldMk cId="4214571263" sldId="918"/>
            <ac:spMk id="189" creationId="{B4CB6A0F-F95B-EDEB-9476-0906D744AA07}"/>
          </ac:spMkLst>
        </pc:spChg>
        <pc:spChg chg="mod">
          <ac:chgData name="Phillip Kaufman" userId="c001b2a046940d7c" providerId="LiveId" clId="{5CB25B10-5B1C-4017-B167-ED3104435743}" dt="2024-05-14T06:48:03.857" v="781" actId="165"/>
          <ac:spMkLst>
            <pc:docMk/>
            <pc:sldMk cId="4214571263" sldId="918"/>
            <ac:spMk id="190" creationId="{7227D27D-7E3E-18CA-005E-F2827BBD0ADB}"/>
          </ac:spMkLst>
        </pc:spChg>
        <pc:grpChg chg="add mod">
          <ac:chgData name="Phillip Kaufman" userId="c001b2a046940d7c" providerId="LiveId" clId="{5CB25B10-5B1C-4017-B167-ED3104435743}" dt="2024-05-14T06:48:24.025" v="785" actId="164"/>
          <ac:grpSpMkLst>
            <pc:docMk/>
            <pc:sldMk cId="4214571263" sldId="918"/>
            <ac:grpSpMk id="4" creationId="{1C9EEC0A-1523-AFE1-61A3-F0A0E1746070}"/>
          </ac:grpSpMkLst>
        </pc:grpChg>
        <pc:grpChg chg="add mod">
          <ac:chgData name="Phillip Kaufman" userId="c001b2a046940d7c" providerId="LiveId" clId="{5CB25B10-5B1C-4017-B167-ED3104435743}" dt="2024-05-14T06:48:24.025" v="785" actId="164"/>
          <ac:grpSpMkLst>
            <pc:docMk/>
            <pc:sldMk cId="4214571263" sldId="918"/>
            <ac:grpSpMk id="12" creationId="{0BBAFD6C-3765-DFA0-25EB-29A399CA6DB5}"/>
          </ac:grpSpMkLst>
        </pc:grpChg>
        <pc:grpChg chg="mod">
          <ac:chgData name="Phillip Kaufman" userId="c001b2a046940d7c" providerId="LiveId" clId="{5CB25B10-5B1C-4017-B167-ED3104435743}" dt="2024-05-14T06:48:09.424" v="783"/>
          <ac:grpSpMkLst>
            <pc:docMk/>
            <pc:sldMk cId="4214571263" sldId="918"/>
            <ac:grpSpMk id="29" creationId="{9B0AA55D-7C13-263D-855A-4D5D54725E18}"/>
          </ac:grpSpMkLst>
        </pc:grpChg>
        <pc:grpChg chg="del">
          <ac:chgData name="Phillip Kaufman" userId="c001b2a046940d7c" providerId="LiveId" clId="{5CB25B10-5B1C-4017-B167-ED3104435743}" dt="2024-05-14T06:48:03.857" v="781" actId="165"/>
          <ac:grpSpMkLst>
            <pc:docMk/>
            <pc:sldMk cId="4214571263" sldId="918"/>
            <ac:grpSpMk id="152" creationId="{BDB1B305-F1E6-6CF0-CD5E-D9919BEB8DFE}"/>
          </ac:grpSpMkLst>
        </pc:grpChg>
        <pc:grpChg chg="mod topLvl">
          <ac:chgData name="Phillip Kaufman" userId="c001b2a046940d7c" providerId="LiveId" clId="{5CB25B10-5B1C-4017-B167-ED3104435743}" dt="2024-05-14T06:48:24.025" v="785" actId="164"/>
          <ac:grpSpMkLst>
            <pc:docMk/>
            <pc:sldMk cId="4214571263" sldId="918"/>
            <ac:grpSpMk id="153" creationId="{907786FA-ECDC-4CBA-C557-18024C290F76}"/>
          </ac:grpSpMkLst>
        </pc:grpChg>
        <pc:grpChg chg="del mod topLvl">
          <ac:chgData name="Phillip Kaufman" userId="c001b2a046940d7c" providerId="LiveId" clId="{5CB25B10-5B1C-4017-B167-ED3104435743}" dt="2024-05-14T06:48:08.938" v="782" actId="478"/>
          <ac:grpSpMkLst>
            <pc:docMk/>
            <pc:sldMk cId="4214571263" sldId="918"/>
            <ac:grpSpMk id="154" creationId="{6A5AD68E-9A28-6758-F5C2-7D7EF8356721}"/>
          </ac:grpSpMkLst>
        </pc:grpChg>
        <pc:grpChg chg="mod">
          <ac:chgData name="Phillip Kaufman" userId="c001b2a046940d7c" providerId="LiveId" clId="{5CB25B10-5B1C-4017-B167-ED3104435743}" dt="2024-05-14T06:48:03.857" v="781" actId="165"/>
          <ac:grpSpMkLst>
            <pc:docMk/>
            <pc:sldMk cId="4214571263" sldId="918"/>
            <ac:grpSpMk id="156" creationId="{7960F63E-F00F-2CBD-216E-32DC32F67DED}"/>
          </ac:grpSpMkLst>
        </pc:grpChg>
        <pc:grpChg chg="mod">
          <ac:chgData name="Phillip Kaufman" userId="c001b2a046940d7c" providerId="LiveId" clId="{5CB25B10-5B1C-4017-B167-ED3104435743}" dt="2024-05-14T06:48:03.857" v="781" actId="165"/>
          <ac:grpSpMkLst>
            <pc:docMk/>
            <pc:sldMk cId="4214571263" sldId="918"/>
            <ac:grpSpMk id="191" creationId="{3C44BB62-B208-3E1D-B8D0-1EA95E8A2D50}"/>
          </ac:grpSpMkLst>
        </pc:grpChg>
        <pc:cxnChg chg="mod">
          <ac:chgData name="Phillip Kaufman" userId="c001b2a046940d7c" providerId="LiveId" clId="{5CB25B10-5B1C-4017-B167-ED3104435743}" dt="2024-05-14T06:48:09.424" v="783"/>
          <ac:cxnSpMkLst>
            <pc:docMk/>
            <pc:sldMk cId="4214571263" sldId="918"/>
            <ac:cxnSpMk id="69" creationId="{255BF62A-5D0A-4DC8-A8E8-29F2FD8C71DE}"/>
          </ac:cxnSpMkLst>
        </pc:cxnChg>
        <pc:cxnChg chg="mod">
          <ac:chgData name="Phillip Kaufman" userId="c001b2a046940d7c" providerId="LiveId" clId="{5CB25B10-5B1C-4017-B167-ED3104435743}" dt="2024-05-14T06:48:09.424" v="783"/>
          <ac:cxnSpMkLst>
            <pc:docMk/>
            <pc:sldMk cId="4214571263" sldId="918"/>
            <ac:cxnSpMk id="70" creationId="{9574381F-BB44-A14D-2E02-E0471FB9C4A2}"/>
          </ac:cxnSpMkLst>
        </pc:cxnChg>
        <pc:cxnChg chg="mod">
          <ac:chgData name="Phillip Kaufman" userId="c001b2a046940d7c" providerId="LiveId" clId="{5CB25B10-5B1C-4017-B167-ED3104435743}" dt="2024-05-14T06:48:09.424" v="783"/>
          <ac:cxnSpMkLst>
            <pc:docMk/>
            <pc:sldMk cId="4214571263" sldId="918"/>
            <ac:cxnSpMk id="71" creationId="{A52218FC-4597-2E4C-85FB-F5E63B58A186}"/>
          </ac:cxnSpMkLst>
        </pc:cxnChg>
        <pc:cxnChg chg="mod">
          <ac:chgData name="Phillip Kaufman" userId="c001b2a046940d7c" providerId="LiveId" clId="{5CB25B10-5B1C-4017-B167-ED3104435743}" dt="2024-05-14T06:48:09.424" v="783"/>
          <ac:cxnSpMkLst>
            <pc:docMk/>
            <pc:sldMk cId="4214571263" sldId="918"/>
            <ac:cxnSpMk id="72" creationId="{DB7E1609-1F21-7DB8-9798-74F9A546C6C3}"/>
          </ac:cxnSpMkLst>
        </pc:cxnChg>
        <pc:cxnChg chg="mod">
          <ac:chgData name="Phillip Kaufman" userId="c001b2a046940d7c" providerId="LiveId" clId="{5CB25B10-5B1C-4017-B167-ED3104435743}" dt="2024-05-14T06:48:09.424" v="783"/>
          <ac:cxnSpMkLst>
            <pc:docMk/>
            <pc:sldMk cId="4214571263" sldId="918"/>
            <ac:cxnSpMk id="73" creationId="{64E03C94-BF56-20AE-4D02-DA4B9B097052}"/>
          </ac:cxnSpMkLst>
        </pc:cxnChg>
        <pc:cxnChg chg="mod">
          <ac:chgData name="Phillip Kaufman" userId="c001b2a046940d7c" providerId="LiveId" clId="{5CB25B10-5B1C-4017-B167-ED3104435743}" dt="2024-05-14T06:48:09.424" v="783"/>
          <ac:cxnSpMkLst>
            <pc:docMk/>
            <pc:sldMk cId="4214571263" sldId="918"/>
            <ac:cxnSpMk id="74" creationId="{2E54C441-4BF3-115C-E5B9-A10A14EB2F40}"/>
          </ac:cxnSpMkLst>
        </pc:cxnChg>
        <pc:cxnChg chg="mod">
          <ac:chgData name="Phillip Kaufman" userId="c001b2a046940d7c" providerId="LiveId" clId="{5CB25B10-5B1C-4017-B167-ED3104435743}" dt="2024-05-14T06:48:09.424" v="783"/>
          <ac:cxnSpMkLst>
            <pc:docMk/>
            <pc:sldMk cId="4214571263" sldId="918"/>
            <ac:cxnSpMk id="75" creationId="{167EF795-1694-8543-5881-2C06F6A93C79}"/>
          </ac:cxnSpMkLst>
        </pc:cxnChg>
        <pc:cxnChg chg="mod">
          <ac:chgData name="Phillip Kaufman" userId="c001b2a046940d7c" providerId="LiveId" clId="{5CB25B10-5B1C-4017-B167-ED3104435743}" dt="2024-05-14T06:48:09.424" v="783"/>
          <ac:cxnSpMkLst>
            <pc:docMk/>
            <pc:sldMk cId="4214571263" sldId="918"/>
            <ac:cxnSpMk id="76" creationId="{3A28F68E-C5BF-0F2F-9D1D-588130B15338}"/>
          </ac:cxnSpMkLst>
        </pc:cxnChg>
        <pc:cxnChg chg="mod">
          <ac:chgData name="Phillip Kaufman" userId="c001b2a046940d7c" providerId="LiveId" clId="{5CB25B10-5B1C-4017-B167-ED3104435743}" dt="2024-05-14T06:48:09.424" v="783"/>
          <ac:cxnSpMkLst>
            <pc:docMk/>
            <pc:sldMk cId="4214571263" sldId="918"/>
            <ac:cxnSpMk id="77" creationId="{D19CBA82-6615-32A2-BD37-5FBF43FC8FB8}"/>
          </ac:cxnSpMkLst>
        </pc:cxnChg>
        <pc:cxnChg chg="mod">
          <ac:chgData name="Phillip Kaufman" userId="c001b2a046940d7c" providerId="LiveId" clId="{5CB25B10-5B1C-4017-B167-ED3104435743}" dt="2024-05-14T06:48:09.424" v="783"/>
          <ac:cxnSpMkLst>
            <pc:docMk/>
            <pc:sldMk cId="4214571263" sldId="918"/>
            <ac:cxnSpMk id="78" creationId="{E71ED2BD-603D-6DA8-44AB-BC50FCCB744B}"/>
          </ac:cxnSpMkLst>
        </pc:cxnChg>
        <pc:cxnChg chg="mod">
          <ac:chgData name="Phillip Kaufman" userId="c001b2a046940d7c" providerId="LiveId" clId="{5CB25B10-5B1C-4017-B167-ED3104435743}" dt="2024-05-14T06:48:09.424" v="783"/>
          <ac:cxnSpMkLst>
            <pc:docMk/>
            <pc:sldMk cId="4214571263" sldId="918"/>
            <ac:cxnSpMk id="79" creationId="{7A584AFD-EDD6-530F-716E-D214ABD747BA}"/>
          </ac:cxnSpMkLst>
        </pc:cxnChg>
        <pc:cxnChg chg="mod">
          <ac:chgData name="Phillip Kaufman" userId="c001b2a046940d7c" providerId="LiveId" clId="{5CB25B10-5B1C-4017-B167-ED3104435743}" dt="2024-05-14T06:48:09.424" v="783"/>
          <ac:cxnSpMkLst>
            <pc:docMk/>
            <pc:sldMk cId="4214571263" sldId="918"/>
            <ac:cxnSpMk id="80" creationId="{D4C47B7A-4D78-8180-EAE3-FA42667B1877}"/>
          </ac:cxnSpMkLst>
        </pc:cxnChg>
        <pc:cxnChg chg="mod">
          <ac:chgData name="Phillip Kaufman" userId="c001b2a046940d7c" providerId="LiveId" clId="{5CB25B10-5B1C-4017-B167-ED3104435743}" dt="2024-05-14T06:48:09.424" v="783"/>
          <ac:cxnSpMkLst>
            <pc:docMk/>
            <pc:sldMk cId="4214571263" sldId="918"/>
            <ac:cxnSpMk id="81" creationId="{097A9384-EA3D-835A-90DE-DD431DEF9CC8}"/>
          </ac:cxnSpMkLst>
        </pc:cxnChg>
        <pc:cxnChg chg="mod">
          <ac:chgData name="Phillip Kaufman" userId="c001b2a046940d7c" providerId="LiveId" clId="{5CB25B10-5B1C-4017-B167-ED3104435743}" dt="2024-05-14T06:48:09.424" v="783"/>
          <ac:cxnSpMkLst>
            <pc:docMk/>
            <pc:sldMk cId="4214571263" sldId="918"/>
            <ac:cxnSpMk id="82" creationId="{95EA4489-4B8D-6855-FCFA-C9C79AEC0BB1}"/>
          </ac:cxnSpMkLst>
        </pc:cxnChg>
        <pc:cxnChg chg="mod">
          <ac:chgData name="Phillip Kaufman" userId="c001b2a046940d7c" providerId="LiveId" clId="{5CB25B10-5B1C-4017-B167-ED3104435743}" dt="2024-05-14T06:48:09.424" v="783"/>
          <ac:cxnSpMkLst>
            <pc:docMk/>
            <pc:sldMk cId="4214571263" sldId="918"/>
            <ac:cxnSpMk id="83" creationId="{A64358D6-E96F-F354-C50D-092BFB15EB00}"/>
          </ac:cxnSpMkLst>
        </pc:cxnChg>
        <pc:cxnChg chg="mod">
          <ac:chgData name="Phillip Kaufman" userId="c001b2a046940d7c" providerId="LiveId" clId="{5CB25B10-5B1C-4017-B167-ED3104435743}" dt="2024-05-14T06:48:09.424" v="783"/>
          <ac:cxnSpMkLst>
            <pc:docMk/>
            <pc:sldMk cId="4214571263" sldId="918"/>
            <ac:cxnSpMk id="84" creationId="{9A27DC49-2F0E-7EBD-814E-37D04B44EFD8}"/>
          </ac:cxnSpMkLst>
        </pc:cxnChg>
        <pc:cxnChg chg="mod">
          <ac:chgData name="Phillip Kaufman" userId="c001b2a046940d7c" providerId="LiveId" clId="{5CB25B10-5B1C-4017-B167-ED3104435743}" dt="2024-05-14T06:48:09.424" v="783"/>
          <ac:cxnSpMkLst>
            <pc:docMk/>
            <pc:sldMk cId="4214571263" sldId="918"/>
            <ac:cxnSpMk id="85" creationId="{93686018-CEC7-96EF-CC39-819BF111C850}"/>
          </ac:cxnSpMkLst>
        </pc:cxnChg>
        <pc:cxnChg chg="mod">
          <ac:chgData name="Phillip Kaufman" userId="c001b2a046940d7c" providerId="LiveId" clId="{5CB25B10-5B1C-4017-B167-ED3104435743}" dt="2024-05-14T06:48:09.424" v="783"/>
          <ac:cxnSpMkLst>
            <pc:docMk/>
            <pc:sldMk cId="4214571263" sldId="918"/>
            <ac:cxnSpMk id="86" creationId="{BCBCDE49-8AD4-3877-25DE-215649C550EA}"/>
          </ac:cxnSpMkLst>
        </pc:cxnChg>
        <pc:cxnChg chg="mod">
          <ac:chgData name="Phillip Kaufman" userId="c001b2a046940d7c" providerId="LiveId" clId="{5CB25B10-5B1C-4017-B167-ED3104435743}" dt="2024-05-14T06:48:09.424" v="783"/>
          <ac:cxnSpMkLst>
            <pc:docMk/>
            <pc:sldMk cId="4214571263" sldId="918"/>
            <ac:cxnSpMk id="87" creationId="{9BC31084-EF99-DC14-2117-E612AFD0D7D1}"/>
          </ac:cxnSpMkLst>
        </pc:cxnChg>
        <pc:cxnChg chg="mod">
          <ac:chgData name="Phillip Kaufman" userId="c001b2a046940d7c" providerId="LiveId" clId="{5CB25B10-5B1C-4017-B167-ED3104435743}" dt="2024-05-14T06:48:09.424" v="783"/>
          <ac:cxnSpMkLst>
            <pc:docMk/>
            <pc:sldMk cId="4214571263" sldId="918"/>
            <ac:cxnSpMk id="88" creationId="{C30A8607-6AFB-8972-1931-0C00CE96EB2E}"/>
          </ac:cxnSpMkLst>
        </pc:cxnChg>
        <pc:cxnChg chg="mod">
          <ac:chgData name="Phillip Kaufman" userId="c001b2a046940d7c" providerId="LiveId" clId="{5CB25B10-5B1C-4017-B167-ED3104435743}" dt="2024-05-14T06:48:09.424" v="783"/>
          <ac:cxnSpMkLst>
            <pc:docMk/>
            <pc:sldMk cId="4214571263" sldId="918"/>
            <ac:cxnSpMk id="89" creationId="{1355B460-6D58-4EB1-3998-B70DD99C55BD}"/>
          </ac:cxnSpMkLst>
        </pc:cxnChg>
        <pc:cxnChg chg="mod">
          <ac:chgData name="Phillip Kaufman" userId="c001b2a046940d7c" providerId="LiveId" clId="{5CB25B10-5B1C-4017-B167-ED3104435743}" dt="2024-05-14T06:48:09.424" v="783"/>
          <ac:cxnSpMkLst>
            <pc:docMk/>
            <pc:sldMk cId="4214571263" sldId="918"/>
            <ac:cxnSpMk id="90" creationId="{53462E8F-94CA-7BC9-11EE-C330E308E296}"/>
          </ac:cxnSpMkLst>
        </pc:cxnChg>
        <pc:cxnChg chg="mod">
          <ac:chgData name="Phillip Kaufman" userId="c001b2a046940d7c" providerId="LiveId" clId="{5CB25B10-5B1C-4017-B167-ED3104435743}" dt="2024-05-14T06:48:09.424" v="783"/>
          <ac:cxnSpMkLst>
            <pc:docMk/>
            <pc:sldMk cId="4214571263" sldId="918"/>
            <ac:cxnSpMk id="91" creationId="{5AE8AB1F-A785-3443-4A86-E57687351BD8}"/>
          </ac:cxnSpMkLst>
        </pc:cxnChg>
        <pc:cxnChg chg="mod">
          <ac:chgData name="Phillip Kaufman" userId="c001b2a046940d7c" providerId="LiveId" clId="{5CB25B10-5B1C-4017-B167-ED3104435743}" dt="2024-05-14T06:48:09.424" v="783"/>
          <ac:cxnSpMkLst>
            <pc:docMk/>
            <pc:sldMk cId="4214571263" sldId="918"/>
            <ac:cxnSpMk id="92" creationId="{52E941FC-FF74-5F4D-06A9-B6B0EBEABBD0}"/>
          </ac:cxnSpMkLst>
        </pc:cxnChg>
        <pc:cxnChg chg="mod">
          <ac:chgData name="Phillip Kaufman" userId="c001b2a046940d7c" providerId="LiveId" clId="{5CB25B10-5B1C-4017-B167-ED3104435743}" dt="2024-05-14T06:48:09.424" v="783"/>
          <ac:cxnSpMkLst>
            <pc:docMk/>
            <pc:sldMk cId="4214571263" sldId="918"/>
            <ac:cxnSpMk id="93" creationId="{1CDC8944-0996-CF3F-722F-26C0D38A8806}"/>
          </ac:cxnSpMkLst>
        </pc:cxnChg>
        <pc:cxnChg chg="mod">
          <ac:chgData name="Phillip Kaufman" userId="c001b2a046940d7c" providerId="LiveId" clId="{5CB25B10-5B1C-4017-B167-ED3104435743}" dt="2024-05-14T06:48:09.424" v="783"/>
          <ac:cxnSpMkLst>
            <pc:docMk/>
            <pc:sldMk cId="4214571263" sldId="918"/>
            <ac:cxnSpMk id="94" creationId="{522BAD3C-316E-0EDA-F48C-866CD30DDA75}"/>
          </ac:cxnSpMkLst>
        </pc:cxnChg>
        <pc:cxnChg chg="mod">
          <ac:chgData name="Phillip Kaufman" userId="c001b2a046940d7c" providerId="LiveId" clId="{5CB25B10-5B1C-4017-B167-ED3104435743}" dt="2024-05-14T06:48:09.424" v="783"/>
          <ac:cxnSpMkLst>
            <pc:docMk/>
            <pc:sldMk cId="4214571263" sldId="918"/>
            <ac:cxnSpMk id="95" creationId="{15E871E0-6994-6384-E3F3-7E929BA1B5DB}"/>
          </ac:cxnSpMkLst>
        </pc:cxnChg>
        <pc:cxnChg chg="mod">
          <ac:chgData name="Phillip Kaufman" userId="c001b2a046940d7c" providerId="LiveId" clId="{5CB25B10-5B1C-4017-B167-ED3104435743}" dt="2024-05-14T06:48:09.424" v="783"/>
          <ac:cxnSpMkLst>
            <pc:docMk/>
            <pc:sldMk cId="4214571263" sldId="918"/>
            <ac:cxnSpMk id="96" creationId="{63AEF12C-3E58-D27D-FBB2-90A754C17593}"/>
          </ac:cxnSpMkLst>
        </pc:cxnChg>
        <pc:cxnChg chg="mod">
          <ac:chgData name="Phillip Kaufman" userId="c001b2a046940d7c" providerId="LiveId" clId="{5CB25B10-5B1C-4017-B167-ED3104435743}" dt="2024-05-14T06:48:09.424" v="783"/>
          <ac:cxnSpMkLst>
            <pc:docMk/>
            <pc:sldMk cId="4214571263" sldId="918"/>
            <ac:cxnSpMk id="97" creationId="{BACFE820-D916-A904-58A7-61AA2C52685C}"/>
          </ac:cxnSpMkLst>
        </pc:cxnChg>
        <pc:cxnChg chg="mod">
          <ac:chgData name="Phillip Kaufman" userId="c001b2a046940d7c" providerId="LiveId" clId="{5CB25B10-5B1C-4017-B167-ED3104435743}" dt="2024-05-14T06:48:09.424" v="783"/>
          <ac:cxnSpMkLst>
            <pc:docMk/>
            <pc:sldMk cId="4214571263" sldId="918"/>
            <ac:cxnSpMk id="98" creationId="{E5A22D1A-199C-84EA-080C-217BA0B83632}"/>
          </ac:cxnSpMkLst>
        </pc:cxnChg>
        <pc:cxnChg chg="mod">
          <ac:chgData name="Phillip Kaufman" userId="c001b2a046940d7c" providerId="LiveId" clId="{5CB25B10-5B1C-4017-B167-ED3104435743}" dt="2024-05-14T06:48:09.424" v="783"/>
          <ac:cxnSpMkLst>
            <pc:docMk/>
            <pc:sldMk cId="4214571263" sldId="918"/>
            <ac:cxnSpMk id="99" creationId="{332A7E60-480C-69E4-6EC2-5F7452514F88}"/>
          </ac:cxnSpMkLst>
        </pc:cxnChg>
        <pc:cxnChg chg="mod">
          <ac:chgData name="Phillip Kaufman" userId="c001b2a046940d7c" providerId="LiveId" clId="{5CB25B10-5B1C-4017-B167-ED3104435743}" dt="2024-05-14T06:48:09.424" v="783"/>
          <ac:cxnSpMkLst>
            <pc:docMk/>
            <pc:sldMk cId="4214571263" sldId="918"/>
            <ac:cxnSpMk id="100" creationId="{AEA8A102-2613-FC93-887D-771011D67766}"/>
          </ac:cxnSpMkLst>
        </pc:cxnChg>
        <pc:cxnChg chg="mod">
          <ac:chgData name="Phillip Kaufman" userId="c001b2a046940d7c" providerId="LiveId" clId="{5CB25B10-5B1C-4017-B167-ED3104435743}" dt="2024-05-14T06:48:03.857" v="781" actId="165"/>
          <ac:cxnSpMkLst>
            <pc:docMk/>
            <pc:sldMk cId="4214571263" sldId="918"/>
            <ac:cxnSpMk id="157" creationId="{4C83AF1A-52D2-560A-B51B-C090F47BCB65}"/>
          </ac:cxnSpMkLst>
        </pc:cxnChg>
        <pc:cxnChg chg="mod">
          <ac:chgData name="Phillip Kaufman" userId="c001b2a046940d7c" providerId="LiveId" clId="{5CB25B10-5B1C-4017-B167-ED3104435743}" dt="2024-05-14T06:48:03.857" v="781" actId="165"/>
          <ac:cxnSpMkLst>
            <pc:docMk/>
            <pc:sldMk cId="4214571263" sldId="918"/>
            <ac:cxnSpMk id="158" creationId="{A607EDC4-B664-2E25-39B0-1BC8FD8E2D51}"/>
          </ac:cxnSpMkLst>
        </pc:cxnChg>
        <pc:cxnChg chg="mod">
          <ac:chgData name="Phillip Kaufman" userId="c001b2a046940d7c" providerId="LiveId" clId="{5CB25B10-5B1C-4017-B167-ED3104435743}" dt="2024-05-14T06:48:03.857" v="781" actId="165"/>
          <ac:cxnSpMkLst>
            <pc:docMk/>
            <pc:sldMk cId="4214571263" sldId="918"/>
            <ac:cxnSpMk id="159" creationId="{F199BD59-B2AE-CB05-AC9E-E59F340F9894}"/>
          </ac:cxnSpMkLst>
        </pc:cxnChg>
        <pc:cxnChg chg="mod">
          <ac:chgData name="Phillip Kaufman" userId="c001b2a046940d7c" providerId="LiveId" clId="{5CB25B10-5B1C-4017-B167-ED3104435743}" dt="2024-05-14T06:48:03.857" v="781" actId="165"/>
          <ac:cxnSpMkLst>
            <pc:docMk/>
            <pc:sldMk cId="4214571263" sldId="918"/>
            <ac:cxnSpMk id="160" creationId="{98D56029-CEC9-54D5-9670-E23801103D49}"/>
          </ac:cxnSpMkLst>
        </pc:cxnChg>
        <pc:cxnChg chg="mod">
          <ac:chgData name="Phillip Kaufman" userId="c001b2a046940d7c" providerId="LiveId" clId="{5CB25B10-5B1C-4017-B167-ED3104435743}" dt="2024-05-14T06:48:03.857" v="781" actId="165"/>
          <ac:cxnSpMkLst>
            <pc:docMk/>
            <pc:sldMk cId="4214571263" sldId="918"/>
            <ac:cxnSpMk id="161" creationId="{9E210437-A919-9037-F4BF-E63D23559AA0}"/>
          </ac:cxnSpMkLst>
        </pc:cxnChg>
        <pc:cxnChg chg="mod">
          <ac:chgData name="Phillip Kaufman" userId="c001b2a046940d7c" providerId="LiveId" clId="{5CB25B10-5B1C-4017-B167-ED3104435743}" dt="2024-05-14T06:48:03.857" v="781" actId="165"/>
          <ac:cxnSpMkLst>
            <pc:docMk/>
            <pc:sldMk cId="4214571263" sldId="918"/>
            <ac:cxnSpMk id="162" creationId="{DBA38BD8-E03F-E40E-1FB1-9707ACAD3917}"/>
          </ac:cxnSpMkLst>
        </pc:cxnChg>
        <pc:cxnChg chg="mod">
          <ac:chgData name="Phillip Kaufman" userId="c001b2a046940d7c" providerId="LiveId" clId="{5CB25B10-5B1C-4017-B167-ED3104435743}" dt="2024-05-14T06:48:03.857" v="781" actId="165"/>
          <ac:cxnSpMkLst>
            <pc:docMk/>
            <pc:sldMk cId="4214571263" sldId="918"/>
            <ac:cxnSpMk id="163" creationId="{A53A7FED-FE1E-EA61-24CE-2EB7FB317A1C}"/>
          </ac:cxnSpMkLst>
        </pc:cxnChg>
        <pc:cxnChg chg="mod">
          <ac:chgData name="Phillip Kaufman" userId="c001b2a046940d7c" providerId="LiveId" clId="{5CB25B10-5B1C-4017-B167-ED3104435743}" dt="2024-05-14T06:48:03.857" v="781" actId="165"/>
          <ac:cxnSpMkLst>
            <pc:docMk/>
            <pc:sldMk cId="4214571263" sldId="918"/>
            <ac:cxnSpMk id="164" creationId="{63109CDF-F375-4144-D37E-91AF04F33891}"/>
          </ac:cxnSpMkLst>
        </pc:cxnChg>
        <pc:cxnChg chg="mod">
          <ac:chgData name="Phillip Kaufman" userId="c001b2a046940d7c" providerId="LiveId" clId="{5CB25B10-5B1C-4017-B167-ED3104435743}" dt="2024-05-14T06:48:03.857" v="781" actId="165"/>
          <ac:cxnSpMkLst>
            <pc:docMk/>
            <pc:sldMk cId="4214571263" sldId="918"/>
            <ac:cxnSpMk id="165" creationId="{CE7D236D-1D31-C414-9774-98AAF559BCA5}"/>
          </ac:cxnSpMkLst>
        </pc:cxnChg>
        <pc:cxnChg chg="mod">
          <ac:chgData name="Phillip Kaufman" userId="c001b2a046940d7c" providerId="LiveId" clId="{5CB25B10-5B1C-4017-B167-ED3104435743}" dt="2024-05-14T06:48:03.857" v="781" actId="165"/>
          <ac:cxnSpMkLst>
            <pc:docMk/>
            <pc:sldMk cId="4214571263" sldId="918"/>
            <ac:cxnSpMk id="166" creationId="{569B682E-369E-BC41-7268-730166B51A84}"/>
          </ac:cxnSpMkLst>
        </pc:cxnChg>
        <pc:cxnChg chg="mod">
          <ac:chgData name="Phillip Kaufman" userId="c001b2a046940d7c" providerId="LiveId" clId="{5CB25B10-5B1C-4017-B167-ED3104435743}" dt="2024-05-14T06:48:03.857" v="781" actId="165"/>
          <ac:cxnSpMkLst>
            <pc:docMk/>
            <pc:sldMk cId="4214571263" sldId="918"/>
            <ac:cxnSpMk id="167" creationId="{28D2E3DB-2DC2-72C2-316B-409436F979B0}"/>
          </ac:cxnSpMkLst>
        </pc:cxnChg>
        <pc:cxnChg chg="mod">
          <ac:chgData name="Phillip Kaufman" userId="c001b2a046940d7c" providerId="LiveId" clId="{5CB25B10-5B1C-4017-B167-ED3104435743}" dt="2024-05-14T06:48:03.857" v="781" actId="165"/>
          <ac:cxnSpMkLst>
            <pc:docMk/>
            <pc:sldMk cId="4214571263" sldId="918"/>
            <ac:cxnSpMk id="168" creationId="{11C5691E-CAD7-5991-FCCC-B9A2C2B78414}"/>
          </ac:cxnSpMkLst>
        </pc:cxnChg>
        <pc:cxnChg chg="mod">
          <ac:chgData name="Phillip Kaufman" userId="c001b2a046940d7c" providerId="LiveId" clId="{5CB25B10-5B1C-4017-B167-ED3104435743}" dt="2024-05-14T06:48:03.857" v="781" actId="165"/>
          <ac:cxnSpMkLst>
            <pc:docMk/>
            <pc:sldMk cId="4214571263" sldId="918"/>
            <ac:cxnSpMk id="169" creationId="{EF32ABF8-396A-CA36-E276-A63D39E1FF2C}"/>
          </ac:cxnSpMkLst>
        </pc:cxnChg>
        <pc:cxnChg chg="mod">
          <ac:chgData name="Phillip Kaufman" userId="c001b2a046940d7c" providerId="LiveId" clId="{5CB25B10-5B1C-4017-B167-ED3104435743}" dt="2024-05-14T06:48:03.857" v="781" actId="165"/>
          <ac:cxnSpMkLst>
            <pc:docMk/>
            <pc:sldMk cId="4214571263" sldId="918"/>
            <ac:cxnSpMk id="170" creationId="{CE843A73-5A94-7892-84EE-8AC4D8CF9FA0}"/>
          </ac:cxnSpMkLst>
        </pc:cxnChg>
        <pc:cxnChg chg="mod">
          <ac:chgData name="Phillip Kaufman" userId="c001b2a046940d7c" providerId="LiveId" clId="{5CB25B10-5B1C-4017-B167-ED3104435743}" dt="2024-05-14T06:48:03.857" v="781" actId="165"/>
          <ac:cxnSpMkLst>
            <pc:docMk/>
            <pc:sldMk cId="4214571263" sldId="918"/>
            <ac:cxnSpMk id="171" creationId="{DB3932EE-2EB5-FC0A-7F1A-CA528727A41C}"/>
          </ac:cxnSpMkLst>
        </pc:cxnChg>
        <pc:cxnChg chg="mod">
          <ac:chgData name="Phillip Kaufman" userId="c001b2a046940d7c" providerId="LiveId" clId="{5CB25B10-5B1C-4017-B167-ED3104435743}" dt="2024-05-14T06:48:03.857" v="781" actId="165"/>
          <ac:cxnSpMkLst>
            <pc:docMk/>
            <pc:sldMk cId="4214571263" sldId="918"/>
            <ac:cxnSpMk id="172" creationId="{DFFB5FA6-2D94-492C-81AA-7765BB9D7DD5}"/>
          </ac:cxnSpMkLst>
        </pc:cxnChg>
        <pc:cxnChg chg="mod">
          <ac:chgData name="Phillip Kaufman" userId="c001b2a046940d7c" providerId="LiveId" clId="{5CB25B10-5B1C-4017-B167-ED3104435743}" dt="2024-05-14T06:48:03.857" v="781" actId="165"/>
          <ac:cxnSpMkLst>
            <pc:docMk/>
            <pc:sldMk cId="4214571263" sldId="918"/>
            <ac:cxnSpMk id="173" creationId="{6B419640-09D0-9308-7AC6-E601E96A4B93}"/>
          </ac:cxnSpMkLst>
        </pc:cxnChg>
        <pc:cxnChg chg="mod">
          <ac:chgData name="Phillip Kaufman" userId="c001b2a046940d7c" providerId="LiveId" clId="{5CB25B10-5B1C-4017-B167-ED3104435743}" dt="2024-05-14T06:48:03.857" v="781" actId="165"/>
          <ac:cxnSpMkLst>
            <pc:docMk/>
            <pc:sldMk cId="4214571263" sldId="918"/>
            <ac:cxnSpMk id="174" creationId="{19E70A82-AB89-EFBC-6633-45B80F660E49}"/>
          </ac:cxnSpMkLst>
        </pc:cxnChg>
        <pc:cxnChg chg="mod">
          <ac:chgData name="Phillip Kaufman" userId="c001b2a046940d7c" providerId="LiveId" clId="{5CB25B10-5B1C-4017-B167-ED3104435743}" dt="2024-05-14T06:48:03.857" v="781" actId="165"/>
          <ac:cxnSpMkLst>
            <pc:docMk/>
            <pc:sldMk cId="4214571263" sldId="918"/>
            <ac:cxnSpMk id="175" creationId="{FCD66C61-F66A-BDDD-CDF5-E8417792D0CE}"/>
          </ac:cxnSpMkLst>
        </pc:cxnChg>
        <pc:cxnChg chg="mod">
          <ac:chgData name="Phillip Kaufman" userId="c001b2a046940d7c" providerId="LiveId" clId="{5CB25B10-5B1C-4017-B167-ED3104435743}" dt="2024-05-14T06:48:03.857" v="781" actId="165"/>
          <ac:cxnSpMkLst>
            <pc:docMk/>
            <pc:sldMk cId="4214571263" sldId="918"/>
            <ac:cxnSpMk id="176" creationId="{C3B1E51F-3E0E-C8C2-D5A4-2093606F4512}"/>
          </ac:cxnSpMkLst>
        </pc:cxnChg>
        <pc:cxnChg chg="mod">
          <ac:chgData name="Phillip Kaufman" userId="c001b2a046940d7c" providerId="LiveId" clId="{5CB25B10-5B1C-4017-B167-ED3104435743}" dt="2024-05-14T06:48:03.857" v="781" actId="165"/>
          <ac:cxnSpMkLst>
            <pc:docMk/>
            <pc:sldMk cId="4214571263" sldId="918"/>
            <ac:cxnSpMk id="177" creationId="{CFF3919A-B147-5C08-0663-E1C871986326}"/>
          </ac:cxnSpMkLst>
        </pc:cxnChg>
        <pc:cxnChg chg="mod">
          <ac:chgData name="Phillip Kaufman" userId="c001b2a046940d7c" providerId="LiveId" clId="{5CB25B10-5B1C-4017-B167-ED3104435743}" dt="2024-05-14T06:48:03.857" v="781" actId="165"/>
          <ac:cxnSpMkLst>
            <pc:docMk/>
            <pc:sldMk cId="4214571263" sldId="918"/>
            <ac:cxnSpMk id="178" creationId="{A174C844-6F8A-DDFB-C56A-13840792F84B}"/>
          </ac:cxnSpMkLst>
        </pc:cxnChg>
        <pc:cxnChg chg="mod">
          <ac:chgData name="Phillip Kaufman" userId="c001b2a046940d7c" providerId="LiveId" clId="{5CB25B10-5B1C-4017-B167-ED3104435743}" dt="2024-05-14T06:48:03.857" v="781" actId="165"/>
          <ac:cxnSpMkLst>
            <pc:docMk/>
            <pc:sldMk cId="4214571263" sldId="918"/>
            <ac:cxnSpMk id="179" creationId="{CF481961-5ECB-958C-0E96-49BEAF36BAA3}"/>
          </ac:cxnSpMkLst>
        </pc:cxnChg>
        <pc:cxnChg chg="mod">
          <ac:chgData name="Phillip Kaufman" userId="c001b2a046940d7c" providerId="LiveId" clId="{5CB25B10-5B1C-4017-B167-ED3104435743}" dt="2024-05-14T06:48:03.857" v="781" actId="165"/>
          <ac:cxnSpMkLst>
            <pc:docMk/>
            <pc:sldMk cId="4214571263" sldId="918"/>
            <ac:cxnSpMk id="180" creationId="{8D5CD223-5C5E-88F5-0E64-FD558A4DDC00}"/>
          </ac:cxnSpMkLst>
        </pc:cxnChg>
        <pc:cxnChg chg="mod">
          <ac:chgData name="Phillip Kaufman" userId="c001b2a046940d7c" providerId="LiveId" clId="{5CB25B10-5B1C-4017-B167-ED3104435743}" dt="2024-05-14T06:48:03.857" v="781" actId="165"/>
          <ac:cxnSpMkLst>
            <pc:docMk/>
            <pc:sldMk cId="4214571263" sldId="918"/>
            <ac:cxnSpMk id="181" creationId="{32B889E0-1DFE-9EB8-09D9-4511457CE895}"/>
          </ac:cxnSpMkLst>
        </pc:cxnChg>
        <pc:cxnChg chg="mod">
          <ac:chgData name="Phillip Kaufman" userId="c001b2a046940d7c" providerId="LiveId" clId="{5CB25B10-5B1C-4017-B167-ED3104435743}" dt="2024-05-14T06:48:03.857" v="781" actId="165"/>
          <ac:cxnSpMkLst>
            <pc:docMk/>
            <pc:sldMk cId="4214571263" sldId="918"/>
            <ac:cxnSpMk id="182" creationId="{2F25FBB3-0DF0-15A4-E252-2E5BE2592D35}"/>
          </ac:cxnSpMkLst>
        </pc:cxnChg>
        <pc:cxnChg chg="mod">
          <ac:chgData name="Phillip Kaufman" userId="c001b2a046940d7c" providerId="LiveId" clId="{5CB25B10-5B1C-4017-B167-ED3104435743}" dt="2024-05-14T06:48:03.857" v="781" actId="165"/>
          <ac:cxnSpMkLst>
            <pc:docMk/>
            <pc:sldMk cId="4214571263" sldId="918"/>
            <ac:cxnSpMk id="183" creationId="{AC234372-EF53-D543-7E42-DA3FB1F2CAAC}"/>
          </ac:cxnSpMkLst>
        </pc:cxnChg>
        <pc:cxnChg chg="mod">
          <ac:chgData name="Phillip Kaufman" userId="c001b2a046940d7c" providerId="LiveId" clId="{5CB25B10-5B1C-4017-B167-ED3104435743}" dt="2024-05-14T06:48:03.857" v="781" actId="165"/>
          <ac:cxnSpMkLst>
            <pc:docMk/>
            <pc:sldMk cId="4214571263" sldId="918"/>
            <ac:cxnSpMk id="184" creationId="{4605C5D4-F313-7A86-21DD-678BF16BEE24}"/>
          </ac:cxnSpMkLst>
        </pc:cxnChg>
        <pc:cxnChg chg="mod">
          <ac:chgData name="Phillip Kaufman" userId="c001b2a046940d7c" providerId="LiveId" clId="{5CB25B10-5B1C-4017-B167-ED3104435743}" dt="2024-05-14T06:48:03.857" v="781" actId="165"/>
          <ac:cxnSpMkLst>
            <pc:docMk/>
            <pc:sldMk cId="4214571263" sldId="918"/>
            <ac:cxnSpMk id="185" creationId="{A4D38625-12B7-6918-6866-622865C5A42B}"/>
          </ac:cxnSpMkLst>
        </pc:cxnChg>
        <pc:cxnChg chg="mod">
          <ac:chgData name="Phillip Kaufman" userId="c001b2a046940d7c" providerId="LiveId" clId="{5CB25B10-5B1C-4017-B167-ED3104435743}" dt="2024-05-14T06:48:03.857" v="781" actId="165"/>
          <ac:cxnSpMkLst>
            <pc:docMk/>
            <pc:sldMk cId="4214571263" sldId="918"/>
            <ac:cxnSpMk id="186" creationId="{5BC774D9-2F9D-1AE7-FE2F-4BC5B8684AF5}"/>
          </ac:cxnSpMkLst>
        </pc:cxnChg>
        <pc:cxnChg chg="mod">
          <ac:chgData name="Phillip Kaufman" userId="c001b2a046940d7c" providerId="LiveId" clId="{5CB25B10-5B1C-4017-B167-ED3104435743}" dt="2024-05-14T06:48:03.857" v="781" actId="165"/>
          <ac:cxnSpMkLst>
            <pc:docMk/>
            <pc:sldMk cId="4214571263" sldId="918"/>
            <ac:cxnSpMk id="187" creationId="{67196858-2C37-96B0-D263-6AC3DF6D8D25}"/>
          </ac:cxnSpMkLst>
        </pc:cxnChg>
        <pc:cxnChg chg="mod">
          <ac:chgData name="Phillip Kaufman" userId="c001b2a046940d7c" providerId="LiveId" clId="{5CB25B10-5B1C-4017-B167-ED3104435743}" dt="2024-05-14T06:48:03.857" v="781" actId="165"/>
          <ac:cxnSpMkLst>
            <pc:docMk/>
            <pc:sldMk cId="4214571263" sldId="918"/>
            <ac:cxnSpMk id="188" creationId="{FE041ED6-8C87-EDC8-C508-BB908CB00C92}"/>
          </ac:cxnSpMkLst>
        </pc:cxnChg>
        <pc:cxnChg chg="mod">
          <ac:chgData name="Phillip Kaufman" userId="c001b2a046940d7c" providerId="LiveId" clId="{5CB25B10-5B1C-4017-B167-ED3104435743}" dt="2024-05-14T06:48:03.857" v="781" actId="165"/>
          <ac:cxnSpMkLst>
            <pc:docMk/>
            <pc:sldMk cId="4214571263" sldId="918"/>
            <ac:cxnSpMk id="192" creationId="{1D986A52-F09A-A671-E22D-13FB9D62C83E}"/>
          </ac:cxnSpMkLst>
        </pc:cxnChg>
        <pc:cxnChg chg="mod">
          <ac:chgData name="Phillip Kaufman" userId="c001b2a046940d7c" providerId="LiveId" clId="{5CB25B10-5B1C-4017-B167-ED3104435743}" dt="2024-05-14T06:48:03.857" v="781" actId="165"/>
          <ac:cxnSpMkLst>
            <pc:docMk/>
            <pc:sldMk cId="4214571263" sldId="918"/>
            <ac:cxnSpMk id="193" creationId="{FC6D7866-7845-D4F6-A083-868CD6542CE3}"/>
          </ac:cxnSpMkLst>
        </pc:cxnChg>
      </pc:sldChg>
      <pc:sldChg chg="addSp delSp modSp mod">
        <pc:chgData name="Phillip Kaufman" userId="c001b2a046940d7c" providerId="LiveId" clId="{5CB25B10-5B1C-4017-B167-ED3104435743}" dt="2024-05-15T00:12:22.858" v="943" actId="1076"/>
        <pc:sldMkLst>
          <pc:docMk/>
          <pc:sldMk cId="2277666579" sldId="936"/>
        </pc:sldMkLst>
        <pc:spChg chg="mod">
          <ac:chgData name="Phillip Kaufman" userId="c001b2a046940d7c" providerId="LiveId" clId="{5CB25B10-5B1C-4017-B167-ED3104435743}" dt="2024-05-14T03:10:58.843" v="26"/>
          <ac:spMkLst>
            <pc:docMk/>
            <pc:sldMk cId="2277666579" sldId="936"/>
            <ac:spMk id="8" creationId="{DE197C2A-B835-BC5C-9E14-FE11FBD063FE}"/>
          </ac:spMkLst>
        </pc:spChg>
        <pc:spChg chg="mod">
          <ac:chgData name="Phillip Kaufman" userId="c001b2a046940d7c" providerId="LiveId" clId="{5CB25B10-5B1C-4017-B167-ED3104435743}" dt="2024-05-14T03:11:11.822" v="30" actId="1076"/>
          <ac:spMkLst>
            <pc:docMk/>
            <pc:sldMk cId="2277666579" sldId="936"/>
            <ac:spMk id="16" creationId="{5ED6CB07-9FAA-CC29-54AA-C1B4EC02F36F}"/>
          </ac:spMkLst>
        </pc:spChg>
        <pc:spChg chg="mod">
          <ac:chgData name="Phillip Kaufman" userId="c001b2a046940d7c" providerId="LiveId" clId="{5CB25B10-5B1C-4017-B167-ED3104435743}" dt="2024-05-15T00:12:22.858" v="943" actId="1076"/>
          <ac:spMkLst>
            <pc:docMk/>
            <pc:sldMk cId="2277666579" sldId="936"/>
            <ac:spMk id="17" creationId="{CA0E0B37-792F-4133-3059-84F4133E33CC}"/>
          </ac:spMkLst>
        </pc:spChg>
        <pc:spChg chg="mod">
          <ac:chgData name="Phillip Kaufman" userId="c001b2a046940d7c" providerId="LiveId" clId="{5CB25B10-5B1C-4017-B167-ED3104435743}" dt="2024-05-14T03:10:58.843" v="26"/>
          <ac:spMkLst>
            <pc:docMk/>
            <pc:sldMk cId="2277666579" sldId="936"/>
            <ac:spMk id="18" creationId="{BF61A9DC-9B36-E5AE-65C4-ECD3AC549C34}"/>
          </ac:spMkLst>
        </pc:spChg>
        <pc:spChg chg="mod">
          <ac:chgData name="Phillip Kaufman" userId="c001b2a046940d7c" providerId="LiveId" clId="{5CB25B10-5B1C-4017-B167-ED3104435743}" dt="2024-05-14T03:10:58.843" v="26"/>
          <ac:spMkLst>
            <pc:docMk/>
            <pc:sldMk cId="2277666579" sldId="936"/>
            <ac:spMk id="21" creationId="{63CF306D-C172-93EE-5EA3-2E7F771B6F0C}"/>
          </ac:spMkLst>
        </pc:spChg>
        <pc:spChg chg="mod">
          <ac:chgData name="Phillip Kaufman" userId="c001b2a046940d7c" providerId="LiveId" clId="{5CB25B10-5B1C-4017-B167-ED3104435743}" dt="2024-05-14T03:10:58.843" v="26"/>
          <ac:spMkLst>
            <pc:docMk/>
            <pc:sldMk cId="2277666579" sldId="936"/>
            <ac:spMk id="23" creationId="{C511117D-311B-123B-32D7-0EA2AE02A5C9}"/>
          </ac:spMkLst>
        </pc:spChg>
        <pc:spChg chg="mod">
          <ac:chgData name="Phillip Kaufman" userId="c001b2a046940d7c" providerId="LiveId" clId="{5CB25B10-5B1C-4017-B167-ED3104435743}" dt="2024-05-14T03:10:58.843" v="26"/>
          <ac:spMkLst>
            <pc:docMk/>
            <pc:sldMk cId="2277666579" sldId="936"/>
            <ac:spMk id="25" creationId="{3EF6E79B-D12F-FC9E-AE3E-B51FDD4E3C68}"/>
          </ac:spMkLst>
        </pc:spChg>
        <pc:spChg chg="mod">
          <ac:chgData name="Phillip Kaufman" userId="c001b2a046940d7c" providerId="LiveId" clId="{5CB25B10-5B1C-4017-B167-ED3104435743}" dt="2024-05-14T03:10:58.843" v="26"/>
          <ac:spMkLst>
            <pc:docMk/>
            <pc:sldMk cId="2277666579" sldId="936"/>
            <ac:spMk id="26" creationId="{CF8E17AD-6FE2-DAB8-2612-6A9D3DF3EE7C}"/>
          </ac:spMkLst>
        </pc:spChg>
        <pc:spChg chg="mod">
          <ac:chgData name="Phillip Kaufman" userId="c001b2a046940d7c" providerId="LiveId" clId="{5CB25B10-5B1C-4017-B167-ED3104435743}" dt="2024-05-14T03:10:58.843" v="26"/>
          <ac:spMkLst>
            <pc:docMk/>
            <pc:sldMk cId="2277666579" sldId="936"/>
            <ac:spMk id="27" creationId="{15B1FA52-8937-FE9C-1BF5-A7A6F77CE080}"/>
          </ac:spMkLst>
        </pc:spChg>
        <pc:spChg chg="mod">
          <ac:chgData name="Phillip Kaufman" userId="c001b2a046940d7c" providerId="LiveId" clId="{5CB25B10-5B1C-4017-B167-ED3104435743}" dt="2024-05-14T03:10:58.843" v="26"/>
          <ac:spMkLst>
            <pc:docMk/>
            <pc:sldMk cId="2277666579" sldId="936"/>
            <ac:spMk id="28" creationId="{D7B5B445-098C-B6C9-C9D5-EA9EE5164E64}"/>
          </ac:spMkLst>
        </pc:spChg>
        <pc:spChg chg="mod">
          <ac:chgData name="Phillip Kaufman" userId="c001b2a046940d7c" providerId="LiveId" clId="{5CB25B10-5B1C-4017-B167-ED3104435743}" dt="2024-05-14T03:10:58.843" v="26"/>
          <ac:spMkLst>
            <pc:docMk/>
            <pc:sldMk cId="2277666579" sldId="936"/>
            <ac:spMk id="29" creationId="{6A769139-9D0B-99B4-6A34-F89D10AD0775}"/>
          </ac:spMkLst>
        </pc:spChg>
        <pc:spChg chg="mod">
          <ac:chgData name="Phillip Kaufman" userId="c001b2a046940d7c" providerId="LiveId" clId="{5CB25B10-5B1C-4017-B167-ED3104435743}" dt="2024-05-14T03:10:58.843" v="26"/>
          <ac:spMkLst>
            <pc:docMk/>
            <pc:sldMk cId="2277666579" sldId="936"/>
            <ac:spMk id="30" creationId="{FBED79A6-AB92-EF99-A104-84D3A962A18A}"/>
          </ac:spMkLst>
        </pc:spChg>
        <pc:grpChg chg="add mod ord">
          <ac:chgData name="Phillip Kaufman" userId="c001b2a046940d7c" providerId="LiveId" clId="{5CB25B10-5B1C-4017-B167-ED3104435743}" dt="2024-05-15T00:11:58.084" v="941" actId="1076"/>
          <ac:grpSpMkLst>
            <pc:docMk/>
            <pc:sldMk cId="2277666579" sldId="936"/>
            <ac:grpSpMk id="7" creationId="{AC80A02A-963C-B24B-41F4-E62ACA78911F}"/>
          </ac:grpSpMkLst>
        </pc:grpChg>
        <pc:grpChg chg="mod">
          <ac:chgData name="Phillip Kaufman" userId="c001b2a046940d7c" providerId="LiveId" clId="{5CB25B10-5B1C-4017-B167-ED3104435743}" dt="2024-05-14T03:10:58.843" v="26"/>
          <ac:grpSpMkLst>
            <pc:docMk/>
            <pc:sldMk cId="2277666579" sldId="936"/>
            <ac:grpSpMk id="9" creationId="{410F7154-1807-C07E-A1DA-190A4F8B9FB2}"/>
          </ac:grpSpMkLst>
        </pc:grpChg>
        <pc:grpChg chg="mod">
          <ac:chgData name="Phillip Kaufman" userId="c001b2a046940d7c" providerId="LiveId" clId="{5CB25B10-5B1C-4017-B167-ED3104435743}" dt="2024-05-14T03:10:58.843" v="26"/>
          <ac:grpSpMkLst>
            <pc:docMk/>
            <pc:sldMk cId="2277666579" sldId="936"/>
            <ac:grpSpMk id="10" creationId="{9176A556-2C68-7038-C72E-9A1C7F14A3B5}"/>
          </ac:grpSpMkLst>
        </pc:grpChg>
        <pc:grpChg chg="mod">
          <ac:chgData name="Phillip Kaufman" userId="c001b2a046940d7c" providerId="LiveId" clId="{5CB25B10-5B1C-4017-B167-ED3104435743}" dt="2024-05-14T03:10:58.843" v="26"/>
          <ac:grpSpMkLst>
            <pc:docMk/>
            <pc:sldMk cId="2277666579" sldId="936"/>
            <ac:grpSpMk id="13" creationId="{267B2EA6-2580-C916-22E1-B9003AF7ED81}"/>
          </ac:grpSpMkLst>
        </pc:grpChg>
        <pc:grpChg chg="del">
          <ac:chgData name="Phillip Kaufman" userId="c001b2a046940d7c" providerId="LiveId" clId="{5CB25B10-5B1C-4017-B167-ED3104435743}" dt="2024-05-14T03:10:58.347" v="25" actId="478"/>
          <ac:grpSpMkLst>
            <pc:docMk/>
            <pc:sldMk cId="2277666579" sldId="936"/>
            <ac:grpSpMk id="15" creationId="{2EF71B17-2E49-C077-9843-2511CDF53A57}"/>
          </ac:grpSpMkLst>
        </pc:grpChg>
        <pc:grpChg chg="mod">
          <ac:chgData name="Phillip Kaufman" userId="c001b2a046940d7c" providerId="LiveId" clId="{5CB25B10-5B1C-4017-B167-ED3104435743}" dt="2024-05-14T03:10:58.843" v="26"/>
          <ac:grpSpMkLst>
            <pc:docMk/>
            <pc:sldMk cId="2277666579" sldId="936"/>
            <ac:grpSpMk id="31" creationId="{5B06A0B3-6031-87D4-2ADF-343D3B643DB0}"/>
          </ac:grpSpMkLst>
        </pc:grpChg>
        <pc:grpChg chg="add mod">
          <ac:chgData name="Phillip Kaufman" userId="c001b2a046940d7c" providerId="LiveId" clId="{5CB25B10-5B1C-4017-B167-ED3104435743}" dt="2024-05-14T03:14:26.754" v="32"/>
          <ac:grpSpMkLst>
            <pc:docMk/>
            <pc:sldMk cId="2277666579" sldId="936"/>
            <ac:grpSpMk id="34" creationId="{E5BD0224-8BE6-38E0-B1A9-10269381933A}"/>
          </ac:grpSpMkLst>
        </pc:grpChg>
        <pc:grpChg chg="mod">
          <ac:chgData name="Phillip Kaufman" userId="c001b2a046940d7c" providerId="LiveId" clId="{5CB25B10-5B1C-4017-B167-ED3104435743}" dt="2024-05-14T03:14:26.754" v="32"/>
          <ac:grpSpMkLst>
            <pc:docMk/>
            <pc:sldMk cId="2277666579" sldId="936"/>
            <ac:grpSpMk id="35" creationId="{DB05E295-B044-EDEA-61FE-FD857694B542}"/>
          </ac:grpSpMkLst>
        </pc:grpChg>
        <pc:grpChg chg="mod">
          <ac:chgData name="Phillip Kaufman" userId="c001b2a046940d7c" providerId="LiveId" clId="{5CB25B10-5B1C-4017-B167-ED3104435743}" dt="2024-05-14T03:14:26.754" v="32"/>
          <ac:grpSpMkLst>
            <pc:docMk/>
            <pc:sldMk cId="2277666579" sldId="936"/>
            <ac:grpSpMk id="37" creationId="{28FA8F6C-69E9-FC4A-F664-C26243914714}"/>
          </ac:grpSpMkLst>
        </pc:grpChg>
        <pc:cxnChg chg="mod">
          <ac:chgData name="Phillip Kaufman" userId="c001b2a046940d7c" providerId="LiveId" clId="{5CB25B10-5B1C-4017-B167-ED3104435743}" dt="2024-05-14T03:10:58.843" v="26"/>
          <ac:cxnSpMkLst>
            <pc:docMk/>
            <pc:sldMk cId="2277666579" sldId="936"/>
            <ac:cxnSpMk id="32" creationId="{CC27624F-4A69-C89A-D406-F904D927C741}"/>
          </ac:cxnSpMkLst>
        </pc:cxnChg>
        <pc:cxnChg chg="mod">
          <ac:chgData name="Phillip Kaufman" userId="c001b2a046940d7c" providerId="LiveId" clId="{5CB25B10-5B1C-4017-B167-ED3104435743}" dt="2024-05-14T03:10:58.843" v="26"/>
          <ac:cxnSpMkLst>
            <pc:docMk/>
            <pc:sldMk cId="2277666579" sldId="936"/>
            <ac:cxnSpMk id="33" creationId="{D4D6D2F6-D833-E6D1-915A-1A096C81921D}"/>
          </ac:cxnSpMkLst>
        </pc:cxnChg>
        <pc:cxnChg chg="mod">
          <ac:chgData name="Phillip Kaufman" userId="c001b2a046940d7c" providerId="LiveId" clId="{5CB25B10-5B1C-4017-B167-ED3104435743}" dt="2024-05-14T03:14:26.754" v="32"/>
          <ac:cxnSpMkLst>
            <pc:docMk/>
            <pc:sldMk cId="2277666579" sldId="936"/>
            <ac:cxnSpMk id="36" creationId="{444E0E28-49BA-DAF7-CC16-838CEF67BE82}"/>
          </ac:cxnSpMkLst>
        </pc:cxnChg>
        <pc:cxnChg chg="mod">
          <ac:chgData name="Phillip Kaufman" userId="c001b2a046940d7c" providerId="LiveId" clId="{5CB25B10-5B1C-4017-B167-ED3104435743}" dt="2024-05-14T03:14:26.754" v="32"/>
          <ac:cxnSpMkLst>
            <pc:docMk/>
            <pc:sldMk cId="2277666579" sldId="936"/>
            <ac:cxnSpMk id="38" creationId="{05F0AF82-3799-7BAF-654B-1CE457D72165}"/>
          </ac:cxnSpMkLst>
        </pc:cxnChg>
        <pc:cxnChg chg="mod">
          <ac:chgData name="Phillip Kaufman" userId="c001b2a046940d7c" providerId="LiveId" clId="{5CB25B10-5B1C-4017-B167-ED3104435743}" dt="2024-05-14T03:14:26.754" v="32"/>
          <ac:cxnSpMkLst>
            <pc:docMk/>
            <pc:sldMk cId="2277666579" sldId="936"/>
            <ac:cxnSpMk id="40" creationId="{55B97397-E54E-BA97-9B33-691F46D30CB5}"/>
          </ac:cxnSpMkLst>
        </pc:cxnChg>
        <pc:cxnChg chg="mod">
          <ac:chgData name="Phillip Kaufman" userId="c001b2a046940d7c" providerId="LiveId" clId="{5CB25B10-5B1C-4017-B167-ED3104435743}" dt="2024-05-14T03:14:26.754" v="32"/>
          <ac:cxnSpMkLst>
            <pc:docMk/>
            <pc:sldMk cId="2277666579" sldId="936"/>
            <ac:cxnSpMk id="44" creationId="{3299B039-71BA-B682-C852-EA2590CA78A7}"/>
          </ac:cxnSpMkLst>
        </pc:cxnChg>
        <pc:cxnChg chg="mod">
          <ac:chgData name="Phillip Kaufman" userId="c001b2a046940d7c" providerId="LiveId" clId="{5CB25B10-5B1C-4017-B167-ED3104435743}" dt="2024-05-14T03:14:26.754" v="32"/>
          <ac:cxnSpMkLst>
            <pc:docMk/>
            <pc:sldMk cId="2277666579" sldId="936"/>
            <ac:cxnSpMk id="45" creationId="{EB0997E1-D815-A2D1-9A8E-AE38D78E4885}"/>
          </ac:cxnSpMkLst>
        </pc:cxnChg>
        <pc:cxnChg chg="mod">
          <ac:chgData name="Phillip Kaufman" userId="c001b2a046940d7c" providerId="LiveId" clId="{5CB25B10-5B1C-4017-B167-ED3104435743}" dt="2024-05-14T03:14:26.754" v="32"/>
          <ac:cxnSpMkLst>
            <pc:docMk/>
            <pc:sldMk cId="2277666579" sldId="936"/>
            <ac:cxnSpMk id="46" creationId="{F0A8E110-9819-56C0-D80B-31A95FE4071B}"/>
          </ac:cxnSpMkLst>
        </pc:cxnChg>
        <pc:cxnChg chg="mod">
          <ac:chgData name="Phillip Kaufman" userId="c001b2a046940d7c" providerId="LiveId" clId="{5CB25B10-5B1C-4017-B167-ED3104435743}" dt="2024-05-14T03:14:26.754" v="32"/>
          <ac:cxnSpMkLst>
            <pc:docMk/>
            <pc:sldMk cId="2277666579" sldId="936"/>
            <ac:cxnSpMk id="47" creationId="{DF863016-6A4A-F031-57F3-BF07D926D644}"/>
          </ac:cxnSpMkLst>
        </pc:cxnChg>
        <pc:cxnChg chg="mod">
          <ac:chgData name="Phillip Kaufman" userId="c001b2a046940d7c" providerId="LiveId" clId="{5CB25B10-5B1C-4017-B167-ED3104435743}" dt="2024-05-14T03:14:26.754" v="32"/>
          <ac:cxnSpMkLst>
            <pc:docMk/>
            <pc:sldMk cId="2277666579" sldId="936"/>
            <ac:cxnSpMk id="48" creationId="{6AC99072-4F4C-7F32-264D-F23DA1D7AC00}"/>
          </ac:cxnSpMkLst>
        </pc:cxnChg>
        <pc:cxnChg chg="mod">
          <ac:chgData name="Phillip Kaufman" userId="c001b2a046940d7c" providerId="LiveId" clId="{5CB25B10-5B1C-4017-B167-ED3104435743}" dt="2024-05-14T03:14:26.754" v="32"/>
          <ac:cxnSpMkLst>
            <pc:docMk/>
            <pc:sldMk cId="2277666579" sldId="936"/>
            <ac:cxnSpMk id="49" creationId="{D58C129C-CD5B-2970-DC33-6A32263C950A}"/>
          </ac:cxnSpMkLst>
        </pc:cxnChg>
        <pc:cxnChg chg="mod">
          <ac:chgData name="Phillip Kaufman" userId="c001b2a046940d7c" providerId="LiveId" clId="{5CB25B10-5B1C-4017-B167-ED3104435743}" dt="2024-05-14T03:14:26.754" v="32"/>
          <ac:cxnSpMkLst>
            <pc:docMk/>
            <pc:sldMk cId="2277666579" sldId="936"/>
            <ac:cxnSpMk id="50" creationId="{9D5E8D95-E052-299A-25D7-A1473572372F}"/>
          </ac:cxnSpMkLst>
        </pc:cxnChg>
        <pc:cxnChg chg="mod">
          <ac:chgData name="Phillip Kaufman" userId="c001b2a046940d7c" providerId="LiveId" clId="{5CB25B10-5B1C-4017-B167-ED3104435743}" dt="2024-05-14T03:14:26.754" v="32"/>
          <ac:cxnSpMkLst>
            <pc:docMk/>
            <pc:sldMk cId="2277666579" sldId="936"/>
            <ac:cxnSpMk id="51" creationId="{58177937-CECE-5F32-612F-8D98EADD0412}"/>
          </ac:cxnSpMkLst>
        </pc:cxnChg>
        <pc:cxnChg chg="mod">
          <ac:chgData name="Phillip Kaufman" userId="c001b2a046940d7c" providerId="LiveId" clId="{5CB25B10-5B1C-4017-B167-ED3104435743}" dt="2024-05-14T03:14:26.754" v="32"/>
          <ac:cxnSpMkLst>
            <pc:docMk/>
            <pc:sldMk cId="2277666579" sldId="936"/>
            <ac:cxnSpMk id="52" creationId="{9587FCAD-FFB1-575C-5A1E-ED8971317294}"/>
          </ac:cxnSpMkLst>
        </pc:cxnChg>
        <pc:cxnChg chg="mod">
          <ac:chgData name="Phillip Kaufman" userId="c001b2a046940d7c" providerId="LiveId" clId="{5CB25B10-5B1C-4017-B167-ED3104435743}" dt="2024-05-14T03:14:26.754" v="32"/>
          <ac:cxnSpMkLst>
            <pc:docMk/>
            <pc:sldMk cId="2277666579" sldId="936"/>
            <ac:cxnSpMk id="53" creationId="{D42D05CC-75E2-2E54-74D5-E56D38701C3F}"/>
          </ac:cxnSpMkLst>
        </pc:cxnChg>
        <pc:cxnChg chg="mod">
          <ac:chgData name="Phillip Kaufman" userId="c001b2a046940d7c" providerId="LiveId" clId="{5CB25B10-5B1C-4017-B167-ED3104435743}" dt="2024-05-14T03:14:26.754" v="32"/>
          <ac:cxnSpMkLst>
            <pc:docMk/>
            <pc:sldMk cId="2277666579" sldId="936"/>
            <ac:cxnSpMk id="54" creationId="{9F382AB0-CAA5-A766-35AF-028D34C346C2}"/>
          </ac:cxnSpMkLst>
        </pc:cxnChg>
        <pc:cxnChg chg="mod">
          <ac:chgData name="Phillip Kaufman" userId="c001b2a046940d7c" providerId="LiveId" clId="{5CB25B10-5B1C-4017-B167-ED3104435743}" dt="2024-05-14T03:14:26.754" v="32"/>
          <ac:cxnSpMkLst>
            <pc:docMk/>
            <pc:sldMk cId="2277666579" sldId="936"/>
            <ac:cxnSpMk id="55" creationId="{1B37F8FE-D039-540F-EBCC-85CDE7FD1BCF}"/>
          </ac:cxnSpMkLst>
        </pc:cxnChg>
        <pc:cxnChg chg="mod">
          <ac:chgData name="Phillip Kaufman" userId="c001b2a046940d7c" providerId="LiveId" clId="{5CB25B10-5B1C-4017-B167-ED3104435743}" dt="2024-05-14T03:14:26.754" v="32"/>
          <ac:cxnSpMkLst>
            <pc:docMk/>
            <pc:sldMk cId="2277666579" sldId="936"/>
            <ac:cxnSpMk id="60" creationId="{15D295A1-01B3-8DCE-DB54-35CC7FE654C7}"/>
          </ac:cxnSpMkLst>
        </pc:cxnChg>
        <pc:cxnChg chg="mod">
          <ac:chgData name="Phillip Kaufman" userId="c001b2a046940d7c" providerId="LiveId" clId="{5CB25B10-5B1C-4017-B167-ED3104435743}" dt="2024-05-14T03:14:26.754" v="32"/>
          <ac:cxnSpMkLst>
            <pc:docMk/>
            <pc:sldMk cId="2277666579" sldId="936"/>
            <ac:cxnSpMk id="61" creationId="{40363F67-0B0C-951C-E61A-105A3C29BD91}"/>
          </ac:cxnSpMkLst>
        </pc:cxnChg>
        <pc:cxnChg chg="mod">
          <ac:chgData name="Phillip Kaufman" userId="c001b2a046940d7c" providerId="LiveId" clId="{5CB25B10-5B1C-4017-B167-ED3104435743}" dt="2024-05-14T03:14:26.754" v="32"/>
          <ac:cxnSpMkLst>
            <pc:docMk/>
            <pc:sldMk cId="2277666579" sldId="936"/>
            <ac:cxnSpMk id="62" creationId="{91852739-3963-E821-AB6A-40559EE91258}"/>
          </ac:cxnSpMkLst>
        </pc:cxnChg>
        <pc:cxnChg chg="mod">
          <ac:chgData name="Phillip Kaufman" userId="c001b2a046940d7c" providerId="LiveId" clId="{5CB25B10-5B1C-4017-B167-ED3104435743}" dt="2024-05-14T03:14:26.754" v="32"/>
          <ac:cxnSpMkLst>
            <pc:docMk/>
            <pc:sldMk cId="2277666579" sldId="936"/>
            <ac:cxnSpMk id="63" creationId="{280580A7-DC63-DB19-5C2A-E063EE95C907}"/>
          </ac:cxnSpMkLst>
        </pc:cxnChg>
        <pc:cxnChg chg="mod">
          <ac:chgData name="Phillip Kaufman" userId="c001b2a046940d7c" providerId="LiveId" clId="{5CB25B10-5B1C-4017-B167-ED3104435743}" dt="2024-05-14T03:14:26.754" v="32"/>
          <ac:cxnSpMkLst>
            <pc:docMk/>
            <pc:sldMk cId="2277666579" sldId="936"/>
            <ac:cxnSpMk id="64" creationId="{407EA7D1-EA6C-5F0F-D707-CA6E3935BF95}"/>
          </ac:cxnSpMkLst>
        </pc:cxnChg>
        <pc:cxnChg chg="mod">
          <ac:chgData name="Phillip Kaufman" userId="c001b2a046940d7c" providerId="LiveId" clId="{5CB25B10-5B1C-4017-B167-ED3104435743}" dt="2024-05-14T03:14:26.754" v="32"/>
          <ac:cxnSpMkLst>
            <pc:docMk/>
            <pc:sldMk cId="2277666579" sldId="936"/>
            <ac:cxnSpMk id="65" creationId="{ADB7AD4A-0DBE-F886-598E-7BADCDD40DDF}"/>
          </ac:cxnSpMkLst>
        </pc:cxnChg>
        <pc:cxnChg chg="mod">
          <ac:chgData name="Phillip Kaufman" userId="c001b2a046940d7c" providerId="LiveId" clId="{5CB25B10-5B1C-4017-B167-ED3104435743}" dt="2024-05-14T03:14:26.754" v="32"/>
          <ac:cxnSpMkLst>
            <pc:docMk/>
            <pc:sldMk cId="2277666579" sldId="936"/>
            <ac:cxnSpMk id="66" creationId="{7CDD1E3D-7BCC-7F85-DAD3-2D1C56BD135C}"/>
          </ac:cxnSpMkLst>
        </pc:cxnChg>
        <pc:cxnChg chg="mod">
          <ac:chgData name="Phillip Kaufman" userId="c001b2a046940d7c" providerId="LiveId" clId="{5CB25B10-5B1C-4017-B167-ED3104435743}" dt="2024-05-14T03:14:26.754" v="32"/>
          <ac:cxnSpMkLst>
            <pc:docMk/>
            <pc:sldMk cId="2277666579" sldId="936"/>
            <ac:cxnSpMk id="67" creationId="{76F06F78-F26E-9EAE-5FF6-7DF0F2D3B20E}"/>
          </ac:cxnSpMkLst>
        </pc:cxnChg>
        <pc:cxnChg chg="mod">
          <ac:chgData name="Phillip Kaufman" userId="c001b2a046940d7c" providerId="LiveId" clId="{5CB25B10-5B1C-4017-B167-ED3104435743}" dt="2024-05-14T03:14:26.754" v="32"/>
          <ac:cxnSpMkLst>
            <pc:docMk/>
            <pc:sldMk cId="2277666579" sldId="936"/>
            <ac:cxnSpMk id="68" creationId="{3BB55FBD-6657-A0FB-9A41-2F30EC91FC92}"/>
          </ac:cxnSpMkLst>
        </pc:cxnChg>
        <pc:cxnChg chg="mod">
          <ac:chgData name="Phillip Kaufman" userId="c001b2a046940d7c" providerId="LiveId" clId="{5CB25B10-5B1C-4017-B167-ED3104435743}" dt="2024-05-14T03:14:26.754" v="32"/>
          <ac:cxnSpMkLst>
            <pc:docMk/>
            <pc:sldMk cId="2277666579" sldId="936"/>
            <ac:cxnSpMk id="69" creationId="{771CCAC0-ADD1-6FFF-3272-35A8C9980B10}"/>
          </ac:cxnSpMkLst>
        </pc:cxnChg>
        <pc:cxnChg chg="mod">
          <ac:chgData name="Phillip Kaufman" userId="c001b2a046940d7c" providerId="LiveId" clId="{5CB25B10-5B1C-4017-B167-ED3104435743}" dt="2024-05-14T03:14:26.754" v="32"/>
          <ac:cxnSpMkLst>
            <pc:docMk/>
            <pc:sldMk cId="2277666579" sldId="936"/>
            <ac:cxnSpMk id="70" creationId="{6292DC52-306D-F467-C86E-707B91175E22}"/>
          </ac:cxnSpMkLst>
        </pc:cxnChg>
        <pc:cxnChg chg="mod">
          <ac:chgData name="Phillip Kaufman" userId="c001b2a046940d7c" providerId="LiveId" clId="{5CB25B10-5B1C-4017-B167-ED3104435743}" dt="2024-05-14T03:14:26.754" v="32"/>
          <ac:cxnSpMkLst>
            <pc:docMk/>
            <pc:sldMk cId="2277666579" sldId="936"/>
            <ac:cxnSpMk id="71" creationId="{0E0747A2-FB53-DD76-CF73-38856D720B24}"/>
          </ac:cxnSpMkLst>
        </pc:cxnChg>
        <pc:cxnChg chg="mod">
          <ac:chgData name="Phillip Kaufman" userId="c001b2a046940d7c" providerId="LiveId" clId="{5CB25B10-5B1C-4017-B167-ED3104435743}" dt="2024-05-14T03:14:26.754" v="32"/>
          <ac:cxnSpMkLst>
            <pc:docMk/>
            <pc:sldMk cId="2277666579" sldId="936"/>
            <ac:cxnSpMk id="72" creationId="{A3538DFA-2412-7174-16AF-A75D8692DFF1}"/>
          </ac:cxnSpMkLst>
        </pc:cxnChg>
        <pc:cxnChg chg="mod">
          <ac:chgData name="Phillip Kaufman" userId="c001b2a046940d7c" providerId="LiveId" clId="{5CB25B10-5B1C-4017-B167-ED3104435743}" dt="2024-05-14T03:14:26.754" v="32"/>
          <ac:cxnSpMkLst>
            <pc:docMk/>
            <pc:sldMk cId="2277666579" sldId="936"/>
            <ac:cxnSpMk id="73" creationId="{3062D1B2-9D68-F435-13A9-F7631EBFAA32}"/>
          </ac:cxnSpMkLst>
        </pc:cxnChg>
        <pc:cxnChg chg="mod">
          <ac:chgData name="Phillip Kaufman" userId="c001b2a046940d7c" providerId="LiveId" clId="{5CB25B10-5B1C-4017-B167-ED3104435743}" dt="2024-05-14T03:14:26.754" v="32"/>
          <ac:cxnSpMkLst>
            <pc:docMk/>
            <pc:sldMk cId="2277666579" sldId="936"/>
            <ac:cxnSpMk id="74" creationId="{0105AA5D-DC8A-A373-6961-E1011C6D2AAB}"/>
          </ac:cxnSpMkLst>
        </pc:cxnChg>
        <pc:cxnChg chg="mod">
          <ac:chgData name="Phillip Kaufman" userId="c001b2a046940d7c" providerId="LiveId" clId="{5CB25B10-5B1C-4017-B167-ED3104435743}" dt="2024-05-14T03:14:26.754" v="32"/>
          <ac:cxnSpMkLst>
            <pc:docMk/>
            <pc:sldMk cId="2277666579" sldId="936"/>
            <ac:cxnSpMk id="75" creationId="{ED6ED467-C3A9-2E2B-A271-6F8B6D0D998B}"/>
          </ac:cxnSpMkLst>
        </pc:cxnChg>
        <pc:cxnChg chg="mod">
          <ac:chgData name="Phillip Kaufman" userId="c001b2a046940d7c" providerId="LiveId" clId="{5CB25B10-5B1C-4017-B167-ED3104435743}" dt="2024-05-14T03:14:26.754" v="32"/>
          <ac:cxnSpMkLst>
            <pc:docMk/>
            <pc:sldMk cId="2277666579" sldId="936"/>
            <ac:cxnSpMk id="76" creationId="{5B293CEA-D82B-910F-794E-43C3A387DB93}"/>
          </ac:cxnSpMkLst>
        </pc:cxnChg>
      </pc:sldChg>
      <pc:sldChg chg="addSp delSp modSp mod">
        <pc:chgData name="Phillip Kaufman" userId="c001b2a046940d7c" providerId="LiveId" clId="{5CB25B10-5B1C-4017-B167-ED3104435743}" dt="2024-05-16T08:21:43.307" v="2322" actId="1076"/>
        <pc:sldMkLst>
          <pc:docMk/>
          <pc:sldMk cId="2439577084" sldId="937"/>
        </pc:sldMkLst>
        <pc:spChg chg="add mod">
          <ac:chgData name="Phillip Kaufman" userId="c001b2a046940d7c" providerId="LiveId" clId="{5CB25B10-5B1C-4017-B167-ED3104435743}" dt="2024-05-16T08:21:43.307" v="2322" actId="1076"/>
          <ac:spMkLst>
            <pc:docMk/>
            <pc:sldMk cId="2439577084" sldId="937"/>
            <ac:spMk id="4" creationId="{01A4F52B-5687-5F65-2731-5D9FDCBC7BE0}"/>
          </ac:spMkLst>
        </pc:spChg>
        <pc:spChg chg="mod">
          <ac:chgData name="Phillip Kaufman" userId="c001b2a046940d7c" providerId="LiveId" clId="{5CB25B10-5B1C-4017-B167-ED3104435743}" dt="2024-05-14T03:21:25.263" v="235" actId="165"/>
          <ac:spMkLst>
            <pc:docMk/>
            <pc:sldMk cId="2439577084" sldId="937"/>
            <ac:spMk id="47" creationId="{D48233B0-C784-DA9D-1257-E299A9FDB54A}"/>
          </ac:spMkLst>
        </pc:spChg>
        <pc:spChg chg="mod">
          <ac:chgData name="Phillip Kaufman" userId="c001b2a046940d7c" providerId="LiveId" clId="{5CB25B10-5B1C-4017-B167-ED3104435743}" dt="2024-05-14T03:21:25.263" v="235" actId="165"/>
          <ac:spMkLst>
            <pc:docMk/>
            <pc:sldMk cId="2439577084" sldId="937"/>
            <ac:spMk id="51" creationId="{7BF515C0-0161-9BB7-4AE8-CD0D4C9658FD}"/>
          </ac:spMkLst>
        </pc:spChg>
        <pc:spChg chg="mod">
          <ac:chgData name="Phillip Kaufman" userId="c001b2a046940d7c" providerId="LiveId" clId="{5CB25B10-5B1C-4017-B167-ED3104435743}" dt="2024-05-14T03:21:25.263" v="235" actId="165"/>
          <ac:spMkLst>
            <pc:docMk/>
            <pc:sldMk cId="2439577084" sldId="937"/>
            <ac:spMk id="52" creationId="{B48E7436-71CE-5782-76BC-4358939E3EBE}"/>
          </ac:spMkLst>
        </pc:spChg>
        <pc:spChg chg="mod">
          <ac:chgData name="Phillip Kaufman" userId="c001b2a046940d7c" providerId="LiveId" clId="{5CB25B10-5B1C-4017-B167-ED3104435743}" dt="2024-05-14T03:21:25.263" v="235" actId="165"/>
          <ac:spMkLst>
            <pc:docMk/>
            <pc:sldMk cId="2439577084" sldId="937"/>
            <ac:spMk id="53" creationId="{47CB5F22-DAA3-F88B-0FEF-A15EED38F92B}"/>
          </ac:spMkLst>
        </pc:spChg>
        <pc:spChg chg="mod">
          <ac:chgData name="Phillip Kaufman" userId="c001b2a046940d7c" providerId="LiveId" clId="{5CB25B10-5B1C-4017-B167-ED3104435743}" dt="2024-05-14T03:21:25.263" v="235" actId="165"/>
          <ac:spMkLst>
            <pc:docMk/>
            <pc:sldMk cId="2439577084" sldId="937"/>
            <ac:spMk id="54" creationId="{1BCC58E8-E8DA-3AF7-E18F-B5CDC58BBD3A}"/>
          </ac:spMkLst>
        </pc:spChg>
        <pc:spChg chg="mod">
          <ac:chgData name="Phillip Kaufman" userId="c001b2a046940d7c" providerId="LiveId" clId="{5CB25B10-5B1C-4017-B167-ED3104435743}" dt="2024-05-14T03:21:25.263" v="235" actId="165"/>
          <ac:spMkLst>
            <pc:docMk/>
            <pc:sldMk cId="2439577084" sldId="937"/>
            <ac:spMk id="55" creationId="{17E8201E-8737-F505-F0DD-85C6D910A260}"/>
          </ac:spMkLst>
        </pc:spChg>
        <pc:spChg chg="mod">
          <ac:chgData name="Phillip Kaufman" userId="c001b2a046940d7c" providerId="LiveId" clId="{5CB25B10-5B1C-4017-B167-ED3104435743}" dt="2024-05-14T03:21:25.263" v="235" actId="165"/>
          <ac:spMkLst>
            <pc:docMk/>
            <pc:sldMk cId="2439577084" sldId="937"/>
            <ac:spMk id="56" creationId="{8382DD83-2BA5-452F-F236-18A5EF3F1ADE}"/>
          </ac:spMkLst>
        </pc:spChg>
        <pc:spChg chg="mod">
          <ac:chgData name="Phillip Kaufman" userId="c001b2a046940d7c" providerId="LiveId" clId="{5CB25B10-5B1C-4017-B167-ED3104435743}" dt="2024-05-14T03:21:25.263" v="235" actId="165"/>
          <ac:spMkLst>
            <pc:docMk/>
            <pc:sldMk cId="2439577084" sldId="937"/>
            <ac:spMk id="57" creationId="{19E2A928-6327-08F2-0F08-CBF58B2701AA}"/>
          </ac:spMkLst>
        </pc:spChg>
        <pc:spChg chg="mod">
          <ac:chgData name="Phillip Kaufman" userId="c001b2a046940d7c" providerId="LiveId" clId="{5CB25B10-5B1C-4017-B167-ED3104435743}" dt="2024-05-14T03:21:25.263" v="235" actId="165"/>
          <ac:spMkLst>
            <pc:docMk/>
            <pc:sldMk cId="2439577084" sldId="937"/>
            <ac:spMk id="58" creationId="{03B762D8-E295-7D23-F2C3-F90302BE9037}"/>
          </ac:spMkLst>
        </pc:spChg>
        <pc:spChg chg="mod">
          <ac:chgData name="Phillip Kaufman" userId="c001b2a046940d7c" providerId="LiveId" clId="{5CB25B10-5B1C-4017-B167-ED3104435743}" dt="2024-05-14T03:21:25.263" v="235" actId="165"/>
          <ac:spMkLst>
            <pc:docMk/>
            <pc:sldMk cId="2439577084" sldId="937"/>
            <ac:spMk id="59" creationId="{7D3CACDE-C3CA-9181-AFC4-D643FC018940}"/>
          </ac:spMkLst>
        </pc:spChg>
        <pc:spChg chg="mod">
          <ac:chgData name="Phillip Kaufman" userId="c001b2a046940d7c" providerId="LiveId" clId="{5CB25B10-5B1C-4017-B167-ED3104435743}" dt="2024-05-14T03:21:25.263" v="235" actId="165"/>
          <ac:spMkLst>
            <pc:docMk/>
            <pc:sldMk cId="2439577084" sldId="937"/>
            <ac:spMk id="60" creationId="{DE625105-CF89-87CD-9055-2E6FE0BA6AA2}"/>
          </ac:spMkLst>
        </pc:spChg>
        <pc:spChg chg="add mod">
          <ac:chgData name="Phillip Kaufman" userId="c001b2a046940d7c" providerId="LiveId" clId="{5CB25B10-5B1C-4017-B167-ED3104435743}" dt="2024-05-14T03:19:25.446" v="163" actId="1076"/>
          <ac:spMkLst>
            <pc:docMk/>
            <pc:sldMk cId="2439577084" sldId="937"/>
            <ac:spMk id="64" creationId="{D5954528-8BF3-3B93-E2E5-C0EE8EDA75D0}"/>
          </ac:spMkLst>
        </pc:spChg>
        <pc:spChg chg="add mod">
          <ac:chgData name="Phillip Kaufman" userId="c001b2a046940d7c" providerId="LiveId" clId="{5CB25B10-5B1C-4017-B167-ED3104435743}" dt="2024-05-14T03:19:52.165" v="170" actId="571"/>
          <ac:spMkLst>
            <pc:docMk/>
            <pc:sldMk cId="2439577084" sldId="937"/>
            <ac:spMk id="65" creationId="{85FE10D3-E7A7-32DE-8FCF-FA5338608678}"/>
          </ac:spMkLst>
        </pc:spChg>
        <pc:spChg chg="add mod">
          <ac:chgData name="Phillip Kaufman" userId="c001b2a046940d7c" providerId="LiveId" clId="{5CB25B10-5B1C-4017-B167-ED3104435743}" dt="2024-05-14T03:19:58.607" v="173" actId="571"/>
          <ac:spMkLst>
            <pc:docMk/>
            <pc:sldMk cId="2439577084" sldId="937"/>
            <ac:spMk id="66" creationId="{12AB3F32-A127-23B2-F2F7-299EEC3EE46F}"/>
          </ac:spMkLst>
        </pc:spChg>
        <pc:spChg chg="del">
          <ac:chgData name="Phillip Kaufman" userId="c001b2a046940d7c" providerId="LiveId" clId="{5CB25B10-5B1C-4017-B167-ED3104435743}" dt="2024-05-14T03:19:10.413" v="159" actId="478"/>
          <ac:spMkLst>
            <pc:docMk/>
            <pc:sldMk cId="2439577084" sldId="937"/>
            <ac:spMk id="112" creationId="{551DA347-931A-4310-BE51-B662DE0E909D}"/>
          </ac:spMkLst>
        </pc:spChg>
        <pc:grpChg chg="add del mod ord">
          <ac:chgData name="Phillip Kaufman" userId="c001b2a046940d7c" providerId="LiveId" clId="{5CB25B10-5B1C-4017-B167-ED3104435743}" dt="2024-05-14T03:21:25.263" v="235" actId="165"/>
          <ac:grpSpMkLst>
            <pc:docMk/>
            <pc:sldMk cId="2439577084" sldId="937"/>
            <ac:grpSpMk id="4" creationId="{EBB9A50B-0F3C-FAA5-40BD-1D661093E944}"/>
          </ac:grpSpMkLst>
        </pc:grpChg>
        <pc:grpChg chg="mod topLvl">
          <ac:chgData name="Phillip Kaufman" userId="c001b2a046940d7c" providerId="LiveId" clId="{5CB25B10-5B1C-4017-B167-ED3104435743}" dt="2024-05-14T03:26:30.479" v="366" actId="164"/>
          <ac:grpSpMkLst>
            <pc:docMk/>
            <pc:sldMk cId="2439577084" sldId="937"/>
            <ac:grpSpMk id="5" creationId="{7BEFE67A-D21C-0C9C-063C-E4C634F2940C}"/>
          </ac:grpSpMkLst>
        </pc:grpChg>
        <pc:grpChg chg="mod topLvl">
          <ac:chgData name="Phillip Kaufman" userId="c001b2a046940d7c" providerId="LiveId" clId="{5CB25B10-5B1C-4017-B167-ED3104435743}" dt="2024-05-14T03:26:30.479" v="366" actId="164"/>
          <ac:grpSpMkLst>
            <pc:docMk/>
            <pc:sldMk cId="2439577084" sldId="937"/>
            <ac:grpSpMk id="13" creationId="{7F1814D7-5D9E-DA76-7E6E-7CFCDFF65FF4}"/>
          </ac:grpSpMkLst>
        </pc:grpChg>
        <pc:grpChg chg="mod">
          <ac:chgData name="Phillip Kaufman" userId="c001b2a046940d7c" providerId="LiveId" clId="{5CB25B10-5B1C-4017-B167-ED3104435743}" dt="2024-05-14T03:21:25.263" v="235" actId="165"/>
          <ac:grpSpMkLst>
            <pc:docMk/>
            <pc:sldMk cId="2439577084" sldId="937"/>
            <ac:grpSpMk id="14" creationId="{F629F35B-BC78-9522-C7F5-D113B0084848}"/>
          </ac:grpSpMkLst>
        </pc:grpChg>
        <pc:grpChg chg="mod">
          <ac:chgData name="Phillip Kaufman" userId="c001b2a046940d7c" providerId="LiveId" clId="{5CB25B10-5B1C-4017-B167-ED3104435743}" dt="2024-05-14T03:21:25.263" v="235" actId="165"/>
          <ac:grpSpMkLst>
            <pc:docMk/>
            <pc:sldMk cId="2439577084" sldId="937"/>
            <ac:grpSpMk id="48" creationId="{94FBDB94-3C91-B6F1-2D6D-BA24E86DA5C2}"/>
          </ac:grpSpMkLst>
        </pc:grpChg>
        <pc:grpChg chg="mod">
          <ac:chgData name="Phillip Kaufman" userId="c001b2a046940d7c" providerId="LiveId" clId="{5CB25B10-5B1C-4017-B167-ED3104435743}" dt="2024-05-14T03:21:25.263" v="235" actId="165"/>
          <ac:grpSpMkLst>
            <pc:docMk/>
            <pc:sldMk cId="2439577084" sldId="937"/>
            <ac:grpSpMk id="49" creationId="{E8BF4F20-3CDB-6F69-5478-358F77E52D1B}"/>
          </ac:grpSpMkLst>
        </pc:grpChg>
        <pc:grpChg chg="mod">
          <ac:chgData name="Phillip Kaufman" userId="c001b2a046940d7c" providerId="LiveId" clId="{5CB25B10-5B1C-4017-B167-ED3104435743}" dt="2024-05-14T03:21:25.263" v="235" actId="165"/>
          <ac:grpSpMkLst>
            <pc:docMk/>
            <pc:sldMk cId="2439577084" sldId="937"/>
            <ac:grpSpMk id="50" creationId="{008F7B7C-54FA-CBA3-3827-E24E268C2D05}"/>
          </ac:grpSpMkLst>
        </pc:grpChg>
        <pc:grpChg chg="mod">
          <ac:chgData name="Phillip Kaufman" userId="c001b2a046940d7c" providerId="LiveId" clId="{5CB25B10-5B1C-4017-B167-ED3104435743}" dt="2024-05-14T03:21:25.263" v="235" actId="165"/>
          <ac:grpSpMkLst>
            <pc:docMk/>
            <pc:sldMk cId="2439577084" sldId="937"/>
            <ac:grpSpMk id="61" creationId="{2DED0473-B1FE-0CF6-F103-56A98C91E3ED}"/>
          </ac:grpSpMkLst>
        </pc:grpChg>
        <pc:grpChg chg="add mod">
          <ac:chgData name="Phillip Kaufman" userId="c001b2a046940d7c" providerId="LiveId" clId="{5CB25B10-5B1C-4017-B167-ED3104435743}" dt="2024-05-14T03:26:30.479" v="366" actId="164"/>
          <ac:grpSpMkLst>
            <pc:docMk/>
            <pc:sldMk cId="2439577084" sldId="937"/>
            <ac:grpSpMk id="67" creationId="{90ABCCB7-831B-DAE1-B129-A2FA962DD816}"/>
          </ac:grpSpMkLst>
        </pc:grpChg>
        <pc:grpChg chg="add del">
          <ac:chgData name="Phillip Kaufman" userId="c001b2a046940d7c" providerId="LiveId" clId="{5CB25B10-5B1C-4017-B167-ED3104435743}" dt="2024-05-14T03:19:09.227" v="158" actId="478"/>
          <ac:grpSpMkLst>
            <pc:docMk/>
            <pc:sldMk cId="2439577084" sldId="937"/>
            <ac:grpSpMk id="111" creationId="{2066173D-41DF-673A-516C-0B0C54307AE0}"/>
          </ac:grpSpMkLst>
        </pc:grpChg>
        <pc:cxnChg chg="mod">
          <ac:chgData name="Phillip Kaufman" userId="c001b2a046940d7c" providerId="LiveId" clId="{5CB25B10-5B1C-4017-B167-ED3104435743}" dt="2024-05-14T03:21:51.264" v="240" actId="1036"/>
          <ac:cxnSpMkLst>
            <pc:docMk/>
            <pc:sldMk cId="2439577084" sldId="937"/>
            <ac:cxnSpMk id="15" creationId="{D4F85355-E465-0524-3167-878171DD85EB}"/>
          </ac:cxnSpMkLst>
        </pc:cxnChg>
        <pc:cxnChg chg="mod">
          <ac:chgData name="Phillip Kaufman" userId="c001b2a046940d7c" providerId="LiveId" clId="{5CB25B10-5B1C-4017-B167-ED3104435743}" dt="2024-05-14T03:27:26.932" v="400" actId="1035"/>
          <ac:cxnSpMkLst>
            <pc:docMk/>
            <pc:sldMk cId="2439577084" sldId="937"/>
            <ac:cxnSpMk id="16" creationId="{8B66A175-06C8-E01A-551E-D83021315A39}"/>
          </ac:cxnSpMkLst>
        </pc:cxnChg>
        <pc:cxnChg chg="mod">
          <ac:chgData name="Phillip Kaufman" userId="c001b2a046940d7c" providerId="LiveId" clId="{5CB25B10-5B1C-4017-B167-ED3104435743}" dt="2024-05-14T03:28:13.983" v="433" actId="1038"/>
          <ac:cxnSpMkLst>
            <pc:docMk/>
            <pc:sldMk cId="2439577084" sldId="937"/>
            <ac:cxnSpMk id="17" creationId="{BAEF4185-CFA3-D898-704A-C265092DF996}"/>
          </ac:cxnSpMkLst>
        </pc:cxnChg>
        <pc:cxnChg chg="mod">
          <ac:chgData name="Phillip Kaufman" userId="c001b2a046940d7c" providerId="LiveId" clId="{5CB25B10-5B1C-4017-B167-ED3104435743}" dt="2024-05-14T03:27:19.733" v="396" actId="1038"/>
          <ac:cxnSpMkLst>
            <pc:docMk/>
            <pc:sldMk cId="2439577084" sldId="937"/>
            <ac:cxnSpMk id="18" creationId="{7FFFAC73-62CD-4B50-F80E-41715586EA5A}"/>
          </ac:cxnSpMkLst>
        </pc:cxnChg>
        <pc:cxnChg chg="mod">
          <ac:chgData name="Phillip Kaufman" userId="c001b2a046940d7c" providerId="LiveId" clId="{5CB25B10-5B1C-4017-B167-ED3104435743}" dt="2024-05-14T03:25:25.957" v="333" actId="1035"/>
          <ac:cxnSpMkLst>
            <pc:docMk/>
            <pc:sldMk cId="2439577084" sldId="937"/>
            <ac:cxnSpMk id="19" creationId="{B9D80A21-F46A-22F1-6835-B74742535285}"/>
          </ac:cxnSpMkLst>
        </pc:cxnChg>
        <pc:cxnChg chg="mod">
          <ac:chgData name="Phillip Kaufman" userId="c001b2a046940d7c" providerId="LiveId" clId="{5CB25B10-5B1C-4017-B167-ED3104435743}" dt="2024-05-14T03:25:31.552" v="343" actId="1037"/>
          <ac:cxnSpMkLst>
            <pc:docMk/>
            <pc:sldMk cId="2439577084" sldId="937"/>
            <ac:cxnSpMk id="20" creationId="{F4488F3C-B174-FE73-844D-D2ADE94A8F5A}"/>
          </ac:cxnSpMkLst>
        </pc:cxnChg>
        <pc:cxnChg chg="mod">
          <ac:chgData name="Phillip Kaufman" userId="c001b2a046940d7c" providerId="LiveId" clId="{5CB25B10-5B1C-4017-B167-ED3104435743}" dt="2024-05-14T03:27:00.573" v="376" actId="1037"/>
          <ac:cxnSpMkLst>
            <pc:docMk/>
            <pc:sldMk cId="2439577084" sldId="937"/>
            <ac:cxnSpMk id="21" creationId="{AB4FA692-6C45-7A04-5B85-73B3203DC4E7}"/>
          </ac:cxnSpMkLst>
        </pc:cxnChg>
        <pc:cxnChg chg="mod">
          <ac:chgData name="Phillip Kaufman" userId="c001b2a046940d7c" providerId="LiveId" clId="{5CB25B10-5B1C-4017-B167-ED3104435743}" dt="2024-05-14T03:28:19.115" v="435" actId="1037"/>
          <ac:cxnSpMkLst>
            <pc:docMk/>
            <pc:sldMk cId="2439577084" sldId="937"/>
            <ac:cxnSpMk id="22" creationId="{D189D410-80EF-6381-7CDE-4E8D8E888CC6}"/>
          </ac:cxnSpMkLst>
        </pc:cxnChg>
        <pc:cxnChg chg="mod">
          <ac:chgData name="Phillip Kaufman" userId="c001b2a046940d7c" providerId="LiveId" clId="{5CB25B10-5B1C-4017-B167-ED3104435743}" dt="2024-05-14T03:25:56.287" v="352" actId="1036"/>
          <ac:cxnSpMkLst>
            <pc:docMk/>
            <pc:sldMk cId="2439577084" sldId="937"/>
            <ac:cxnSpMk id="23" creationId="{B8F77812-ADF7-1F4A-F579-1AE3CC8AAA99}"/>
          </ac:cxnSpMkLst>
        </pc:cxnChg>
        <pc:cxnChg chg="mod">
          <ac:chgData name="Phillip Kaufman" userId="c001b2a046940d7c" providerId="LiveId" clId="{5CB25B10-5B1C-4017-B167-ED3104435743}" dt="2024-05-14T03:23:46.308" v="329" actId="1037"/>
          <ac:cxnSpMkLst>
            <pc:docMk/>
            <pc:sldMk cId="2439577084" sldId="937"/>
            <ac:cxnSpMk id="24" creationId="{27DF1B61-BE12-BC1B-26DB-6B9FF7BBD14B}"/>
          </ac:cxnSpMkLst>
        </pc:cxnChg>
        <pc:cxnChg chg="mod">
          <ac:chgData name="Phillip Kaufman" userId="c001b2a046940d7c" providerId="LiveId" clId="{5CB25B10-5B1C-4017-B167-ED3104435743}" dt="2024-05-14T03:23:03.306" v="291" actId="1037"/>
          <ac:cxnSpMkLst>
            <pc:docMk/>
            <pc:sldMk cId="2439577084" sldId="937"/>
            <ac:cxnSpMk id="25" creationId="{318587BF-4666-A19F-BC81-5D08468918F9}"/>
          </ac:cxnSpMkLst>
        </pc:cxnChg>
        <pc:cxnChg chg="mod">
          <ac:chgData name="Phillip Kaufman" userId="c001b2a046940d7c" providerId="LiveId" clId="{5CB25B10-5B1C-4017-B167-ED3104435743}" dt="2024-05-14T03:27:51.578" v="421" actId="1037"/>
          <ac:cxnSpMkLst>
            <pc:docMk/>
            <pc:sldMk cId="2439577084" sldId="937"/>
            <ac:cxnSpMk id="26" creationId="{10DFEF1D-0AED-5E75-DF13-B219DAC3A9FE}"/>
          </ac:cxnSpMkLst>
        </pc:cxnChg>
        <pc:cxnChg chg="mod">
          <ac:chgData name="Phillip Kaufman" userId="c001b2a046940d7c" providerId="LiveId" clId="{5CB25B10-5B1C-4017-B167-ED3104435743}" dt="2024-05-14T03:27:46.916" v="418" actId="1038"/>
          <ac:cxnSpMkLst>
            <pc:docMk/>
            <pc:sldMk cId="2439577084" sldId="937"/>
            <ac:cxnSpMk id="27" creationId="{F6E1BE6B-15B2-68AD-4310-6661F2AC339A}"/>
          </ac:cxnSpMkLst>
        </pc:cxnChg>
        <pc:cxnChg chg="mod">
          <ac:chgData name="Phillip Kaufman" userId="c001b2a046940d7c" providerId="LiveId" clId="{5CB25B10-5B1C-4017-B167-ED3104435743}" dt="2024-05-14T03:27:52.684" v="423" actId="1037"/>
          <ac:cxnSpMkLst>
            <pc:docMk/>
            <pc:sldMk cId="2439577084" sldId="937"/>
            <ac:cxnSpMk id="28" creationId="{6F7B3B41-A5C5-6CBD-DB46-1DB35E71BD5C}"/>
          </ac:cxnSpMkLst>
        </pc:cxnChg>
        <pc:cxnChg chg="mod">
          <ac:chgData name="Phillip Kaufman" userId="c001b2a046940d7c" providerId="LiveId" clId="{5CB25B10-5B1C-4017-B167-ED3104435743}" dt="2024-05-14T03:25:59.472" v="353" actId="1038"/>
          <ac:cxnSpMkLst>
            <pc:docMk/>
            <pc:sldMk cId="2439577084" sldId="937"/>
            <ac:cxnSpMk id="29" creationId="{28115FC1-2428-CBE1-2ABF-B5E2CDA32497}"/>
          </ac:cxnSpMkLst>
        </pc:cxnChg>
        <pc:cxnChg chg="mod">
          <ac:chgData name="Phillip Kaufman" userId="c001b2a046940d7c" providerId="LiveId" clId="{5CB25B10-5B1C-4017-B167-ED3104435743}" dt="2024-05-14T03:27:48.620" v="420" actId="1037"/>
          <ac:cxnSpMkLst>
            <pc:docMk/>
            <pc:sldMk cId="2439577084" sldId="937"/>
            <ac:cxnSpMk id="30" creationId="{ABF21452-456D-B0BA-6FD3-0FE646052314}"/>
          </ac:cxnSpMkLst>
        </pc:cxnChg>
        <pc:cxnChg chg="mod">
          <ac:chgData name="Phillip Kaufman" userId="c001b2a046940d7c" providerId="LiveId" clId="{5CB25B10-5B1C-4017-B167-ED3104435743}" dt="2024-05-14T03:27:11.115" v="386" actId="1037"/>
          <ac:cxnSpMkLst>
            <pc:docMk/>
            <pc:sldMk cId="2439577084" sldId="937"/>
            <ac:cxnSpMk id="31" creationId="{3FAE8FD2-F362-E421-29D9-D3680B579C93}"/>
          </ac:cxnSpMkLst>
        </pc:cxnChg>
        <pc:cxnChg chg="mod">
          <ac:chgData name="Phillip Kaufman" userId="c001b2a046940d7c" providerId="LiveId" clId="{5CB25B10-5B1C-4017-B167-ED3104435743}" dt="2024-05-14T03:27:41.702" v="415" actId="1035"/>
          <ac:cxnSpMkLst>
            <pc:docMk/>
            <pc:sldMk cId="2439577084" sldId="937"/>
            <ac:cxnSpMk id="32" creationId="{3F12BC0C-77EF-23E1-010E-A97B0CBC6318}"/>
          </ac:cxnSpMkLst>
        </pc:cxnChg>
        <pc:cxnChg chg="mod">
          <ac:chgData name="Phillip Kaufman" userId="c001b2a046940d7c" providerId="LiveId" clId="{5CB25B10-5B1C-4017-B167-ED3104435743}" dt="2024-05-14T03:22:41" v="279" actId="1038"/>
          <ac:cxnSpMkLst>
            <pc:docMk/>
            <pc:sldMk cId="2439577084" sldId="937"/>
            <ac:cxnSpMk id="33" creationId="{52DF8FAB-93FC-48A0-0672-389E40EAA9D9}"/>
          </ac:cxnSpMkLst>
        </pc:cxnChg>
        <pc:cxnChg chg="mod">
          <ac:chgData name="Phillip Kaufman" userId="c001b2a046940d7c" providerId="LiveId" clId="{5CB25B10-5B1C-4017-B167-ED3104435743}" dt="2024-05-14T03:28:33.004" v="441" actId="1035"/>
          <ac:cxnSpMkLst>
            <pc:docMk/>
            <pc:sldMk cId="2439577084" sldId="937"/>
            <ac:cxnSpMk id="34" creationId="{64551F75-79B2-41B1-465E-E9B9EBA20FCE}"/>
          </ac:cxnSpMkLst>
        </pc:cxnChg>
        <pc:cxnChg chg="mod">
          <ac:chgData name="Phillip Kaufman" userId="c001b2a046940d7c" providerId="LiveId" clId="{5CB25B10-5B1C-4017-B167-ED3104435743}" dt="2024-05-14T03:25:41.926" v="346" actId="1038"/>
          <ac:cxnSpMkLst>
            <pc:docMk/>
            <pc:sldMk cId="2439577084" sldId="937"/>
            <ac:cxnSpMk id="35" creationId="{C5ED8040-822F-C560-F8C5-5D27FC7DDDE9}"/>
          </ac:cxnSpMkLst>
        </pc:cxnChg>
        <pc:cxnChg chg="mod">
          <ac:chgData name="Phillip Kaufman" userId="c001b2a046940d7c" providerId="LiveId" clId="{5CB25B10-5B1C-4017-B167-ED3104435743}" dt="2024-05-14T03:21:32.781" v="239" actId="692"/>
          <ac:cxnSpMkLst>
            <pc:docMk/>
            <pc:sldMk cId="2439577084" sldId="937"/>
            <ac:cxnSpMk id="36" creationId="{8F0FDCF3-11EC-71E5-792B-A7DAB1A36745}"/>
          </ac:cxnSpMkLst>
        </pc:cxnChg>
        <pc:cxnChg chg="mod">
          <ac:chgData name="Phillip Kaufman" userId="c001b2a046940d7c" providerId="LiveId" clId="{5CB25B10-5B1C-4017-B167-ED3104435743}" dt="2024-05-14T03:23:15.584" v="302" actId="1038"/>
          <ac:cxnSpMkLst>
            <pc:docMk/>
            <pc:sldMk cId="2439577084" sldId="937"/>
            <ac:cxnSpMk id="37" creationId="{3C9A7D08-267E-1E3A-1649-6D0E266CE47B}"/>
          </ac:cxnSpMkLst>
        </pc:cxnChg>
        <pc:cxnChg chg="mod">
          <ac:chgData name="Phillip Kaufman" userId="c001b2a046940d7c" providerId="LiveId" clId="{5CB25B10-5B1C-4017-B167-ED3104435743}" dt="2024-05-14T03:28:26.203" v="438" actId="1035"/>
          <ac:cxnSpMkLst>
            <pc:docMk/>
            <pc:sldMk cId="2439577084" sldId="937"/>
            <ac:cxnSpMk id="38" creationId="{5B1C9D3E-4388-6C26-1BCF-994455DA5E2C}"/>
          </ac:cxnSpMkLst>
        </pc:cxnChg>
        <pc:cxnChg chg="mod">
          <ac:chgData name="Phillip Kaufman" userId="c001b2a046940d7c" providerId="LiveId" clId="{5CB25B10-5B1C-4017-B167-ED3104435743}" dt="2024-05-14T03:27:43.283" v="416" actId="1038"/>
          <ac:cxnSpMkLst>
            <pc:docMk/>
            <pc:sldMk cId="2439577084" sldId="937"/>
            <ac:cxnSpMk id="39" creationId="{CF161A79-CA00-5BFF-E1D6-4A759E5DFE6E}"/>
          </ac:cxnSpMkLst>
        </pc:cxnChg>
        <pc:cxnChg chg="mod">
          <ac:chgData name="Phillip Kaufman" userId="c001b2a046940d7c" providerId="LiveId" clId="{5CB25B10-5B1C-4017-B167-ED3104435743}" dt="2024-05-14T03:27:08.850" v="385" actId="1035"/>
          <ac:cxnSpMkLst>
            <pc:docMk/>
            <pc:sldMk cId="2439577084" sldId="937"/>
            <ac:cxnSpMk id="40" creationId="{E3D5A0FE-732D-F1D0-83C8-06EF6C25FC6A}"/>
          </ac:cxnSpMkLst>
        </pc:cxnChg>
        <pc:cxnChg chg="mod">
          <ac:chgData name="Phillip Kaufman" userId="c001b2a046940d7c" providerId="LiveId" clId="{5CB25B10-5B1C-4017-B167-ED3104435743}" dt="2024-05-14T03:28:23.915" v="437" actId="1038"/>
          <ac:cxnSpMkLst>
            <pc:docMk/>
            <pc:sldMk cId="2439577084" sldId="937"/>
            <ac:cxnSpMk id="41" creationId="{4E7AD1D2-4F48-035E-A4B3-5AA00D261143}"/>
          </ac:cxnSpMkLst>
        </pc:cxnChg>
        <pc:cxnChg chg="mod">
          <ac:chgData name="Phillip Kaufman" userId="c001b2a046940d7c" providerId="LiveId" clId="{5CB25B10-5B1C-4017-B167-ED3104435743}" dt="2024-05-14T03:28:08.939" v="431" actId="1037"/>
          <ac:cxnSpMkLst>
            <pc:docMk/>
            <pc:sldMk cId="2439577084" sldId="937"/>
            <ac:cxnSpMk id="42" creationId="{F2D0CA0E-0EBF-8D0B-E34A-3F43DE70C767}"/>
          </ac:cxnSpMkLst>
        </pc:cxnChg>
        <pc:cxnChg chg="mod">
          <ac:chgData name="Phillip Kaufman" userId="c001b2a046940d7c" providerId="LiveId" clId="{5CB25B10-5B1C-4017-B167-ED3104435743}" dt="2024-05-14T03:28:13.378" v="432" actId="1037"/>
          <ac:cxnSpMkLst>
            <pc:docMk/>
            <pc:sldMk cId="2439577084" sldId="937"/>
            <ac:cxnSpMk id="43" creationId="{C97E533B-8739-888C-2E9F-5A358B6CF816}"/>
          </ac:cxnSpMkLst>
        </pc:cxnChg>
        <pc:cxnChg chg="mod">
          <ac:chgData name="Phillip Kaufman" userId="c001b2a046940d7c" providerId="LiveId" clId="{5CB25B10-5B1C-4017-B167-ED3104435743}" dt="2024-05-14T03:27:30.858" v="403" actId="1037"/>
          <ac:cxnSpMkLst>
            <pc:docMk/>
            <pc:sldMk cId="2439577084" sldId="937"/>
            <ac:cxnSpMk id="44" creationId="{9E1D9179-0235-A65A-F2CA-1F977419ACFD}"/>
          </ac:cxnSpMkLst>
        </pc:cxnChg>
        <pc:cxnChg chg="mod">
          <ac:chgData name="Phillip Kaufman" userId="c001b2a046940d7c" providerId="LiveId" clId="{5CB25B10-5B1C-4017-B167-ED3104435743}" dt="2024-05-14T03:27:32.005" v="404" actId="1035"/>
          <ac:cxnSpMkLst>
            <pc:docMk/>
            <pc:sldMk cId="2439577084" sldId="937"/>
            <ac:cxnSpMk id="45" creationId="{32DC1337-6FCD-3007-7195-CFFA6748C86D}"/>
          </ac:cxnSpMkLst>
        </pc:cxnChg>
        <pc:cxnChg chg="mod">
          <ac:chgData name="Phillip Kaufman" userId="c001b2a046940d7c" providerId="LiveId" clId="{5CB25B10-5B1C-4017-B167-ED3104435743}" dt="2024-05-14T03:27:34.121" v="407" actId="1037"/>
          <ac:cxnSpMkLst>
            <pc:docMk/>
            <pc:sldMk cId="2439577084" sldId="937"/>
            <ac:cxnSpMk id="46" creationId="{1DBF7D24-A21D-4CD6-CEFD-EFD59B181188}"/>
          </ac:cxnSpMkLst>
        </pc:cxnChg>
        <pc:cxnChg chg="mod">
          <ac:chgData name="Phillip Kaufman" userId="c001b2a046940d7c" providerId="LiveId" clId="{5CB25B10-5B1C-4017-B167-ED3104435743}" dt="2024-05-14T03:21:25.263" v="235" actId="165"/>
          <ac:cxnSpMkLst>
            <pc:docMk/>
            <pc:sldMk cId="2439577084" sldId="937"/>
            <ac:cxnSpMk id="62" creationId="{AC9CA38C-FC64-080B-58CB-9689D6139881}"/>
          </ac:cxnSpMkLst>
        </pc:cxnChg>
        <pc:cxnChg chg="mod">
          <ac:chgData name="Phillip Kaufman" userId="c001b2a046940d7c" providerId="LiveId" clId="{5CB25B10-5B1C-4017-B167-ED3104435743}" dt="2024-05-14T03:21:25.263" v="235" actId="165"/>
          <ac:cxnSpMkLst>
            <pc:docMk/>
            <pc:sldMk cId="2439577084" sldId="937"/>
            <ac:cxnSpMk id="63" creationId="{1ECDA2FA-E961-DC88-2588-08EC98AABC98}"/>
          </ac:cxnSpMkLst>
        </pc:cxnChg>
      </pc:sldChg>
      <pc:sldChg chg="del">
        <pc:chgData name="Phillip Kaufman" userId="c001b2a046940d7c" providerId="LiveId" clId="{5CB25B10-5B1C-4017-B167-ED3104435743}" dt="2024-05-14T06:17:51.076" v="444" actId="47"/>
        <pc:sldMkLst>
          <pc:docMk/>
          <pc:sldMk cId="4070832231" sldId="938"/>
        </pc:sldMkLst>
      </pc:sldChg>
      <pc:sldChg chg="modSp mod">
        <pc:chgData name="Phillip Kaufman" userId="c001b2a046940d7c" providerId="LiveId" clId="{5CB25B10-5B1C-4017-B167-ED3104435743}" dt="2024-05-14T03:10:20.876" v="21" actId="692"/>
        <pc:sldMkLst>
          <pc:docMk/>
          <pc:sldMk cId="2872598656" sldId="941"/>
        </pc:sldMkLst>
        <pc:spChg chg="mod">
          <ac:chgData name="Phillip Kaufman" userId="c001b2a046940d7c" providerId="LiveId" clId="{5CB25B10-5B1C-4017-B167-ED3104435743}" dt="2024-05-14T03:09:50.600" v="18" actId="207"/>
          <ac:spMkLst>
            <pc:docMk/>
            <pc:sldMk cId="2872598656" sldId="941"/>
            <ac:spMk id="4" creationId="{CC3ACC5F-A7F2-F5E6-FC96-F70E77BE8BC2}"/>
          </ac:spMkLst>
        </pc:spChg>
        <pc:spChg chg="mod">
          <ac:chgData name="Phillip Kaufman" userId="c001b2a046940d7c" providerId="LiveId" clId="{5CB25B10-5B1C-4017-B167-ED3104435743}" dt="2024-05-14T03:08:23.253" v="6" actId="207"/>
          <ac:spMkLst>
            <pc:docMk/>
            <pc:sldMk cId="2872598656" sldId="941"/>
            <ac:spMk id="5" creationId="{0CE10D3D-A648-D110-725D-201C1EF3EE71}"/>
          </ac:spMkLst>
        </pc:spChg>
        <pc:spChg chg="mod">
          <ac:chgData name="Phillip Kaufman" userId="c001b2a046940d7c" providerId="LiveId" clId="{5CB25B10-5B1C-4017-B167-ED3104435743}" dt="2024-05-14T03:08:34.532" v="8" actId="207"/>
          <ac:spMkLst>
            <pc:docMk/>
            <pc:sldMk cId="2872598656" sldId="941"/>
            <ac:spMk id="6" creationId="{CA44A48A-12B7-7701-7B18-04A61A369F72}"/>
          </ac:spMkLst>
        </pc:spChg>
        <pc:spChg chg="mod">
          <ac:chgData name="Phillip Kaufman" userId="c001b2a046940d7c" providerId="LiveId" clId="{5CB25B10-5B1C-4017-B167-ED3104435743}" dt="2024-05-14T03:07:51.886" v="2" actId="207"/>
          <ac:spMkLst>
            <pc:docMk/>
            <pc:sldMk cId="2872598656" sldId="941"/>
            <ac:spMk id="19" creationId="{857041C9-C94A-9932-6533-C8D2B8E06C87}"/>
          </ac:spMkLst>
        </pc:spChg>
        <pc:spChg chg="mod">
          <ac:chgData name="Phillip Kaufman" userId="c001b2a046940d7c" providerId="LiveId" clId="{5CB25B10-5B1C-4017-B167-ED3104435743}" dt="2024-05-14T03:09:23.490" v="15" actId="1076"/>
          <ac:spMkLst>
            <pc:docMk/>
            <pc:sldMk cId="2872598656" sldId="941"/>
            <ac:spMk id="22" creationId="{0C85613F-83F7-A7F6-1B4D-48F0ADBDDA99}"/>
          </ac:spMkLst>
        </pc:spChg>
        <pc:spChg chg="mod">
          <ac:chgData name="Phillip Kaufman" userId="c001b2a046940d7c" providerId="LiveId" clId="{5CB25B10-5B1C-4017-B167-ED3104435743}" dt="2024-05-14T03:08:49.965" v="11" actId="692"/>
          <ac:spMkLst>
            <pc:docMk/>
            <pc:sldMk cId="2872598656" sldId="941"/>
            <ac:spMk id="56" creationId="{0C1B7A16-30A2-D2C8-6CEB-4C2D6266102C}"/>
          </ac:spMkLst>
        </pc:spChg>
        <pc:spChg chg="mod">
          <ac:chgData name="Phillip Kaufman" userId="c001b2a046940d7c" providerId="LiveId" clId="{5CB25B10-5B1C-4017-B167-ED3104435743}" dt="2024-05-14T03:10:20.876" v="21" actId="692"/>
          <ac:spMkLst>
            <pc:docMk/>
            <pc:sldMk cId="2872598656" sldId="941"/>
            <ac:spMk id="57" creationId="{2AD750E8-CA14-B4C1-B458-6BE12E67C4CC}"/>
          </ac:spMkLst>
        </pc:spChg>
        <pc:spChg chg="mod">
          <ac:chgData name="Phillip Kaufman" userId="c001b2a046940d7c" providerId="LiveId" clId="{5CB25B10-5B1C-4017-B167-ED3104435743}" dt="2024-05-14T03:07:56.697" v="3" actId="692"/>
          <ac:spMkLst>
            <pc:docMk/>
            <pc:sldMk cId="2872598656" sldId="941"/>
            <ac:spMk id="58" creationId="{88EBBD5C-777F-BB8D-E930-AF91BCC64E93}"/>
          </ac:spMkLst>
        </pc:spChg>
        <pc:spChg chg="mod">
          <ac:chgData name="Phillip Kaufman" userId="c001b2a046940d7c" providerId="LiveId" clId="{5CB25B10-5B1C-4017-B167-ED3104435743}" dt="2024-05-14T03:08:54.882" v="12" actId="692"/>
          <ac:spMkLst>
            <pc:docMk/>
            <pc:sldMk cId="2872598656" sldId="941"/>
            <ac:spMk id="59" creationId="{BA721D3E-DEA2-28FB-2F06-5EAD268A16C3}"/>
          </ac:spMkLst>
        </pc:spChg>
      </pc:sldChg>
      <pc:sldChg chg="modSp del mod">
        <pc:chgData name="Phillip Kaufman" userId="c001b2a046940d7c" providerId="LiveId" clId="{5CB25B10-5B1C-4017-B167-ED3104435743}" dt="2024-05-14T03:18:02.626" v="142" actId="47"/>
        <pc:sldMkLst>
          <pc:docMk/>
          <pc:sldMk cId="1062722060" sldId="942"/>
        </pc:sldMkLst>
        <pc:spChg chg="mod">
          <ac:chgData name="Phillip Kaufman" userId="c001b2a046940d7c" providerId="LiveId" clId="{5CB25B10-5B1C-4017-B167-ED3104435743}" dt="2024-05-14T03:17:21.333" v="134" actId="1076"/>
          <ac:spMkLst>
            <pc:docMk/>
            <pc:sldMk cId="1062722060" sldId="942"/>
            <ac:spMk id="29" creationId="{F7E5EAA1-19E5-2387-DCD8-48AADE3DF679}"/>
          </ac:spMkLst>
        </pc:spChg>
        <pc:spChg chg="mod">
          <ac:chgData name="Phillip Kaufman" userId="c001b2a046940d7c" providerId="LiveId" clId="{5CB25B10-5B1C-4017-B167-ED3104435743}" dt="2024-05-14T03:17:21.333" v="134" actId="1076"/>
          <ac:spMkLst>
            <pc:docMk/>
            <pc:sldMk cId="1062722060" sldId="942"/>
            <ac:spMk id="30" creationId="{2232AA07-8B76-CAA5-976F-4E357C6409CC}"/>
          </ac:spMkLst>
        </pc:spChg>
        <pc:spChg chg="mod">
          <ac:chgData name="Phillip Kaufman" userId="c001b2a046940d7c" providerId="LiveId" clId="{5CB25B10-5B1C-4017-B167-ED3104435743}" dt="2024-05-14T03:17:21.333" v="134" actId="1076"/>
          <ac:spMkLst>
            <pc:docMk/>
            <pc:sldMk cId="1062722060" sldId="942"/>
            <ac:spMk id="31" creationId="{81AAF718-1602-C96A-4892-5BFE548327FE}"/>
          </ac:spMkLst>
        </pc:spChg>
      </pc:sldChg>
      <pc:sldChg chg="addSp delSp modSp mod ord">
        <pc:chgData name="Phillip Kaufman" userId="c001b2a046940d7c" providerId="LiveId" clId="{5CB25B10-5B1C-4017-B167-ED3104435743}" dt="2024-05-16T07:51:28.494" v="1882" actId="207"/>
        <pc:sldMkLst>
          <pc:docMk/>
          <pc:sldMk cId="882562423" sldId="945"/>
        </pc:sldMkLst>
        <pc:spChg chg="mod">
          <ac:chgData name="Phillip Kaufman" userId="c001b2a046940d7c" providerId="LiveId" clId="{5CB25B10-5B1C-4017-B167-ED3104435743}" dt="2024-05-16T07:47:57.399" v="1823" actId="1076"/>
          <ac:spMkLst>
            <pc:docMk/>
            <pc:sldMk cId="882562423" sldId="945"/>
            <ac:spMk id="4" creationId="{6EB2E272-B613-AB2D-C105-A1D023D95A9D}"/>
          </ac:spMkLst>
        </pc:spChg>
        <pc:spChg chg="add mod">
          <ac:chgData name="Phillip Kaufman" userId="c001b2a046940d7c" providerId="LiveId" clId="{5CB25B10-5B1C-4017-B167-ED3104435743}" dt="2024-05-16T07:49:04.249" v="1841"/>
          <ac:spMkLst>
            <pc:docMk/>
            <pc:sldMk cId="882562423" sldId="945"/>
            <ac:spMk id="5" creationId="{8186D15B-A934-6D9C-60D3-F5B05E4B2E60}"/>
          </ac:spMkLst>
        </pc:spChg>
        <pc:spChg chg="mod">
          <ac:chgData name="Phillip Kaufman" userId="c001b2a046940d7c" providerId="LiveId" clId="{5CB25B10-5B1C-4017-B167-ED3104435743}" dt="2024-05-16T07:46:05.843" v="1756" actId="1076"/>
          <ac:spMkLst>
            <pc:docMk/>
            <pc:sldMk cId="882562423" sldId="945"/>
            <ac:spMk id="9" creationId="{6E4CA518-B29B-4BC6-18B3-B0EBBF439A04}"/>
          </ac:spMkLst>
        </pc:spChg>
        <pc:spChg chg="add mod">
          <ac:chgData name="Phillip Kaufman" userId="c001b2a046940d7c" providerId="LiveId" clId="{5CB25B10-5B1C-4017-B167-ED3104435743}" dt="2024-05-16T07:49:04.249" v="1841"/>
          <ac:spMkLst>
            <pc:docMk/>
            <pc:sldMk cId="882562423" sldId="945"/>
            <ac:spMk id="11" creationId="{2A52352B-C7C7-AE2C-5354-E613CC0C8E33}"/>
          </ac:spMkLst>
        </pc:spChg>
        <pc:spChg chg="add del mod">
          <ac:chgData name="Phillip Kaufman" userId="c001b2a046940d7c" providerId="LiveId" clId="{5CB25B10-5B1C-4017-B167-ED3104435743}" dt="2024-05-14T06:45:46.394" v="742" actId="478"/>
          <ac:spMkLst>
            <pc:docMk/>
            <pc:sldMk cId="882562423" sldId="945"/>
            <ac:spMk id="11" creationId="{7E0D52A6-987F-C63E-18A0-B78672719494}"/>
          </ac:spMkLst>
        </pc:spChg>
        <pc:spChg chg="add mod">
          <ac:chgData name="Phillip Kaufman" userId="c001b2a046940d7c" providerId="LiveId" clId="{5CB25B10-5B1C-4017-B167-ED3104435743}" dt="2024-05-16T07:51:28.494" v="1882" actId="207"/>
          <ac:spMkLst>
            <pc:docMk/>
            <pc:sldMk cId="882562423" sldId="945"/>
            <ac:spMk id="12" creationId="{8186D15B-A934-6D9C-60D3-F5B05E4B2E60}"/>
          </ac:spMkLst>
        </pc:spChg>
        <pc:spChg chg="add mod">
          <ac:chgData name="Phillip Kaufman" userId="c001b2a046940d7c" providerId="LiveId" clId="{5CB25B10-5B1C-4017-B167-ED3104435743}" dt="2024-05-16T07:51:28.494" v="1882" actId="207"/>
          <ac:spMkLst>
            <pc:docMk/>
            <pc:sldMk cId="882562423" sldId="945"/>
            <ac:spMk id="13" creationId="{2A52352B-C7C7-AE2C-5354-E613CC0C8E33}"/>
          </ac:spMkLst>
        </pc:spChg>
        <pc:spChg chg="add del mod">
          <ac:chgData name="Phillip Kaufman" userId="c001b2a046940d7c" providerId="LiveId" clId="{5CB25B10-5B1C-4017-B167-ED3104435743}" dt="2024-05-14T06:45:46.025" v="741" actId="478"/>
          <ac:spMkLst>
            <pc:docMk/>
            <pc:sldMk cId="882562423" sldId="945"/>
            <ac:spMk id="15" creationId="{20AB72E2-8CC2-C1A9-9CCD-9B66BF42455C}"/>
          </ac:spMkLst>
        </pc:spChg>
        <pc:spChg chg="add del mod">
          <ac:chgData name="Phillip Kaufman" userId="c001b2a046940d7c" providerId="LiveId" clId="{5CB25B10-5B1C-4017-B167-ED3104435743}" dt="2024-05-14T06:45:45.046" v="739" actId="478"/>
          <ac:spMkLst>
            <pc:docMk/>
            <pc:sldMk cId="882562423" sldId="945"/>
            <ac:spMk id="16" creationId="{8B8E85B4-4AE8-2AAB-AF2A-8775297DDD76}"/>
          </ac:spMkLst>
        </pc:spChg>
        <pc:spChg chg="add del mod">
          <ac:chgData name="Phillip Kaufman" userId="c001b2a046940d7c" providerId="LiveId" clId="{5CB25B10-5B1C-4017-B167-ED3104435743}" dt="2024-05-14T06:45:45.387" v="740" actId="478"/>
          <ac:spMkLst>
            <pc:docMk/>
            <pc:sldMk cId="882562423" sldId="945"/>
            <ac:spMk id="17" creationId="{4432CE9B-FA34-39A5-5714-67B770C7A450}"/>
          </ac:spMkLst>
        </pc:spChg>
        <pc:spChg chg="add del mod">
          <ac:chgData name="Phillip Kaufman" userId="c001b2a046940d7c" providerId="LiveId" clId="{5CB25B10-5B1C-4017-B167-ED3104435743}" dt="2024-05-14T06:45:45.046" v="739" actId="478"/>
          <ac:spMkLst>
            <pc:docMk/>
            <pc:sldMk cId="882562423" sldId="945"/>
            <ac:spMk id="18" creationId="{90F5D559-BF57-2DC4-05F8-93235BDAFB20}"/>
          </ac:spMkLst>
        </pc:spChg>
        <pc:spChg chg="mod">
          <ac:chgData name="Phillip Kaufman" userId="c001b2a046940d7c" providerId="LiveId" clId="{5CB25B10-5B1C-4017-B167-ED3104435743}" dt="2024-05-16T07:46:05.843" v="1756" actId="1076"/>
          <ac:spMkLst>
            <pc:docMk/>
            <pc:sldMk cId="882562423" sldId="945"/>
            <ac:spMk id="19" creationId="{11CC8611-EA12-8368-E654-59FEDA482539}"/>
          </ac:spMkLst>
        </pc:spChg>
        <pc:spChg chg="del mod">
          <ac:chgData name="Phillip Kaufman" userId="c001b2a046940d7c" providerId="LiveId" clId="{5CB25B10-5B1C-4017-B167-ED3104435743}" dt="2024-05-16T07:49:22.790" v="1842" actId="478"/>
          <ac:spMkLst>
            <pc:docMk/>
            <pc:sldMk cId="882562423" sldId="945"/>
            <ac:spMk id="20" creationId="{8186D15B-A934-6D9C-60D3-F5B05E4B2E60}"/>
          </ac:spMkLst>
        </pc:spChg>
        <pc:spChg chg="del mod">
          <ac:chgData name="Phillip Kaufman" userId="c001b2a046940d7c" providerId="LiveId" clId="{5CB25B10-5B1C-4017-B167-ED3104435743}" dt="2024-05-16T07:49:22.790" v="1842" actId="478"/>
          <ac:spMkLst>
            <pc:docMk/>
            <pc:sldMk cId="882562423" sldId="945"/>
            <ac:spMk id="21" creationId="{2A52352B-C7C7-AE2C-5354-E613CC0C8E33}"/>
          </ac:spMkLst>
        </pc:spChg>
        <pc:spChg chg="add del mod">
          <ac:chgData name="Phillip Kaufman" userId="c001b2a046940d7c" providerId="LiveId" clId="{5CB25B10-5B1C-4017-B167-ED3104435743}" dt="2024-05-14T06:45:44.049" v="736" actId="478"/>
          <ac:spMkLst>
            <pc:docMk/>
            <pc:sldMk cId="882562423" sldId="945"/>
            <ac:spMk id="22" creationId="{9CAEEC8D-B6E0-3965-5746-B528C617FCA5}"/>
          </ac:spMkLst>
        </pc:spChg>
        <pc:spChg chg="add del mod">
          <ac:chgData name="Phillip Kaufman" userId="c001b2a046940d7c" providerId="LiveId" clId="{5CB25B10-5B1C-4017-B167-ED3104435743}" dt="2024-05-14T06:45:44.337" v="737" actId="478"/>
          <ac:spMkLst>
            <pc:docMk/>
            <pc:sldMk cId="882562423" sldId="945"/>
            <ac:spMk id="23" creationId="{CC70F5F9-51D6-0410-BBAE-2F7F0DF3E295}"/>
          </ac:spMkLst>
        </pc:spChg>
        <pc:spChg chg="add del mod topLvl">
          <ac:chgData name="Phillip Kaufman" userId="c001b2a046940d7c" providerId="LiveId" clId="{5CB25B10-5B1C-4017-B167-ED3104435743}" dt="2024-05-14T06:45:43.706" v="735" actId="478"/>
          <ac:spMkLst>
            <pc:docMk/>
            <pc:sldMk cId="882562423" sldId="945"/>
            <ac:spMk id="24" creationId="{B6C2123D-57AB-D905-589E-4E8987FD3998}"/>
          </ac:spMkLst>
        </pc:spChg>
        <pc:spChg chg="add del mod">
          <ac:chgData name="Phillip Kaufman" userId="c001b2a046940d7c" providerId="LiveId" clId="{5CB25B10-5B1C-4017-B167-ED3104435743}" dt="2024-05-14T06:45:43.706" v="735" actId="478"/>
          <ac:spMkLst>
            <pc:docMk/>
            <pc:sldMk cId="882562423" sldId="945"/>
            <ac:spMk id="25" creationId="{2CDC3A0F-5985-1644-F262-537BA911700B}"/>
          </ac:spMkLst>
        </pc:spChg>
        <pc:spChg chg="mod">
          <ac:chgData name="Phillip Kaufman" userId="c001b2a046940d7c" providerId="LiveId" clId="{5CB25B10-5B1C-4017-B167-ED3104435743}" dt="2024-05-14T06:45:13.011" v="722"/>
          <ac:spMkLst>
            <pc:docMk/>
            <pc:sldMk cId="882562423" sldId="945"/>
            <ac:spMk id="26" creationId="{7F464FAE-6DA8-D25E-3ECE-5B0F79A37441}"/>
          </ac:spMkLst>
        </pc:spChg>
        <pc:spChg chg="mod">
          <ac:chgData name="Phillip Kaufman" userId="c001b2a046940d7c" providerId="LiveId" clId="{5CB25B10-5B1C-4017-B167-ED3104435743}" dt="2024-05-14T06:45:13.011" v="722"/>
          <ac:spMkLst>
            <pc:docMk/>
            <pc:sldMk cId="882562423" sldId="945"/>
            <ac:spMk id="27" creationId="{F32FE7E2-0D84-E63B-A031-7BA8B352B1E6}"/>
          </ac:spMkLst>
        </pc:spChg>
        <pc:spChg chg="mod">
          <ac:chgData name="Phillip Kaufman" userId="c001b2a046940d7c" providerId="LiveId" clId="{5CB25B10-5B1C-4017-B167-ED3104435743}" dt="2024-05-14T03:26:37.564" v="369"/>
          <ac:spMkLst>
            <pc:docMk/>
            <pc:sldMk cId="882562423" sldId="945"/>
            <ac:spMk id="49" creationId="{148963A3-0CEC-535A-8214-33C06DDDF18D}"/>
          </ac:spMkLst>
        </pc:spChg>
        <pc:spChg chg="mod">
          <ac:chgData name="Phillip Kaufman" userId="c001b2a046940d7c" providerId="LiveId" clId="{5CB25B10-5B1C-4017-B167-ED3104435743}" dt="2024-05-14T03:26:37.564" v="369"/>
          <ac:spMkLst>
            <pc:docMk/>
            <pc:sldMk cId="882562423" sldId="945"/>
            <ac:spMk id="53" creationId="{1207229B-F75A-B0B7-4F83-70F274DE4850}"/>
          </ac:spMkLst>
        </pc:spChg>
        <pc:spChg chg="mod">
          <ac:chgData name="Phillip Kaufman" userId="c001b2a046940d7c" providerId="LiveId" clId="{5CB25B10-5B1C-4017-B167-ED3104435743}" dt="2024-05-14T03:26:37.564" v="369"/>
          <ac:spMkLst>
            <pc:docMk/>
            <pc:sldMk cId="882562423" sldId="945"/>
            <ac:spMk id="54" creationId="{04ABA5ED-0F7E-685D-19CB-BED6ECA03F60}"/>
          </ac:spMkLst>
        </pc:spChg>
        <pc:spChg chg="mod">
          <ac:chgData name="Phillip Kaufman" userId="c001b2a046940d7c" providerId="LiveId" clId="{5CB25B10-5B1C-4017-B167-ED3104435743}" dt="2024-05-14T03:26:37.564" v="369"/>
          <ac:spMkLst>
            <pc:docMk/>
            <pc:sldMk cId="882562423" sldId="945"/>
            <ac:spMk id="55" creationId="{C77045D9-F6CB-D8B3-9CD9-41BBB596E06D}"/>
          </ac:spMkLst>
        </pc:spChg>
        <pc:spChg chg="mod">
          <ac:chgData name="Phillip Kaufman" userId="c001b2a046940d7c" providerId="LiveId" clId="{5CB25B10-5B1C-4017-B167-ED3104435743}" dt="2024-05-14T03:26:37.564" v="369"/>
          <ac:spMkLst>
            <pc:docMk/>
            <pc:sldMk cId="882562423" sldId="945"/>
            <ac:spMk id="56" creationId="{DFAC8737-5194-78F5-BB3F-55EEEDDC3988}"/>
          </ac:spMkLst>
        </pc:spChg>
        <pc:spChg chg="mod">
          <ac:chgData name="Phillip Kaufman" userId="c001b2a046940d7c" providerId="LiveId" clId="{5CB25B10-5B1C-4017-B167-ED3104435743}" dt="2024-05-14T03:26:37.564" v="369"/>
          <ac:spMkLst>
            <pc:docMk/>
            <pc:sldMk cId="882562423" sldId="945"/>
            <ac:spMk id="57" creationId="{C54582F0-639A-DE3F-40B0-79D26BB653C5}"/>
          </ac:spMkLst>
        </pc:spChg>
        <pc:spChg chg="mod">
          <ac:chgData name="Phillip Kaufman" userId="c001b2a046940d7c" providerId="LiveId" clId="{5CB25B10-5B1C-4017-B167-ED3104435743}" dt="2024-05-14T03:26:37.564" v="369"/>
          <ac:spMkLst>
            <pc:docMk/>
            <pc:sldMk cId="882562423" sldId="945"/>
            <ac:spMk id="58" creationId="{A8AB46C6-4FE7-508B-57A4-1C95D37388A3}"/>
          </ac:spMkLst>
        </pc:spChg>
        <pc:spChg chg="mod">
          <ac:chgData name="Phillip Kaufman" userId="c001b2a046940d7c" providerId="LiveId" clId="{5CB25B10-5B1C-4017-B167-ED3104435743}" dt="2024-05-14T03:26:37.564" v="369"/>
          <ac:spMkLst>
            <pc:docMk/>
            <pc:sldMk cId="882562423" sldId="945"/>
            <ac:spMk id="59" creationId="{27BF1DE9-FC91-DD6C-EEB5-94AF61D6692E}"/>
          </ac:spMkLst>
        </pc:spChg>
        <pc:spChg chg="mod">
          <ac:chgData name="Phillip Kaufman" userId="c001b2a046940d7c" providerId="LiveId" clId="{5CB25B10-5B1C-4017-B167-ED3104435743}" dt="2024-05-14T03:26:37.564" v="369"/>
          <ac:spMkLst>
            <pc:docMk/>
            <pc:sldMk cId="882562423" sldId="945"/>
            <ac:spMk id="60" creationId="{57BEE19C-0458-E61B-4F54-BC4CB07655E0}"/>
          </ac:spMkLst>
        </pc:spChg>
        <pc:spChg chg="mod">
          <ac:chgData name="Phillip Kaufman" userId="c001b2a046940d7c" providerId="LiveId" clId="{5CB25B10-5B1C-4017-B167-ED3104435743}" dt="2024-05-14T03:26:37.564" v="369"/>
          <ac:spMkLst>
            <pc:docMk/>
            <pc:sldMk cId="882562423" sldId="945"/>
            <ac:spMk id="61" creationId="{D4C9703A-7601-E893-E45C-48A346B4B176}"/>
          </ac:spMkLst>
        </pc:spChg>
        <pc:spChg chg="mod">
          <ac:chgData name="Phillip Kaufman" userId="c001b2a046940d7c" providerId="LiveId" clId="{5CB25B10-5B1C-4017-B167-ED3104435743}" dt="2024-05-14T03:26:37.564" v="369"/>
          <ac:spMkLst>
            <pc:docMk/>
            <pc:sldMk cId="882562423" sldId="945"/>
            <ac:spMk id="62" creationId="{8B368F56-F9E2-1F63-4A06-1D6A2D23973B}"/>
          </ac:spMkLst>
        </pc:spChg>
        <pc:spChg chg="mod">
          <ac:chgData name="Phillip Kaufman" userId="c001b2a046940d7c" providerId="LiveId" clId="{5CB25B10-5B1C-4017-B167-ED3104435743}" dt="2024-05-14T06:45:07.511" v="721" actId="165"/>
          <ac:spMkLst>
            <pc:docMk/>
            <pc:sldMk cId="882562423" sldId="945"/>
            <ac:spMk id="102" creationId="{D97954FF-AD86-2172-C7AC-4C4B91D9ECA1}"/>
          </ac:spMkLst>
        </pc:spChg>
        <pc:spChg chg="mod">
          <ac:chgData name="Phillip Kaufman" userId="c001b2a046940d7c" providerId="LiveId" clId="{5CB25B10-5B1C-4017-B167-ED3104435743}" dt="2024-05-14T06:45:07.511" v="721" actId="165"/>
          <ac:spMkLst>
            <pc:docMk/>
            <pc:sldMk cId="882562423" sldId="945"/>
            <ac:spMk id="106" creationId="{2C1DBFE5-A6A6-AC50-275E-7EB2B6145F5F}"/>
          </ac:spMkLst>
        </pc:spChg>
        <pc:spChg chg="mod">
          <ac:chgData name="Phillip Kaufman" userId="c001b2a046940d7c" providerId="LiveId" clId="{5CB25B10-5B1C-4017-B167-ED3104435743}" dt="2024-05-14T06:45:07.511" v="721" actId="165"/>
          <ac:spMkLst>
            <pc:docMk/>
            <pc:sldMk cId="882562423" sldId="945"/>
            <ac:spMk id="107" creationId="{5C0F9375-76ED-F000-4C1E-F472D54CC9E1}"/>
          </ac:spMkLst>
        </pc:spChg>
        <pc:spChg chg="mod">
          <ac:chgData name="Phillip Kaufman" userId="c001b2a046940d7c" providerId="LiveId" clId="{5CB25B10-5B1C-4017-B167-ED3104435743}" dt="2024-05-14T06:45:07.511" v="721" actId="165"/>
          <ac:spMkLst>
            <pc:docMk/>
            <pc:sldMk cId="882562423" sldId="945"/>
            <ac:spMk id="108" creationId="{BE4A4727-D253-1B4E-B88D-6C57D896B9B1}"/>
          </ac:spMkLst>
        </pc:spChg>
        <pc:spChg chg="mod">
          <ac:chgData name="Phillip Kaufman" userId="c001b2a046940d7c" providerId="LiveId" clId="{5CB25B10-5B1C-4017-B167-ED3104435743}" dt="2024-05-14T06:45:07.511" v="721" actId="165"/>
          <ac:spMkLst>
            <pc:docMk/>
            <pc:sldMk cId="882562423" sldId="945"/>
            <ac:spMk id="109" creationId="{21E4A00C-4952-C367-CD2B-D33AA730BF28}"/>
          </ac:spMkLst>
        </pc:spChg>
        <pc:spChg chg="mod">
          <ac:chgData name="Phillip Kaufman" userId="c001b2a046940d7c" providerId="LiveId" clId="{5CB25B10-5B1C-4017-B167-ED3104435743}" dt="2024-05-14T06:45:07.511" v="721" actId="165"/>
          <ac:spMkLst>
            <pc:docMk/>
            <pc:sldMk cId="882562423" sldId="945"/>
            <ac:spMk id="110" creationId="{223F7FB8-C8C2-578E-8CBF-093423874E81}"/>
          </ac:spMkLst>
        </pc:spChg>
        <pc:spChg chg="add del">
          <ac:chgData name="Phillip Kaufman" userId="c001b2a046940d7c" providerId="LiveId" clId="{5CB25B10-5B1C-4017-B167-ED3104435743}" dt="2024-05-14T03:26:44.148" v="372" actId="478"/>
          <ac:spMkLst>
            <pc:docMk/>
            <pc:sldMk cId="882562423" sldId="945"/>
            <ac:spMk id="112" creationId="{551DA347-931A-4310-BE51-B662DE0E909D}"/>
          </ac:spMkLst>
        </pc:spChg>
        <pc:spChg chg="mod">
          <ac:chgData name="Phillip Kaufman" userId="c001b2a046940d7c" providerId="LiveId" clId="{5CB25B10-5B1C-4017-B167-ED3104435743}" dt="2024-05-14T06:45:07.511" v="721" actId="165"/>
          <ac:spMkLst>
            <pc:docMk/>
            <pc:sldMk cId="882562423" sldId="945"/>
            <ac:spMk id="114" creationId="{FE0C6E35-CC84-7F95-BC8C-C011DF250036}"/>
          </ac:spMkLst>
        </pc:spChg>
        <pc:spChg chg="mod">
          <ac:chgData name="Phillip Kaufman" userId="c001b2a046940d7c" providerId="LiveId" clId="{5CB25B10-5B1C-4017-B167-ED3104435743}" dt="2024-05-14T06:45:07.511" v="721" actId="165"/>
          <ac:spMkLst>
            <pc:docMk/>
            <pc:sldMk cId="882562423" sldId="945"/>
            <ac:spMk id="115" creationId="{6D607EA6-2948-1487-94FD-A3ED46A4E1E5}"/>
          </ac:spMkLst>
        </pc:spChg>
        <pc:spChg chg="mod">
          <ac:chgData name="Phillip Kaufman" userId="c001b2a046940d7c" providerId="LiveId" clId="{5CB25B10-5B1C-4017-B167-ED3104435743}" dt="2024-05-14T06:45:07.511" v="721" actId="165"/>
          <ac:spMkLst>
            <pc:docMk/>
            <pc:sldMk cId="882562423" sldId="945"/>
            <ac:spMk id="116" creationId="{DD2DFA82-8C29-414D-471A-87ED96DE5B0A}"/>
          </ac:spMkLst>
        </pc:spChg>
        <pc:spChg chg="mod">
          <ac:chgData name="Phillip Kaufman" userId="c001b2a046940d7c" providerId="LiveId" clId="{5CB25B10-5B1C-4017-B167-ED3104435743}" dt="2024-05-14T06:45:07.511" v="721" actId="165"/>
          <ac:spMkLst>
            <pc:docMk/>
            <pc:sldMk cId="882562423" sldId="945"/>
            <ac:spMk id="117" creationId="{59E4D53E-6750-C4D1-6357-AF8FD5050A12}"/>
          </ac:spMkLst>
        </pc:spChg>
        <pc:spChg chg="mod">
          <ac:chgData name="Phillip Kaufman" userId="c001b2a046940d7c" providerId="LiveId" clId="{5CB25B10-5B1C-4017-B167-ED3104435743}" dt="2024-05-14T06:45:07.511" v="721" actId="165"/>
          <ac:spMkLst>
            <pc:docMk/>
            <pc:sldMk cId="882562423" sldId="945"/>
            <ac:spMk id="118" creationId="{3C168634-586A-9AE8-614F-B5F56DF8BD96}"/>
          </ac:spMkLst>
        </pc:spChg>
        <pc:spChg chg="add mod">
          <ac:chgData name="Phillip Kaufman" userId="c001b2a046940d7c" providerId="LiveId" clId="{5CB25B10-5B1C-4017-B167-ED3104435743}" dt="2024-05-14T03:28:46.798" v="442"/>
          <ac:spMkLst>
            <pc:docMk/>
            <pc:sldMk cId="882562423" sldId="945"/>
            <ac:spMk id="145" creationId="{B1569165-1878-7003-1063-D1285A7B218C}"/>
          </ac:spMkLst>
        </pc:spChg>
        <pc:grpChg chg="add mod">
          <ac:chgData name="Phillip Kaufman" userId="c001b2a046940d7c" providerId="LiveId" clId="{5CB25B10-5B1C-4017-B167-ED3104435743}" dt="2024-05-14T03:26:37.564" v="369"/>
          <ac:grpSpMkLst>
            <pc:docMk/>
            <pc:sldMk cId="882562423" sldId="945"/>
            <ac:grpSpMk id="5" creationId="{A04D9F51-BB95-6ECD-8156-7ACCE323170F}"/>
          </ac:grpSpMkLst>
        </pc:grpChg>
        <pc:grpChg chg="add del mod">
          <ac:chgData name="Phillip Kaufman" userId="c001b2a046940d7c" providerId="LiveId" clId="{5CB25B10-5B1C-4017-B167-ED3104435743}" dt="2024-05-14T06:45:46.774" v="743" actId="1076"/>
          <ac:grpSpMkLst>
            <pc:docMk/>
            <pc:sldMk cId="882562423" sldId="945"/>
            <ac:grpSpMk id="5" creationId="{E58A6B54-7B02-E5C6-8E61-96A4937E415C}"/>
          </ac:grpSpMkLst>
        </pc:grpChg>
        <pc:grpChg chg="mod">
          <ac:chgData name="Phillip Kaufman" userId="c001b2a046940d7c" providerId="LiveId" clId="{5CB25B10-5B1C-4017-B167-ED3104435743}" dt="2024-05-14T03:26:37.564" v="369"/>
          <ac:grpSpMkLst>
            <pc:docMk/>
            <pc:sldMk cId="882562423" sldId="945"/>
            <ac:grpSpMk id="11" creationId="{79D775E6-5601-AA65-8E8F-B26B5C17F14C}"/>
          </ac:grpSpMkLst>
        </pc:grpChg>
        <pc:grpChg chg="mod topLvl">
          <ac:chgData name="Phillip Kaufman" userId="c001b2a046940d7c" providerId="LiveId" clId="{5CB25B10-5B1C-4017-B167-ED3104435743}" dt="2024-05-14T06:45:43.310" v="734" actId="478"/>
          <ac:grpSpMkLst>
            <pc:docMk/>
            <pc:sldMk cId="882562423" sldId="945"/>
            <ac:grpSpMk id="12" creationId="{086749AF-9F99-4ACC-0850-310FDB2493E0}"/>
          </ac:grpSpMkLst>
        </pc:grpChg>
        <pc:grpChg chg="mod">
          <ac:chgData name="Phillip Kaufman" userId="c001b2a046940d7c" providerId="LiveId" clId="{5CB25B10-5B1C-4017-B167-ED3104435743}" dt="2024-05-14T03:26:37.564" v="369"/>
          <ac:grpSpMkLst>
            <pc:docMk/>
            <pc:sldMk cId="882562423" sldId="945"/>
            <ac:grpSpMk id="12" creationId="{08ADE98B-27B4-801A-5544-3C1D308A8281}"/>
          </ac:grpSpMkLst>
        </pc:grpChg>
        <pc:grpChg chg="mod">
          <ac:chgData name="Phillip Kaufman" userId="c001b2a046940d7c" providerId="LiveId" clId="{5CB25B10-5B1C-4017-B167-ED3104435743}" dt="2024-05-14T03:26:37.564" v="369"/>
          <ac:grpSpMkLst>
            <pc:docMk/>
            <pc:sldMk cId="882562423" sldId="945"/>
            <ac:grpSpMk id="13" creationId="{967F5552-839B-6A96-B598-25C5F70FEAEE}"/>
          </ac:grpSpMkLst>
        </pc:grpChg>
        <pc:grpChg chg="add del mod">
          <ac:chgData name="Phillip Kaufman" userId="c001b2a046940d7c" providerId="LiveId" clId="{5CB25B10-5B1C-4017-B167-ED3104435743}" dt="2024-05-14T06:45:43.706" v="735" actId="478"/>
          <ac:grpSpMkLst>
            <pc:docMk/>
            <pc:sldMk cId="882562423" sldId="945"/>
            <ac:grpSpMk id="13" creationId="{CD78997C-252A-5132-4452-381453837D4A}"/>
          </ac:grpSpMkLst>
        </pc:grpChg>
        <pc:grpChg chg="add del mod">
          <ac:chgData name="Phillip Kaufman" userId="c001b2a046940d7c" providerId="LiveId" clId="{5CB25B10-5B1C-4017-B167-ED3104435743}" dt="2024-05-14T06:45:45.046" v="739" actId="478"/>
          <ac:grpSpMkLst>
            <pc:docMk/>
            <pc:sldMk cId="882562423" sldId="945"/>
            <ac:grpSpMk id="14" creationId="{AF6F0A89-53CE-A16E-9A0B-53C94A004181}"/>
          </ac:grpSpMkLst>
        </pc:grpChg>
        <pc:grpChg chg="mod">
          <ac:chgData name="Phillip Kaufman" userId="c001b2a046940d7c" providerId="LiveId" clId="{5CB25B10-5B1C-4017-B167-ED3104435743}" dt="2024-05-14T06:45:13.011" v="722"/>
          <ac:grpSpMkLst>
            <pc:docMk/>
            <pc:sldMk cId="882562423" sldId="945"/>
            <ac:grpSpMk id="28" creationId="{8AE25F43-57C4-5F56-FAFC-01A436EABE88}"/>
          </ac:grpSpMkLst>
        </pc:grpChg>
        <pc:grpChg chg="add mod">
          <ac:chgData name="Phillip Kaufman" userId="c001b2a046940d7c" providerId="LiveId" clId="{5CB25B10-5B1C-4017-B167-ED3104435743}" dt="2024-05-14T06:45:46.774" v="743" actId="1076"/>
          <ac:grpSpMkLst>
            <pc:docMk/>
            <pc:sldMk cId="882562423" sldId="945"/>
            <ac:grpSpMk id="31" creationId="{24B01470-BB2C-B269-74C9-87D8E9C3E99B}"/>
          </ac:grpSpMkLst>
        </pc:grpChg>
        <pc:grpChg chg="mod">
          <ac:chgData name="Phillip Kaufman" userId="c001b2a046940d7c" providerId="LiveId" clId="{5CB25B10-5B1C-4017-B167-ED3104435743}" dt="2024-05-14T06:45:13.011" v="722"/>
          <ac:grpSpMkLst>
            <pc:docMk/>
            <pc:sldMk cId="882562423" sldId="945"/>
            <ac:grpSpMk id="32" creationId="{6291A978-D803-9FF9-ABA9-80920A5F7267}"/>
          </ac:grpSpMkLst>
        </pc:grpChg>
        <pc:grpChg chg="mod">
          <ac:chgData name="Phillip Kaufman" userId="c001b2a046940d7c" providerId="LiveId" clId="{5CB25B10-5B1C-4017-B167-ED3104435743}" dt="2024-05-14T03:26:37.564" v="369"/>
          <ac:grpSpMkLst>
            <pc:docMk/>
            <pc:sldMk cId="882562423" sldId="945"/>
            <ac:grpSpMk id="50" creationId="{D482B01F-109A-FAAD-C8F2-0B11124030F1}"/>
          </ac:grpSpMkLst>
        </pc:grpChg>
        <pc:grpChg chg="mod">
          <ac:chgData name="Phillip Kaufman" userId="c001b2a046940d7c" providerId="LiveId" clId="{5CB25B10-5B1C-4017-B167-ED3104435743}" dt="2024-05-14T03:26:37.564" v="369"/>
          <ac:grpSpMkLst>
            <pc:docMk/>
            <pc:sldMk cId="882562423" sldId="945"/>
            <ac:grpSpMk id="51" creationId="{A66C2FD9-4977-5803-8042-0DF5A0D0C95F}"/>
          </ac:grpSpMkLst>
        </pc:grpChg>
        <pc:grpChg chg="mod">
          <ac:chgData name="Phillip Kaufman" userId="c001b2a046940d7c" providerId="LiveId" clId="{5CB25B10-5B1C-4017-B167-ED3104435743}" dt="2024-05-14T03:26:37.564" v="369"/>
          <ac:grpSpMkLst>
            <pc:docMk/>
            <pc:sldMk cId="882562423" sldId="945"/>
            <ac:grpSpMk id="52" creationId="{9A2C86F1-4F96-9A08-A762-3B320B3C48E7}"/>
          </ac:grpSpMkLst>
        </pc:grpChg>
        <pc:grpChg chg="mod">
          <ac:chgData name="Phillip Kaufman" userId="c001b2a046940d7c" providerId="LiveId" clId="{5CB25B10-5B1C-4017-B167-ED3104435743}" dt="2024-05-14T03:26:37.564" v="369"/>
          <ac:grpSpMkLst>
            <pc:docMk/>
            <pc:sldMk cId="882562423" sldId="945"/>
            <ac:grpSpMk id="63" creationId="{6DCBA265-7116-73AD-7CD4-A8A1A962B340}"/>
          </ac:grpSpMkLst>
        </pc:grpChg>
        <pc:grpChg chg="add del mod">
          <ac:chgData name="Phillip Kaufman" userId="c001b2a046940d7c" providerId="LiveId" clId="{5CB25B10-5B1C-4017-B167-ED3104435743}" dt="2024-05-14T06:45:07.511" v="721" actId="165"/>
          <ac:grpSpMkLst>
            <pc:docMk/>
            <pc:sldMk cId="882562423" sldId="945"/>
            <ac:grpSpMk id="66" creationId="{9EC2D9BA-D987-266E-5797-A96140FB7D81}"/>
          </ac:grpSpMkLst>
        </pc:grpChg>
        <pc:grpChg chg="mod topLvl">
          <ac:chgData name="Phillip Kaufman" userId="c001b2a046940d7c" providerId="LiveId" clId="{5CB25B10-5B1C-4017-B167-ED3104435743}" dt="2024-05-14T06:45:07.511" v="721" actId="165"/>
          <ac:grpSpMkLst>
            <pc:docMk/>
            <pc:sldMk cId="882562423" sldId="945"/>
            <ac:grpSpMk id="67" creationId="{03215320-16E8-BC73-3EBF-1DE03DC2A372}"/>
          </ac:grpSpMkLst>
        </pc:grpChg>
        <pc:grpChg chg="mod topLvl">
          <ac:chgData name="Phillip Kaufman" userId="c001b2a046940d7c" providerId="LiveId" clId="{5CB25B10-5B1C-4017-B167-ED3104435743}" dt="2024-05-14T06:45:07.511" v="721" actId="165"/>
          <ac:grpSpMkLst>
            <pc:docMk/>
            <pc:sldMk cId="882562423" sldId="945"/>
            <ac:grpSpMk id="68" creationId="{A54CEEB6-9A30-4EF5-FEF7-2236524DF290}"/>
          </ac:grpSpMkLst>
        </pc:grpChg>
        <pc:grpChg chg="mod">
          <ac:chgData name="Phillip Kaufman" userId="c001b2a046940d7c" providerId="LiveId" clId="{5CB25B10-5B1C-4017-B167-ED3104435743}" dt="2024-05-14T06:45:07.511" v="721" actId="165"/>
          <ac:grpSpMkLst>
            <pc:docMk/>
            <pc:sldMk cId="882562423" sldId="945"/>
            <ac:grpSpMk id="69" creationId="{8FD40216-ED13-6DBB-8432-B21D165D3E69}"/>
          </ac:grpSpMkLst>
        </pc:grpChg>
        <pc:grpChg chg="mod">
          <ac:chgData name="Phillip Kaufman" userId="c001b2a046940d7c" providerId="LiveId" clId="{5CB25B10-5B1C-4017-B167-ED3104435743}" dt="2024-05-14T06:45:07.511" v="721" actId="165"/>
          <ac:grpSpMkLst>
            <pc:docMk/>
            <pc:sldMk cId="882562423" sldId="945"/>
            <ac:grpSpMk id="103" creationId="{B435371A-590A-4A34-3643-A89402B9048E}"/>
          </ac:grpSpMkLst>
        </pc:grpChg>
        <pc:grpChg chg="mod">
          <ac:chgData name="Phillip Kaufman" userId="c001b2a046940d7c" providerId="LiveId" clId="{5CB25B10-5B1C-4017-B167-ED3104435743}" dt="2024-05-14T06:45:07.511" v="721" actId="165"/>
          <ac:grpSpMkLst>
            <pc:docMk/>
            <pc:sldMk cId="882562423" sldId="945"/>
            <ac:grpSpMk id="104" creationId="{1A258047-B380-F553-E65F-FE6179D37007}"/>
          </ac:grpSpMkLst>
        </pc:grpChg>
        <pc:grpChg chg="mod">
          <ac:chgData name="Phillip Kaufman" userId="c001b2a046940d7c" providerId="LiveId" clId="{5CB25B10-5B1C-4017-B167-ED3104435743}" dt="2024-05-14T06:45:07.511" v="721" actId="165"/>
          <ac:grpSpMkLst>
            <pc:docMk/>
            <pc:sldMk cId="882562423" sldId="945"/>
            <ac:grpSpMk id="105" creationId="{36E4DF60-C282-C5D1-592F-A29632CABDFA}"/>
          </ac:grpSpMkLst>
        </pc:grpChg>
        <pc:grpChg chg="add del">
          <ac:chgData name="Phillip Kaufman" userId="c001b2a046940d7c" providerId="LiveId" clId="{5CB25B10-5B1C-4017-B167-ED3104435743}" dt="2024-05-14T03:26:44.148" v="372" actId="478"/>
          <ac:grpSpMkLst>
            <pc:docMk/>
            <pc:sldMk cId="882562423" sldId="945"/>
            <ac:grpSpMk id="111" creationId="{2066173D-41DF-673A-516C-0B0C54307AE0}"/>
          </ac:grpSpMkLst>
        </pc:grpChg>
        <pc:grpChg chg="mod">
          <ac:chgData name="Phillip Kaufman" userId="c001b2a046940d7c" providerId="LiveId" clId="{5CB25B10-5B1C-4017-B167-ED3104435743}" dt="2024-05-14T06:45:07.511" v="721" actId="165"/>
          <ac:grpSpMkLst>
            <pc:docMk/>
            <pc:sldMk cId="882562423" sldId="945"/>
            <ac:grpSpMk id="119" creationId="{F3BD5D63-1563-4B17-D7F2-24CF863F9322}"/>
          </ac:grpSpMkLst>
        </pc:grpChg>
        <pc:cxnChg chg="mod">
          <ac:chgData name="Phillip Kaufman" userId="c001b2a046940d7c" providerId="LiveId" clId="{5CB25B10-5B1C-4017-B167-ED3104435743}" dt="2024-05-14T03:26:37.564" v="369"/>
          <ac:cxnSpMkLst>
            <pc:docMk/>
            <pc:sldMk cId="882562423" sldId="945"/>
            <ac:cxnSpMk id="14" creationId="{22D9D61E-66BC-8F37-7F73-276621E6CEE5}"/>
          </ac:cxnSpMkLst>
        </pc:cxnChg>
        <pc:cxnChg chg="mod">
          <ac:chgData name="Phillip Kaufman" userId="c001b2a046940d7c" providerId="LiveId" clId="{5CB25B10-5B1C-4017-B167-ED3104435743}" dt="2024-05-14T03:26:37.564" v="369"/>
          <ac:cxnSpMkLst>
            <pc:docMk/>
            <pc:sldMk cId="882562423" sldId="945"/>
            <ac:cxnSpMk id="15" creationId="{82024A60-B64D-F024-D7D3-8B2216AE06FE}"/>
          </ac:cxnSpMkLst>
        </pc:cxnChg>
        <pc:cxnChg chg="mod">
          <ac:chgData name="Phillip Kaufman" userId="c001b2a046940d7c" providerId="LiveId" clId="{5CB25B10-5B1C-4017-B167-ED3104435743}" dt="2024-05-14T03:26:37.564" v="369"/>
          <ac:cxnSpMkLst>
            <pc:docMk/>
            <pc:sldMk cId="882562423" sldId="945"/>
            <ac:cxnSpMk id="16" creationId="{DB527B60-5433-53A5-7C3F-B4E22BE7A378}"/>
          </ac:cxnSpMkLst>
        </pc:cxnChg>
        <pc:cxnChg chg="mod">
          <ac:chgData name="Phillip Kaufman" userId="c001b2a046940d7c" providerId="LiveId" clId="{5CB25B10-5B1C-4017-B167-ED3104435743}" dt="2024-05-14T03:26:37.564" v="369"/>
          <ac:cxnSpMkLst>
            <pc:docMk/>
            <pc:sldMk cId="882562423" sldId="945"/>
            <ac:cxnSpMk id="17" creationId="{01935623-0532-3C6B-C9BE-DCDE989D56D6}"/>
          </ac:cxnSpMkLst>
        </pc:cxnChg>
        <pc:cxnChg chg="mod">
          <ac:chgData name="Phillip Kaufman" userId="c001b2a046940d7c" providerId="LiveId" clId="{5CB25B10-5B1C-4017-B167-ED3104435743}" dt="2024-05-14T03:26:37.564" v="369"/>
          <ac:cxnSpMkLst>
            <pc:docMk/>
            <pc:sldMk cId="882562423" sldId="945"/>
            <ac:cxnSpMk id="18" creationId="{AE9F6F67-CE24-F74C-9F67-9ACB8AC25E62}"/>
          </ac:cxnSpMkLst>
        </pc:cxnChg>
        <pc:cxnChg chg="mod">
          <ac:chgData name="Phillip Kaufman" userId="c001b2a046940d7c" providerId="LiveId" clId="{5CB25B10-5B1C-4017-B167-ED3104435743}" dt="2024-05-14T03:26:37.564" v="369"/>
          <ac:cxnSpMkLst>
            <pc:docMk/>
            <pc:sldMk cId="882562423" sldId="945"/>
            <ac:cxnSpMk id="22" creationId="{0C7240B9-531D-5544-011C-8B280E9615AB}"/>
          </ac:cxnSpMkLst>
        </pc:cxnChg>
        <pc:cxnChg chg="mod">
          <ac:chgData name="Phillip Kaufman" userId="c001b2a046940d7c" providerId="LiveId" clId="{5CB25B10-5B1C-4017-B167-ED3104435743}" dt="2024-05-14T03:26:37.564" v="369"/>
          <ac:cxnSpMkLst>
            <pc:docMk/>
            <pc:sldMk cId="882562423" sldId="945"/>
            <ac:cxnSpMk id="23" creationId="{142657A7-EDAF-B066-E4C3-6DAE90671196}"/>
          </ac:cxnSpMkLst>
        </pc:cxnChg>
        <pc:cxnChg chg="mod">
          <ac:chgData name="Phillip Kaufman" userId="c001b2a046940d7c" providerId="LiveId" clId="{5CB25B10-5B1C-4017-B167-ED3104435743}" dt="2024-05-14T03:26:37.564" v="369"/>
          <ac:cxnSpMkLst>
            <pc:docMk/>
            <pc:sldMk cId="882562423" sldId="945"/>
            <ac:cxnSpMk id="24" creationId="{D0E04C2D-F7D6-CD85-0005-AC2B67843266}"/>
          </ac:cxnSpMkLst>
        </pc:cxnChg>
        <pc:cxnChg chg="mod">
          <ac:chgData name="Phillip Kaufman" userId="c001b2a046940d7c" providerId="LiveId" clId="{5CB25B10-5B1C-4017-B167-ED3104435743}" dt="2024-05-14T03:26:37.564" v="369"/>
          <ac:cxnSpMkLst>
            <pc:docMk/>
            <pc:sldMk cId="882562423" sldId="945"/>
            <ac:cxnSpMk id="25" creationId="{D53B3A5D-C067-4BB4-7920-65A9F2E77E7D}"/>
          </ac:cxnSpMkLst>
        </pc:cxnChg>
        <pc:cxnChg chg="mod">
          <ac:chgData name="Phillip Kaufman" userId="c001b2a046940d7c" providerId="LiveId" clId="{5CB25B10-5B1C-4017-B167-ED3104435743}" dt="2024-05-14T03:26:37.564" v="369"/>
          <ac:cxnSpMkLst>
            <pc:docMk/>
            <pc:sldMk cId="882562423" sldId="945"/>
            <ac:cxnSpMk id="26" creationId="{84E5EDCB-E4B9-1D2D-4F1C-3982E417C2EA}"/>
          </ac:cxnSpMkLst>
        </pc:cxnChg>
        <pc:cxnChg chg="mod">
          <ac:chgData name="Phillip Kaufman" userId="c001b2a046940d7c" providerId="LiveId" clId="{5CB25B10-5B1C-4017-B167-ED3104435743}" dt="2024-05-14T03:26:37.564" v="369"/>
          <ac:cxnSpMkLst>
            <pc:docMk/>
            <pc:sldMk cId="882562423" sldId="945"/>
            <ac:cxnSpMk id="27" creationId="{8DA27183-F465-B104-24F7-F8362B9FD5FE}"/>
          </ac:cxnSpMkLst>
        </pc:cxnChg>
        <pc:cxnChg chg="mod">
          <ac:chgData name="Phillip Kaufman" userId="c001b2a046940d7c" providerId="LiveId" clId="{5CB25B10-5B1C-4017-B167-ED3104435743}" dt="2024-05-14T03:26:37.564" v="369"/>
          <ac:cxnSpMkLst>
            <pc:docMk/>
            <pc:sldMk cId="882562423" sldId="945"/>
            <ac:cxnSpMk id="28" creationId="{01B188C6-EAEA-A080-BAF7-82D662B96A48}"/>
          </ac:cxnSpMkLst>
        </pc:cxnChg>
        <pc:cxnChg chg="mod">
          <ac:chgData name="Phillip Kaufman" userId="c001b2a046940d7c" providerId="LiveId" clId="{5CB25B10-5B1C-4017-B167-ED3104435743}" dt="2024-05-14T06:45:13.011" v="722"/>
          <ac:cxnSpMkLst>
            <pc:docMk/>
            <pc:sldMk cId="882562423" sldId="945"/>
            <ac:cxnSpMk id="29" creationId="{23A1AAD9-AD3D-C4E1-CE96-054A3338E6EE}"/>
          </ac:cxnSpMkLst>
        </pc:cxnChg>
        <pc:cxnChg chg="mod">
          <ac:chgData name="Phillip Kaufman" userId="c001b2a046940d7c" providerId="LiveId" clId="{5CB25B10-5B1C-4017-B167-ED3104435743}" dt="2024-05-14T03:26:37.564" v="369"/>
          <ac:cxnSpMkLst>
            <pc:docMk/>
            <pc:sldMk cId="882562423" sldId="945"/>
            <ac:cxnSpMk id="29" creationId="{D0696A09-787C-9B3A-0030-CB2986A98EAD}"/>
          </ac:cxnSpMkLst>
        </pc:cxnChg>
        <pc:cxnChg chg="mod">
          <ac:chgData name="Phillip Kaufman" userId="c001b2a046940d7c" providerId="LiveId" clId="{5CB25B10-5B1C-4017-B167-ED3104435743}" dt="2024-05-14T03:26:37.564" v="369"/>
          <ac:cxnSpMkLst>
            <pc:docMk/>
            <pc:sldMk cId="882562423" sldId="945"/>
            <ac:cxnSpMk id="30" creationId="{3A10B187-6180-B2A3-F9E5-0ABB733E6711}"/>
          </ac:cxnSpMkLst>
        </pc:cxnChg>
        <pc:cxnChg chg="mod">
          <ac:chgData name="Phillip Kaufman" userId="c001b2a046940d7c" providerId="LiveId" clId="{5CB25B10-5B1C-4017-B167-ED3104435743}" dt="2024-05-14T06:45:13.011" v="722"/>
          <ac:cxnSpMkLst>
            <pc:docMk/>
            <pc:sldMk cId="882562423" sldId="945"/>
            <ac:cxnSpMk id="30" creationId="{4603F016-47AC-7CF5-057F-C7644DB715C2}"/>
          </ac:cxnSpMkLst>
        </pc:cxnChg>
        <pc:cxnChg chg="mod">
          <ac:chgData name="Phillip Kaufman" userId="c001b2a046940d7c" providerId="LiveId" clId="{5CB25B10-5B1C-4017-B167-ED3104435743}" dt="2024-05-14T03:26:37.564" v="369"/>
          <ac:cxnSpMkLst>
            <pc:docMk/>
            <pc:sldMk cId="882562423" sldId="945"/>
            <ac:cxnSpMk id="31" creationId="{88536F9E-5F38-27B1-0065-DCF49B30D491}"/>
          </ac:cxnSpMkLst>
        </pc:cxnChg>
        <pc:cxnChg chg="mod">
          <ac:chgData name="Phillip Kaufman" userId="c001b2a046940d7c" providerId="LiveId" clId="{5CB25B10-5B1C-4017-B167-ED3104435743}" dt="2024-05-14T03:26:37.564" v="369"/>
          <ac:cxnSpMkLst>
            <pc:docMk/>
            <pc:sldMk cId="882562423" sldId="945"/>
            <ac:cxnSpMk id="32" creationId="{71326A9C-79BD-4D38-136A-A7F0D9720E66}"/>
          </ac:cxnSpMkLst>
        </pc:cxnChg>
        <pc:cxnChg chg="mod">
          <ac:chgData name="Phillip Kaufman" userId="c001b2a046940d7c" providerId="LiveId" clId="{5CB25B10-5B1C-4017-B167-ED3104435743}" dt="2024-05-14T03:26:37.564" v="369"/>
          <ac:cxnSpMkLst>
            <pc:docMk/>
            <pc:sldMk cId="882562423" sldId="945"/>
            <ac:cxnSpMk id="33" creationId="{6B298436-A6AC-0FB0-E7EE-E4F88B956313}"/>
          </ac:cxnSpMkLst>
        </pc:cxnChg>
        <pc:cxnChg chg="mod">
          <ac:chgData name="Phillip Kaufman" userId="c001b2a046940d7c" providerId="LiveId" clId="{5CB25B10-5B1C-4017-B167-ED3104435743}" dt="2024-05-14T06:45:13.011" v="722"/>
          <ac:cxnSpMkLst>
            <pc:docMk/>
            <pc:sldMk cId="882562423" sldId="945"/>
            <ac:cxnSpMk id="33" creationId="{9614F000-99D6-B6F2-8F2E-FC8A42C5ADBB}"/>
          </ac:cxnSpMkLst>
        </pc:cxnChg>
        <pc:cxnChg chg="mod">
          <ac:chgData name="Phillip Kaufman" userId="c001b2a046940d7c" providerId="LiveId" clId="{5CB25B10-5B1C-4017-B167-ED3104435743}" dt="2024-05-14T06:45:13.011" v="722"/>
          <ac:cxnSpMkLst>
            <pc:docMk/>
            <pc:sldMk cId="882562423" sldId="945"/>
            <ac:cxnSpMk id="34" creationId="{5FA73E16-8D68-75A0-4AAD-7A8CDB6E34A8}"/>
          </ac:cxnSpMkLst>
        </pc:cxnChg>
        <pc:cxnChg chg="mod">
          <ac:chgData name="Phillip Kaufman" userId="c001b2a046940d7c" providerId="LiveId" clId="{5CB25B10-5B1C-4017-B167-ED3104435743}" dt="2024-05-14T03:26:37.564" v="369"/>
          <ac:cxnSpMkLst>
            <pc:docMk/>
            <pc:sldMk cId="882562423" sldId="945"/>
            <ac:cxnSpMk id="34" creationId="{A2C0AB28-32EB-343C-CAD3-17A8732C03D3}"/>
          </ac:cxnSpMkLst>
        </pc:cxnChg>
        <pc:cxnChg chg="mod">
          <ac:chgData name="Phillip Kaufman" userId="c001b2a046940d7c" providerId="LiveId" clId="{5CB25B10-5B1C-4017-B167-ED3104435743}" dt="2024-05-14T03:26:37.564" v="369"/>
          <ac:cxnSpMkLst>
            <pc:docMk/>
            <pc:sldMk cId="882562423" sldId="945"/>
            <ac:cxnSpMk id="35" creationId="{9E4A1814-8E28-B68E-4AC0-ABEA966762B3}"/>
          </ac:cxnSpMkLst>
        </pc:cxnChg>
        <pc:cxnChg chg="mod">
          <ac:chgData name="Phillip Kaufman" userId="c001b2a046940d7c" providerId="LiveId" clId="{5CB25B10-5B1C-4017-B167-ED3104435743}" dt="2024-05-14T06:45:13.011" v="722"/>
          <ac:cxnSpMkLst>
            <pc:docMk/>
            <pc:sldMk cId="882562423" sldId="945"/>
            <ac:cxnSpMk id="35" creationId="{D3458A22-72C4-1219-6506-E3AC97E84E95}"/>
          </ac:cxnSpMkLst>
        </pc:cxnChg>
        <pc:cxnChg chg="mod">
          <ac:chgData name="Phillip Kaufman" userId="c001b2a046940d7c" providerId="LiveId" clId="{5CB25B10-5B1C-4017-B167-ED3104435743}" dt="2024-05-14T06:45:13.011" v="722"/>
          <ac:cxnSpMkLst>
            <pc:docMk/>
            <pc:sldMk cId="882562423" sldId="945"/>
            <ac:cxnSpMk id="36" creationId="{531B6C01-6B5C-F06F-4387-496FDDF200E2}"/>
          </ac:cxnSpMkLst>
        </pc:cxnChg>
        <pc:cxnChg chg="mod">
          <ac:chgData name="Phillip Kaufman" userId="c001b2a046940d7c" providerId="LiveId" clId="{5CB25B10-5B1C-4017-B167-ED3104435743}" dt="2024-05-14T03:26:37.564" v="369"/>
          <ac:cxnSpMkLst>
            <pc:docMk/>
            <pc:sldMk cId="882562423" sldId="945"/>
            <ac:cxnSpMk id="36" creationId="{B2E528FD-1C6A-9DC2-F23F-3728D4B742B3}"/>
          </ac:cxnSpMkLst>
        </pc:cxnChg>
        <pc:cxnChg chg="mod">
          <ac:chgData name="Phillip Kaufman" userId="c001b2a046940d7c" providerId="LiveId" clId="{5CB25B10-5B1C-4017-B167-ED3104435743}" dt="2024-05-14T06:45:13.011" v="722"/>
          <ac:cxnSpMkLst>
            <pc:docMk/>
            <pc:sldMk cId="882562423" sldId="945"/>
            <ac:cxnSpMk id="37" creationId="{0A58D672-533D-D26A-8464-1B23FFCB560B}"/>
          </ac:cxnSpMkLst>
        </pc:cxnChg>
        <pc:cxnChg chg="mod">
          <ac:chgData name="Phillip Kaufman" userId="c001b2a046940d7c" providerId="LiveId" clId="{5CB25B10-5B1C-4017-B167-ED3104435743}" dt="2024-05-14T03:26:37.564" v="369"/>
          <ac:cxnSpMkLst>
            <pc:docMk/>
            <pc:sldMk cId="882562423" sldId="945"/>
            <ac:cxnSpMk id="37" creationId="{47EE7498-6097-E83F-608B-6528CE7F6BEB}"/>
          </ac:cxnSpMkLst>
        </pc:cxnChg>
        <pc:cxnChg chg="mod">
          <ac:chgData name="Phillip Kaufman" userId="c001b2a046940d7c" providerId="LiveId" clId="{5CB25B10-5B1C-4017-B167-ED3104435743}" dt="2024-05-14T06:45:13.011" v="722"/>
          <ac:cxnSpMkLst>
            <pc:docMk/>
            <pc:sldMk cId="882562423" sldId="945"/>
            <ac:cxnSpMk id="38" creationId="{3EA2B303-B7D4-D3C6-AE89-0BAABC98D441}"/>
          </ac:cxnSpMkLst>
        </pc:cxnChg>
        <pc:cxnChg chg="mod">
          <ac:chgData name="Phillip Kaufman" userId="c001b2a046940d7c" providerId="LiveId" clId="{5CB25B10-5B1C-4017-B167-ED3104435743}" dt="2024-05-14T03:26:37.564" v="369"/>
          <ac:cxnSpMkLst>
            <pc:docMk/>
            <pc:sldMk cId="882562423" sldId="945"/>
            <ac:cxnSpMk id="38" creationId="{47A35AC0-E7B7-825B-3DB8-ED2092FB1C23}"/>
          </ac:cxnSpMkLst>
        </pc:cxnChg>
        <pc:cxnChg chg="mod">
          <ac:chgData name="Phillip Kaufman" userId="c001b2a046940d7c" providerId="LiveId" clId="{5CB25B10-5B1C-4017-B167-ED3104435743}" dt="2024-05-14T03:26:37.564" v="369"/>
          <ac:cxnSpMkLst>
            <pc:docMk/>
            <pc:sldMk cId="882562423" sldId="945"/>
            <ac:cxnSpMk id="39" creationId="{3A6DC797-2DD0-313A-FC39-A2537CC3B15A}"/>
          </ac:cxnSpMkLst>
        </pc:cxnChg>
        <pc:cxnChg chg="mod">
          <ac:chgData name="Phillip Kaufman" userId="c001b2a046940d7c" providerId="LiveId" clId="{5CB25B10-5B1C-4017-B167-ED3104435743}" dt="2024-05-14T06:45:13.011" v="722"/>
          <ac:cxnSpMkLst>
            <pc:docMk/>
            <pc:sldMk cId="882562423" sldId="945"/>
            <ac:cxnSpMk id="39" creationId="{BD99C88D-232A-B93F-7CFC-5DACFC2EE98E}"/>
          </ac:cxnSpMkLst>
        </pc:cxnChg>
        <pc:cxnChg chg="mod">
          <ac:chgData name="Phillip Kaufman" userId="c001b2a046940d7c" providerId="LiveId" clId="{5CB25B10-5B1C-4017-B167-ED3104435743}" dt="2024-05-14T03:26:37.564" v="369"/>
          <ac:cxnSpMkLst>
            <pc:docMk/>
            <pc:sldMk cId="882562423" sldId="945"/>
            <ac:cxnSpMk id="40" creationId="{A1C14918-9253-5346-8C8D-C55616C43E45}"/>
          </ac:cxnSpMkLst>
        </pc:cxnChg>
        <pc:cxnChg chg="mod">
          <ac:chgData name="Phillip Kaufman" userId="c001b2a046940d7c" providerId="LiveId" clId="{5CB25B10-5B1C-4017-B167-ED3104435743}" dt="2024-05-14T06:45:13.011" v="722"/>
          <ac:cxnSpMkLst>
            <pc:docMk/>
            <pc:sldMk cId="882562423" sldId="945"/>
            <ac:cxnSpMk id="40" creationId="{B767273D-A873-AA54-37C9-8EF3CADE068B}"/>
          </ac:cxnSpMkLst>
        </pc:cxnChg>
        <pc:cxnChg chg="mod">
          <ac:chgData name="Phillip Kaufman" userId="c001b2a046940d7c" providerId="LiveId" clId="{5CB25B10-5B1C-4017-B167-ED3104435743}" dt="2024-05-14T03:26:37.564" v="369"/>
          <ac:cxnSpMkLst>
            <pc:docMk/>
            <pc:sldMk cId="882562423" sldId="945"/>
            <ac:cxnSpMk id="41" creationId="{861836AF-97F4-7922-820C-9DB95243C21B}"/>
          </ac:cxnSpMkLst>
        </pc:cxnChg>
        <pc:cxnChg chg="mod">
          <ac:chgData name="Phillip Kaufman" userId="c001b2a046940d7c" providerId="LiveId" clId="{5CB25B10-5B1C-4017-B167-ED3104435743}" dt="2024-05-14T06:45:13.011" v="722"/>
          <ac:cxnSpMkLst>
            <pc:docMk/>
            <pc:sldMk cId="882562423" sldId="945"/>
            <ac:cxnSpMk id="41" creationId="{CD9B6625-6D48-FF57-787B-D422BE3F8C1F}"/>
          </ac:cxnSpMkLst>
        </pc:cxnChg>
        <pc:cxnChg chg="mod">
          <ac:chgData name="Phillip Kaufman" userId="c001b2a046940d7c" providerId="LiveId" clId="{5CB25B10-5B1C-4017-B167-ED3104435743}" dt="2024-05-14T06:45:13.011" v="722"/>
          <ac:cxnSpMkLst>
            <pc:docMk/>
            <pc:sldMk cId="882562423" sldId="945"/>
            <ac:cxnSpMk id="42" creationId="{3D5EB9B0-22F7-37ED-F592-FCE7762D78AB}"/>
          </ac:cxnSpMkLst>
        </pc:cxnChg>
        <pc:cxnChg chg="mod">
          <ac:chgData name="Phillip Kaufman" userId="c001b2a046940d7c" providerId="LiveId" clId="{5CB25B10-5B1C-4017-B167-ED3104435743}" dt="2024-05-14T03:26:37.564" v="369"/>
          <ac:cxnSpMkLst>
            <pc:docMk/>
            <pc:sldMk cId="882562423" sldId="945"/>
            <ac:cxnSpMk id="42" creationId="{7A4942E9-1ADC-10A5-7AC5-F7AE231E3F0A}"/>
          </ac:cxnSpMkLst>
        </pc:cxnChg>
        <pc:cxnChg chg="mod">
          <ac:chgData name="Phillip Kaufman" userId="c001b2a046940d7c" providerId="LiveId" clId="{5CB25B10-5B1C-4017-B167-ED3104435743}" dt="2024-05-14T06:45:13.011" v="722"/>
          <ac:cxnSpMkLst>
            <pc:docMk/>
            <pc:sldMk cId="882562423" sldId="945"/>
            <ac:cxnSpMk id="43" creationId="{94C8FDBE-19DF-62D5-87C6-67B414472923}"/>
          </ac:cxnSpMkLst>
        </pc:cxnChg>
        <pc:cxnChg chg="mod">
          <ac:chgData name="Phillip Kaufman" userId="c001b2a046940d7c" providerId="LiveId" clId="{5CB25B10-5B1C-4017-B167-ED3104435743}" dt="2024-05-14T03:26:37.564" v="369"/>
          <ac:cxnSpMkLst>
            <pc:docMk/>
            <pc:sldMk cId="882562423" sldId="945"/>
            <ac:cxnSpMk id="43" creationId="{BBCC880F-72F6-055C-7F49-5AB7886CDF08}"/>
          </ac:cxnSpMkLst>
        </pc:cxnChg>
        <pc:cxnChg chg="mod">
          <ac:chgData name="Phillip Kaufman" userId="c001b2a046940d7c" providerId="LiveId" clId="{5CB25B10-5B1C-4017-B167-ED3104435743}" dt="2024-05-14T06:45:13.011" v="722"/>
          <ac:cxnSpMkLst>
            <pc:docMk/>
            <pc:sldMk cId="882562423" sldId="945"/>
            <ac:cxnSpMk id="44" creationId="{6D47E557-1691-0116-1866-567CBF73AAF9}"/>
          </ac:cxnSpMkLst>
        </pc:cxnChg>
        <pc:cxnChg chg="mod">
          <ac:chgData name="Phillip Kaufman" userId="c001b2a046940d7c" providerId="LiveId" clId="{5CB25B10-5B1C-4017-B167-ED3104435743}" dt="2024-05-14T03:26:37.564" v="369"/>
          <ac:cxnSpMkLst>
            <pc:docMk/>
            <pc:sldMk cId="882562423" sldId="945"/>
            <ac:cxnSpMk id="44" creationId="{E9838551-1988-72FB-ACB3-32AA3EDF9AB9}"/>
          </ac:cxnSpMkLst>
        </pc:cxnChg>
        <pc:cxnChg chg="mod">
          <ac:chgData name="Phillip Kaufman" userId="c001b2a046940d7c" providerId="LiveId" clId="{5CB25B10-5B1C-4017-B167-ED3104435743}" dt="2024-05-14T06:45:13.011" v="722"/>
          <ac:cxnSpMkLst>
            <pc:docMk/>
            <pc:sldMk cId="882562423" sldId="945"/>
            <ac:cxnSpMk id="45" creationId="{7011B1D1-9736-2695-E77B-0752575E1746}"/>
          </ac:cxnSpMkLst>
        </pc:cxnChg>
        <pc:cxnChg chg="mod">
          <ac:chgData name="Phillip Kaufman" userId="c001b2a046940d7c" providerId="LiveId" clId="{5CB25B10-5B1C-4017-B167-ED3104435743}" dt="2024-05-14T03:26:37.564" v="369"/>
          <ac:cxnSpMkLst>
            <pc:docMk/>
            <pc:sldMk cId="882562423" sldId="945"/>
            <ac:cxnSpMk id="45" creationId="{F4B28A0C-AD75-4726-2509-F78FE3CDBBBD}"/>
          </ac:cxnSpMkLst>
        </pc:cxnChg>
        <pc:cxnChg chg="mod">
          <ac:chgData name="Phillip Kaufman" userId="c001b2a046940d7c" providerId="LiveId" clId="{5CB25B10-5B1C-4017-B167-ED3104435743}" dt="2024-05-14T06:45:13.011" v="722"/>
          <ac:cxnSpMkLst>
            <pc:docMk/>
            <pc:sldMk cId="882562423" sldId="945"/>
            <ac:cxnSpMk id="46" creationId="{2C1073CC-C62B-8707-AC24-D7BCD4ADD96D}"/>
          </ac:cxnSpMkLst>
        </pc:cxnChg>
        <pc:cxnChg chg="mod">
          <ac:chgData name="Phillip Kaufman" userId="c001b2a046940d7c" providerId="LiveId" clId="{5CB25B10-5B1C-4017-B167-ED3104435743}" dt="2024-05-14T03:26:37.564" v="369"/>
          <ac:cxnSpMkLst>
            <pc:docMk/>
            <pc:sldMk cId="882562423" sldId="945"/>
            <ac:cxnSpMk id="46" creationId="{8A68A58F-B641-CAA9-795E-D2F7E6334BA5}"/>
          </ac:cxnSpMkLst>
        </pc:cxnChg>
        <pc:cxnChg chg="mod">
          <ac:chgData name="Phillip Kaufman" userId="c001b2a046940d7c" providerId="LiveId" clId="{5CB25B10-5B1C-4017-B167-ED3104435743}" dt="2024-05-14T03:26:37.564" v="369"/>
          <ac:cxnSpMkLst>
            <pc:docMk/>
            <pc:sldMk cId="882562423" sldId="945"/>
            <ac:cxnSpMk id="47" creationId="{13CAD0D9-DE43-CB3F-3671-5F787487910C}"/>
          </ac:cxnSpMkLst>
        </pc:cxnChg>
        <pc:cxnChg chg="mod">
          <ac:chgData name="Phillip Kaufman" userId="c001b2a046940d7c" providerId="LiveId" clId="{5CB25B10-5B1C-4017-B167-ED3104435743}" dt="2024-05-14T06:45:13.011" v="722"/>
          <ac:cxnSpMkLst>
            <pc:docMk/>
            <pc:sldMk cId="882562423" sldId="945"/>
            <ac:cxnSpMk id="47" creationId="{14C5768C-AD0A-D1FC-8CFA-170EB149D46E}"/>
          </ac:cxnSpMkLst>
        </pc:cxnChg>
        <pc:cxnChg chg="mod">
          <ac:chgData name="Phillip Kaufman" userId="c001b2a046940d7c" providerId="LiveId" clId="{5CB25B10-5B1C-4017-B167-ED3104435743}" dt="2024-05-14T06:45:13.011" v="722"/>
          <ac:cxnSpMkLst>
            <pc:docMk/>
            <pc:sldMk cId="882562423" sldId="945"/>
            <ac:cxnSpMk id="48" creationId="{83D908E0-61BB-F397-0FBF-714E693D8370}"/>
          </ac:cxnSpMkLst>
        </pc:cxnChg>
        <pc:cxnChg chg="mod">
          <ac:chgData name="Phillip Kaufman" userId="c001b2a046940d7c" providerId="LiveId" clId="{5CB25B10-5B1C-4017-B167-ED3104435743}" dt="2024-05-14T03:26:37.564" v="369"/>
          <ac:cxnSpMkLst>
            <pc:docMk/>
            <pc:sldMk cId="882562423" sldId="945"/>
            <ac:cxnSpMk id="48" creationId="{C3673ACD-68F3-159A-3E0B-8F25072CC58D}"/>
          </ac:cxnSpMkLst>
        </pc:cxnChg>
        <pc:cxnChg chg="mod">
          <ac:chgData name="Phillip Kaufman" userId="c001b2a046940d7c" providerId="LiveId" clId="{5CB25B10-5B1C-4017-B167-ED3104435743}" dt="2024-05-14T06:45:13.011" v="722"/>
          <ac:cxnSpMkLst>
            <pc:docMk/>
            <pc:sldMk cId="882562423" sldId="945"/>
            <ac:cxnSpMk id="49" creationId="{A08A17E2-634B-E8BA-FD1A-675CBA6768CA}"/>
          </ac:cxnSpMkLst>
        </pc:cxnChg>
        <pc:cxnChg chg="mod">
          <ac:chgData name="Phillip Kaufman" userId="c001b2a046940d7c" providerId="LiveId" clId="{5CB25B10-5B1C-4017-B167-ED3104435743}" dt="2024-05-14T06:45:13.011" v="722"/>
          <ac:cxnSpMkLst>
            <pc:docMk/>
            <pc:sldMk cId="882562423" sldId="945"/>
            <ac:cxnSpMk id="50" creationId="{AC7A2E9C-243E-0405-4B74-B241405975D2}"/>
          </ac:cxnSpMkLst>
        </pc:cxnChg>
        <pc:cxnChg chg="mod">
          <ac:chgData name="Phillip Kaufman" userId="c001b2a046940d7c" providerId="LiveId" clId="{5CB25B10-5B1C-4017-B167-ED3104435743}" dt="2024-05-14T06:45:13.011" v="722"/>
          <ac:cxnSpMkLst>
            <pc:docMk/>
            <pc:sldMk cId="882562423" sldId="945"/>
            <ac:cxnSpMk id="51" creationId="{28F38469-FE0C-B45C-136C-AEAC96A27029}"/>
          </ac:cxnSpMkLst>
        </pc:cxnChg>
        <pc:cxnChg chg="mod">
          <ac:chgData name="Phillip Kaufman" userId="c001b2a046940d7c" providerId="LiveId" clId="{5CB25B10-5B1C-4017-B167-ED3104435743}" dt="2024-05-14T06:45:13.011" v="722"/>
          <ac:cxnSpMkLst>
            <pc:docMk/>
            <pc:sldMk cId="882562423" sldId="945"/>
            <ac:cxnSpMk id="52" creationId="{F8FC98E4-DF60-C9CF-B497-7D7699A0FF3B}"/>
          </ac:cxnSpMkLst>
        </pc:cxnChg>
        <pc:cxnChg chg="mod">
          <ac:chgData name="Phillip Kaufman" userId="c001b2a046940d7c" providerId="LiveId" clId="{5CB25B10-5B1C-4017-B167-ED3104435743}" dt="2024-05-14T06:45:13.011" v="722"/>
          <ac:cxnSpMkLst>
            <pc:docMk/>
            <pc:sldMk cId="882562423" sldId="945"/>
            <ac:cxnSpMk id="53" creationId="{CA83CD99-4260-1ACE-9772-E664F7BD024E}"/>
          </ac:cxnSpMkLst>
        </pc:cxnChg>
        <pc:cxnChg chg="mod">
          <ac:chgData name="Phillip Kaufman" userId="c001b2a046940d7c" providerId="LiveId" clId="{5CB25B10-5B1C-4017-B167-ED3104435743}" dt="2024-05-14T06:45:13.011" v="722"/>
          <ac:cxnSpMkLst>
            <pc:docMk/>
            <pc:sldMk cId="882562423" sldId="945"/>
            <ac:cxnSpMk id="54" creationId="{2EC71A85-CFBA-103E-4A1A-6B3CAD7A0143}"/>
          </ac:cxnSpMkLst>
        </pc:cxnChg>
        <pc:cxnChg chg="mod">
          <ac:chgData name="Phillip Kaufman" userId="c001b2a046940d7c" providerId="LiveId" clId="{5CB25B10-5B1C-4017-B167-ED3104435743}" dt="2024-05-14T06:45:13.011" v="722"/>
          <ac:cxnSpMkLst>
            <pc:docMk/>
            <pc:sldMk cId="882562423" sldId="945"/>
            <ac:cxnSpMk id="55" creationId="{0DD4A090-2EB7-FB3A-5D9A-FB94DB3C9203}"/>
          </ac:cxnSpMkLst>
        </pc:cxnChg>
        <pc:cxnChg chg="mod">
          <ac:chgData name="Phillip Kaufman" userId="c001b2a046940d7c" providerId="LiveId" clId="{5CB25B10-5B1C-4017-B167-ED3104435743}" dt="2024-05-14T06:45:13.011" v="722"/>
          <ac:cxnSpMkLst>
            <pc:docMk/>
            <pc:sldMk cId="882562423" sldId="945"/>
            <ac:cxnSpMk id="56" creationId="{5E2B0038-D9B6-5B97-59D8-C9649A245ED9}"/>
          </ac:cxnSpMkLst>
        </pc:cxnChg>
        <pc:cxnChg chg="mod">
          <ac:chgData name="Phillip Kaufman" userId="c001b2a046940d7c" providerId="LiveId" clId="{5CB25B10-5B1C-4017-B167-ED3104435743}" dt="2024-05-14T06:45:13.011" v="722"/>
          <ac:cxnSpMkLst>
            <pc:docMk/>
            <pc:sldMk cId="882562423" sldId="945"/>
            <ac:cxnSpMk id="57" creationId="{BF44A33A-75C6-7602-A23C-AB590F231573}"/>
          </ac:cxnSpMkLst>
        </pc:cxnChg>
        <pc:cxnChg chg="mod">
          <ac:chgData name="Phillip Kaufman" userId="c001b2a046940d7c" providerId="LiveId" clId="{5CB25B10-5B1C-4017-B167-ED3104435743}" dt="2024-05-14T06:45:13.011" v="722"/>
          <ac:cxnSpMkLst>
            <pc:docMk/>
            <pc:sldMk cId="882562423" sldId="945"/>
            <ac:cxnSpMk id="58" creationId="{599F8EAA-D63D-526D-C68F-5006DBEDBC2F}"/>
          </ac:cxnSpMkLst>
        </pc:cxnChg>
        <pc:cxnChg chg="mod">
          <ac:chgData name="Phillip Kaufman" userId="c001b2a046940d7c" providerId="LiveId" clId="{5CB25B10-5B1C-4017-B167-ED3104435743}" dt="2024-05-14T06:45:13.011" v="722"/>
          <ac:cxnSpMkLst>
            <pc:docMk/>
            <pc:sldMk cId="882562423" sldId="945"/>
            <ac:cxnSpMk id="59" creationId="{D876471B-41EA-EBA7-BB35-9D2943568088}"/>
          </ac:cxnSpMkLst>
        </pc:cxnChg>
        <pc:cxnChg chg="mod">
          <ac:chgData name="Phillip Kaufman" userId="c001b2a046940d7c" providerId="LiveId" clId="{5CB25B10-5B1C-4017-B167-ED3104435743}" dt="2024-05-14T06:45:13.011" v="722"/>
          <ac:cxnSpMkLst>
            <pc:docMk/>
            <pc:sldMk cId="882562423" sldId="945"/>
            <ac:cxnSpMk id="60" creationId="{11947683-9DFF-146E-87D3-1932C86F0F8F}"/>
          </ac:cxnSpMkLst>
        </pc:cxnChg>
        <pc:cxnChg chg="mod">
          <ac:chgData name="Phillip Kaufman" userId="c001b2a046940d7c" providerId="LiveId" clId="{5CB25B10-5B1C-4017-B167-ED3104435743}" dt="2024-05-14T06:45:13.011" v="722"/>
          <ac:cxnSpMkLst>
            <pc:docMk/>
            <pc:sldMk cId="882562423" sldId="945"/>
            <ac:cxnSpMk id="61" creationId="{B7790CE0-F89E-12CA-6CAF-BE2D4E46C275}"/>
          </ac:cxnSpMkLst>
        </pc:cxnChg>
        <pc:cxnChg chg="mod">
          <ac:chgData name="Phillip Kaufman" userId="c001b2a046940d7c" providerId="LiveId" clId="{5CB25B10-5B1C-4017-B167-ED3104435743}" dt="2024-05-14T06:45:13.011" v="722"/>
          <ac:cxnSpMkLst>
            <pc:docMk/>
            <pc:sldMk cId="882562423" sldId="945"/>
            <ac:cxnSpMk id="62" creationId="{8BDD27BE-6377-9F94-7689-86F408125206}"/>
          </ac:cxnSpMkLst>
        </pc:cxnChg>
        <pc:cxnChg chg="mod">
          <ac:chgData name="Phillip Kaufman" userId="c001b2a046940d7c" providerId="LiveId" clId="{5CB25B10-5B1C-4017-B167-ED3104435743}" dt="2024-05-14T06:45:13.011" v="722"/>
          <ac:cxnSpMkLst>
            <pc:docMk/>
            <pc:sldMk cId="882562423" sldId="945"/>
            <ac:cxnSpMk id="63" creationId="{AE6DD730-11C1-BD83-CA45-18D398B9A672}"/>
          </ac:cxnSpMkLst>
        </pc:cxnChg>
        <pc:cxnChg chg="mod">
          <ac:chgData name="Phillip Kaufman" userId="c001b2a046940d7c" providerId="LiveId" clId="{5CB25B10-5B1C-4017-B167-ED3104435743}" dt="2024-05-14T06:45:13.011" v="722"/>
          <ac:cxnSpMkLst>
            <pc:docMk/>
            <pc:sldMk cId="882562423" sldId="945"/>
            <ac:cxnSpMk id="64" creationId="{90059D4D-F49D-D6D3-31E8-BC4B4CC8DAB6}"/>
          </ac:cxnSpMkLst>
        </pc:cxnChg>
        <pc:cxnChg chg="mod">
          <ac:chgData name="Phillip Kaufman" userId="c001b2a046940d7c" providerId="LiveId" clId="{5CB25B10-5B1C-4017-B167-ED3104435743}" dt="2024-05-14T03:26:37.564" v="369"/>
          <ac:cxnSpMkLst>
            <pc:docMk/>
            <pc:sldMk cId="882562423" sldId="945"/>
            <ac:cxnSpMk id="64" creationId="{B9581427-FC52-7343-29AE-7B1A491B3870}"/>
          </ac:cxnSpMkLst>
        </pc:cxnChg>
        <pc:cxnChg chg="mod">
          <ac:chgData name="Phillip Kaufman" userId="c001b2a046940d7c" providerId="LiveId" clId="{5CB25B10-5B1C-4017-B167-ED3104435743}" dt="2024-05-14T03:26:37.564" v="369"/>
          <ac:cxnSpMkLst>
            <pc:docMk/>
            <pc:sldMk cId="882562423" sldId="945"/>
            <ac:cxnSpMk id="65" creationId="{F5E3F435-1DCB-F3C4-DFB6-B3E2A100363B}"/>
          </ac:cxnSpMkLst>
        </pc:cxnChg>
        <pc:cxnChg chg="mod">
          <ac:chgData name="Phillip Kaufman" userId="c001b2a046940d7c" providerId="LiveId" clId="{5CB25B10-5B1C-4017-B167-ED3104435743}" dt="2024-05-14T06:45:07.511" v="721" actId="165"/>
          <ac:cxnSpMkLst>
            <pc:docMk/>
            <pc:sldMk cId="882562423" sldId="945"/>
            <ac:cxnSpMk id="70" creationId="{3AEAA57D-77B2-0472-33A7-1E5A1CE136CD}"/>
          </ac:cxnSpMkLst>
        </pc:cxnChg>
        <pc:cxnChg chg="mod">
          <ac:chgData name="Phillip Kaufman" userId="c001b2a046940d7c" providerId="LiveId" clId="{5CB25B10-5B1C-4017-B167-ED3104435743}" dt="2024-05-14T06:45:07.511" v="721" actId="165"/>
          <ac:cxnSpMkLst>
            <pc:docMk/>
            <pc:sldMk cId="882562423" sldId="945"/>
            <ac:cxnSpMk id="71" creationId="{0F4F3A2F-FC02-080F-F90A-1389016EC2D0}"/>
          </ac:cxnSpMkLst>
        </pc:cxnChg>
        <pc:cxnChg chg="mod">
          <ac:chgData name="Phillip Kaufman" userId="c001b2a046940d7c" providerId="LiveId" clId="{5CB25B10-5B1C-4017-B167-ED3104435743}" dt="2024-05-14T06:45:07.511" v="721" actId="165"/>
          <ac:cxnSpMkLst>
            <pc:docMk/>
            <pc:sldMk cId="882562423" sldId="945"/>
            <ac:cxnSpMk id="72" creationId="{94CFA6AB-1DAD-D1E8-5A15-6B722320FD46}"/>
          </ac:cxnSpMkLst>
        </pc:cxnChg>
        <pc:cxnChg chg="mod">
          <ac:chgData name="Phillip Kaufman" userId="c001b2a046940d7c" providerId="LiveId" clId="{5CB25B10-5B1C-4017-B167-ED3104435743}" dt="2024-05-14T06:45:07.511" v="721" actId="165"/>
          <ac:cxnSpMkLst>
            <pc:docMk/>
            <pc:sldMk cId="882562423" sldId="945"/>
            <ac:cxnSpMk id="73" creationId="{C976E75A-A4BD-A354-6469-8F87DAAFC8B6}"/>
          </ac:cxnSpMkLst>
        </pc:cxnChg>
        <pc:cxnChg chg="mod">
          <ac:chgData name="Phillip Kaufman" userId="c001b2a046940d7c" providerId="LiveId" clId="{5CB25B10-5B1C-4017-B167-ED3104435743}" dt="2024-05-14T06:45:07.511" v="721" actId="165"/>
          <ac:cxnSpMkLst>
            <pc:docMk/>
            <pc:sldMk cId="882562423" sldId="945"/>
            <ac:cxnSpMk id="74" creationId="{8AD91643-1532-6252-507B-6AF9A183900D}"/>
          </ac:cxnSpMkLst>
        </pc:cxnChg>
        <pc:cxnChg chg="mod">
          <ac:chgData name="Phillip Kaufman" userId="c001b2a046940d7c" providerId="LiveId" clId="{5CB25B10-5B1C-4017-B167-ED3104435743}" dt="2024-05-14T06:45:07.511" v="721" actId="165"/>
          <ac:cxnSpMkLst>
            <pc:docMk/>
            <pc:sldMk cId="882562423" sldId="945"/>
            <ac:cxnSpMk id="75" creationId="{7CD0D284-4580-8B1B-7F81-7834A5C41546}"/>
          </ac:cxnSpMkLst>
        </pc:cxnChg>
        <pc:cxnChg chg="mod">
          <ac:chgData name="Phillip Kaufman" userId="c001b2a046940d7c" providerId="LiveId" clId="{5CB25B10-5B1C-4017-B167-ED3104435743}" dt="2024-05-14T06:45:07.511" v="721" actId="165"/>
          <ac:cxnSpMkLst>
            <pc:docMk/>
            <pc:sldMk cId="882562423" sldId="945"/>
            <ac:cxnSpMk id="76" creationId="{1D6ABA87-15BD-EE2B-5C78-CE09032C5E64}"/>
          </ac:cxnSpMkLst>
        </pc:cxnChg>
        <pc:cxnChg chg="mod">
          <ac:chgData name="Phillip Kaufman" userId="c001b2a046940d7c" providerId="LiveId" clId="{5CB25B10-5B1C-4017-B167-ED3104435743}" dt="2024-05-14T06:45:07.511" v="721" actId="165"/>
          <ac:cxnSpMkLst>
            <pc:docMk/>
            <pc:sldMk cId="882562423" sldId="945"/>
            <ac:cxnSpMk id="77" creationId="{F1A5BADF-B1C2-76E4-FF48-6EDF124E10DA}"/>
          </ac:cxnSpMkLst>
        </pc:cxnChg>
        <pc:cxnChg chg="mod">
          <ac:chgData name="Phillip Kaufman" userId="c001b2a046940d7c" providerId="LiveId" clId="{5CB25B10-5B1C-4017-B167-ED3104435743}" dt="2024-05-14T06:45:07.511" v="721" actId="165"/>
          <ac:cxnSpMkLst>
            <pc:docMk/>
            <pc:sldMk cId="882562423" sldId="945"/>
            <ac:cxnSpMk id="78" creationId="{104F217E-DAA2-5B14-3822-DDEBF35CF31F}"/>
          </ac:cxnSpMkLst>
        </pc:cxnChg>
        <pc:cxnChg chg="mod">
          <ac:chgData name="Phillip Kaufman" userId="c001b2a046940d7c" providerId="LiveId" clId="{5CB25B10-5B1C-4017-B167-ED3104435743}" dt="2024-05-14T06:45:07.511" v="721" actId="165"/>
          <ac:cxnSpMkLst>
            <pc:docMk/>
            <pc:sldMk cId="882562423" sldId="945"/>
            <ac:cxnSpMk id="79" creationId="{F9E82D36-DBC8-596A-7599-409AB83799EE}"/>
          </ac:cxnSpMkLst>
        </pc:cxnChg>
        <pc:cxnChg chg="mod">
          <ac:chgData name="Phillip Kaufman" userId="c001b2a046940d7c" providerId="LiveId" clId="{5CB25B10-5B1C-4017-B167-ED3104435743}" dt="2024-05-14T06:45:07.511" v="721" actId="165"/>
          <ac:cxnSpMkLst>
            <pc:docMk/>
            <pc:sldMk cId="882562423" sldId="945"/>
            <ac:cxnSpMk id="80" creationId="{BC8F9C3C-5D1A-61AA-402A-575D7025493A}"/>
          </ac:cxnSpMkLst>
        </pc:cxnChg>
        <pc:cxnChg chg="mod">
          <ac:chgData name="Phillip Kaufman" userId="c001b2a046940d7c" providerId="LiveId" clId="{5CB25B10-5B1C-4017-B167-ED3104435743}" dt="2024-05-14T06:45:07.511" v="721" actId="165"/>
          <ac:cxnSpMkLst>
            <pc:docMk/>
            <pc:sldMk cId="882562423" sldId="945"/>
            <ac:cxnSpMk id="81" creationId="{05ECEF84-B7B6-2ABD-948F-147EC00EE68B}"/>
          </ac:cxnSpMkLst>
        </pc:cxnChg>
        <pc:cxnChg chg="mod">
          <ac:chgData name="Phillip Kaufman" userId="c001b2a046940d7c" providerId="LiveId" clId="{5CB25B10-5B1C-4017-B167-ED3104435743}" dt="2024-05-14T06:45:07.511" v="721" actId="165"/>
          <ac:cxnSpMkLst>
            <pc:docMk/>
            <pc:sldMk cId="882562423" sldId="945"/>
            <ac:cxnSpMk id="82" creationId="{3A9D715D-DCE0-5BFA-6ECD-024431E1A174}"/>
          </ac:cxnSpMkLst>
        </pc:cxnChg>
        <pc:cxnChg chg="mod">
          <ac:chgData name="Phillip Kaufman" userId="c001b2a046940d7c" providerId="LiveId" clId="{5CB25B10-5B1C-4017-B167-ED3104435743}" dt="2024-05-14T06:45:07.511" v="721" actId="165"/>
          <ac:cxnSpMkLst>
            <pc:docMk/>
            <pc:sldMk cId="882562423" sldId="945"/>
            <ac:cxnSpMk id="83" creationId="{E89FBBE7-E25F-D989-5CCB-63763344C29D}"/>
          </ac:cxnSpMkLst>
        </pc:cxnChg>
        <pc:cxnChg chg="mod">
          <ac:chgData name="Phillip Kaufman" userId="c001b2a046940d7c" providerId="LiveId" clId="{5CB25B10-5B1C-4017-B167-ED3104435743}" dt="2024-05-14T06:45:07.511" v="721" actId="165"/>
          <ac:cxnSpMkLst>
            <pc:docMk/>
            <pc:sldMk cId="882562423" sldId="945"/>
            <ac:cxnSpMk id="84" creationId="{D8C889D2-C80E-759C-72FA-41640290AF6E}"/>
          </ac:cxnSpMkLst>
        </pc:cxnChg>
        <pc:cxnChg chg="mod">
          <ac:chgData name="Phillip Kaufman" userId="c001b2a046940d7c" providerId="LiveId" clId="{5CB25B10-5B1C-4017-B167-ED3104435743}" dt="2024-05-14T06:45:07.511" v="721" actId="165"/>
          <ac:cxnSpMkLst>
            <pc:docMk/>
            <pc:sldMk cId="882562423" sldId="945"/>
            <ac:cxnSpMk id="85" creationId="{C219FB75-A4B8-4539-1749-EB27133CA248}"/>
          </ac:cxnSpMkLst>
        </pc:cxnChg>
        <pc:cxnChg chg="mod">
          <ac:chgData name="Phillip Kaufman" userId="c001b2a046940d7c" providerId="LiveId" clId="{5CB25B10-5B1C-4017-B167-ED3104435743}" dt="2024-05-14T06:45:07.511" v="721" actId="165"/>
          <ac:cxnSpMkLst>
            <pc:docMk/>
            <pc:sldMk cId="882562423" sldId="945"/>
            <ac:cxnSpMk id="86" creationId="{BD2B9FD3-BAB3-F495-7C7F-A4AF538A4983}"/>
          </ac:cxnSpMkLst>
        </pc:cxnChg>
        <pc:cxnChg chg="mod">
          <ac:chgData name="Phillip Kaufman" userId="c001b2a046940d7c" providerId="LiveId" clId="{5CB25B10-5B1C-4017-B167-ED3104435743}" dt="2024-05-14T06:45:07.511" v="721" actId="165"/>
          <ac:cxnSpMkLst>
            <pc:docMk/>
            <pc:sldMk cId="882562423" sldId="945"/>
            <ac:cxnSpMk id="87" creationId="{55F8FB87-A833-3569-826D-7133873F3E63}"/>
          </ac:cxnSpMkLst>
        </pc:cxnChg>
        <pc:cxnChg chg="mod">
          <ac:chgData name="Phillip Kaufman" userId="c001b2a046940d7c" providerId="LiveId" clId="{5CB25B10-5B1C-4017-B167-ED3104435743}" dt="2024-05-14T06:45:07.511" v="721" actId="165"/>
          <ac:cxnSpMkLst>
            <pc:docMk/>
            <pc:sldMk cId="882562423" sldId="945"/>
            <ac:cxnSpMk id="88" creationId="{B20325A1-E7D0-C5AC-9B9C-41B74FD5E1F4}"/>
          </ac:cxnSpMkLst>
        </pc:cxnChg>
        <pc:cxnChg chg="mod">
          <ac:chgData name="Phillip Kaufman" userId="c001b2a046940d7c" providerId="LiveId" clId="{5CB25B10-5B1C-4017-B167-ED3104435743}" dt="2024-05-14T06:45:07.511" v="721" actId="165"/>
          <ac:cxnSpMkLst>
            <pc:docMk/>
            <pc:sldMk cId="882562423" sldId="945"/>
            <ac:cxnSpMk id="89" creationId="{9CE94092-4A23-D953-EC08-38F2D809AA51}"/>
          </ac:cxnSpMkLst>
        </pc:cxnChg>
        <pc:cxnChg chg="mod">
          <ac:chgData name="Phillip Kaufman" userId="c001b2a046940d7c" providerId="LiveId" clId="{5CB25B10-5B1C-4017-B167-ED3104435743}" dt="2024-05-14T06:45:07.511" v="721" actId="165"/>
          <ac:cxnSpMkLst>
            <pc:docMk/>
            <pc:sldMk cId="882562423" sldId="945"/>
            <ac:cxnSpMk id="90" creationId="{640E2610-D9EA-70C9-38AF-B07DF00B75D8}"/>
          </ac:cxnSpMkLst>
        </pc:cxnChg>
        <pc:cxnChg chg="mod">
          <ac:chgData name="Phillip Kaufman" userId="c001b2a046940d7c" providerId="LiveId" clId="{5CB25B10-5B1C-4017-B167-ED3104435743}" dt="2024-05-14T06:45:07.511" v="721" actId="165"/>
          <ac:cxnSpMkLst>
            <pc:docMk/>
            <pc:sldMk cId="882562423" sldId="945"/>
            <ac:cxnSpMk id="91" creationId="{20EDFD42-D63E-5F21-635D-892E504DB63C}"/>
          </ac:cxnSpMkLst>
        </pc:cxnChg>
        <pc:cxnChg chg="mod">
          <ac:chgData name="Phillip Kaufman" userId="c001b2a046940d7c" providerId="LiveId" clId="{5CB25B10-5B1C-4017-B167-ED3104435743}" dt="2024-05-14T06:45:07.511" v="721" actId="165"/>
          <ac:cxnSpMkLst>
            <pc:docMk/>
            <pc:sldMk cId="882562423" sldId="945"/>
            <ac:cxnSpMk id="92" creationId="{91476270-C743-1B40-83AC-176637899F1C}"/>
          </ac:cxnSpMkLst>
        </pc:cxnChg>
        <pc:cxnChg chg="mod">
          <ac:chgData name="Phillip Kaufman" userId="c001b2a046940d7c" providerId="LiveId" clId="{5CB25B10-5B1C-4017-B167-ED3104435743}" dt="2024-05-14T06:45:07.511" v="721" actId="165"/>
          <ac:cxnSpMkLst>
            <pc:docMk/>
            <pc:sldMk cId="882562423" sldId="945"/>
            <ac:cxnSpMk id="93" creationId="{A84B27CE-0283-A2F3-024A-EA3D28541631}"/>
          </ac:cxnSpMkLst>
        </pc:cxnChg>
        <pc:cxnChg chg="mod">
          <ac:chgData name="Phillip Kaufman" userId="c001b2a046940d7c" providerId="LiveId" clId="{5CB25B10-5B1C-4017-B167-ED3104435743}" dt="2024-05-14T06:45:07.511" v="721" actId="165"/>
          <ac:cxnSpMkLst>
            <pc:docMk/>
            <pc:sldMk cId="882562423" sldId="945"/>
            <ac:cxnSpMk id="94" creationId="{57578FF8-7292-C6F8-ACD3-CC7B9A06C574}"/>
          </ac:cxnSpMkLst>
        </pc:cxnChg>
        <pc:cxnChg chg="mod">
          <ac:chgData name="Phillip Kaufman" userId="c001b2a046940d7c" providerId="LiveId" clId="{5CB25B10-5B1C-4017-B167-ED3104435743}" dt="2024-05-14T06:45:07.511" v="721" actId="165"/>
          <ac:cxnSpMkLst>
            <pc:docMk/>
            <pc:sldMk cId="882562423" sldId="945"/>
            <ac:cxnSpMk id="95" creationId="{468DBB20-B822-BC9F-744D-8E8C3A53DD10}"/>
          </ac:cxnSpMkLst>
        </pc:cxnChg>
        <pc:cxnChg chg="mod">
          <ac:chgData name="Phillip Kaufman" userId="c001b2a046940d7c" providerId="LiveId" clId="{5CB25B10-5B1C-4017-B167-ED3104435743}" dt="2024-05-14T06:45:07.511" v="721" actId="165"/>
          <ac:cxnSpMkLst>
            <pc:docMk/>
            <pc:sldMk cId="882562423" sldId="945"/>
            <ac:cxnSpMk id="96" creationId="{034FB9F1-0D21-7282-3218-0A9FBA929597}"/>
          </ac:cxnSpMkLst>
        </pc:cxnChg>
        <pc:cxnChg chg="mod">
          <ac:chgData name="Phillip Kaufman" userId="c001b2a046940d7c" providerId="LiveId" clId="{5CB25B10-5B1C-4017-B167-ED3104435743}" dt="2024-05-14T06:45:07.511" v="721" actId="165"/>
          <ac:cxnSpMkLst>
            <pc:docMk/>
            <pc:sldMk cId="882562423" sldId="945"/>
            <ac:cxnSpMk id="97" creationId="{60381977-3105-174B-1960-4E0E588DC88A}"/>
          </ac:cxnSpMkLst>
        </pc:cxnChg>
        <pc:cxnChg chg="mod">
          <ac:chgData name="Phillip Kaufman" userId="c001b2a046940d7c" providerId="LiveId" clId="{5CB25B10-5B1C-4017-B167-ED3104435743}" dt="2024-05-14T06:45:07.511" v="721" actId="165"/>
          <ac:cxnSpMkLst>
            <pc:docMk/>
            <pc:sldMk cId="882562423" sldId="945"/>
            <ac:cxnSpMk id="98" creationId="{EAAC62ED-22DD-62F0-4243-E3F8E7B52770}"/>
          </ac:cxnSpMkLst>
        </pc:cxnChg>
        <pc:cxnChg chg="mod">
          <ac:chgData name="Phillip Kaufman" userId="c001b2a046940d7c" providerId="LiveId" clId="{5CB25B10-5B1C-4017-B167-ED3104435743}" dt="2024-05-14T06:45:07.511" v="721" actId="165"/>
          <ac:cxnSpMkLst>
            <pc:docMk/>
            <pc:sldMk cId="882562423" sldId="945"/>
            <ac:cxnSpMk id="99" creationId="{8FA3C7C4-A6DA-867A-1089-FE2235EEB2E7}"/>
          </ac:cxnSpMkLst>
        </pc:cxnChg>
        <pc:cxnChg chg="mod">
          <ac:chgData name="Phillip Kaufman" userId="c001b2a046940d7c" providerId="LiveId" clId="{5CB25B10-5B1C-4017-B167-ED3104435743}" dt="2024-05-14T06:45:07.511" v="721" actId="165"/>
          <ac:cxnSpMkLst>
            <pc:docMk/>
            <pc:sldMk cId="882562423" sldId="945"/>
            <ac:cxnSpMk id="100" creationId="{02900570-5A23-920F-CD59-652A24FC929D}"/>
          </ac:cxnSpMkLst>
        </pc:cxnChg>
        <pc:cxnChg chg="mod">
          <ac:chgData name="Phillip Kaufman" userId="c001b2a046940d7c" providerId="LiveId" clId="{5CB25B10-5B1C-4017-B167-ED3104435743}" dt="2024-05-14T06:45:07.511" v="721" actId="165"/>
          <ac:cxnSpMkLst>
            <pc:docMk/>
            <pc:sldMk cId="882562423" sldId="945"/>
            <ac:cxnSpMk id="101" creationId="{638F2AF7-8CE0-A482-4351-2E24112D6FE3}"/>
          </ac:cxnSpMkLst>
        </pc:cxnChg>
        <pc:cxnChg chg="mod">
          <ac:chgData name="Phillip Kaufman" userId="c001b2a046940d7c" providerId="LiveId" clId="{5CB25B10-5B1C-4017-B167-ED3104435743}" dt="2024-05-14T06:45:07.511" v="721" actId="165"/>
          <ac:cxnSpMkLst>
            <pc:docMk/>
            <pc:sldMk cId="882562423" sldId="945"/>
            <ac:cxnSpMk id="142" creationId="{C26BB54F-CC03-99D3-D044-3A2E8C3BA7A5}"/>
          </ac:cxnSpMkLst>
        </pc:cxnChg>
        <pc:cxnChg chg="mod">
          <ac:chgData name="Phillip Kaufman" userId="c001b2a046940d7c" providerId="LiveId" clId="{5CB25B10-5B1C-4017-B167-ED3104435743}" dt="2024-05-14T06:45:07.511" v="721" actId="165"/>
          <ac:cxnSpMkLst>
            <pc:docMk/>
            <pc:sldMk cId="882562423" sldId="945"/>
            <ac:cxnSpMk id="144" creationId="{A0000CAF-4F3B-73BE-826E-9BAAB5D8ED8D}"/>
          </ac:cxnSpMkLst>
        </pc:cxnChg>
      </pc:sldChg>
      <pc:sldChg chg="addSp delSp modSp mod">
        <pc:chgData name="Phillip Kaufman" userId="c001b2a046940d7c" providerId="LiveId" clId="{5CB25B10-5B1C-4017-B167-ED3104435743}" dt="2024-05-14T06:47:10.844" v="765"/>
        <pc:sldMkLst>
          <pc:docMk/>
          <pc:sldMk cId="2000645116" sldId="946"/>
        </pc:sldMkLst>
        <pc:spChg chg="mod">
          <ac:chgData name="Phillip Kaufman" userId="c001b2a046940d7c" providerId="LiveId" clId="{5CB25B10-5B1C-4017-B167-ED3104435743}" dt="2024-05-14T06:47:10.844" v="765"/>
          <ac:spMkLst>
            <pc:docMk/>
            <pc:sldMk cId="2000645116" sldId="946"/>
            <ac:spMk id="11" creationId="{21116AF0-FFE8-9925-BF63-14261A07CABD}"/>
          </ac:spMkLst>
        </pc:spChg>
        <pc:spChg chg="mod">
          <ac:chgData name="Phillip Kaufman" userId="c001b2a046940d7c" providerId="LiveId" clId="{5CB25B10-5B1C-4017-B167-ED3104435743}" dt="2024-05-14T06:47:10.844" v="765"/>
          <ac:spMkLst>
            <pc:docMk/>
            <pc:sldMk cId="2000645116" sldId="946"/>
            <ac:spMk id="12" creationId="{F356966C-CF40-CA88-E3C7-53AEFC2E1B95}"/>
          </ac:spMkLst>
        </pc:spChg>
        <pc:spChg chg="mod">
          <ac:chgData name="Phillip Kaufman" userId="c001b2a046940d7c" providerId="LiveId" clId="{5CB25B10-5B1C-4017-B167-ED3104435743}" dt="2024-05-14T06:47:10.844" v="765"/>
          <ac:spMkLst>
            <pc:docMk/>
            <pc:sldMk cId="2000645116" sldId="946"/>
            <ac:spMk id="13" creationId="{424250E8-432F-0BEF-64EC-CC62BC0735B1}"/>
          </ac:spMkLst>
        </pc:spChg>
        <pc:spChg chg="mod">
          <ac:chgData name="Phillip Kaufman" userId="c001b2a046940d7c" providerId="LiveId" clId="{5CB25B10-5B1C-4017-B167-ED3104435743}" dt="2024-05-14T06:47:10.844" v="765"/>
          <ac:spMkLst>
            <pc:docMk/>
            <pc:sldMk cId="2000645116" sldId="946"/>
            <ac:spMk id="14" creationId="{1A4D34CC-9AC9-BE91-86F2-F055FAF67EA9}"/>
          </ac:spMkLst>
        </pc:spChg>
        <pc:spChg chg="mod">
          <ac:chgData name="Phillip Kaufman" userId="c001b2a046940d7c" providerId="LiveId" clId="{5CB25B10-5B1C-4017-B167-ED3104435743}" dt="2024-05-14T06:47:10.844" v="765"/>
          <ac:spMkLst>
            <pc:docMk/>
            <pc:sldMk cId="2000645116" sldId="946"/>
            <ac:spMk id="15" creationId="{8368BEFC-641C-115D-8DEC-334B0F9F431D}"/>
          </ac:spMkLst>
        </pc:spChg>
        <pc:spChg chg="mod">
          <ac:chgData name="Phillip Kaufman" userId="c001b2a046940d7c" providerId="LiveId" clId="{5CB25B10-5B1C-4017-B167-ED3104435743}" dt="2024-05-14T06:47:10.844" v="765"/>
          <ac:spMkLst>
            <pc:docMk/>
            <pc:sldMk cId="2000645116" sldId="946"/>
            <ac:spMk id="16" creationId="{9B73D0A4-D6E6-4BB6-599C-ED2CAF9667AA}"/>
          </ac:spMkLst>
        </pc:spChg>
        <pc:spChg chg="mod">
          <ac:chgData name="Phillip Kaufman" userId="c001b2a046940d7c" providerId="LiveId" clId="{5CB25B10-5B1C-4017-B167-ED3104435743}" dt="2024-05-14T06:47:10.844" v="765"/>
          <ac:spMkLst>
            <pc:docMk/>
            <pc:sldMk cId="2000645116" sldId="946"/>
            <ac:spMk id="50" creationId="{C2D63AA7-B110-DAA1-2840-691074DC9A89}"/>
          </ac:spMkLst>
        </pc:spChg>
        <pc:spChg chg="mod">
          <ac:chgData name="Phillip Kaufman" userId="c001b2a046940d7c" providerId="LiveId" clId="{5CB25B10-5B1C-4017-B167-ED3104435743}" dt="2024-05-14T06:47:10.844" v="765"/>
          <ac:spMkLst>
            <pc:docMk/>
            <pc:sldMk cId="2000645116" sldId="946"/>
            <ac:spMk id="51" creationId="{EAB64265-13A6-37A8-6691-40E2F68F3116}"/>
          </ac:spMkLst>
        </pc:spChg>
        <pc:grpChg chg="add mod">
          <ac:chgData name="Phillip Kaufman" userId="c001b2a046940d7c" providerId="LiveId" clId="{5CB25B10-5B1C-4017-B167-ED3104435743}" dt="2024-05-14T06:47:10.844" v="765"/>
          <ac:grpSpMkLst>
            <pc:docMk/>
            <pc:sldMk cId="2000645116" sldId="946"/>
            <ac:grpSpMk id="7" creationId="{CB72C139-9C72-258C-91E0-ABC0D93E6023}"/>
          </ac:grpSpMkLst>
        </pc:grpChg>
        <pc:grpChg chg="mod">
          <ac:chgData name="Phillip Kaufman" userId="c001b2a046940d7c" providerId="LiveId" clId="{5CB25B10-5B1C-4017-B167-ED3104435743}" dt="2024-05-14T06:47:10.844" v="765"/>
          <ac:grpSpMkLst>
            <pc:docMk/>
            <pc:sldMk cId="2000645116" sldId="946"/>
            <ac:grpSpMk id="8" creationId="{05DA54BC-D0D3-5D73-C0D4-ED33520A01CE}"/>
          </ac:grpSpMkLst>
        </pc:grpChg>
        <pc:grpChg chg="mod">
          <ac:chgData name="Phillip Kaufman" userId="c001b2a046940d7c" providerId="LiveId" clId="{5CB25B10-5B1C-4017-B167-ED3104435743}" dt="2024-05-14T06:47:10.844" v="765"/>
          <ac:grpSpMkLst>
            <pc:docMk/>
            <pc:sldMk cId="2000645116" sldId="946"/>
            <ac:grpSpMk id="9" creationId="{1D8FCB8E-CEF8-5901-61BC-9284B923C0DF}"/>
          </ac:grpSpMkLst>
        </pc:grpChg>
        <pc:grpChg chg="mod">
          <ac:chgData name="Phillip Kaufman" userId="c001b2a046940d7c" providerId="LiveId" clId="{5CB25B10-5B1C-4017-B167-ED3104435743}" dt="2024-05-14T06:47:10.844" v="765"/>
          <ac:grpSpMkLst>
            <pc:docMk/>
            <pc:sldMk cId="2000645116" sldId="946"/>
            <ac:grpSpMk id="10" creationId="{FB837AF6-E42F-BFA8-3D11-1BCC91263313}"/>
          </ac:grpSpMkLst>
        </pc:grpChg>
        <pc:grpChg chg="mod">
          <ac:chgData name="Phillip Kaufman" userId="c001b2a046940d7c" providerId="LiveId" clId="{5CB25B10-5B1C-4017-B167-ED3104435743}" dt="2024-05-14T06:47:10.844" v="765"/>
          <ac:grpSpMkLst>
            <pc:docMk/>
            <pc:sldMk cId="2000645116" sldId="946"/>
            <ac:grpSpMk id="17" creationId="{F97D74EC-3FFD-E153-73B9-9C5747A1A8C5}"/>
          </ac:grpSpMkLst>
        </pc:grpChg>
        <pc:grpChg chg="mod">
          <ac:chgData name="Phillip Kaufman" userId="c001b2a046940d7c" providerId="LiveId" clId="{5CB25B10-5B1C-4017-B167-ED3104435743}" dt="2024-05-14T06:47:10.844" v="765"/>
          <ac:grpSpMkLst>
            <pc:docMk/>
            <pc:sldMk cId="2000645116" sldId="946"/>
            <ac:grpSpMk id="52" creationId="{888FDB81-255D-8408-2C4D-EF2EA2D7226F}"/>
          </ac:grpSpMkLst>
        </pc:grpChg>
        <pc:grpChg chg="del">
          <ac:chgData name="Phillip Kaufman" userId="c001b2a046940d7c" providerId="LiveId" clId="{5CB25B10-5B1C-4017-B167-ED3104435743}" dt="2024-05-14T06:47:10.228" v="764" actId="478"/>
          <ac:grpSpMkLst>
            <pc:docMk/>
            <pc:sldMk cId="2000645116" sldId="946"/>
            <ac:grpSpMk id="210" creationId="{C201269D-4D64-9879-7AF9-B187F6015330}"/>
          </ac:grpSpMkLst>
        </pc:grpChg>
        <pc:cxnChg chg="mod">
          <ac:chgData name="Phillip Kaufman" userId="c001b2a046940d7c" providerId="LiveId" clId="{5CB25B10-5B1C-4017-B167-ED3104435743}" dt="2024-05-14T06:47:10.844" v="765"/>
          <ac:cxnSpMkLst>
            <pc:docMk/>
            <pc:sldMk cId="2000645116" sldId="946"/>
            <ac:cxnSpMk id="18" creationId="{D83533EC-7F55-EA54-E254-D7652EB93296}"/>
          </ac:cxnSpMkLst>
        </pc:cxnChg>
        <pc:cxnChg chg="mod">
          <ac:chgData name="Phillip Kaufman" userId="c001b2a046940d7c" providerId="LiveId" clId="{5CB25B10-5B1C-4017-B167-ED3104435743}" dt="2024-05-14T06:47:10.844" v="765"/>
          <ac:cxnSpMkLst>
            <pc:docMk/>
            <pc:sldMk cId="2000645116" sldId="946"/>
            <ac:cxnSpMk id="19" creationId="{F544A168-939D-394F-9488-4DE278E349C3}"/>
          </ac:cxnSpMkLst>
        </pc:cxnChg>
        <pc:cxnChg chg="mod">
          <ac:chgData name="Phillip Kaufman" userId="c001b2a046940d7c" providerId="LiveId" clId="{5CB25B10-5B1C-4017-B167-ED3104435743}" dt="2024-05-14T06:47:10.844" v="765"/>
          <ac:cxnSpMkLst>
            <pc:docMk/>
            <pc:sldMk cId="2000645116" sldId="946"/>
            <ac:cxnSpMk id="20" creationId="{DCC50A04-9193-A373-0AFF-CC2B1173CF20}"/>
          </ac:cxnSpMkLst>
        </pc:cxnChg>
        <pc:cxnChg chg="mod">
          <ac:chgData name="Phillip Kaufman" userId="c001b2a046940d7c" providerId="LiveId" clId="{5CB25B10-5B1C-4017-B167-ED3104435743}" dt="2024-05-14T06:47:10.844" v="765"/>
          <ac:cxnSpMkLst>
            <pc:docMk/>
            <pc:sldMk cId="2000645116" sldId="946"/>
            <ac:cxnSpMk id="21" creationId="{A05ECD9D-1860-3019-9326-DA7720603005}"/>
          </ac:cxnSpMkLst>
        </pc:cxnChg>
        <pc:cxnChg chg="mod">
          <ac:chgData name="Phillip Kaufman" userId="c001b2a046940d7c" providerId="LiveId" clId="{5CB25B10-5B1C-4017-B167-ED3104435743}" dt="2024-05-14T06:47:10.844" v="765"/>
          <ac:cxnSpMkLst>
            <pc:docMk/>
            <pc:sldMk cId="2000645116" sldId="946"/>
            <ac:cxnSpMk id="22" creationId="{1681A7C9-6192-CFC6-FAC9-EA65449808EE}"/>
          </ac:cxnSpMkLst>
        </pc:cxnChg>
        <pc:cxnChg chg="mod">
          <ac:chgData name="Phillip Kaufman" userId="c001b2a046940d7c" providerId="LiveId" clId="{5CB25B10-5B1C-4017-B167-ED3104435743}" dt="2024-05-14T06:47:10.844" v="765"/>
          <ac:cxnSpMkLst>
            <pc:docMk/>
            <pc:sldMk cId="2000645116" sldId="946"/>
            <ac:cxnSpMk id="23" creationId="{3D1549FB-6D5E-B98D-6BBC-9C8A1F4C2EF4}"/>
          </ac:cxnSpMkLst>
        </pc:cxnChg>
        <pc:cxnChg chg="mod">
          <ac:chgData name="Phillip Kaufman" userId="c001b2a046940d7c" providerId="LiveId" clId="{5CB25B10-5B1C-4017-B167-ED3104435743}" dt="2024-05-14T06:47:10.844" v="765"/>
          <ac:cxnSpMkLst>
            <pc:docMk/>
            <pc:sldMk cId="2000645116" sldId="946"/>
            <ac:cxnSpMk id="24" creationId="{52CE14DC-50AE-51D4-D881-C2DCAA3375D8}"/>
          </ac:cxnSpMkLst>
        </pc:cxnChg>
        <pc:cxnChg chg="mod">
          <ac:chgData name="Phillip Kaufman" userId="c001b2a046940d7c" providerId="LiveId" clId="{5CB25B10-5B1C-4017-B167-ED3104435743}" dt="2024-05-14T06:47:10.844" v="765"/>
          <ac:cxnSpMkLst>
            <pc:docMk/>
            <pc:sldMk cId="2000645116" sldId="946"/>
            <ac:cxnSpMk id="25" creationId="{4A6A268E-7DE5-3D77-6832-654497A67755}"/>
          </ac:cxnSpMkLst>
        </pc:cxnChg>
        <pc:cxnChg chg="mod">
          <ac:chgData name="Phillip Kaufman" userId="c001b2a046940d7c" providerId="LiveId" clId="{5CB25B10-5B1C-4017-B167-ED3104435743}" dt="2024-05-14T06:47:10.844" v="765"/>
          <ac:cxnSpMkLst>
            <pc:docMk/>
            <pc:sldMk cId="2000645116" sldId="946"/>
            <ac:cxnSpMk id="26" creationId="{3D52B500-11BA-718D-414C-4F442A3C6024}"/>
          </ac:cxnSpMkLst>
        </pc:cxnChg>
        <pc:cxnChg chg="mod">
          <ac:chgData name="Phillip Kaufman" userId="c001b2a046940d7c" providerId="LiveId" clId="{5CB25B10-5B1C-4017-B167-ED3104435743}" dt="2024-05-14T06:47:10.844" v="765"/>
          <ac:cxnSpMkLst>
            <pc:docMk/>
            <pc:sldMk cId="2000645116" sldId="946"/>
            <ac:cxnSpMk id="27" creationId="{FF8CA2DE-5FB8-DD67-3DC9-0D45CC2D8491}"/>
          </ac:cxnSpMkLst>
        </pc:cxnChg>
        <pc:cxnChg chg="mod">
          <ac:chgData name="Phillip Kaufman" userId="c001b2a046940d7c" providerId="LiveId" clId="{5CB25B10-5B1C-4017-B167-ED3104435743}" dt="2024-05-14T06:47:10.844" v="765"/>
          <ac:cxnSpMkLst>
            <pc:docMk/>
            <pc:sldMk cId="2000645116" sldId="946"/>
            <ac:cxnSpMk id="28" creationId="{8DB534F7-D995-4DC8-375D-42C0F2A7D6C2}"/>
          </ac:cxnSpMkLst>
        </pc:cxnChg>
        <pc:cxnChg chg="mod">
          <ac:chgData name="Phillip Kaufman" userId="c001b2a046940d7c" providerId="LiveId" clId="{5CB25B10-5B1C-4017-B167-ED3104435743}" dt="2024-05-14T06:47:10.844" v="765"/>
          <ac:cxnSpMkLst>
            <pc:docMk/>
            <pc:sldMk cId="2000645116" sldId="946"/>
            <ac:cxnSpMk id="29" creationId="{4A1F6157-9506-CBF7-A19C-FB5FC8FD0B47}"/>
          </ac:cxnSpMkLst>
        </pc:cxnChg>
        <pc:cxnChg chg="mod">
          <ac:chgData name="Phillip Kaufman" userId="c001b2a046940d7c" providerId="LiveId" clId="{5CB25B10-5B1C-4017-B167-ED3104435743}" dt="2024-05-14T06:47:10.844" v="765"/>
          <ac:cxnSpMkLst>
            <pc:docMk/>
            <pc:sldMk cId="2000645116" sldId="946"/>
            <ac:cxnSpMk id="30" creationId="{AA103F63-573A-5C89-CC2F-E948720D3D3A}"/>
          </ac:cxnSpMkLst>
        </pc:cxnChg>
        <pc:cxnChg chg="mod">
          <ac:chgData name="Phillip Kaufman" userId="c001b2a046940d7c" providerId="LiveId" clId="{5CB25B10-5B1C-4017-B167-ED3104435743}" dt="2024-05-14T06:47:10.844" v="765"/>
          <ac:cxnSpMkLst>
            <pc:docMk/>
            <pc:sldMk cId="2000645116" sldId="946"/>
            <ac:cxnSpMk id="31" creationId="{A6AEE9BB-73C6-9B7E-4589-6A660200DC51}"/>
          </ac:cxnSpMkLst>
        </pc:cxnChg>
        <pc:cxnChg chg="mod">
          <ac:chgData name="Phillip Kaufman" userId="c001b2a046940d7c" providerId="LiveId" clId="{5CB25B10-5B1C-4017-B167-ED3104435743}" dt="2024-05-14T06:47:10.844" v="765"/>
          <ac:cxnSpMkLst>
            <pc:docMk/>
            <pc:sldMk cId="2000645116" sldId="946"/>
            <ac:cxnSpMk id="32" creationId="{69A93CD2-ED92-4690-DBC2-7DAA02C03DFC}"/>
          </ac:cxnSpMkLst>
        </pc:cxnChg>
        <pc:cxnChg chg="mod">
          <ac:chgData name="Phillip Kaufman" userId="c001b2a046940d7c" providerId="LiveId" clId="{5CB25B10-5B1C-4017-B167-ED3104435743}" dt="2024-05-14T06:47:10.844" v="765"/>
          <ac:cxnSpMkLst>
            <pc:docMk/>
            <pc:sldMk cId="2000645116" sldId="946"/>
            <ac:cxnSpMk id="33" creationId="{9A67009A-04BE-AF33-C110-BCDD9E5FFB07}"/>
          </ac:cxnSpMkLst>
        </pc:cxnChg>
        <pc:cxnChg chg="mod">
          <ac:chgData name="Phillip Kaufman" userId="c001b2a046940d7c" providerId="LiveId" clId="{5CB25B10-5B1C-4017-B167-ED3104435743}" dt="2024-05-14T06:47:10.844" v="765"/>
          <ac:cxnSpMkLst>
            <pc:docMk/>
            <pc:sldMk cId="2000645116" sldId="946"/>
            <ac:cxnSpMk id="34" creationId="{B7AEED19-7843-5839-8609-D0388581F326}"/>
          </ac:cxnSpMkLst>
        </pc:cxnChg>
        <pc:cxnChg chg="mod">
          <ac:chgData name="Phillip Kaufman" userId="c001b2a046940d7c" providerId="LiveId" clId="{5CB25B10-5B1C-4017-B167-ED3104435743}" dt="2024-05-14T06:47:10.844" v="765"/>
          <ac:cxnSpMkLst>
            <pc:docMk/>
            <pc:sldMk cId="2000645116" sldId="946"/>
            <ac:cxnSpMk id="35" creationId="{02AE6965-3CCF-1699-FEEF-F17F9266633A}"/>
          </ac:cxnSpMkLst>
        </pc:cxnChg>
        <pc:cxnChg chg="mod">
          <ac:chgData name="Phillip Kaufman" userId="c001b2a046940d7c" providerId="LiveId" clId="{5CB25B10-5B1C-4017-B167-ED3104435743}" dt="2024-05-14T06:47:10.844" v="765"/>
          <ac:cxnSpMkLst>
            <pc:docMk/>
            <pc:sldMk cId="2000645116" sldId="946"/>
            <ac:cxnSpMk id="36" creationId="{4D24C3D6-6D7F-B724-44F8-9F93D32B6DF0}"/>
          </ac:cxnSpMkLst>
        </pc:cxnChg>
        <pc:cxnChg chg="mod">
          <ac:chgData name="Phillip Kaufman" userId="c001b2a046940d7c" providerId="LiveId" clId="{5CB25B10-5B1C-4017-B167-ED3104435743}" dt="2024-05-14T06:47:10.844" v="765"/>
          <ac:cxnSpMkLst>
            <pc:docMk/>
            <pc:sldMk cId="2000645116" sldId="946"/>
            <ac:cxnSpMk id="37" creationId="{0E5F7BC1-B66F-ECE6-2FB0-76EC1C95B1EA}"/>
          </ac:cxnSpMkLst>
        </pc:cxnChg>
        <pc:cxnChg chg="mod">
          <ac:chgData name="Phillip Kaufman" userId="c001b2a046940d7c" providerId="LiveId" clId="{5CB25B10-5B1C-4017-B167-ED3104435743}" dt="2024-05-14T06:47:10.844" v="765"/>
          <ac:cxnSpMkLst>
            <pc:docMk/>
            <pc:sldMk cId="2000645116" sldId="946"/>
            <ac:cxnSpMk id="38" creationId="{D644D2F1-5203-8AD2-1BC3-FB822D322B14}"/>
          </ac:cxnSpMkLst>
        </pc:cxnChg>
        <pc:cxnChg chg="mod">
          <ac:chgData name="Phillip Kaufman" userId="c001b2a046940d7c" providerId="LiveId" clId="{5CB25B10-5B1C-4017-B167-ED3104435743}" dt="2024-05-14T06:47:10.844" v="765"/>
          <ac:cxnSpMkLst>
            <pc:docMk/>
            <pc:sldMk cId="2000645116" sldId="946"/>
            <ac:cxnSpMk id="39" creationId="{6666CA82-BB81-F424-090D-E694B0877A6D}"/>
          </ac:cxnSpMkLst>
        </pc:cxnChg>
        <pc:cxnChg chg="mod">
          <ac:chgData name="Phillip Kaufman" userId="c001b2a046940d7c" providerId="LiveId" clId="{5CB25B10-5B1C-4017-B167-ED3104435743}" dt="2024-05-14T06:47:10.844" v="765"/>
          <ac:cxnSpMkLst>
            <pc:docMk/>
            <pc:sldMk cId="2000645116" sldId="946"/>
            <ac:cxnSpMk id="40" creationId="{CBAD9714-8A4C-760F-DA76-75BFA309223F}"/>
          </ac:cxnSpMkLst>
        </pc:cxnChg>
        <pc:cxnChg chg="mod">
          <ac:chgData name="Phillip Kaufman" userId="c001b2a046940d7c" providerId="LiveId" clId="{5CB25B10-5B1C-4017-B167-ED3104435743}" dt="2024-05-14T06:47:10.844" v="765"/>
          <ac:cxnSpMkLst>
            <pc:docMk/>
            <pc:sldMk cId="2000645116" sldId="946"/>
            <ac:cxnSpMk id="41" creationId="{EE842B64-366E-F407-6856-C1C7475AA0EE}"/>
          </ac:cxnSpMkLst>
        </pc:cxnChg>
        <pc:cxnChg chg="mod">
          <ac:chgData name="Phillip Kaufman" userId="c001b2a046940d7c" providerId="LiveId" clId="{5CB25B10-5B1C-4017-B167-ED3104435743}" dt="2024-05-14T06:47:10.844" v="765"/>
          <ac:cxnSpMkLst>
            <pc:docMk/>
            <pc:sldMk cId="2000645116" sldId="946"/>
            <ac:cxnSpMk id="42" creationId="{4085AAF2-964A-3191-BC61-7C7DA7ACCEB3}"/>
          </ac:cxnSpMkLst>
        </pc:cxnChg>
        <pc:cxnChg chg="mod">
          <ac:chgData name="Phillip Kaufman" userId="c001b2a046940d7c" providerId="LiveId" clId="{5CB25B10-5B1C-4017-B167-ED3104435743}" dt="2024-05-14T06:47:10.844" v="765"/>
          <ac:cxnSpMkLst>
            <pc:docMk/>
            <pc:sldMk cId="2000645116" sldId="946"/>
            <ac:cxnSpMk id="43" creationId="{E9361037-E2DB-C299-781F-1FE26C2FB3E4}"/>
          </ac:cxnSpMkLst>
        </pc:cxnChg>
        <pc:cxnChg chg="mod">
          <ac:chgData name="Phillip Kaufman" userId="c001b2a046940d7c" providerId="LiveId" clId="{5CB25B10-5B1C-4017-B167-ED3104435743}" dt="2024-05-14T06:47:10.844" v="765"/>
          <ac:cxnSpMkLst>
            <pc:docMk/>
            <pc:sldMk cId="2000645116" sldId="946"/>
            <ac:cxnSpMk id="44" creationId="{D6401852-5494-0865-168D-FEBD38F081C7}"/>
          </ac:cxnSpMkLst>
        </pc:cxnChg>
        <pc:cxnChg chg="mod">
          <ac:chgData name="Phillip Kaufman" userId="c001b2a046940d7c" providerId="LiveId" clId="{5CB25B10-5B1C-4017-B167-ED3104435743}" dt="2024-05-14T06:47:10.844" v="765"/>
          <ac:cxnSpMkLst>
            <pc:docMk/>
            <pc:sldMk cId="2000645116" sldId="946"/>
            <ac:cxnSpMk id="45" creationId="{78C3FD8B-9877-440D-AA2A-4E7F7C90C6DE}"/>
          </ac:cxnSpMkLst>
        </pc:cxnChg>
        <pc:cxnChg chg="mod">
          <ac:chgData name="Phillip Kaufman" userId="c001b2a046940d7c" providerId="LiveId" clId="{5CB25B10-5B1C-4017-B167-ED3104435743}" dt="2024-05-14T06:47:10.844" v="765"/>
          <ac:cxnSpMkLst>
            <pc:docMk/>
            <pc:sldMk cId="2000645116" sldId="946"/>
            <ac:cxnSpMk id="46" creationId="{F4FF7611-B9B9-CDFA-8BFC-A128EE83AF81}"/>
          </ac:cxnSpMkLst>
        </pc:cxnChg>
        <pc:cxnChg chg="mod">
          <ac:chgData name="Phillip Kaufman" userId="c001b2a046940d7c" providerId="LiveId" clId="{5CB25B10-5B1C-4017-B167-ED3104435743}" dt="2024-05-14T06:47:10.844" v="765"/>
          <ac:cxnSpMkLst>
            <pc:docMk/>
            <pc:sldMk cId="2000645116" sldId="946"/>
            <ac:cxnSpMk id="47" creationId="{EDAAD989-1671-CC13-0BF4-94CE866E033C}"/>
          </ac:cxnSpMkLst>
        </pc:cxnChg>
        <pc:cxnChg chg="mod">
          <ac:chgData name="Phillip Kaufman" userId="c001b2a046940d7c" providerId="LiveId" clId="{5CB25B10-5B1C-4017-B167-ED3104435743}" dt="2024-05-14T06:47:10.844" v="765"/>
          <ac:cxnSpMkLst>
            <pc:docMk/>
            <pc:sldMk cId="2000645116" sldId="946"/>
            <ac:cxnSpMk id="48" creationId="{EDC86D00-8390-D77A-E3DF-C84319039812}"/>
          </ac:cxnSpMkLst>
        </pc:cxnChg>
        <pc:cxnChg chg="mod">
          <ac:chgData name="Phillip Kaufman" userId="c001b2a046940d7c" providerId="LiveId" clId="{5CB25B10-5B1C-4017-B167-ED3104435743}" dt="2024-05-14T06:47:10.844" v="765"/>
          <ac:cxnSpMkLst>
            <pc:docMk/>
            <pc:sldMk cId="2000645116" sldId="946"/>
            <ac:cxnSpMk id="49" creationId="{68984606-0B8F-C0A8-940E-766720D11FA0}"/>
          </ac:cxnSpMkLst>
        </pc:cxnChg>
        <pc:cxnChg chg="mod">
          <ac:chgData name="Phillip Kaufman" userId="c001b2a046940d7c" providerId="LiveId" clId="{5CB25B10-5B1C-4017-B167-ED3104435743}" dt="2024-05-14T06:47:10.844" v="765"/>
          <ac:cxnSpMkLst>
            <pc:docMk/>
            <pc:sldMk cId="2000645116" sldId="946"/>
            <ac:cxnSpMk id="53" creationId="{1EC0D46E-958E-4972-9BE6-822D38A1F3F1}"/>
          </ac:cxnSpMkLst>
        </pc:cxnChg>
        <pc:cxnChg chg="mod">
          <ac:chgData name="Phillip Kaufman" userId="c001b2a046940d7c" providerId="LiveId" clId="{5CB25B10-5B1C-4017-B167-ED3104435743}" dt="2024-05-14T06:47:10.844" v="765"/>
          <ac:cxnSpMkLst>
            <pc:docMk/>
            <pc:sldMk cId="2000645116" sldId="946"/>
            <ac:cxnSpMk id="54" creationId="{0F2F6A05-1D34-12FE-5F21-4B0DA513C1FD}"/>
          </ac:cxnSpMkLst>
        </pc:cxnChg>
      </pc:sldChg>
      <pc:sldChg chg="addSp delSp modSp mod">
        <pc:chgData name="Phillip Kaufman" userId="c001b2a046940d7c" providerId="LiveId" clId="{5CB25B10-5B1C-4017-B167-ED3104435743}" dt="2024-05-14T06:47:03.149" v="763" actId="164"/>
        <pc:sldMkLst>
          <pc:docMk/>
          <pc:sldMk cId="1472554453" sldId="947"/>
        </pc:sldMkLst>
        <pc:spChg chg="mod">
          <ac:chgData name="Phillip Kaufman" userId="c001b2a046940d7c" providerId="LiveId" clId="{5CB25B10-5B1C-4017-B167-ED3104435743}" dt="2024-05-14T06:46:49.703" v="762" actId="338"/>
          <ac:spMkLst>
            <pc:docMk/>
            <pc:sldMk cId="1472554453" sldId="947"/>
            <ac:spMk id="38" creationId="{B12DB08F-4E57-00E2-C642-FABA53C6F325}"/>
          </ac:spMkLst>
        </pc:spChg>
        <pc:spChg chg="mod">
          <ac:chgData name="Phillip Kaufman" userId="c001b2a046940d7c" providerId="LiveId" clId="{5CB25B10-5B1C-4017-B167-ED3104435743}" dt="2024-05-14T06:46:49.703" v="762" actId="338"/>
          <ac:spMkLst>
            <pc:docMk/>
            <pc:sldMk cId="1472554453" sldId="947"/>
            <ac:spMk id="39" creationId="{E83BF801-5BA8-D3FC-CD0F-675D6A907F02}"/>
          </ac:spMkLst>
        </pc:spChg>
        <pc:spChg chg="mod">
          <ac:chgData name="Phillip Kaufman" userId="c001b2a046940d7c" providerId="LiveId" clId="{5CB25B10-5B1C-4017-B167-ED3104435743}" dt="2024-05-14T06:46:49.703" v="762" actId="338"/>
          <ac:spMkLst>
            <pc:docMk/>
            <pc:sldMk cId="1472554453" sldId="947"/>
            <ac:spMk id="40" creationId="{CB87E46D-8509-7202-85E2-09CBA2CA0D8D}"/>
          </ac:spMkLst>
        </pc:spChg>
        <pc:spChg chg="mod">
          <ac:chgData name="Phillip Kaufman" userId="c001b2a046940d7c" providerId="LiveId" clId="{5CB25B10-5B1C-4017-B167-ED3104435743}" dt="2024-05-14T06:46:49.703" v="762" actId="338"/>
          <ac:spMkLst>
            <pc:docMk/>
            <pc:sldMk cId="1472554453" sldId="947"/>
            <ac:spMk id="41" creationId="{CC777DDB-1380-E295-A60C-7592CC9E310E}"/>
          </ac:spMkLst>
        </pc:spChg>
        <pc:spChg chg="mod">
          <ac:chgData name="Phillip Kaufman" userId="c001b2a046940d7c" providerId="LiveId" clId="{5CB25B10-5B1C-4017-B167-ED3104435743}" dt="2024-05-14T06:46:49.703" v="762" actId="338"/>
          <ac:spMkLst>
            <pc:docMk/>
            <pc:sldMk cId="1472554453" sldId="947"/>
            <ac:spMk id="42" creationId="{9121E1DC-54C4-D603-77F2-688858B7F9FC}"/>
          </ac:spMkLst>
        </pc:spChg>
        <pc:spChg chg="mod">
          <ac:chgData name="Phillip Kaufman" userId="c001b2a046940d7c" providerId="LiveId" clId="{5CB25B10-5B1C-4017-B167-ED3104435743}" dt="2024-05-14T06:46:49.703" v="762" actId="338"/>
          <ac:spMkLst>
            <pc:docMk/>
            <pc:sldMk cId="1472554453" sldId="947"/>
            <ac:spMk id="43" creationId="{EB8A4A20-87D8-F03A-97BB-ABD300EF20E7}"/>
          </ac:spMkLst>
        </pc:spChg>
        <pc:spChg chg="mod">
          <ac:chgData name="Phillip Kaufman" userId="c001b2a046940d7c" providerId="LiveId" clId="{5CB25B10-5B1C-4017-B167-ED3104435743}" dt="2024-05-14T06:46:49.703" v="762" actId="338"/>
          <ac:spMkLst>
            <pc:docMk/>
            <pc:sldMk cId="1472554453" sldId="947"/>
            <ac:spMk id="77" creationId="{FB4A908B-EF4F-83DF-6F37-BCCA02B51BAB}"/>
          </ac:spMkLst>
        </pc:spChg>
        <pc:spChg chg="mod">
          <ac:chgData name="Phillip Kaufman" userId="c001b2a046940d7c" providerId="LiveId" clId="{5CB25B10-5B1C-4017-B167-ED3104435743}" dt="2024-05-14T06:46:49.703" v="762" actId="338"/>
          <ac:spMkLst>
            <pc:docMk/>
            <pc:sldMk cId="1472554453" sldId="947"/>
            <ac:spMk id="78" creationId="{A84A4263-D236-F273-033B-B49E922A5129}"/>
          </ac:spMkLst>
        </pc:spChg>
        <pc:grpChg chg="add mod">
          <ac:chgData name="Phillip Kaufman" userId="c001b2a046940d7c" providerId="LiveId" clId="{5CB25B10-5B1C-4017-B167-ED3104435743}" dt="2024-05-14T06:46:49.703" v="762" actId="338"/>
          <ac:grpSpMkLst>
            <pc:docMk/>
            <pc:sldMk cId="1472554453" sldId="947"/>
            <ac:grpSpMk id="4" creationId="{AC34DD4F-BF67-D35B-0CE0-DB1A16CD4F96}"/>
          </ac:grpSpMkLst>
        </pc:grpChg>
        <pc:grpChg chg="add mod">
          <ac:chgData name="Phillip Kaufman" userId="c001b2a046940d7c" providerId="LiveId" clId="{5CB25B10-5B1C-4017-B167-ED3104435743}" dt="2024-05-14T06:47:03.149" v="763" actId="164"/>
          <ac:grpSpMkLst>
            <pc:docMk/>
            <pc:sldMk cId="1472554453" sldId="947"/>
            <ac:grpSpMk id="5" creationId="{9C483F0B-99A2-6369-5A7B-95E7518B6031}"/>
          </ac:grpSpMkLst>
        </pc:grpChg>
        <pc:grpChg chg="del">
          <ac:chgData name="Phillip Kaufman" userId="c001b2a046940d7c" providerId="LiveId" clId="{5CB25B10-5B1C-4017-B167-ED3104435743}" dt="2024-05-14T06:45:53.560" v="744" actId="165"/>
          <ac:grpSpMkLst>
            <pc:docMk/>
            <pc:sldMk cId="1472554453" sldId="947"/>
            <ac:grpSpMk id="34" creationId="{EDCBA5CD-6F9D-1877-25BE-7BE71E28D83D}"/>
          </ac:grpSpMkLst>
        </pc:grpChg>
        <pc:grpChg chg="mod topLvl">
          <ac:chgData name="Phillip Kaufman" userId="c001b2a046940d7c" providerId="LiveId" clId="{5CB25B10-5B1C-4017-B167-ED3104435743}" dt="2024-05-14T06:47:03.149" v="763" actId="164"/>
          <ac:grpSpMkLst>
            <pc:docMk/>
            <pc:sldMk cId="1472554453" sldId="947"/>
            <ac:grpSpMk id="35" creationId="{AD9BCFC3-2729-EA5F-522D-66461F006684}"/>
          </ac:grpSpMkLst>
        </pc:grpChg>
        <pc:grpChg chg="mod topLvl">
          <ac:chgData name="Phillip Kaufman" userId="c001b2a046940d7c" providerId="LiveId" clId="{5CB25B10-5B1C-4017-B167-ED3104435743}" dt="2024-05-14T06:47:03.149" v="763" actId="164"/>
          <ac:grpSpMkLst>
            <pc:docMk/>
            <pc:sldMk cId="1472554453" sldId="947"/>
            <ac:grpSpMk id="36" creationId="{E58F96F7-3AB7-07B0-C226-C5A3406C4343}"/>
          </ac:grpSpMkLst>
        </pc:grpChg>
        <pc:grpChg chg="mod topLvl">
          <ac:chgData name="Phillip Kaufman" userId="c001b2a046940d7c" providerId="LiveId" clId="{5CB25B10-5B1C-4017-B167-ED3104435743}" dt="2024-05-14T06:47:03.149" v="763" actId="164"/>
          <ac:grpSpMkLst>
            <pc:docMk/>
            <pc:sldMk cId="1472554453" sldId="947"/>
            <ac:grpSpMk id="37" creationId="{83B6D9BC-1984-F4F9-87FA-616458FC6995}"/>
          </ac:grpSpMkLst>
        </pc:grpChg>
        <pc:grpChg chg="mod">
          <ac:chgData name="Phillip Kaufman" userId="c001b2a046940d7c" providerId="LiveId" clId="{5CB25B10-5B1C-4017-B167-ED3104435743}" dt="2024-05-14T06:46:49.703" v="762" actId="338"/>
          <ac:grpSpMkLst>
            <pc:docMk/>
            <pc:sldMk cId="1472554453" sldId="947"/>
            <ac:grpSpMk id="44" creationId="{649D4F07-ABDB-AFA3-2B37-862901206786}"/>
          </ac:grpSpMkLst>
        </pc:grpChg>
        <pc:grpChg chg="mod">
          <ac:chgData name="Phillip Kaufman" userId="c001b2a046940d7c" providerId="LiveId" clId="{5CB25B10-5B1C-4017-B167-ED3104435743}" dt="2024-05-14T06:46:49.703" v="762" actId="338"/>
          <ac:grpSpMkLst>
            <pc:docMk/>
            <pc:sldMk cId="1472554453" sldId="947"/>
            <ac:grpSpMk id="79" creationId="{4BC4A5A9-A987-30CE-CFBF-7350B131CA70}"/>
          </ac:grpSpMkLst>
        </pc:grpChg>
        <pc:cxnChg chg="mod">
          <ac:chgData name="Phillip Kaufman" userId="c001b2a046940d7c" providerId="LiveId" clId="{5CB25B10-5B1C-4017-B167-ED3104435743}" dt="2024-05-14T06:46:49.703" v="762" actId="338"/>
          <ac:cxnSpMkLst>
            <pc:docMk/>
            <pc:sldMk cId="1472554453" sldId="947"/>
            <ac:cxnSpMk id="45" creationId="{AE332837-84F0-D11F-1F19-1276D3DDCCDD}"/>
          </ac:cxnSpMkLst>
        </pc:cxnChg>
        <pc:cxnChg chg="mod">
          <ac:chgData name="Phillip Kaufman" userId="c001b2a046940d7c" providerId="LiveId" clId="{5CB25B10-5B1C-4017-B167-ED3104435743}" dt="2024-05-14T06:46:49.703" v="762" actId="338"/>
          <ac:cxnSpMkLst>
            <pc:docMk/>
            <pc:sldMk cId="1472554453" sldId="947"/>
            <ac:cxnSpMk id="46" creationId="{2A0F40D0-293F-7D88-E2F7-1F448080B287}"/>
          </ac:cxnSpMkLst>
        </pc:cxnChg>
        <pc:cxnChg chg="mod">
          <ac:chgData name="Phillip Kaufman" userId="c001b2a046940d7c" providerId="LiveId" clId="{5CB25B10-5B1C-4017-B167-ED3104435743}" dt="2024-05-14T06:46:49.703" v="762" actId="338"/>
          <ac:cxnSpMkLst>
            <pc:docMk/>
            <pc:sldMk cId="1472554453" sldId="947"/>
            <ac:cxnSpMk id="47" creationId="{78AC2192-BE73-E2EB-81C5-ECC0B09703FB}"/>
          </ac:cxnSpMkLst>
        </pc:cxnChg>
        <pc:cxnChg chg="mod">
          <ac:chgData name="Phillip Kaufman" userId="c001b2a046940d7c" providerId="LiveId" clId="{5CB25B10-5B1C-4017-B167-ED3104435743}" dt="2024-05-14T06:46:49.703" v="762" actId="338"/>
          <ac:cxnSpMkLst>
            <pc:docMk/>
            <pc:sldMk cId="1472554453" sldId="947"/>
            <ac:cxnSpMk id="48" creationId="{7FED69A1-247C-DB70-8735-E70ADD38450A}"/>
          </ac:cxnSpMkLst>
        </pc:cxnChg>
        <pc:cxnChg chg="mod">
          <ac:chgData name="Phillip Kaufman" userId="c001b2a046940d7c" providerId="LiveId" clId="{5CB25B10-5B1C-4017-B167-ED3104435743}" dt="2024-05-14T06:46:49.703" v="762" actId="338"/>
          <ac:cxnSpMkLst>
            <pc:docMk/>
            <pc:sldMk cId="1472554453" sldId="947"/>
            <ac:cxnSpMk id="49" creationId="{BB8AE6BF-D27D-6470-AE9D-9E5F19777168}"/>
          </ac:cxnSpMkLst>
        </pc:cxnChg>
        <pc:cxnChg chg="mod">
          <ac:chgData name="Phillip Kaufman" userId="c001b2a046940d7c" providerId="LiveId" clId="{5CB25B10-5B1C-4017-B167-ED3104435743}" dt="2024-05-14T06:46:49.703" v="762" actId="338"/>
          <ac:cxnSpMkLst>
            <pc:docMk/>
            <pc:sldMk cId="1472554453" sldId="947"/>
            <ac:cxnSpMk id="50" creationId="{F5FD4B3E-95CD-F901-7129-274E423F1175}"/>
          </ac:cxnSpMkLst>
        </pc:cxnChg>
        <pc:cxnChg chg="mod">
          <ac:chgData name="Phillip Kaufman" userId="c001b2a046940d7c" providerId="LiveId" clId="{5CB25B10-5B1C-4017-B167-ED3104435743}" dt="2024-05-14T06:46:49.703" v="762" actId="338"/>
          <ac:cxnSpMkLst>
            <pc:docMk/>
            <pc:sldMk cId="1472554453" sldId="947"/>
            <ac:cxnSpMk id="51" creationId="{B042D568-A74F-8F5A-2D0D-DA4EC65F1449}"/>
          </ac:cxnSpMkLst>
        </pc:cxnChg>
        <pc:cxnChg chg="mod">
          <ac:chgData name="Phillip Kaufman" userId="c001b2a046940d7c" providerId="LiveId" clId="{5CB25B10-5B1C-4017-B167-ED3104435743}" dt="2024-05-14T06:46:49.703" v="762" actId="338"/>
          <ac:cxnSpMkLst>
            <pc:docMk/>
            <pc:sldMk cId="1472554453" sldId="947"/>
            <ac:cxnSpMk id="52" creationId="{64C0D015-0EC7-D784-938D-C38EBB44D690}"/>
          </ac:cxnSpMkLst>
        </pc:cxnChg>
        <pc:cxnChg chg="mod">
          <ac:chgData name="Phillip Kaufman" userId="c001b2a046940d7c" providerId="LiveId" clId="{5CB25B10-5B1C-4017-B167-ED3104435743}" dt="2024-05-14T06:46:49.703" v="762" actId="338"/>
          <ac:cxnSpMkLst>
            <pc:docMk/>
            <pc:sldMk cId="1472554453" sldId="947"/>
            <ac:cxnSpMk id="53" creationId="{A3BFC0D1-0B55-1ED8-D481-2DCA54DF39D8}"/>
          </ac:cxnSpMkLst>
        </pc:cxnChg>
        <pc:cxnChg chg="mod">
          <ac:chgData name="Phillip Kaufman" userId="c001b2a046940d7c" providerId="LiveId" clId="{5CB25B10-5B1C-4017-B167-ED3104435743}" dt="2024-05-14T06:46:49.703" v="762" actId="338"/>
          <ac:cxnSpMkLst>
            <pc:docMk/>
            <pc:sldMk cId="1472554453" sldId="947"/>
            <ac:cxnSpMk id="54" creationId="{E07D415A-545D-E17F-0A70-99BF25BD9523}"/>
          </ac:cxnSpMkLst>
        </pc:cxnChg>
        <pc:cxnChg chg="mod">
          <ac:chgData name="Phillip Kaufman" userId="c001b2a046940d7c" providerId="LiveId" clId="{5CB25B10-5B1C-4017-B167-ED3104435743}" dt="2024-05-14T06:46:49.703" v="762" actId="338"/>
          <ac:cxnSpMkLst>
            <pc:docMk/>
            <pc:sldMk cId="1472554453" sldId="947"/>
            <ac:cxnSpMk id="55" creationId="{527C0A29-A160-43A1-8488-81BBD2B24A72}"/>
          </ac:cxnSpMkLst>
        </pc:cxnChg>
        <pc:cxnChg chg="mod">
          <ac:chgData name="Phillip Kaufman" userId="c001b2a046940d7c" providerId="LiveId" clId="{5CB25B10-5B1C-4017-B167-ED3104435743}" dt="2024-05-14T06:46:49.703" v="762" actId="338"/>
          <ac:cxnSpMkLst>
            <pc:docMk/>
            <pc:sldMk cId="1472554453" sldId="947"/>
            <ac:cxnSpMk id="56" creationId="{E9D086D7-243A-DAD2-B03A-E3B645AE657C}"/>
          </ac:cxnSpMkLst>
        </pc:cxnChg>
        <pc:cxnChg chg="mod">
          <ac:chgData name="Phillip Kaufman" userId="c001b2a046940d7c" providerId="LiveId" clId="{5CB25B10-5B1C-4017-B167-ED3104435743}" dt="2024-05-14T06:46:49.703" v="762" actId="338"/>
          <ac:cxnSpMkLst>
            <pc:docMk/>
            <pc:sldMk cId="1472554453" sldId="947"/>
            <ac:cxnSpMk id="57" creationId="{F087534E-74A5-3B4B-F5DE-33E2A8DBE7A1}"/>
          </ac:cxnSpMkLst>
        </pc:cxnChg>
        <pc:cxnChg chg="mod">
          <ac:chgData name="Phillip Kaufman" userId="c001b2a046940d7c" providerId="LiveId" clId="{5CB25B10-5B1C-4017-B167-ED3104435743}" dt="2024-05-14T06:46:49.703" v="762" actId="338"/>
          <ac:cxnSpMkLst>
            <pc:docMk/>
            <pc:sldMk cId="1472554453" sldId="947"/>
            <ac:cxnSpMk id="58" creationId="{6927B7FF-6CAF-8E52-ADBC-30C394B4F166}"/>
          </ac:cxnSpMkLst>
        </pc:cxnChg>
        <pc:cxnChg chg="mod">
          <ac:chgData name="Phillip Kaufman" userId="c001b2a046940d7c" providerId="LiveId" clId="{5CB25B10-5B1C-4017-B167-ED3104435743}" dt="2024-05-14T06:46:49.703" v="762" actId="338"/>
          <ac:cxnSpMkLst>
            <pc:docMk/>
            <pc:sldMk cId="1472554453" sldId="947"/>
            <ac:cxnSpMk id="59" creationId="{D7C12C2E-7F19-2A54-CAF3-3AE2A31BED5B}"/>
          </ac:cxnSpMkLst>
        </pc:cxnChg>
        <pc:cxnChg chg="mod">
          <ac:chgData name="Phillip Kaufman" userId="c001b2a046940d7c" providerId="LiveId" clId="{5CB25B10-5B1C-4017-B167-ED3104435743}" dt="2024-05-14T06:46:49.703" v="762" actId="338"/>
          <ac:cxnSpMkLst>
            <pc:docMk/>
            <pc:sldMk cId="1472554453" sldId="947"/>
            <ac:cxnSpMk id="60" creationId="{4E3B0FCC-E0A2-F98B-2E24-29FF40535D86}"/>
          </ac:cxnSpMkLst>
        </pc:cxnChg>
        <pc:cxnChg chg="mod">
          <ac:chgData name="Phillip Kaufman" userId="c001b2a046940d7c" providerId="LiveId" clId="{5CB25B10-5B1C-4017-B167-ED3104435743}" dt="2024-05-14T06:46:49.703" v="762" actId="338"/>
          <ac:cxnSpMkLst>
            <pc:docMk/>
            <pc:sldMk cId="1472554453" sldId="947"/>
            <ac:cxnSpMk id="61" creationId="{BBA6E28B-9E0E-98C4-05AC-AE7E5878354A}"/>
          </ac:cxnSpMkLst>
        </pc:cxnChg>
        <pc:cxnChg chg="mod">
          <ac:chgData name="Phillip Kaufman" userId="c001b2a046940d7c" providerId="LiveId" clId="{5CB25B10-5B1C-4017-B167-ED3104435743}" dt="2024-05-14T06:46:49.703" v="762" actId="338"/>
          <ac:cxnSpMkLst>
            <pc:docMk/>
            <pc:sldMk cId="1472554453" sldId="947"/>
            <ac:cxnSpMk id="62" creationId="{9998B8DB-A78D-C72D-AAAA-5214D0BF1BFC}"/>
          </ac:cxnSpMkLst>
        </pc:cxnChg>
        <pc:cxnChg chg="mod">
          <ac:chgData name="Phillip Kaufman" userId="c001b2a046940d7c" providerId="LiveId" clId="{5CB25B10-5B1C-4017-B167-ED3104435743}" dt="2024-05-14T06:46:49.703" v="762" actId="338"/>
          <ac:cxnSpMkLst>
            <pc:docMk/>
            <pc:sldMk cId="1472554453" sldId="947"/>
            <ac:cxnSpMk id="63" creationId="{C6A19007-F9CF-2EF8-D92D-E234B331937C}"/>
          </ac:cxnSpMkLst>
        </pc:cxnChg>
        <pc:cxnChg chg="mod">
          <ac:chgData name="Phillip Kaufman" userId="c001b2a046940d7c" providerId="LiveId" clId="{5CB25B10-5B1C-4017-B167-ED3104435743}" dt="2024-05-14T06:46:49.703" v="762" actId="338"/>
          <ac:cxnSpMkLst>
            <pc:docMk/>
            <pc:sldMk cId="1472554453" sldId="947"/>
            <ac:cxnSpMk id="64" creationId="{0AA79403-A288-32E0-7B89-04A80FDF6555}"/>
          </ac:cxnSpMkLst>
        </pc:cxnChg>
        <pc:cxnChg chg="mod">
          <ac:chgData name="Phillip Kaufman" userId="c001b2a046940d7c" providerId="LiveId" clId="{5CB25B10-5B1C-4017-B167-ED3104435743}" dt="2024-05-14T06:46:49.703" v="762" actId="338"/>
          <ac:cxnSpMkLst>
            <pc:docMk/>
            <pc:sldMk cId="1472554453" sldId="947"/>
            <ac:cxnSpMk id="65" creationId="{8FE5B8ED-34EE-B026-360B-08EE8B788C05}"/>
          </ac:cxnSpMkLst>
        </pc:cxnChg>
        <pc:cxnChg chg="mod">
          <ac:chgData name="Phillip Kaufman" userId="c001b2a046940d7c" providerId="LiveId" clId="{5CB25B10-5B1C-4017-B167-ED3104435743}" dt="2024-05-14T06:46:49.703" v="762" actId="338"/>
          <ac:cxnSpMkLst>
            <pc:docMk/>
            <pc:sldMk cId="1472554453" sldId="947"/>
            <ac:cxnSpMk id="66" creationId="{EEEB6195-B676-16EC-30F4-59ACE4066F8A}"/>
          </ac:cxnSpMkLst>
        </pc:cxnChg>
        <pc:cxnChg chg="mod">
          <ac:chgData name="Phillip Kaufman" userId="c001b2a046940d7c" providerId="LiveId" clId="{5CB25B10-5B1C-4017-B167-ED3104435743}" dt="2024-05-14T06:46:49.703" v="762" actId="338"/>
          <ac:cxnSpMkLst>
            <pc:docMk/>
            <pc:sldMk cId="1472554453" sldId="947"/>
            <ac:cxnSpMk id="67" creationId="{68C59A6A-F7EF-62AC-E068-C5A961D6C98C}"/>
          </ac:cxnSpMkLst>
        </pc:cxnChg>
        <pc:cxnChg chg="mod">
          <ac:chgData name="Phillip Kaufman" userId="c001b2a046940d7c" providerId="LiveId" clId="{5CB25B10-5B1C-4017-B167-ED3104435743}" dt="2024-05-14T06:46:49.703" v="762" actId="338"/>
          <ac:cxnSpMkLst>
            <pc:docMk/>
            <pc:sldMk cId="1472554453" sldId="947"/>
            <ac:cxnSpMk id="68" creationId="{1836FB47-6551-E83C-0E6C-15C0245A1525}"/>
          </ac:cxnSpMkLst>
        </pc:cxnChg>
        <pc:cxnChg chg="mod">
          <ac:chgData name="Phillip Kaufman" userId="c001b2a046940d7c" providerId="LiveId" clId="{5CB25B10-5B1C-4017-B167-ED3104435743}" dt="2024-05-14T06:46:49.703" v="762" actId="338"/>
          <ac:cxnSpMkLst>
            <pc:docMk/>
            <pc:sldMk cId="1472554453" sldId="947"/>
            <ac:cxnSpMk id="69" creationId="{B2FC5DB3-37D4-4AD5-31CD-EE5E1B91BEB0}"/>
          </ac:cxnSpMkLst>
        </pc:cxnChg>
        <pc:cxnChg chg="mod">
          <ac:chgData name="Phillip Kaufman" userId="c001b2a046940d7c" providerId="LiveId" clId="{5CB25B10-5B1C-4017-B167-ED3104435743}" dt="2024-05-14T06:46:49.703" v="762" actId="338"/>
          <ac:cxnSpMkLst>
            <pc:docMk/>
            <pc:sldMk cId="1472554453" sldId="947"/>
            <ac:cxnSpMk id="70" creationId="{9EEDEE62-9379-52AA-2C89-18EC532C0C88}"/>
          </ac:cxnSpMkLst>
        </pc:cxnChg>
        <pc:cxnChg chg="mod">
          <ac:chgData name="Phillip Kaufman" userId="c001b2a046940d7c" providerId="LiveId" clId="{5CB25B10-5B1C-4017-B167-ED3104435743}" dt="2024-05-14T06:46:49.703" v="762" actId="338"/>
          <ac:cxnSpMkLst>
            <pc:docMk/>
            <pc:sldMk cId="1472554453" sldId="947"/>
            <ac:cxnSpMk id="71" creationId="{E6CA93C0-F7C5-95B2-B37F-FED0C2BD8704}"/>
          </ac:cxnSpMkLst>
        </pc:cxnChg>
        <pc:cxnChg chg="mod">
          <ac:chgData name="Phillip Kaufman" userId="c001b2a046940d7c" providerId="LiveId" clId="{5CB25B10-5B1C-4017-B167-ED3104435743}" dt="2024-05-14T06:46:49.703" v="762" actId="338"/>
          <ac:cxnSpMkLst>
            <pc:docMk/>
            <pc:sldMk cId="1472554453" sldId="947"/>
            <ac:cxnSpMk id="72" creationId="{B02FAFC3-3BA2-B1B3-2D66-613C53F5C388}"/>
          </ac:cxnSpMkLst>
        </pc:cxnChg>
        <pc:cxnChg chg="mod">
          <ac:chgData name="Phillip Kaufman" userId="c001b2a046940d7c" providerId="LiveId" clId="{5CB25B10-5B1C-4017-B167-ED3104435743}" dt="2024-05-14T06:46:49.703" v="762" actId="338"/>
          <ac:cxnSpMkLst>
            <pc:docMk/>
            <pc:sldMk cId="1472554453" sldId="947"/>
            <ac:cxnSpMk id="73" creationId="{25E48E28-B448-639F-0092-73E1E1264519}"/>
          </ac:cxnSpMkLst>
        </pc:cxnChg>
        <pc:cxnChg chg="mod">
          <ac:chgData name="Phillip Kaufman" userId="c001b2a046940d7c" providerId="LiveId" clId="{5CB25B10-5B1C-4017-B167-ED3104435743}" dt="2024-05-14T06:46:49.703" v="762" actId="338"/>
          <ac:cxnSpMkLst>
            <pc:docMk/>
            <pc:sldMk cId="1472554453" sldId="947"/>
            <ac:cxnSpMk id="74" creationId="{298E67C6-1098-8326-8A9F-C9FD0C64637C}"/>
          </ac:cxnSpMkLst>
        </pc:cxnChg>
        <pc:cxnChg chg="mod">
          <ac:chgData name="Phillip Kaufman" userId="c001b2a046940d7c" providerId="LiveId" clId="{5CB25B10-5B1C-4017-B167-ED3104435743}" dt="2024-05-14T06:46:49.703" v="762" actId="338"/>
          <ac:cxnSpMkLst>
            <pc:docMk/>
            <pc:sldMk cId="1472554453" sldId="947"/>
            <ac:cxnSpMk id="75" creationId="{45375A77-C7B4-9FCD-494F-C565F8D3B229}"/>
          </ac:cxnSpMkLst>
        </pc:cxnChg>
        <pc:cxnChg chg="mod">
          <ac:chgData name="Phillip Kaufman" userId="c001b2a046940d7c" providerId="LiveId" clId="{5CB25B10-5B1C-4017-B167-ED3104435743}" dt="2024-05-14T06:46:49.703" v="762" actId="338"/>
          <ac:cxnSpMkLst>
            <pc:docMk/>
            <pc:sldMk cId="1472554453" sldId="947"/>
            <ac:cxnSpMk id="76" creationId="{7CB275DC-1F4C-7F6B-2EBA-CE1E677A4A9D}"/>
          </ac:cxnSpMkLst>
        </pc:cxnChg>
        <pc:cxnChg chg="mod">
          <ac:chgData name="Phillip Kaufman" userId="c001b2a046940d7c" providerId="LiveId" clId="{5CB25B10-5B1C-4017-B167-ED3104435743}" dt="2024-05-14T06:46:49.703" v="762" actId="338"/>
          <ac:cxnSpMkLst>
            <pc:docMk/>
            <pc:sldMk cId="1472554453" sldId="947"/>
            <ac:cxnSpMk id="80" creationId="{DA253E7E-97F7-383E-A99E-6675C9EBE620}"/>
          </ac:cxnSpMkLst>
        </pc:cxnChg>
        <pc:cxnChg chg="mod">
          <ac:chgData name="Phillip Kaufman" userId="c001b2a046940d7c" providerId="LiveId" clId="{5CB25B10-5B1C-4017-B167-ED3104435743}" dt="2024-05-14T06:46:49.703" v="762" actId="338"/>
          <ac:cxnSpMkLst>
            <pc:docMk/>
            <pc:sldMk cId="1472554453" sldId="947"/>
            <ac:cxnSpMk id="81" creationId="{B97D9803-A654-FC2D-FC21-BAE8F2E3A38B}"/>
          </ac:cxnSpMkLst>
        </pc:cxnChg>
      </pc:sldChg>
      <pc:sldChg chg="addSp delSp modSp mod">
        <pc:chgData name="Phillip Kaufman" userId="c001b2a046940d7c" providerId="LiveId" clId="{5CB25B10-5B1C-4017-B167-ED3104435743}" dt="2024-05-16T08:19:10.104" v="2272" actId="20577"/>
        <pc:sldMkLst>
          <pc:docMk/>
          <pc:sldMk cId="2393263260" sldId="948"/>
        </pc:sldMkLst>
        <pc:spChg chg="mod">
          <ac:chgData name="Phillip Kaufman" userId="c001b2a046940d7c" providerId="LiveId" clId="{5CB25B10-5B1C-4017-B167-ED3104435743}" dt="2024-05-14T06:46:49.142" v="761" actId="165"/>
          <ac:spMkLst>
            <pc:docMk/>
            <pc:sldMk cId="2393263260" sldId="948"/>
            <ac:spMk id="13" creationId="{AD7BBF35-DDEC-AB22-0B2E-9F27D2EBE013}"/>
          </ac:spMkLst>
        </pc:spChg>
        <pc:spChg chg="mod">
          <ac:chgData name="Phillip Kaufman" userId="c001b2a046940d7c" providerId="LiveId" clId="{5CB25B10-5B1C-4017-B167-ED3104435743}" dt="2024-05-14T06:46:49.142" v="761" actId="165"/>
          <ac:spMkLst>
            <pc:docMk/>
            <pc:sldMk cId="2393263260" sldId="948"/>
            <ac:spMk id="14" creationId="{9F306848-2E55-D948-BF3D-4A954FF8AFDC}"/>
          </ac:spMkLst>
        </pc:spChg>
        <pc:spChg chg="mod">
          <ac:chgData name="Phillip Kaufman" userId="c001b2a046940d7c" providerId="LiveId" clId="{5CB25B10-5B1C-4017-B167-ED3104435743}" dt="2024-05-14T06:46:49.142" v="761" actId="165"/>
          <ac:spMkLst>
            <pc:docMk/>
            <pc:sldMk cId="2393263260" sldId="948"/>
            <ac:spMk id="16" creationId="{1B0B832D-700B-60C8-DD32-EA08E816C500}"/>
          </ac:spMkLst>
        </pc:spChg>
        <pc:spChg chg="mod">
          <ac:chgData name="Phillip Kaufman" userId="c001b2a046940d7c" providerId="LiveId" clId="{5CB25B10-5B1C-4017-B167-ED3104435743}" dt="2024-05-14T06:46:49.142" v="761" actId="165"/>
          <ac:spMkLst>
            <pc:docMk/>
            <pc:sldMk cId="2393263260" sldId="948"/>
            <ac:spMk id="17" creationId="{5331E30F-AEB3-6795-A321-1831D8801C8E}"/>
          </ac:spMkLst>
        </pc:spChg>
        <pc:spChg chg="mod">
          <ac:chgData name="Phillip Kaufman" userId="c001b2a046940d7c" providerId="LiveId" clId="{5CB25B10-5B1C-4017-B167-ED3104435743}" dt="2024-05-14T06:46:49.142" v="761" actId="165"/>
          <ac:spMkLst>
            <pc:docMk/>
            <pc:sldMk cId="2393263260" sldId="948"/>
            <ac:spMk id="18" creationId="{5001E28D-F766-A40D-EF36-41003A56F0CD}"/>
          </ac:spMkLst>
        </pc:spChg>
        <pc:spChg chg="mod">
          <ac:chgData name="Phillip Kaufman" userId="c001b2a046940d7c" providerId="LiveId" clId="{5CB25B10-5B1C-4017-B167-ED3104435743}" dt="2024-05-14T06:46:49.142" v="761" actId="165"/>
          <ac:spMkLst>
            <pc:docMk/>
            <pc:sldMk cId="2393263260" sldId="948"/>
            <ac:spMk id="19" creationId="{EE2B940F-4931-71EB-9455-6C8BB4625F3C}"/>
          </ac:spMkLst>
        </pc:spChg>
        <pc:spChg chg="mod">
          <ac:chgData name="Phillip Kaufman" userId="c001b2a046940d7c" providerId="LiveId" clId="{5CB25B10-5B1C-4017-B167-ED3104435743}" dt="2024-05-14T06:47:56.371" v="780" actId="165"/>
          <ac:spMkLst>
            <pc:docMk/>
            <pc:sldMk cId="2393263260" sldId="948"/>
            <ac:spMk id="23" creationId="{EBD43448-A4DF-B7E7-28F9-E1CFF0D59D38}"/>
          </ac:spMkLst>
        </pc:spChg>
        <pc:spChg chg="mod">
          <ac:chgData name="Phillip Kaufman" userId="c001b2a046940d7c" providerId="LiveId" clId="{5CB25B10-5B1C-4017-B167-ED3104435743}" dt="2024-05-14T06:47:56.371" v="780" actId="165"/>
          <ac:spMkLst>
            <pc:docMk/>
            <pc:sldMk cId="2393263260" sldId="948"/>
            <ac:spMk id="24" creationId="{B65E7571-C75B-948B-3B4C-A5E5B5555CD6}"/>
          </ac:spMkLst>
        </pc:spChg>
        <pc:spChg chg="mod">
          <ac:chgData name="Phillip Kaufman" userId="c001b2a046940d7c" providerId="LiveId" clId="{5CB25B10-5B1C-4017-B167-ED3104435743}" dt="2024-05-14T06:47:56.371" v="780" actId="165"/>
          <ac:spMkLst>
            <pc:docMk/>
            <pc:sldMk cId="2393263260" sldId="948"/>
            <ac:spMk id="25" creationId="{478BE640-6C36-7646-278E-776C5EA83FF8}"/>
          </ac:spMkLst>
        </pc:spChg>
        <pc:spChg chg="mod">
          <ac:chgData name="Phillip Kaufman" userId="c001b2a046940d7c" providerId="LiveId" clId="{5CB25B10-5B1C-4017-B167-ED3104435743}" dt="2024-05-14T06:47:56.371" v="780" actId="165"/>
          <ac:spMkLst>
            <pc:docMk/>
            <pc:sldMk cId="2393263260" sldId="948"/>
            <ac:spMk id="26" creationId="{FF28D28B-AC49-3634-0042-E5CD9465F7C4}"/>
          </ac:spMkLst>
        </pc:spChg>
        <pc:spChg chg="mod">
          <ac:chgData name="Phillip Kaufman" userId="c001b2a046940d7c" providerId="LiveId" clId="{5CB25B10-5B1C-4017-B167-ED3104435743}" dt="2024-05-14T06:47:56.371" v="780" actId="165"/>
          <ac:spMkLst>
            <pc:docMk/>
            <pc:sldMk cId="2393263260" sldId="948"/>
            <ac:spMk id="27" creationId="{426E1EB1-7BE3-6342-EF42-C70549F0103E}"/>
          </ac:spMkLst>
        </pc:spChg>
        <pc:spChg chg="mod">
          <ac:chgData name="Phillip Kaufman" userId="c001b2a046940d7c" providerId="LiveId" clId="{5CB25B10-5B1C-4017-B167-ED3104435743}" dt="2024-05-14T06:47:56.371" v="780" actId="165"/>
          <ac:spMkLst>
            <pc:docMk/>
            <pc:sldMk cId="2393263260" sldId="948"/>
            <ac:spMk id="28" creationId="{C3EBFBEC-5C00-28DA-8243-1080D4F4FEAE}"/>
          </ac:spMkLst>
        </pc:spChg>
        <pc:spChg chg="mod">
          <ac:chgData name="Phillip Kaufman" userId="c001b2a046940d7c" providerId="LiveId" clId="{5CB25B10-5B1C-4017-B167-ED3104435743}" dt="2024-05-14T06:46:49.142" v="761" actId="165"/>
          <ac:spMkLst>
            <pc:docMk/>
            <pc:sldMk cId="2393263260" sldId="948"/>
            <ac:spMk id="61" creationId="{34629C6F-2D7D-052E-2051-21C5F9F9A9E6}"/>
          </ac:spMkLst>
        </pc:spChg>
        <pc:spChg chg="mod">
          <ac:chgData name="Phillip Kaufman" userId="c001b2a046940d7c" providerId="LiveId" clId="{5CB25B10-5B1C-4017-B167-ED3104435743}" dt="2024-05-14T06:46:49.142" v="761" actId="165"/>
          <ac:spMkLst>
            <pc:docMk/>
            <pc:sldMk cId="2393263260" sldId="948"/>
            <ac:spMk id="62" creationId="{38CAE910-EFAD-E342-409B-14BEDB3ECCDE}"/>
          </ac:spMkLst>
        </pc:spChg>
        <pc:spChg chg="mod">
          <ac:chgData name="Phillip Kaufman" userId="c001b2a046940d7c" providerId="LiveId" clId="{5CB25B10-5B1C-4017-B167-ED3104435743}" dt="2024-05-16T07:50:25.476" v="1861" actId="1076"/>
          <ac:spMkLst>
            <pc:docMk/>
            <pc:sldMk cId="2393263260" sldId="948"/>
            <ac:spMk id="67" creationId="{D94E4719-B5C3-D4B3-C973-E6869362D98F}"/>
          </ac:spMkLst>
        </pc:spChg>
        <pc:spChg chg="mod">
          <ac:chgData name="Phillip Kaufman" userId="c001b2a046940d7c" providerId="LiveId" clId="{5CB25B10-5B1C-4017-B167-ED3104435743}" dt="2024-05-16T08:19:10.104" v="2272" actId="20577"/>
          <ac:spMkLst>
            <pc:docMk/>
            <pc:sldMk cId="2393263260" sldId="948"/>
            <ac:spMk id="68" creationId="{02CF5547-6D4D-3C07-5E32-34F12FA96A04}"/>
          </ac:spMkLst>
        </pc:spChg>
        <pc:spChg chg="mod">
          <ac:chgData name="Phillip Kaufman" userId="c001b2a046940d7c" providerId="LiveId" clId="{5CB25B10-5B1C-4017-B167-ED3104435743}" dt="2024-05-14T06:47:56.371" v="780" actId="165"/>
          <ac:spMkLst>
            <pc:docMk/>
            <pc:sldMk cId="2393263260" sldId="948"/>
            <ac:spMk id="101" creationId="{9FBA63DA-16A3-D576-9925-A3FC05403283}"/>
          </ac:spMkLst>
        </pc:spChg>
        <pc:spChg chg="mod">
          <ac:chgData name="Phillip Kaufman" userId="c001b2a046940d7c" providerId="LiveId" clId="{5CB25B10-5B1C-4017-B167-ED3104435743}" dt="2024-05-14T06:47:56.371" v="780" actId="165"/>
          <ac:spMkLst>
            <pc:docMk/>
            <pc:sldMk cId="2393263260" sldId="948"/>
            <ac:spMk id="102" creationId="{E9052308-A7C9-C85E-E9E3-5542A5A110D4}"/>
          </ac:spMkLst>
        </pc:spChg>
        <pc:grpChg chg="add del mod">
          <ac:chgData name="Phillip Kaufman" userId="c001b2a046940d7c" providerId="LiveId" clId="{5CB25B10-5B1C-4017-B167-ED3104435743}" dt="2024-05-14T06:47:56.371" v="780" actId="165"/>
          <ac:grpSpMkLst>
            <pc:docMk/>
            <pc:sldMk cId="2393263260" sldId="948"/>
            <ac:grpSpMk id="5" creationId="{FBEC0371-C906-0CEE-E146-C0AB6A8FDB4A}"/>
          </ac:grpSpMkLst>
        </pc:grpChg>
        <pc:grpChg chg="mod topLvl">
          <ac:chgData name="Phillip Kaufman" userId="c001b2a046940d7c" providerId="LiveId" clId="{5CB25B10-5B1C-4017-B167-ED3104435743}" dt="2024-05-14T06:47:56.371" v="780" actId="165"/>
          <ac:grpSpMkLst>
            <pc:docMk/>
            <pc:sldMk cId="2393263260" sldId="948"/>
            <ac:grpSpMk id="6" creationId="{45F21120-2AEF-43C7-BC4A-CDFD9F79B53C}"/>
          </ac:grpSpMkLst>
        </pc:grpChg>
        <pc:grpChg chg="add del mod">
          <ac:chgData name="Phillip Kaufman" userId="c001b2a046940d7c" providerId="LiveId" clId="{5CB25B10-5B1C-4017-B167-ED3104435743}" dt="2024-05-14T06:47:30.716" v="772" actId="478"/>
          <ac:grpSpMkLst>
            <pc:docMk/>
            <pc:sldMk cId="2393263260" sldId="948"/>
            <ac:grpSpMk id="7" creationId="{30882061-E786-2E03-259D-C8C0140630A4}"/>
          </ac:grpSpMkLst>
        </pc:grpChg>
        <pc:grpChg chg="add del mod topLvl">
          <ac:chgData name="Phillip Kaufman" userId="c001b2a046940d7c" providerId="LiveId" clId="{5CB25B10-5B1C-4017-B167-ED3104435743}" dt="2024-05-14T06:46:49.142" v="761" actId="165"/>
          <ac:grpSpMkLst>
            <pc:docMk/>
            <pc:sldMk cId="2393263260" sldId="948"/>
            <ac:grpSpMk id="8" creationId="{29D93D96-1836-82F6-92DE-1EE8793D36F4}"/>
          </ac:grpSpMkLst>
        </pc:grpChg>
        <pc:grpChg chg="add del mod topLvl">
          <ac:chgData name="Phillip Kaufman" userId="c001b2a046940d7c" providerId="LiveId" clId="{5CB25B10-5B1C-4017-B167-ED3104435743}" dt="2024-05-14T06:46:49.142" v="761" actId="165"/>
          <ac:grpSpMkLst>
            <pc:docMk/>
            <pc:sldMk cId="2393263260" sldId="948"/>
            <ac:grpSpMk id="9" creationId="{86127709-BBD4-1571-00F4-6371BAD8321E}"/>
          </ac:grpSpMkLst>
        </pc:grpChg>
        <pc:grpChg chg="mod topLvl">
          <ac:chgData name="Phillip Kaufman" userId="c001b2a046940d7c" providerId="LiveId" clId="{5CB25B10-5B1C-4017-B167-ED3104435743}" dt="2024-05-14T06:46:49.142" v="761" actId="165"/>
          <ac:grpSpMkLst>
            <pc:docMk/>
            <pc:sldMk cId="2393263260" sldId="948"/>
            <ac:grpSpMk id="10" creationId="{EA625621-5AD6-D92B-77EE-E4D594BF571B}"/>
          </ac:grpSpMkLst>
        </pc:grpChg>
        <pc:grpChg chg="add del mod topLvl">
          <ac:chgData name="Phillip Kaufman" userId="c001b2a046940d7c" providerId="LiveId" clId="{5CB25B10-5B1C-4017-B167-ED3104435743}" dt="2024-05-14T06:47:56.371" v="780" actId="165"/>
          <ac:grpSpMkLst>
            <pc:docMk/>
            <pc:sldMk cId="2393263260" sldId="948"/>
            <ac:grpSpMk id="12" creationId="{0BBAFD6C-3765-DFA0-25EB-29A399CA6DB5}"/>
          </ac:grpSpMkLst>
        </pc:grpChg>
        <pc:grpChg chg="mod">
          <ac:chgData name="Phillip Kaufman" userId="c001b2a046940d7c" providerId="LiveId" clId="{5CB25B10-5B1C-4017-B167-ED3104435743}" dt="2024-05-14T06:46:49.142" v="761" actId="165"/>
          <ac:grpSpMkLst>
            <pc:docMk/>
            <pc:sldMk cId="2393263260" sldId="948"/>
            <ac:grpSpMk id="20" creationId="{39269289-43F0-B046-BFB0-8A72F417359D}"/>
          </ac:grpSpMkLst>
        </pc:grpChg>
        <pc:grpChg chg="add del mod topLvl">
          <ac:chgData name="Phillip Kaufman" userId="c001b2a046940d7c" providerId="LiveId" clId="{5CB25B10-5B1C-4017-B167-ED3104435743}" dt="2024-05-14T06:47:56.371" v="780" actId="165"/>
          <ac:grpSpMkLst>
            <pc:docMk/>
            <pc:sldMk cId="2393263260" sldId="948"/>
            <ac:grpSpMk id="22" creationId="{A6F17735-4E96-1518-2311-1E7F4581BDE8}"/>
          </ac:grpSpMkLst>
        </pc:grpChg>
        <pc:grpChg chg="mod">
          <ac:chgData name="Phillip Kaufman" userId="c001b2a046940d7c" providerId="LiveId" clId="{5CB25B10-5B1C-4017-B167-ED3104435743}" dt="2024-05-14T06:47:56.371" v="780" actId="165"/>
          <ac:grpSpMkLst>
            <pc:docMk/>
            <pc:sldMk cId="2393263260" sldId="948"/>
            <ac:grpSpMk id="29" creationId="{9B0AA55D-7C13-263D-855A-4D5D54725E18}"/>
          </ac:grpSpMkLst>
        </pc:grpChg>
        <pc:grpChg chg="mod">
          <ac:chgData name="Phillip Kaufman" userId="c001b2a046940d7c" providerId="LiveId" clId="{5CB25B10-5B1C-4017-B167-ED3104435743}" dt="2024-05-14T06:46:49.142" v="761" actId="165"/>
          <ac:grpSpMkLst>
            <pc:docMk/>
            <pc:sldMk cId="2393263260" sldId="948"/>
            <ac:grpSpMk id="63" creationId="{C05C3518-7D91-1456-D07B-84B6E009009E}"/>
          </ac:grpSpMkLst>
        </pc:grpChg>
        <pc:grpChg chg="mod">
          <ac:chgData name="Phillip Kaufman" userId="c001b2a046940d7c" providerId="LiveId" clId="{5CB25B10-5B1C-4017-B167-ED3104435743}" dt="2024-05-14T06:47:56.371" v="780" actId="165"/>
          <ac:grpSpMkLst>
            <pc:docMk/>
            <pc:sldMk cId="2393263260" sldId="948"/>
            <ac:grpSpMk id="103" creationId="{E7510A86-CD0B-A639-2CEA-37C66D7ED860}"/>
          </ac:grpSpMkLst>
        </pc:grpChg>
        <pc:cxnChg chg="mod">
          <ac:chgData name="Phillip Kaufman" userId="c001b2a046940d7c" providerId="LiveId" clId="{5CB25B10-5B1C-4017-B167-ED3104435743}" dt="2024-05-14T06:46:49.142" v="761" actId="165"/>
          <ac:cxnSpMkLst>
            <pc:docMk/>
            <pc:sldMk cId="2393263260" sldId="948"/>
            <ac:cxnSpMk id="21" creationId="{B2AD6818-C43F-1CFF-BF6E-5F4BF97E2768}"/>
          </ac:cxnSpMkLst>
        </pc:cxnChg>
        <pc:cxnChg chg="mod">
          <ac:chgData name="Phillip Kaufman" userId="c001b2a046940d7c" providerId="LiveId" clId="{5CB25B10-5B1C-4017-B167-ED3104435743}" dt="2024-05-14T06:46:49.142" v="761" actId="165"/>
          <ac:cxnSpMkLst>
            <pc:docMk/>
            <pc:sldMk cId="2393263260" sldId="948"/>
            <ac:cxnSpMk id="30" creationId="{BC728E37-2764-D2A6-DD60-609AE4DFF1B7}"/>
          </ac:cxnSpMkLst>
        </pc:cxnChg>
        <pc:cxnChg chg="mod">
          <ac:chgData name="Phillip Kaufman" userId="c001b2a046940d7c" providerId="LiveId" clId="{5CB25B10-5B1C-4017-B167-ED3104435743}" dt="2024-05-14T06:46:49.142" v="761" actId="165"/>
          <ac:cxnSpMkLst>
            <pc:docMk/>
            <pc:sldMk cId="2393263260" sldId="948"/>
            <ac:cxnSpMk id="31" creationId="{85A01516-AE7A-6BBF-5635-5D0C9E4F37EB}"/>
          </ac:cxnSpMkLst>
        </pc:cxnChg>
        <pc:cxnChg chg="mod">
          <ac:chgData name="Phillip Kaufman" userId="c001b2a046940d7c" providerId="LiveId" clId="{5CB25B10-5B1C-4017-B167-ED3104435743}" dt="2024-05-14T06:46:49.142" v="761" actId="165"/>
          <ac:cxnSpMkLst>
            <pc:docMk/>
            <pc:sldMk cId="2393263260" sldId="948"/>
            <ac:cxnSpMk id="32" creationId="{A34F76BE-8ECD-423C-968B-6EEA5D6FFE9B}"/>
          </ac:cxnSpMkLst>
        </pc:cxnChg>
        <pc:cxnChg chg="mod">
          <ac:chgData name="Phillip Kaufman" userId="c001b2a046940d7c" providerId="LiveId" clId="{5CB25B10-5B1C-4017-B167-ED3104435743}" dt="2024-05-14T06:46:49.142" v="761" actId="165"/>
          <ac:cxnSpMkLst>
            <pc:docMk/>
            <pc:sldMk cId="2393263260" sldId="948"/>
            <ac:cxnSpMk id="33" creationId="{F5B649A5-58DB-8084-1660-E5C912D00122}"/>
          </ac:cxnSpMkLst>
        </pc:cxnChg>
        <pc:cxnChg chg="mod">
          <ac:chgData name="Phillip Kaufman" userId="c001b2a046940d7c" providerId="LiveId" clId="{5CB25B10-5B1C-4017-B167-ED3104435743}" dt="2024-05-14T06:46:49.142" v="761" actId="165"/>
          <ac:cxnSpMkLst>
            <pc:docMk/>
            <pc:sldMk cId="2393263260" sldId="948"/>
            <ac:cxnSpMk id="34" creationId="{01F16EFF-8F48-D93F-735D-E467264C97DB}"/>
          </ac:cxnSpMkLst>
        </pc:cxnChg>
        <pc:cxnChg chg="mod">
          <ac:chgData name="Phillip Kaufman" userId="c001b2a046940d7c" providerId="LiveId" clId="{5CB25B10-5B1C-4017-B167-ED3104435743}" dt="2024-05-14T06:46:49.142" v="761" actId="165"/>
          <ac:cxnSpMkLst>
            <pc:docMk/>
            <pc:sldMk cId="2393263260" sldId="948"/>
            <ac:cxnSpMk id="35" creationId="{3B3FA3BF-3C92-2E36-0E46-226EB7E7676C}"/>
          </ac:cxnSpMkLst>
        </pc:cxnChg>
        <pc:cxnChg chg="mod">
          <ac:chgData name="Phillip Kaufman" userId="c001b2a046940d7c" providerId="LiveId" clId="{5CB25B10-5B1C-4017-B167-ED3104435743}" dt="2024-05-14T06:46:49.142" v="761" actId="165"/>
          <ac:cxnSpMkLst>
            <pc:docMk/>
            <pc:sldMk cId="2393263260" sldId="948"/>
            <ac:cxnSpMk id="36" creationId="{C6A6A976-D145-0AC5-9A12-0E3752A809CD}"/>
          </ac:cxnSpMkLst>
        </pc:cxnChg>
        <pc:cxnChg chg="mod">
          <ac:chgData name="Phillip Kaufman" userId="c001b2a046940d7c" providerId="LiveId" clId="{5CB25B10-5B1C-4017-B167-ED3104435743}" dt="2024-05-14T06:46:49.142" v="761" actId="165"/>
          <ac:cxnSpMkLst>
            <pc:docMk/>
            <pc:sldMk cId="2393263260" sldId="948"/>
            <ac:cxnSpMk id="37" creationId="{E1F42D84-7B93-94B8-54A1-03562F1C7CC5}"/>
          </ac:cxnSpMkLst>
        </pc:cxnChg>
        <pc:cxnChg chg="mod">
          <ac:chgData name="Phillip Kaufman" userId="c001b2a046940d7c" providerId="LiveId" clId="{5CB25B10-5B1C-4017-B167-ED3104435743}" dt="2024-05-14T06:46:49.142" v="761" actId="165"/>
          <ac:cxnSpMkLst>
            <pc:docMk/>
            <pc:sldMk cId="2393263260" sldId="948"/>
            <ac:cxnSpMk id="38" creationId="{A64C93B3-26D7-F212-9CAC-E5ACBEA2D892}"/>
          </ac:cxnSpMkLst>
        </pc:cxnChg>
        <pc:cxnChg chg="mod">
          <ac:chgData name="Phillip Kaufman" userId="c001b2a046940d7c" providerId="LiveId" clId="{5CB25B10-5B1C-4017-B167-ED3104435743}" dt="2024-05-14T06:46:49.142" v="761" actId="165"/>
          <ac:cxnSpMkLst>
            <pc:docMk/>
            <pc:sldMk cId="2393263260" sldId="948"/>
            <ac:cxnSpMk id="39" creationId="{0C506A0D-8214-1D09-38F5-0BFE929F2AB7}"/>
          </ac:cxnSpMkLst>
        </pc:cxnChg>
        <pc:cxnChg chg="mod">
          <ac:chgData name="Phillip Kaufman" userId="c001b2a046940d7c" providerId="LiveId" clId="{5CB25B10-5B1C-4017-B167-ED3104435743}" dt="2024-05-14T06:46:49.142" v="761" actId="165"/>
          <ac:cxnSpMkLst>
            <pc:docMk/>
            <pc:sldMk cId="2393263260" sldId="948"/>
            <ac:cxnSpMk id="40" creationId="{13078CF6-45B7-A921-8C32-DF0D7CF19D0F}"/>
          </ac:cxnSpMkLst>
        </pc:cxnChg>
        <pc:cxnChg chg="mod">
          <ac:chgData name="Phillip Kaufman" userId="c001b2a046940d7c" providerId="LiveId" clId="{5CB25B10-5B1C-4017-B167-ED3104435743}" dt="2024-05-14T06:46:49.142" v="761" actId="165"/>
          <ac:cxnSpMkLst>
            <pc:docMk/>
            <pc:sldMk cId="2393263260" sldId="948"/>
            <ac:cxnSpMk id="41" creationId="{D636D3BF-2AB5-A44B-B6F6-27CFE6C13037}"/>
          </ac:cxnSpMkLst>
        </pc:cxnChg>
        <pc:cxnChg chg="mod">
          <ac:chgData name="Phillip Kaufman" userId="c001b2a046940d7c" providerId="LiveId" clId="{5CB25B10-5B1C-4017-B167-ED3104435743}" dt="2024-05-14T06:46:49.142" v="761" actId="165"/>
          <ac:cxnSpMkLst>
            <pc:docMk/>
            <pc:sldMk cId="2393263260" sldId="948"/>
            <ac:cxnSpMk id="42" creationId="{56A5320D-2188-478A-8B93-2C1A74E7EC9C}"/>
          </ac:cxnSpMkLst>
        </pc:cxnChg>
        <pc:cxnChg chg="mod">
          <ac:chgData name="Phillip Kaufman" userId="c001b2a046940d7c" providerId="LiveId" clId="{5CB25B10-5B1C-4017-B167-ED3104435743}" dt="2024-05-14T06:46:49.142" v="761" actId="165"/>
          <ac:cxnSpMkLst>
            <pc:docMk/>
            <pc:sldMk cId="2393263260" sldId="948"/>
            <ac:cxnSpMk id="43" creationId="{E149A496-FBCA-4022-CA52-0420A90B75C2}"/>
          </ac:cxnSpMkLst>
        </pc:cxnChg>
        <pc:cxnChg chg="mod">
          <ac:chgData name="Phillip Kaufman" userId="c001b2a046940d7c" providerId="LiveId" clId="{5CB25B10-5B1C-4017-B167-ED3104435743}" dt="2024-05-14T06:46:49.142" v="761" actId="165"/>
          <ac:cxnSpMkLst>
            <pc:docMk/>
            <pc:sldMk cId="2393263260" sldId="948"/>
            <ac:cxnSpMk id="44" creationId="{48032816-C4A5-29C6-6116-E4E57EBAF42D}"/>
          </ac:cxnSpMkLst>
        </pc:cxnChg>
        <pc:cxnChg chg="mod">
          <ac:chgData name="Phillip Kaufman" userId="c001b2a046940d7c" providerId="LiveId" clId="{5CB25B10-5B1C-4017-B167-ED3104435743}" dt="2024-05-14T06:46:49.142" v="761" actId="165"/>
          <ac:cxnSpMkLst>
            <pc:docMk/>
            <pc:sldMk cId="2393263260" sldId="948"/>
            <ac:cxnSpMk id="45" creationId="{12F4777B-5A83-AF65-8A4D-9C8D05EC902A}"/>
          </ac:cxnSpMkLst>
        </pc:cxnChg>
        <pc:cxnChg chg="mod">
          <ac:chgData name="Phillip Kaufman" userId="c001b2a046940d7c" providerId="LiveId" clId="{5CB25B10-5B1C-4017-B167-ED3104435743}" dt="2024-05-14T06:46:49.142" v="761" actId="165"/>
          <ac:cxnSpMkLst>
            <pc:docMk/>
            <pc:sldMk cId="2393263260" sldId="948"/>
            <ac:cxnSpMk id="46" creationId="{07B696B3-931E-B002-B916-4388EAA3D869}"/>
          </ac:cxnSpMkLst>
        </pc:cxnChg>
        <pc:cxnChg chg="mod">
          <ac:chgData name="Phillip Kaufman" userId="c001b2a046940d7c" providerId="LiveId" clId="{5CB25B10-5B1C-4017-B167-ED3104435743}" dt="2024-05-14T06:46:49.142" v="761" actId="165"/>
          <ac:cxnSpMkLst>
            <pc:docMk/>
            <pc:sldMk cId="2393263260" sldId="948"/>
            <ac:cxnSpMk id="47" creationId="{F90C25BB-9C24-2D84-E96D-22103FEB9284}"/>
          </ac:cxnSpMkLst>
        </pc:cxnChg>
        <pc:cxnChg chg="mod">
          <ac:chgData name="Phillip Kaufman" userId="c001b2a046940d7c" providerId="LiveId" clId="{5CB25B10-5B1C-4017-B167-ED3104435743}" dt="2024-05-14T06:46:49.142" v="761" actId="165"/>
          <ac:cxnSpMkLst>
            <pc:docMk/>
            <pc:sldMk cId="2393263260" sldId="948"/>
            <ac:cxnSpMk id="48" creationId="{AD96518B-05F6-896A-CB1D-47988A394D33}"/>
          </ac:cxnSpMkLst>
        </pc:cxnChg>
        <pc:cxnChg chg="mod">
          <ac:chgData name="Phillip Kaufman" userId="c001b2a046940d7c" providerId="LiveId" clId="{5CB25B10-5B1C-4017-B167-ED3104435743}" dt="2024-05-14T06:46:49.142" v="761" actId="165"/>
          <ac:cxnSpMkLst>
            <pc:docMk/>
            <pc:sldMk cId="2393263260" sldId="948"/>
            <ac:cxnSpMk id="49" creationId="{BEE65423-85A1-62D8-5FF3-886783D1DE9B}"/>
          </ac:cxnSpMkLst>
        </pc:cxnChg>
        <pc:cxnChg chg="mod">
          <ac:chgData name="Phillip Kaufman" userId="c001b2a046940d7c" providerId="LiveId" clId="{5CB25B10-5B1C-4017-B167-ED3104435743}" dt="2024-05-14T06:46:49.142" v="761" actId="165"/>
          <ac:cxnSpMkLst>
            <pc:docMk/>
            <pc:sldMk cId="2393263260" sldId="948"/>
            <ac:cxnSpMk id="50" creationId="{FD8B25A0-D07C-76C2-86F0-9D75D3337954}"/>
          </ac:cxnSpMkLst>
        </pc:cxnChg>
        <pc:cxnChg chg="mod">
          <ac:chgData name="Phillip Kaufman" userId="c001b2a046940d7c" providerId="LiveId" clId="{5CB25B10-5B1C-4017-B167-ED3104435743}" dt="2024-05-14T06:46:49.142" v="761" actId="165"/>
          <ac:cxnSpMkLst>
            <pc:docMk/>
            <pc:sldMk cId="2393263260" sldId="948"/>
            <ac:cxnSpMk id="51" creationId="{D36D307B-02C5-80C8-C9C6-07C5E736FB5A}"/>
          </ac:cxnSpMkLst>
        </pc:cxnChg>
        <pc:cxnChg chg="mod">
          <ac:chgData name="Phillip Kaufman" userId="c001b2a046940d7c" providerId="LiveId" clId="{5CB25B10-5B1C-4017-B167-ED3104435743}" dt="2024-05-14T06:46:49.142" v="761" actId="165"/>
          <ac:cxnSpMkLst>
            <pc:docMk/>
            <pc:sldMk cId="2393263260" sldId="948"/>
            <ac:cxnSpMk id="52" creationId="{31FA25E4-ACE0-6016-6B92-79B317A21480}"/>
          </ac:cxnSpMkLst>
        </pc:cxnChg>
        <pc:cxnChg chg="mod">
          <ac:chgData name="Phillip Kaufman" userId="c001b2a046940d7c" providerId="LiveId" clId="{5CB25B10-5B1C-4017-B167-ED3104435743}" dt="2024-05-14T06:46:49.142" v="761" actId="165"/>
          <ac:cxnSpMkLst>
            <pc:docMk/>
            <pc:sldMk cId="2393263260" sldId="948"/>
            <ac:cxnSpMk id="53" creationId="{BE63D584-156B-6D42-DDDE-05195CFC99B2}"/>
          </ac:cxnSpMkLst>
        </pc:cxnChg>
        <pc:cxnChg chg="mod">
          <ac:chgData name="Phillip Kaufman" userId="c001b2a046940d7c" providerId="LiveId" clId="{5CB25B10-5B1C-4017-B167-ED3104435743}" dt="2024-05-14T06:46:49.142" v="761" actId="165"/>
          <ac:cxnSpMkLst>
            <pc:docMk/>
            <pc:sldMk cId="2393263260" sldId="948"/>
            <ac:cxnSpMk id="54" creationId="{FD4F4423-B844-C803-5058-4DBC20B311E8}"/>
          </ac:cxnSpMkLst>
        </pc:cxnChg>
        <pc:cxnChg chg="mod">
          <ac:chgData name="Phillip Kaufman" userId="c001b2a046940d7c" providerId="LiveId" clId="{5CB25B10-5B1C-4017-B167-ED3104435743}" dt="2024-05-14T06:46:49.142" v="761" actId="165"/>
          <ac:cxnSpMkLst>
            <pc:docMk/>
            <pc:sldMk cId="2393263260" sldId="948"/>
            <ac:cxnSpMk id="55" creationId="{E3351E88-BA86-13A8-CF12-421E10FD3914}"/>
          </ac:cxnSpMkLst>
        </pc:cxnChg>
        <pc:cxnChg chg="mod">
          <ac:chgData name="Phillip Kaufman" userId="c001b2a046940d7c" providerId="LiveId" clId="{5CB25B10-5B1C-4017-B167-ED3104435743}" dt="2024-05-14T06:46:49.142" v="761" actId="165"/>
          <ac:cxnSpMkLst>
            <pc:docMk/>
            <pc:sldMk cId="2393263260" sldId="948"/>
            <ac:cxnSpMk id="56" creationId="{1F8E5DFD-ADB4-173C-1F9A-BA2F5A56B532}"/>
          </ac:cxnSpMkLst>
        </pc:cxnChg>
        <pc:cxnChg chg="mod">
          <ac:chgData name="Phillip Kaufman" userId="c001b2a046940d7c" providerId="LiveId" clId="{5CB25B10-5B1C-4017-B167-ED3104435743}" dt="2024-05-14T06:46:49.142" v="761" actId="165"/>
          <ac:cxnSpMkLst>
            <pc:docMk/>
            <pc:sldMk cId="2393263260" sldId="948"/>
            <ac:cxnSpMk id="57" creationId="{DA15F457-BBFF-816F-86F3-D217B54A0223}"/>
          </ac:cxnSpMkLst>
        </pc:cxnChg>
        <pc:cxnChg chg="mod">
          <ac:chgData name="Phillip Kaufman" userId="c001b2a046940d7c" providerId="LiveId" clId="{5CB25B10-5B1C-4017-B167-ED3104435743}" dt="2024-05-14T06:46:49.142" v="761" actId="165"/>
          <ac:cxnSpMkLst>
            <pc:docMk/>
            <pc:sldMk cId="2393263260" sldId="948"/>
            <ac:cxnSpMk id="58" creationId="{DBC2B328-5A67-6BDF-1E69-0F058027708A}"/>
          </ac:cxnSpMkLst>
        </pc:cxnChg>
        <pc:cxnChg chg="mod">
          <ac:chgData name="Phillip Kaufman" userId="c001b2a046940d7c" providerId="LiveId" clId="{5CB25B10-5B1C-4017-B167-ED3104435743}" dt="2024-05-14T06:46:49.142" v="761" actId="165"/>
          <ac:cxnSpMkLst>
            <pc:docMk/>
            <pc:sldMk cId="2393263260" sldId="948"/>
            <ac:cxnSpMk id="59" creationId="{CCF0A509-80B9-501E-E15B-7A0E0870DBB3}"/>
          </ac:cxnSpMkLst>
        </pc:cxnChg>
        <pc:cxnChg chg="mod">
          <ac:chgData name="Phillip Kaufman" userId="c001b2a046940d7c" providerId="LiveId" clId="{5CB25B10-5B1C-4017-B167-ED3104435743}" dt="2024-05-14T06:46:49.142" v="761" actId="165"/>
          <ac:cxnSpMkLst>
            <pc:docMk/>
            <pc:sldMk cId="2393263260" sldId="948"/>
            <ac:cxnSpMk id="60" creationId="{96DD0E06-569C-6B4F-907B-DDEC5DE10E95}"/>
          </ac:cxnSpMkLst>
        </pc:cxnChg>
        <pc:cxnChg chg="mod">
          <ac:chgData name="Phillip Kaufman" userId="c001b2a046940d7c" providerId="LiveId" clId="{5CB25B10-5B1C-4017-B167-ED3104435743}" dt="2024-05-14T06:46:49.142" v="761" actId="165"/>
          <ac:cxnSpMkLst>
            <pc:docMk/>
            <pc:sldMk cId="2393263260" sldId="948"/>
            <ac:cxnSpMk id="64" creationId="{23B0D789-C037-C887-F6E7-4BEAF0457F20}"/>
          </ac:cxnSpMkLst>
        </pc:cxnChg>
        <pc:cxnChg chg="mod">
          <ac:chgData name="Phillip Kaufman" userId="c001b2a046940d7c" providerId="LiveId" clId="{5CB25B10-5B1C-4017-B167-ED3104435743}" dt="2024-05-14T06:46:49.142" v="761" actId="165"/>
          <ac:cxnSpMkLst>
            <pc:docMk/>
            <pc:sldMk cId="2393263260" sldId="948"/>
            <ac:cxnSpMk id="65" creationId="{1A3D2E94-E39D-E03C-DBDF-9280AC71B4E7}"/>
          </ac:cxnSpMkLst>
        </pc:cxnChg>
        <pc:cxnChg chg="mod">
          <ac:chgData name="Phillip Kaufman" userId="c001b2a046940d7c" providerId="LiveId" clId="{5CB25B10-5B1C-4017-B167-ED3104435743}" dt="2024-05-14T06:47:56.371" v="780" actId="165"/>
          <ac:cxnSpMkLst>
            <pc:docMk/>
            <pc:sldMk cId="2393263260" sldId="948"/>
            <ac:cxnSpMk id="69" creationId="{255BF62A-5D0A-4DC8-A8E8-29F2FD8C71DE}"/>
          </ac:cxnSpMkLst>
        </pc:cxnChg>
        <pc:cxnChg chg="mod">
          <ac:chgData name="Phillip Kaufman" userId="c001b2a046940d7c" providerId="LiveId" clId="{5CB25B10-5B1C-4017-B167-ED3104435743}" dt="2024-05-14T06:47:56.371" v="780" actId="165"/>
          <ac:cxnSpMkLst>
            <pc:docMk/>
            <pc:sldMk cId="2393263260" sldId="948"/>
            <ac:cxnSpMk id="70" creationId="{9574381F-BB44-A14D-2E02-E0471FB9C4A2}"/>
          </ac:cxnSpMkLst>
        </pc:cxnChg>
        <pc:cxnChg chg="mod">
          <ac:chgData name="Phillip Kaufman" userId="c001b2a046940d7c" providerId="LiveId" clId="{5CB25B10-5B1C-4017-B167-ED3104435743}" dt="2024-05-14T06:47:56.371" v="780" actId="165"/>
          <ac:cxnSpMkLst>
            <pc:docMk/>
            <pc:sldMk cId="2393263260" sldId="948"/>
            <ac:cxnSpMk id="71" creationId="{A52218FC-4597-2E4C-85FB-F5E63B58A186}"/>
          </ac:cxnSpMkLst>
        </pc:cxnChg>
        <pc:cxnChg chg="mod">
          <ac:chgData name="Phillip Kaufman" userId="c001b2a046940d7c" providerId="LiveId" clId="{5CB25B10-5B1C-4017-B167-ED3104435743}" dt="2024-05-14T06:47:56.371" v="780" actId="165"/>
          <ac:cxnSpMkLst>
            <pc:docMk/>
            <pc:sldMk cId="2393263260" sldId="948"/>
            <ac:cxnSpMk id="72" creationId="{DB7E1609-1F21-7DB8-9798-74F9A546C6C3}"/>
          </ac:cxnSpMkLst>
        </pc:cxnChg>
        <pc:cxnChg chg="mod">
          <ac:chgData name="Phillip Kaufman" userId="c001b2a046940d7c" providerId="LiveId" clId="{5CB25B10-5B1C-4017-B167-ED3104435743}" dt="2024-05-14T06:47:56.371" v="780" actId="165"/>
          <ac:cxnSpMkLst>
            <pc:docMk/>
            <pc:sldMk cId="2393263260" sldId="948"/>
            <ac:cxnSpMk id="73" creationId="{64E03C94-BF56-20AE-4D02-DA4B9B097052}"/>
          </ac:cxnSpMkLst>
        </pc:cxnChg>
        <pc:cxnChg chg="mod">
          <ac:chgData name="Phillip Kaufman" userId="c001b2a046940d7c" providerId="LiveId" clId="{5CB25B10-5B1C-4017-B167-ED3104435743}" dt="2024-05-14T06:47:56.371" v="780" actId="165"/>
          <ac:cxnSpMkLst>
            <pc:docMk/>
            <pc:sldMk cId="2393263260" sldId="948"/>
            <ac:cxnSpMk id="74" creationId="{2E54C441-4BF3-115C-E5B9-A10A14EB2F40}"/>
          </ac:cxnSpMkLst>
        </pc:cxnChg>
        <pc:cxnChg chg="mod">
          <ac:chgData name="Phillip Kaufman" userId="c001b2a046940d7c" providerId="LiveId" clId="{5CB25B10-5B1C-4017-B167-ED3104435743}" dt="2024-05-14T06:47:56.371" v="780" actId="165"/>
          <ac:cxnSpMkLst>
            <pc:docMk/>
            <pc:sldMk cId="2393263260" sldId="948"/>
            <ac:cxnSpMk id="75" creationId="{167EF795-1694-8543-5881-2C06F6A93C79}"/>
          </ac:cxnSpMkLst>
        </pc:cxnChg>
        <pc:cxnChg chg="mod">
          <ac:chgData name="Phillip Kaufman" userId="c001b2a046940d7c" providerId="LiveId" clId="{5CB25B10-5B1C-4017-B167-ED3104435743}" dt="2024-05-14T06:47:56.371" v="780" actId="165"/>
          <ac:cxnSpMkLst>
            <pc:docMk/>
            <pc:sldMk cId="2393263260" sldId="948"/>
            <ac:cxnSpMk id="76" creationId="{3A28F68E-C5BF-0F2F-9D1D-588130B15338}"/>
          </ac:cxnSpMkLst>
        </pc:cxnChg>
        <pc:cxnChg chg="mod">
          <ac:chgData name="Phillip Kaufman" userId="c001b2a046940d7c" providerId="LiveId" clId="{5CB25B10-5B1C-4017-B167-ED3104435743}" dt="2024-05-14T06:47:56.371" v="780" actId="165"/>
          <ac:cxnSpMkLst>
            <pc:docMk/>
            <pc:sldMk cId="2393263260" sldId="948"/>
            <ac:cxnSpMk id="77" creationId="{D19CBA82-6615-32A2-BD37-5FBF43FC8FB8}"/>
          </ac:cxnSpMkLst>
        </pc:cxnChg>
        <pc:cxnChg chg="mod">
          <ac:chgData name="Phillip Kaufman" userId="c001b2a046940d7c" providerId="LiveId" clId="{5CB25B10-5B1C-4017-B167-ED3104435743}" dt="2024-05-14T06:47:56.371" v="780" actId="165"/>
          <ac:cxnSpMkLst>
            <pc:docMk/>
            <pc:sldMk cId="2393263260" sldId="948"/>
            <ac:cxnSpMk id="78" creationId="{E71ED2BD-603D-6DA8-44AB-BC50FCCB744B}"/>
          </ac:cxnSpMkLst>
        </pc:cxnChg>
        <pc:cxnChg chg="mod">
          <ac:chgData name="Phillip Kaufman" userId="c001b2a046940d7c" providerId="LiveId" clId="{5CB25B10-5B1C-4017-B167-ED3104435743}" dt="2024-05-14T06:47:56.371" v="780" actId="165"/>
          <ac:cxnSpMkLst>
            <pc:docMk/>
            <pc:sldMk cId="2393263260" sldId="948"/>
            <ac:cxnSpMk id="79" creationId="{7A584AFD-EDD6-530F-716E-D214ABD747BA}"/>
          </ac:cxnSpMkLst>
        </pc:cxnChg>
        <pc:cxnChg chg="mod">
          <ac:chgData name="Phillip Kaufman" userId="c001b2a046940d7c" providerId="LiveId" clId="{5CB25B10-5B1C-4017-B167-ED3104435743}" dt="2024-05-14T06:47:56.371" v="780" actId="165"/>
          <ac:cxnSpMkLst>
            <pc:docMk/>
            <pc:sldMk cId="2393263260" sldId="948"/>
            <ac:cxnSpMk id="80" creationId="{D4C47B7A-4D78-8180-EAE3-FA42667B1877}"/>
          </ac:cxnSpMkLst>
        </pc:cxnChg>
        <pc:cxnChg chg="mod">
          <ac:chgData name="Phillip Kaufman" userId="c001b2a046940d7c" providerId="LiveId" clId="{5CB25B10-5B1C-4017-B167-ED3104435743}" dt="2024-05-14T06:47:56.371" v="780" actId="165"/>
          <ac:cxnSpMkLst>
            <pc:docMk/>
            <pc:sldMk cId="2393263260" sldId="948"/>
            <ac:cxnSpMk id="81" creationId="{097A9384-EA3D-835A-90DE-DD431DEF9CC8}"/>
          </ac:cxnSpMkLst>
        </pc:cxnChg>
        <pc:cxnChg chg="mod">
          <ac:chgData name="Phillip Kaufman" userId="c001b2a046940d7c" providerId="LiveId" clId="{5CB25B10-5B1C-4017-B167-ED3104435743}" dt="2024-05-14T06:47:56.371" v="780" actId="165"/>
          <ac:cxnSpMkLst>
            <pc:docMk/>
            <pc:sldMk cId="2393263260" sldId="948"/>
            <ac:cxnSpMk id="82" creationId="{95EA4489-4B8D-6855-FCFA-C9C79AEC0BB1}"/>
          </ac:cxnSpMkLst>
        </pc:cxnChg>
        <pc:cxnChg chg="mod">
          <ac:chgData name="Phillip Kaufman" userId="c001b2a046940d7c" providerId="LiveId" clId="{5CB25B10-5B1C-4017-B167-ED3104435743}" dt="2024-05-14T06:47:56.371" v="780" actId="165"/>
          <ac:cxnSpMkLst>
            <pc:docMk/>
            <pc:sldMk cId="2393263260" sldId="948"/>
            <ac:cxnSpMk id="83" creationId="{A64358D6-E96F-F354-C50D-092BFB15EB00}"/>
          </ac:cxnSpMkLst>
        </pc:cxnChg>
        <pc:cxnChg chg="mod">
          <ac:chgData name="Phillip Kaufman" userId="c001b2a046940d7c" providerId="LiveId" clId="{5CB25B10-5B1C-4017-B167-ED3104435743}" dt="2024-05-14T06:47:56.371" v="780" actId="165"/>
          <ac:cxnSpMkLst>
            <pc:docMk/>
            <pc:sldMk cId="2393263260" sldId="948"/>
            <ac:cxnSpMk id="84" creationId="{9A27DC49-2F0E-7EBD-814E-37D04B44EFD8}"/>
          </ac:cxnSpMkLst>
        </pc:cxnChg>
        <pc:cxnChg chg="mod">
          <ac:chgData name="Phillip Kaufman" userId="c001b2a046940d7c" providerId="LiveId" clId="{5CB25B10-5B1C-4017-B167-ED3104435743}" dt="2024-05-14T06:47:56.371" v="780" actId="165"/>
          <ac:cxnSpMkLst>
            <pc:docMk/>
            <pc:sldMk cId="2393263260" sldId="948"/>
            <ac:cxnSpMk id="85" creationId="{93686018-CEC7-96EF-CC39-819BF111C850}"/>
          </ac:cxnSpMkLst>
        </pc:cxnChg>
        <pc:cxnChg chg="mod">
          <ac:chgData name="Phillip Kaufman" userId="c001b2a046940d7c" providerId="LiveId" clId="{5CB25B10-5B1C-4017-B167-ED3104435743}" dt="2024-05-14T06:47:56.371" v="780" actId="165"/>
          <ac:cxnSpMkLst>
            <pc:docMk/>
            <pc:sldMk cId="2393263260" sldId="948"/>
            <ac:cxnSpMk id="86" creationId="{BCBCDE49-8AD4-3877-25DE-215649C550EA}"/>
          </ac:cxnSpMkLst>
        </pc:cxnChg>
        <pc:cxnChg chg="mod">
          <ac:chgData name="Phillip Kaufman" userId="c001b2a046940d7c" providerId="LiveId" clId="{5CB25B10-5B1C-4017-B167-ED3104435743}" dt="2024-05-14T06:47:56.371" v="780" actId="165"/>
          <ac:cxnSpMkLst>
            <pc:docMk/>
            <pc:sldMk cId="2393263260" sldId="948"/>
            <ac:cxnSpMk id="87" creationId="{9BC31084-EF99-DC14-2117-E612AFD0D7D1}"/>
          </ac:cxnSpMkLst>
        </pc:cxnChg>
        <pc:cxnChg chg="mod">
          <ac:chgData name="Phillip Kaufman" userId="c001b2a046940d7c" providerId="LiveId" clId="{5CB25B10-5B1C-4017-B167-ED3104435743}" dt="2024-05-14T06:47:56.371" v="780" actId="165"/>
          <ac:cxnSpMkLst>
            <pc:docMk/>
            <pc:sldMk cId="2393263260" sldId="948"/>
            <ac:cxnSpMk id="88" creationId="{C30A8607-6AFB-8972-1931-0C00CE96EB2E}"/>
          </ac:cxnSpMkLst>
        </pc:cxnChg>
        <pc:cxnChg chg="mod">
          <ac:chgData name="Phillip Kaufman" userId="c001b2a046940d7c" providerId="LiveId" clId="{5CB25B10-5B1C-4017-B167-ED3104435743}" dt="2024-05-14T06:47:56.371" v="780" actId="165"/>
          <ac:cxnSpMkLst>
            <pc:docMk/>
            <pc:sldMk cId="2393263260" sldId="948"/>
            <ac:cxnSpMk id="89" creationId="{1355B460-6D58-4EB1-3998-B70DD99C55BD}"/>
          </ac:cxnSpMkLst>
        </pc:cxnChg>
        <pc:cxnChg chg="mod">
          <ac:chgData name="Phillip Kaufman" userId="c001b2a046940d7c" providerId="LiveId" clId="{5CB25B10-5B1C-4017-B167-ED3104435743}" dt="2024-05-14T06:47:56.371" v="780" actId="165"/>
          <ac:cxnSpMkLst>
            <pc:docMk/>
            <pc:sldMk cId="2393263260" sldId="948"/>
            <ac:cxnSpMk id="90" creationId="{53462E8F-94CA-7BC9-11EE-C330E308E296}"/>
          </ac:cxnSpMkLst>
        </pc:cxnChg>
        <pc:cxnChg chg="mod">
          <ac:chgData name="Phillip Kaufman" userId="c001b2a046940d7c" providerId="LiveId" clId="{5CB25B10-5B1C-4017-B167-ED3104435743}" dt="2024-05-14T06:47:56.371" v="780" actId="165"/>
          <ac:cxnSpMkLst>
            <pc:docMk/>
            <pc:sldMk cId="2393263260" sldId="948"/>
            <ac:cxnSpMk id="91" creationId="{5AE8AB1F-A785-3443-4A86-E57687351BD8}"/>
          </ac:cxnSpMkLst>
        </pc:cxnChg>
        <pc:cxnChg chg="mod">
          <ac:chgData name="Phillip Kaufman" userId="c001b2a046940d7c" providerId="LiveId" clId="{5CB25B10-5B1C-4017-B167-ED3104435743}" dt="2024-05-14T06:47:56.371" v="780" actId="165"/>
          <ac:cxnSpMkLst>
            <pc:docMk/>
            <pc:sldMk cId="2393263260" sldId="948"/>
            <ac:cxnSpMk id="92" creationId="{52E941FC-FF74-5F4D-06A9-B6B0EBEABBD0}"/>
          </ac:cxnSpMkLst>
        </pc:cxnChg>
        <pc:cxnChg chg="mod">
          <ac:chgData name="Phillip Kaufman" userId="c001b2a046940d7c" providerId="LiveId" clId="{5CB25B10-5B1C-4017-B167-ED3104435743}" dt="2024-05-14T06:47:56.371" v="780" actId="165"/>
          <ac:cxnSpMkLst>
            <pc:docMk/>
            <pc:sldMk cId="2393263260" sldId="948"/>
            <ac:cxnSpMk id="93" creationId="{1CDC8944-0996-CF3F-722F-26C0D38A8806}"/>
          </ac:cxnSpMkLst>
        </pc:cxnChg>
        <pc:cxnChg chg="mod">
          <ac:chgData name="Phillip Kaufman" userId="c001b2a046940d7c" providerId="LiveId" clId="{5CB25B10-5B1C-4017-B167-ED3104435743}" dt="2024-05-14T06:47:56.371" v="780" actId="165"/>
          <ac:cxnSpMkLst>
            <pc:docMk/>
            <pc:sldMk cId="2393263260" sldId="948"/>
            <ac:cxnSpMk id="94" creationId="{522BAD3C-316E-0EDA-F48C-866CD30DDA75}"/>
          </ac:cxnSpMkLst>
        </pc:cxnChg>
        <pc:cxnChg chg="mod">
          <ac:chgData name="Phillip Kaufman" userId="c001b2a046940d7c" providerId="LiveId" clId="{5CB25B10-5B1C-4017-B167-ED3104435743}" dt="2024-05-14T06:47:56.371" v="780" actId="165"/>
          <ac:cxnSpMkLst>
            <pc:docMk/>
            <pc:sldMk cId="2393263260" sldId="948"/>
            <ac:cxnSpMk id="95" creationId="{15E871E0-6994-6384-E3F3-7E929BA1B5DB}"/>
          </ac:cxnSpMkLst>
        </pc:cxnChg>
        <pc:cxnChg chg="mod">
          <ac:chgData name="Phillip Kaufman" userId="c001b2a046940d7c" providerId="LiveId" clId="{5CB25B10-5B1C-4017-B167-ED3104435743}" dt="2024-05-14T06:47:56.371" v="780" actId="165"/>
          <ac:cxnSpMkLst>
            <pc:docMk/>
            <pc:sldMk cId="2393263260" sldId="948"/>
            <ac:cxnSpMk id="96" creationId="{63AEF12C-3E58-D27D-FBB2-90A754C17593}"/>
          </ac:cxnSpMkLst>
        </pc:cxnChg>
        <pc:cxnChg chg="mod">
          <ac:chgData name="Phillip Kaufman" userId="c001b2a046940d7c" providerId="LiveId" clId="{5CB25B10-5B1C-4017-B167-ED3104435743}" dt="2024-05-14T06:47:56.371" v="780" actId="165"/>
          <ac:cxnSpMkLst>
            <pc:docMk/>
            <pc:sldMk cId="2393263260" sldId="948"/>
            <ac:cxnSpMk id="97" creationId="{BACFE820-D916-A904-58A7-61AA2C52685C}"/>
          </ac:cxnSpMkLst>
        </pc:cxnChg>
        <pc:cxnChg chg="mod">
          <ac:chgData name="Phillip Kaufman" userId="c001b2a046940d7c" providerId="LiveId" clId="{5CB25B10-5B1C-4017-B167-ED3104435743}" dt="2024-05-14T06:47:56.371" v="780" actId="165"/>
          <ac:cxnSpMkLst>
            <pc:docMk/>
            <pc:sldMk cId="2393263260" sldId="948"/>
            <ac:cxnSpMk id="98" creationId="{E5A22D1A-199C-84EA-080C-217BA0B83632}"/>
          </ac:cxnSpMkLst>
        </pc:cxnChg>
        <pc:cxnChg chg="mod">
          <ac:chgData name="Phillip Kaufman" userId="c001b2a046940d7c" providerId="LiveId" clId="{5CB25B10-5B1C-4017-B167-ED3104435743}" dt="2024-05-14T06:47:56.371" v="780" actId="165"/>
          <ac:cxnSpMkLst>
            <pc:docMk/>
            <pc:sldMk cId="2393263260" sldId="948"/>
            <ac:cxnSpMk id="99" creationId="{332A7E60-480C-69E4-6EC2-5F7452514F88}"/>
          </ac:cxnSpMkLst>
        </pc:cxnChg>
        <pc:cxnChg chg="mod">
          <ac:chgData name="Phillip Kaufman" userId="c001b2a046940d7c" providerId="LiveId" clId="{5CB25B10-5B1C-4017-B167-ED3104435743}" dt="2024-05-14T06:47:56.371" v="780" actId="165"/>
          <ac:cxnSpMkLst>
            <pc:docMk/>
            <pc:sldMk cId="2393263260" sldId="948"/>
            <ac:cxnSpMk id="100" creationId="{AEA8A102-2613-FC93-887D-771011D67766}"/>
          </ac:cxnSpMkLst>
        </pc:cxnChg>
        <pc:cxnChg chg="mod">
          <ac:chgData name="Phillip Kaufman" userId="c001b2a046940d7c" providerId="LiveId" clId="{5CB25B10-5B1C-4017-B167-ED3104435743}" dt="2024-05-14T06:47:56.371" v="780" actId="165"/>
          <ac:cxnSpMkLst>
            <pc:docMk/>
            <pc:sldMk cId="2393263260" sldId="948"/>
            <ac:cxnSpMk id="104" creationId="{B18E57C7-3AAA-67B2-B035-45ED466205B8}"/>
          </ac:cxnSpMkLst>
        </pc:cxnChg>
        <pc:cxnChg chg="mod">
          <ac:chgData name="Phillip Kaufman" userId="c001b2a046940d7c" providerId="LiveId" clId="{5CB25B10-5B1C-4017-B167-ED3104435743}" dt="2024-05-14T06:47:56.371" v="780" actId="165"/>
          <ac:cxnSpMkLst>
            <pc:docMk/>
            <pc:sldMk cId="2393263260" sldId="948"/>
            <ac:cxnSpMk id="105" creationId="{D1E76A8F-3E67-787F-6ECC-4B5FFE5AB2E4}"/>
          </ac:cxnSpMkLst>
        </pc:cxnChg>
      </pc:sldChg>
      <pc:sldChg chg="addSp delSp modSp mod">
        <pc:chgData name="Phillip Kaufman" userId="c001b2a046940d7c" providerId="LiveId" clId="{5CB25B10-5B1C-4017-B167-ED3104435743}" dt="2024-05-16T07:51:04.601" v="1879" actId="207"/>
        <pc:sldMkLst>
          <pc:docMk/>
          <pc:sldMk cId="1675314711" sldId="950"/>
        </pc:sldMkLst>
        <pc:spChg chg="mod">
          <ac:chgData name="Phillip Kaufman" userId="c001b2a046940d7c" providerId="LiveId" clId="{5CB25B10-5B1C-4017-B167-ED3104435743}" dt="2024-05-14T06:48:47.734" v="787"/>
          <ac:spMkLst>
            <pc:docMk/>
            <pc:sldMk cId="1675314711" sldId="950"/>
            <ac:spMk id="7" creationId="{2CE6C71C-3C3B-5413-815A-B45C5246028D}"/>
          </ac:spMkLst>
        </pc:spChg>
        <pc:spChg chg="mod">
          <ac:chgData name="Phillip Kaufman" userId="c001b2a046940d7c" providerId="LiveId" clId="{5CB25B10-5B1C-4017-B167-ED3104435743}" dt="2024-05-16T07:50:40.626" v="1865" actId="20577"/>
          <ac:spMkLst>
            <pc:docMk/>
            <pc:sldMk cId="1675314711" sldId="950"/>
            <ac:spMk id="14" creationId="{65BD3668-9A12-60D7-D213-10F1D495D237}"/>
          </ac:spMkLst>
        </pc:spChg>
        <pc:spChg chg="mod">
          <ac:chgData name="Phillip Kaufman" userId="c001b2a046940d7c" providerId="LiveId" clId="{5CB25B10-5B1C-4017-B167-ED3104435743}" dt="2024-05-16T07:51:04.601" v="1879" actId="207"/>
          <ac:spMkLst>
            <pc:docMk/>
            <pc:sldMk cId="1675314711" sldId="950"/>
            <ac:spMk id="15" creationId="{99FA3691-12F5-D3A8-24CF-8D47C8022E9B}"/>
          </ac:spMkLst>
        </pc:spChg>
        <pc:spChg chg="mod">
          <ac:chgData name="Phillip Kaufman" userId="c001b2a046940d7c" providerId="LiveId" clId="{5CB25B10-5B1C-4017-B167-ED3104435743}" dt="2024-05-14T06:48:47.734" v="787"/>
          <ac:spMkLst>
            <pc:docMk/>
            <pc:sldMk cId="1675314711" sldId="950"/>
            <ac:spMk id="49" creationId="{3A64E539-BA12-C3E2-C3B5-41D85464C055}"/>
          </ac:spMkLst>
        </pc:spChg>
        <pc:spChg chg="mod">
          <ac:chgData name="Phillip Kaufman" userId="c001b2a046940d7c" providerId="LiveId" clId="{5CB25B10-5B1C-4017-B167-ED3104435743}" dt="2024-05-14T06:48:47.734" v="787"/>
          <ac:spMkLst>
            <pc:docMk/>
            <pc:sldMk cId="1675314711" sldId="950"/>
            <ac:spMk id="51" creationId="{BA71CE1E-8F28-28CF-8073-602C9BC63BDD}"/>
          </ac:spMkLst>
        </pc:spChg>
        <pc:grpChg chg="add mod">
          <ac:chgData name="Phillip Kaufman" userId="c001b2a046940d7c" providerId="LiveId" clId="{5CB25B10-5B1C-4017-B167-ED3104435743}" dt="2024-05-14T06:48:47.734" v="787"/>
          <ac:grpSpMkLst>
            <pc:docMk/>
            <pc:sldMk cId="1675314711" sldId="950"/>
            <ac:grpSpMk id="5" creationId="{46B67F68-08A5-AD91-C4E7-33286604F043}"/>
          </ac:grpSpMkLst>
        </pc:grpChg>
        <pc:grpChg chg="mod">
          <ac:chgData name="Phillip Kaufman" userId="c001b2a046940d7c" providerId="LiveId" clId="{5CB25B10-5B1C-4017-B167-ED3104435743}" dt="2024-05-14T06:48:47.734" v="787"/>
          <ac:grpSpMkLst>
            <pc:docMk/>
            <pc:sldMk cId="1675314711" sldId="950"/>
            <ac:grpSpMk id="6" creationId="{C4B90910-B059-5C43-08F2-072AA32C8FD9}"/>
          </ac:grpSpMkLst>
        </pc:grpChg>
        <pc:grpChg chg="mod">
          <ac:chgData name="Phillip Kaufman" userId="c001b2a046940d7c" providerId="LiveId" clId="{5CB25B10-5B1C-4017-B167-ED3104435743}" dt="2024-05-14T06:48:47.734" v="787"/>
          <ac:grpSpMkLst>
            <pc:docMk/>
            <pc:sldMk cId="1675314711" sldId="950"/>
            <ac:grpSpMk id="8" creationId="{2034D66E-675B-AD8E-7406-C1C5F9160430}"/>
          </ac:grpSpMkLst>
        </pc:grpChg>
        <pc:grpChg chg="mod">
          <ac:chgData name="Phillip Kaufman" userId="c001b2a046940d7c" providerId="LiveId" clId="{5CB25B10-5B1C-4017-B167-ED3104435743}" dt="2024-05-14T06:48:47.734" v="787"/>
          <ac:grpSpMkLst>
            <pc:docMk/>
            <pc:sldMk cId="1675314711" sldId="950"/>
            <ac:grpSpMk id="9" creationId="{9AA26BD0-8C2E-62EE-7B14-0F2321D51500}"/>
          </ac:grpSpMkLst>
        </pc:grpChg>
        <pc:grpChg chg="mod">
          <ac:chgData name="Phillip Kaufman" userId="c001b2a046940d7c" providerId="LiveId" clId="{5CB25B10-5B1C-4017-B167-ED3104435743}" dt="2024-05-14T06:48:47.734" v="787"/>
          <ac:grpSpMkLst>
            <pc:docMk/>
            <pc:sldMk cId="1675314711" sldId="950"/>
            <ac:grpSpMk id="52" creationId="{3868EA44-AA0F-C68E-9007-376D45640359}"/>
          </ac:grpSpMkLst>
        </pc:grpChg>
        <pc:grpChg chg="del">
          <ac:chgData name="Phillip Kaufman" userId="c001b2a046940d7c" providerId="LiveId" clId="{5CB25B10-5B1C-4017-B167-ED3104435743}" dt="2024-05-14T06:48:47.456" v="786" actId="478"/>
          <ac:grpSpMkLst>
            <pc:docMk/>
            <pc:sldMk cId="1675314711" sldId="950"/>
            <ac:grpSpMk id="130" creationId="{33D0908B-5BEE-535C-4575-28F342E22472}"/>
          </ac:grpSpMkLst>
        </pc:grpChg>
        <pc:cxnChg chg="mod">
          <ac:chgData name="Phillip Kaufman" userId="c001b2a046940d7c" providerId="LiveId" clId="{5CB25B10-5B1C-4017-B167-ED3104435743}" dt="2024-05-14T06:48:47.734" v="787"/>
          <ac:cxnSpMkLst>
            <pc:docMk/>
            <pc:sldMk cId="1675314711" sldId="950"/>
            <ac:cxnSpMk id="16" creationId="{5FE95442-9B9E-ECBB-5E41-6074F2DD4403}"/>
          </ac:cxnSpMkLst>
        </pc:cxnChg>
        <pc:cxnChg chg="mod">
          <ac:chgData name="Phillip Kaufman" userId="c001b2a046940d7c" providerId="LiveId" clId="{5CB25B10-5B1C-4017-B167-ED3104435743}" dt="2024-05-14T06:48:47.734" v="787"/>
          <ac:cxnSpMkLst>
            <pc:docMk/>
            <pc:sldMk cId="1675314711" sldId="950"/>
            <ac:cxnSpMk id="17" creationId="{B029E932-D150-7365-4598-D37DF15AC997}"/>
          </ac:cxnSpMkLst>
        </pc:cxnChg>
        <pc:cxnChg chg="mod">
          <ac:chgData name="Phillip Kaufman" userId="c001b2a046940d7c" providerId="LiveId" clId="{5CB25B10-5B1C-4017-B167-ED3104435743}" dt="2024-05-14T06:48:47.734" v="787"/>
          <ac:cxnSpMkLst>
            <pc:docMk/>
            <pc:sldMk cId="1675314711" sldId="950"/>
            <ac:cxnSpMk id="18" creationId="{A6A71E37-3792-C54C-4F2E-9762C2E04C8E}"/>
          </ac:cxnSpMkLst>
        </pc:cxnChg>
        <pc:cxnChg chg="mod">
          <ac:chgData name="Phillip Kaufman" userId="c001b2a046940d7c" providerId="LiveId" clId="{5CB25B10-5B1C-4017-B167-ED3104435743}" dt="2024-05-14T06:48:47.734" v="787"/>
          <ac:cxnSpMkLst>
            <pc:docMk/>
            <pc:sldMk cId="1675314711" sldId="950"/>
            <ac:cxnSpMk id="20" creationId="{385A86CD-54B7-B9B6-EC95-9A3DE793C4B3}"/>
          </ac:cxnSpMkLst>
        </pc:cxnChg>
        <pc:cxnChg chg="mod">
          <ac:chgData name="Phillip Kaufman" userId="c001b2a046940d7c" providerId="LiveId" clId="{5CB25B10-5B1C-4017-B167-ED3104435743}" dt="2024-05-14T06:48:47.734" v="787"/>
          <ac:cxnSpMkLst>
            <pc:docMk/>
            <pc:sldMk cId="1675314711" sldId="950"/>
            <ac:cxnSpMk id="21" creationId="{119D35DA-2857-98C2-0814-AF64D598C7BA}"/>
          </ac:cxnSpMkLst>
        </pc:cxnChg>
        <pc:cxnChg chg="mod">
          <ac:chgData name="Phillip Kaufman" userId="c001b2a046940d7c" providerId="LiveId" clId="{5CB25B10-5B1C-4017-B167-ED3104435743}" dt="2024-05-14T06:48:47.734" v="787"/>
          <ac:cxnSpMkLst>
            <pc:docMk/>
            <pc:sldMk cId="1675314711" sldId="950"/>
            <ac:cxnSpMk id="22" creationId="{1191AD11-8E8D-940A-7113-4A63E10F87FE}"/>
          </ac:cxnSpMkLst>
        </pc:cxnChg>
        <pc:cxnChg chg="mod">
          <ac:chgData name="Phillip Kaufman" userId="c001b2a046940d7c" providerId="LiveId" clId="{5CB25B10-5B1C-4017-B167-ED3104435743}" dt="2024-05-14T06:48:47.734" v="787"/>
          <ac:cxnSpMkLst>
            <pc:docMk/>
            <pc:sldMk cId="1675314711" sldId="950"/>
            <ac:cxnSpMk id="23" creationId="{9BB84CEE-5AE7-D145-7EF9-FEA9AA0278E9}"/>
          </ac:cxnSpMkLst>
        </pc:cxnChg>
        <pc:cxnChg chg="mod">
          <ac:chgData name="Phillip Kaufman" userId="c001b2a046940d7c" providerId="LiveId" clId="{5CB25B10-5B1C-4017-B167-ED3104435743}" dt="2024-05-14T06:48:47.734" v="787"/>
          <ac:cxnSpMkLst>
            <pc:docMk/>
            <pc:sldMk cId="1675314711" sldId="950"/>
            <ac:cxnSpMk id="24" creationId="{12F54E85-08C7-C268-FD05-E118B4ABB98B}"/>
          </ac:cxnSpMkLst>
        </pc:cxnChg>
        <pc:cxnChg chg="mod">
          <ac:chgData name="Phillip Kaufman" userId="c001b2a046940d7c" providerId="LiveId" clId="{5CB25B10-5B1C-4017-B167-ED3104435743}" dt="2024-05-14T06:48:47.734" v="787"/>
          <ac:cxnSpMkLst>
            <pc:docMk/>
            <pc:sldMk cId="1675314711" sldId="950"/>
            <ac:cxnSpMk id="25" creationId="{8A6C5418-9D6D-74F6-CEF8-3101BBC64864}"/>
          </ac:cxnSpMkLst>
        </pc:cxnChg>
        <pc:cxnChg chg="mod">
          <ac:chgData name="Phillip Kaufman" userId="c001b2a046940d7c" providerId="LiveId" clId="{5CB25B10-5B1C-4017-B167-ED3104435743}" dt="2024-05-14T06:48:47.734" v="787"/>
          <ac:cxnSpMkLst>
            <pc:docMk/>
            <pc:sldMk cId="1675314711" sldId="950"/>
            <ac:cxnSpMk id="26" creationId="{44EFA5E9-7C1B-AC63-489E-0C58B261A64D}"/>
          </ac:cxnSpMkLst>
        </pc:cxnChg>
        <pc:cxnChg chg="mod">
          <ac:chgData name="Phillip Kaufman" userId="c001b2a046940d7c" providerId="LiveId" clId="{5CB25B10-5B1C-4017-B167-ED3104435743}" dt="2024-05-14T06:48:47.734" v="787"/>
          <ac:cxnSpMkLst>
            <pc:docMk/>
            <pc:sldMk cId="1675314711" sldId="950"/>
            <ac:cxnSpMk id="27" creationId="{5BE57E42-605D-481E-C633-AD1763AE1FF9}"/>
          </ac:cxnSpMkLst>
        </pc:cxnChg>
        <pc:cxnChg chg="mod">
          <ac:chgData name="Phillip Kaufman" userId="c001b2a046940d7c" providerId="LiveId" clId="{5CB25B10-5B1C-4017-B167-ED3104435743}" dt="2024-05-14T06:48:47.734" v="787"/>
          <ac:cxnSpMkLst>
            <pc:docMk/>
            <pc:sldMk cId="1675314711" sldId="950"/>
            <ac:cxnSpMk id="28" creationId="{685004E6-8106-8E56-52B9-A1D6779C9DF9}"/>
          </ac:cxnSpMkLst>
        </pc:cxnChg>
        <pc:cxnChg chg="mod">
          <ac:chgData name="Phillip Kaufman" userId="c001b2a046940d7c" providerId="LiveId" clId="{5CB25B10-5B1C-4017-B167-ED3104435743}" dt="2024-05-14T06:48:47.734" v="787"/>
          <ac:cxnSpMkLst>
            <pc:docMk/>
            <pc:sldMk cId="1675314711" sldId="950"/>
            <ac:cxnSpMk id="29" creationId="{F6B4439B-171E-DE23-E588-8C56E8CE8998}"/>
          </ac:cxnSpMkLst>
        </pc:cxnChg>
        <pc:cxnChg chg="mod">
          <ac:chgData name="Phillip Kaufman" userId="c001b2a046940d7c" providerId="LiveId" clId="{5CB25B10-5B1C-4017-B167-ED3104435743}" dt="2024-05-14T06:48:47.734" v="787"/>
          <ac:cxnSpMkLst>
            <pc:docMk/>
            <pc:sldMk cId="1675314711" sldId="950"/>
            <ac:cxnSpMk id="30" creationId="{A3715193-AB6D-1E40-E4F1-11C817E1C4F1}"/>
          </ac:cxnSpMkLst>
        </pc:cxnChg>
        <pc:cxnChg chg="mod">
          <ac:chgData name="Phillip Kaufman" userId="c001b2a046940d7c" providerId="LiveId" clId="{5CB25B10-5B1C-4017-B167-ED3104435743}" dt="2024-05-14T06:48:47.734" v="787"/>
          <ac:cxnSpMkLst>
            <pc:docMk/>
            <pc:sldMk cId="1675314711" sldId="950"/>
            <ac:cxnSpMk id="31" creationId="{B16127F5-8A6F-92BC-98B6-B18F9A5BA696}"/>
          </ac:cxnSpMkLst>
        </pc:cxnChg>
        <pc:cxnChg chg="mod">
          <ac:chgData name="Phillip Kaufman" userId="c001b2a046940d7c" providerId="LiveId" clId="{5CB25B10-5B1C-4017-B167-ED3104435743}" dt="2024-05-14T06:48:47.734" v="787"/>
          <ac:cxnSpMkLst>
            <pc:docMk/>
            <pc:sldMk cId="1675314711" sldId="950"/>
            <ac:cxnSpMk id="32" creationId="{88D84738-9A62-3A87-D23C-C7447281D219}"/>
          </ac:cxnSpMkLst>
        </pc:cxnChg>
        <pc:cxnChg chg="mod">
          <ac:chgData name="Phillip Kaufman" userId="c001b2a046940d7c" providerId="LiveId" clId="{5CB25B10-5B1C-4017-B167-ED3104435743}" dt="2024-05-14T06:48:47.734" v="787"/>
          <ac:cxnSpMkLst>
            <pc:docMk/>
            <pc:sldMk cId="1675314711" sldId="950"/>
            <ac:cxnSpMk id="33" creationId="{7FD3942F-D5D2-410B-5429-616D82CE8AC4}"/>
          </ac:cxnSpMkLst>
        </pc:cxnChg>
        <pc:cxnChg chg="mod">
          <ac:chgData name="Phillip Kaufman" userId="c001b2a046940d7c" providerId="LiveId" clId="{5CB25B10-5B1C-4017-B167-ED3104435743}" dt="2024-05-14T06:48:47.734" v="787"/>
          <ac:cxnSpMkLst>
            <pc:docMk/>
            <pc:sldMk cId="1675314711" sldId="950"/>
            <ac:cxnSpMk id="34" creationId="{B11C462E-75D4-9DEE-2032-4AC6B6ABA6D2}"/>
          </ac:cxnSpMkLst>
        </pc:cxnChg>
        <pc:cxnChg chg="mod">
          <ac:chgData name="Phillip Kaufman" userId="c001b2a046940d7c" providerId="LiveId" clId="{5CB25B10-5B1C-4017-B167-ED3104435743}" dt="2024-05-14T06:48:47.734" v="787"/>
          <ac:cxnSpMkLst>
            <pc:docMk/>
            <pc:sldMk cId="1675314711" sldId="950"/>
            <ac:cxnSpMk id="35" creationId="{0B3B46EA-2B2F-EF4C-A42A-076FDBFCA9CD}"/>
          </ac:cxnSpMkLst>
        </pc:cxnChg>
        <pc:cxnChg chg="mod">
          <ac:chgData name="Phillip Kaufman" userId="c001b2a046940d7c" providerId="LiveId" clId="{5CB25B10-5B1C-4017-B167-ED3104435743}" dt="2024-05-14T06:48:47.734" v="787"/>
          <ac:cxnSpMkLst>
            <pc:docMk/>
            <pc:sldMk cId="1675314711" sldId="950"/>
            <ac:cxnSpMk id="36" creationId="{1C51159B-18ED-763E-267B-EE80AE38D613}"/>
          </ac:cxnSpMkLst>
        </pc:cxnChg>
        <pc:cxnChg chg="mod">
          <ac:chgData name="Phillip Kaufman" userId="c001b2a046940d7c" providerId="LiveId" clId="{5CB25B10-5B1C-4017-B167-ED3104435743}" dt="2024-05-14T06:48:47.734" v="787"/>
          <ac:cxnSpMkLst>
            <pc:docMk/>
            <pc:sldMk cId="1675314711" sldId="950"/>
            <ac:cxnSpMk id="37" creationId="{F26D2CB0-466C-8ED9-C4E6-2C4C884A4715}"/>
          </ac:cxnSpMkLst>
        </pc:cxnChg>
        <pc:cxnChg chg="mod">
          <ac:chgData name="Phillip Kaufman" userId="c001b2a046940d7c" providerId="LiveId" clId="{5CB25B10-5B1C-4017-B167-ED3104435743}" dt="2024-05-14T06:48:47.734" v="787"/>
          <ac:cxnSpMkLst>
            <pc:docMk/>
            <pc:sldMk cId="1675314711" sldId="950"/>
            <ac:cxnSpMk id="38" creationId="{7D235D53-E9D3-5867-FD5A-88AEBB178FB1}"/>
          </ac:cxnSpMkLst>
        </pc:cxnChg>
        <pc:cxnChg chg="mod">
          <ac:chgData name="Phillip Kaufman" userId="c001b2a046940d7c" providerId="LiveId" clId="{5CB25B10-5B1C-4017-B167-ED3104435743}" dt="2024-05-14T06:48:47.734" v="787"/>
          <ac:cxnSpMkLst>
            <pc:docMk/>
            <pc:sldMk cId="1675314711" sldId="950"/>
            <ac:cxnSpMk id="39" creationId="{9D42B3AC-26C2-D438-FB56-E283B8C25DD7}"/>
          </ac:cxnSpMkLst>
        </pc:cxnChg>
        <pc:cxnChg chg="mod">
          <ac:chgData name="Phillip Kaufman" userId="c001b2a046940d7c" providerId="LiveId" clId="{5CB25B10-5B1C-4017-B167-ED3104435743}" dt="2024-05-14T06:48:47.734" v="787"/>
          <ac:cxnSpMkLst>
            <pc:docMk/>
            <pc:sldMk cId="1675314711" sldId="950"/>
            <ac:cxnSpMk id="40" creationId="{1C0FAF34-3B71-D7EB-AC37-011D5A791A7F}"/>
          </ac:cxnSpMkLst>
        </pc:cxnChg>
        <pc:cxnChg chg="mod">
          <ac:chgData name="Phillip Kaufman" userId="c001b2a046940d7c" providerId="LiveId" clId="{5CB25B10-5B1C-4017-B167-ED3104435743}" dt="2024-05-14T06:48:47.734" v="787"/>
          <ac:cxnSpMkLst>
            <pc:docMk/>
            <pc:sldMk cId="1675314711" sldId="950"/>
            <ac:cxnSpMk id="41" creationId="{8922FF11-D08F-1685-D950-B42056528A09}"/>
          </ac:cxnSpMkLst>
        </pc:cxnChg>
        <pc:cxnChg chg="mod">
          <ac:chgData name="Phillip Kaufman" userId="c001b2a046940d7c" providerId="LiveId" clId="{5CB25B10-5B1C-4017-B167-ED3104435743}" dt="2024-05-14T06:48:47.734" v="787"/>
          <ac:cxnSpMkLst>
            <pc:docMk/>
            <pc:sldMk cId="1675314711" sldId="950"/>
            <ac:cxnSpMk id="42" creationId="{99DFEA7D-482F-6755-9193-E516C5759B96}"/>
          </ac:cxnSpMkLst>
        </pc:cxnChg>
        <pc:cxnChg chg="mod">
          <ac:chgData name="Phillip Kaufman" userId="c001b2a046940d7c" providerId="LiveId" clId="{5CB25B10-5B1C-4017-B167-ED3104435743}" dt="2024-05-14T06:48:47.734" v="787"/>
          <ac:cxnSpMkLst>
            <pc:docMk/>
            <pc:sldMk cId="1675314711" sldId="950"/>
            <ac:cxnSpMk id="43" creationId="{F7CCCFCB-499C-CC64-E918-6930D996B61F}"/>
          </ac:cxnSpMkLst>
        </pc:cxnChg>
        <pc:cxnChg chg="mod">
          <ac:chgData name="Phillip Kaufman" userId="c001b2a046940d7c" providerId="LiveId" clId="{5CB25B10-5B1C-4017-B167-ED3104435743}" dt="2024-05-14T06:48:47.734" v="787"/>
          <ac:cxnSpMkLst>
            <pc:docMk/>
            <pc:sldMk cId="1675314711" sldId="950"/>
            <ac:cxnSpMk id="44" creationId="{E7A72690-644F-4871-1861-5BD214A6EEC1}"/>
          </ac:cxnSpMkLst>
        </pc:cxnChg>
        <pc:cxnChg chg="mod">
          <ac:chgData name="Phillip Kaufman" userId="c001b2a046940d7c" providerId="LiveId" clId="{5CB25B10-5B1C-4017-B167-ED3104435743}" dt="2024-05-14T06:48:47.734" v="787"/>
          <ac:cxnSpMkLst>
            <pc:docMk/>
            <pc:sldMk cId="1675314711" sldId="950"/>
            <ac:cxnSpMk id="45" creationId="{DB7D0672-458C-A228-B6E1-0C0DA9447ED9}"/>
          </ac:cxnSpMkLst>
        </pc:cxnChg>
        <pc:cxnChg chg="mod">
          <ac:chgData name="Phillip Kaufman" userId="c001b2a046940d7c" providerId="LiveId" clId="{5CB25B10-5B1C-4017-B167-ED3104435743}" dt="2024-05-14T06:48:47.734" v="787"/>
          <ac:cxnSpMkLst>
            <pc:docMk/>
            <pc:sldMk cId="1675314711" sldId="950"/>
            <ac:cxnSpMk id="46" creationId="{74B61332-715C-D0C5-A840-BF7FE47F25E3}"/>
          </ac:cxnSpMkLst>
        </pc:cxnChg>
        <pc:cxnChg chg="mod">
          <ac:chgData name="Phillip Kaufman" userId="c001b2a046940d7c" providerId="LiveId" clId="{5CB25B10-5B1C-4017-B167-ED3104435743}" dt="2024-05-14T06:48:47.734" v="787"/>
          <ac:cxnSpMkLst>
            <pc:docMk/>
            <pc:sldMk cId="1675314711" sldId="950"/>
            <ac:cxnSpMk id="47" creationId="{7FCB6371-F273-058C-4BEF-85776A0B0428}"/>
          </ac:cxnSpMkLst>
        </pc:cxnChg>
        <pc:cxnChg chg="mod">
          <ac:chgData name="Phillip Kaufman" userId="c001b2a046940d7c" providerId="LiveId" clId="{5CB25B10-5B1C-4017-B167-ED3104435743}" dt="2024-05-14T06:48:47.734" v="787"/>
          <ac:cxnSpMkLst>
            <pc:docMk/>
            <pc:sldMk cId="1675314711" sldId="950"/>
            <ac:cxnSpMk id="48" creationId="{8B5D6D77-D9A3-7692-E633-5A34C8DB5FD2}"/>
          </ac:cxnSpMkLst>
        </pc:cxnChg>
        <pc:cxnChg chg="mod">
          <ac:chgData name="Phillip Kaufman" userId="c001b2a046940d7c" providerId="LiveId" clId="{5CB25B10-5B1C-4017-B167-ED3104435743}" dt="2024-05-14T06:48:47.734" v="787"/>
          <ac:cxnSpMkLst>
            <pc:docMk/>
            <pc:sldMk cId="1675314711" sldId="950"/>
            <ac:cxnSpMk id="53" creationId="{141658F7-529B-B508-153D-93620174021D}"/>
          </ac:cxnSpMkLst>
        </pc:cxnChg>
        <pc:cxnChg chg="mod">
          <ac:chgData name="Phillip Kaufman" userId="c001b2a046940d7c" providerId="LiveId" clId="{5CB25B10-5B1C-4017-B167-ED3104435743}" dt="2024-05-14T06:48:47.734" v="787"/>
          <ac:cxnSpMkLst>
            <pc:docMk/>
            <pc:sldMk cId="1675314711" sldId="950"/>
            <ac:cxnSpMk id="54" creationId="{426604D1-2C87-C7CB-E7B3-A627EAE3B217}"/>
          </ac:cxnSpMkLst>
        </pc:cxnChg>
      </pc:sldChg>
      <pc:sldChg chg="del">
        <pc:chgData name="Phillip Kaufman" userId="c001b2a046940d7c" providerId="LiveId" clId="{5CB25B10-5B1C-4017-B167-ED3104435743}" dt="2024-05-14T06:17:39.136" v="443" actId="47"/>
        <pc:sldMkLst>
          <pc:docMk/>
          <pc:sldMk cId="1303897461" sldId="951"/>
        </pc:sldMkLst>
      </pc:sldChg>
      <pc:sldChg chg="addSp delSp modSp mod">
        <pc:chgData name="Phillip Kaufman" userId="c001b2a046940d7c" providerId="LiveId" clId="{5CB25B10-5B1C-4017-B167-ED3104435743}" dt="2024-05-16T19:49:11.619" v="2514"/>
        <pc:sldMkLst>
          <pc:docMk/>
          <pc:sldMk cId="2039276682" sldId="953"/>
        </pc:sldMkLst>
        <pc:spChg chg="mod">
          <ac:chgData name="Phillip Kaufman" userId="c001b2a046940d7c" providerId="LiveId" clId="{5CB25B10-5B1C-4017-B167-ED3104435743}" dt="2024-05-16T07:58:40.602" v="1943" actId="20577"/>
          <ac:spMkLst>
            <pc:docMk/>
            <pc:sldMk cId="2039276682" sldId="953"/>
            <ac:spMk id="12" creationId="{8A6AF5B8-D7AB-0BFC-70F3-84D5865431A4}"/>
          </ac:spMkLst>
        </pc:spChg>
        <pc:spChg chg="add mod ord">
          <ac:chgData name="Phillip Kaufman" userId="c001b2a046940d7c" providerId="LiveId" clId="{5CB25B10-5B1C-4017-B167-ED3104435743}" dt="2024-05-14T06:41:39.515" v="675"/>
          <ac:spMkLst>
            <pc:docMk/>
            <pc:sldMk cId="2039276682" sldId="953"/>
            <ac:spMk id="14" creationId="{F8D9D442-A2A5-5D90-C602-DB6AEC82B0FF}"/>
          </ac:spMkLst>
        </pc:spChg>
        <pc:spChg chg="add del mod">
          <ac:chgData name="Phillip Kaufman" userId="c001b2a046940d7c" providerId="LiveId" clId="{5CB25B10-5B1C-4017-B167-ED3104435743}" dt="2024-05-14T06:41:39.515" v="675"/>
          <ac:spMkLst>
            <pc:docMk/>
            <pc:sldMk cId="2039276682" sldId="953"/>
            <ac:spMk id="15" creationId="{9169C26F-63C1-5883-BA5C-8D7449B227F5}"/>
          </ac:spMkLst>
        </pc:spChg>
        <pc:spChg chg="mod">
          <ac:chgData name="Phillip Kaufman" userId="c001b2a046940d7c" providerId="LiveId" clId="{5CB25B10-5B1C-4017-B167-ED3104435743}" dt="2024-05-14T06:39:49.368" v="635" actId="1076"/>
          <ac:spMkLst>
            <pc:docMk/>
            <pc:sldMk cId="2039276682" sldId="953"/>
            <ac:spMk id="33" creationId="{A9350906-7C9F-4A6C-7DE8-7244C10C7A3F}"/>
          </ac:spMkLst>
        </pc:spChg>
        <pc:spChg chg="mod topLvl">
          <ac:chgData name="Phillip Kaufman" userId="c001b2a046940d7c" providerId="LiveId" clId="{5CB25B10-5B1C-4017-B167-ED3104435743}" dt="2024-05-14T06:44:15.423" v="717" actId="14100"/>
          <ac:spMkLst>
            <pc:docMk/>
            <pc:sldMk cId="2039276682" sldId="953"/>
            <ac:spMk id="36" creationId="{748DDD12-DA6D-234E-CA8B-341E2E853721}"/>
          </ac:spMkLst>
        </pc:spChg>
        <pc:spChg chg="mod">
          <ac:chgData name="Phillip Kaufman" userId="c001b2a046940d7c" providerId="LiveId" clId="{5CB25B10-5B1C-4017-B167-ED3104435743}" dt="2024-05-16T08:04:36.403" v="2108" actId="20577"/>
          <ac:spMkLst>
            <pc:docMk/>
            <pc:sldMk cId="2039276682" sldId="953"/>
            <ac:spMk id="41" creationId="{AA7FAF24-A333-5562-19E5-8E25A4561306}"/>
          </ac:spMkLst>
        </pc:spChg>
        <pc:spChg chg="del mod ord topLvl">
          <ac:chgData name="Phillip Kaufman" userId="c001b2a046940d7c" providerId="LiveId" clId="{5CB25B10-5B1C-4017-B167-ED3104435743}" dt="2024-05-14T06:29:53.205" v="603" actId="478"/>
          <ac:spMkLst>
            <pc:docMk/>
            <pc:sldMk cId="2039276682" sldId="953"/>
            <ac:spMk id="42" creationId="{38E4DB97-13E5-B22D-5BFD-06DE39364C11}"/>
          </ac:spMkLst>
        </pc:spChg>
        <pc:spChg chg="mod">
          <ac:chgData name="Phillip Kaufman" userId="c001b2a046940d7c" providerId="LiveId" clId="{5CB25B10-5B1C-4017-B167-ED3104435743}" dt="2024-05-16T19:49:11.619" v="2514"/>
          <ac:spMkLst>
            <pc:docMk/>
            <pc:sldMk cId="2039276682" sldId="953"/>
            <ac:spMk id="52" creationId="{CA453CE7-F3DC-2F63-7CE8-3CAA35542C67}"/>
          </ac:spMkLst>
        </pc:spChg>
        <pc:spChg chg="mod">
          <ac:chgData name="Phillip Kaufman" userId="c001b2a046940d7c" providerId="LiveId" clId="{5CB25B10-5B1C-4017-B167-ED3104435743}" dt="2024-05-16T19:49:11.619" v="2514"/>
          <ac:spMkLst>
            <pc:docMk/>
            <pc:sldMk cId="2039276682" sldId="953"/>
            <ac:spMk id="53" creationId="{F5708470-751A-FCDB-03AE-71AC92EE83F7}"/>
          </ac:spMkLst>
        </pc:spChg>
        <pc:spChg chg="mod">
          <ac:chgData name="Phillip Kaufman" userId="c001b2a046940d7c" providerId="LiveId" clId="{5CB25B10-5B1C-4017-B167-ED3104435743}" dt="2024-05-16T19:49:11.619" v="2514"/>
          <ac:spMkLst>
            <pc:docMk/>
            <pc:sldMk cId="2039276682" sldId="953"/>
            <ac:spMk id="54" creationId="{383B726D-455A-442A-FBF8-C18C16BA8BA1}"/>
          </ac:spMkLst>
        </pc:spChg>
        <pc:spChg chg="mod">
          <ac:chgData name="Phillip Kaufman" userId="c001b2a046940d7c" providerId="LiveId" clId="{5CB25B10-5B1C-4017-B167-ED3104435743}" dt="2024-05-16T19:49:11.619" v="2514"/>
          <ac:spMkLst>
            <pc:docMk/>
            <pc:sldMk cId="2039276682" sldId="953"/>
            <ac:spMk id="55" creationId="{CBD6AEA8-E93A-FED5-8C11-21E334506C03}"/>
          </ac:spMkLst>
        </pc:spChg>
        <pc:spChg chg="mod">
          <ac:chgData name="Phillip Kaufman" userId="c001b2a046940d7c" providerId="LiveId" clId="{5CB25B10-5B1C-4017-B167-ED3104435743}" dt="2024-05-16T19:49:11.619" v="2514"/>
          <ac:spMkLst>
            <pc:docMk/>
            <pc:sldMk cId="2039276682" sldId="953"/>
            <ac:spMk id="58" creationId="{9C17062C-4011-C726-5C2C-BF15D42AB228}"/>
          </ac:spMkLst>
        </pc:spChg>
        <pc:spChg chg="add mod">
          <ac:chgData name="Phillip Kaufman" userId="c001b2a046940d7c" providerId="LiveId" clId="{5CB25B10-5B1C-4017-B167-ED3104435743}" dt="2024-05-14T06:43:18.645" v="710" actId="571"/>
          <ac:spMkLst>
            <pc:docMk/>
            <pc:sldMk cId="2039276682" sldId="953"/>
            <ac:spMk id="61" creationId="{DB8307F6-3491-3D11-4A94-A8C9C1C9D9E3}"/>
          </ac:spMkLst>
        </pc:spChg>
        <pc:spChg chg="add del">
          <ac:chgData name="Phillip Kaufman" userId="c001b2a046940d7c" providerId="LiveId" clId="{5CB25B10-5B1C-4017-B167-ED3104435743}" dt="2024-05-14T06:39:41.221" v="632" actId="22"/>
          <ac:spMkLst>
            <pc:docMk/>
            <pc:sldMk cId="2039276682" sldId="953"/>
            <ac:spMk id="139" creationId="{1133FF2A-BE8D-676B-6415-E90118D708AB}"/>
          </ac:spMkLst>
        </pc:spChg>
        <pc:spChg chg="add mod">
          <ac:chgData name="Phillip Kaufman" userId="c001b2a046940d7c" providerId="LiveId" clId="{5CB25B10-5B1C-4017-B167-ED3104435743}" dt="2024-05-14T06:41:39.515" v="675"/>
          <ac:spMkLst>
            <pc:docMk/>
            <pc:sldMk cId="2039276682" sldId="953"/>
            <ac:spMk id="140" creationId="{23DA8838-21E0-1628-A370-2B73E80E1843}"/>
          </ac:spMkLst>
        </pc:spChg>
        <pc:spChg chg="add mod">
          <ac:chgData name="Phillip Kaufman" userId="c001b2a046940d7c" providerId="LiveId" clId="{5CB25B10-5B1C-4017-B167-ED3104435743}" dt="2024-05-14T06:41:39.515" v="675"/>
          <ac:spMkLst>
            <pc:docMk/>
            <pc:sldMk cId="2039276682" sldId="953"/>
            <ac:spMk id="141" creationId="{54CC4531-2B39-A14A-1070-956AE784FAA9}"/>
          </ac:spMkLst>
        </pc:spChg>
        <pc:spChg chg="del">
          <ac:chgData name="Phillip Kaufman" userId="c001b2a046940d7c" providerId="LiveId" clId="{5CB25B10-5B1C-4017-B167-ED3104435743}" dt="2024-05-14T06:18:20.980" v="445" actId="478"/>
          <ac:spMkLst>
            <pc:docMk/>
            <pc:sldMk cId="2039276682" sldId="953"/>
            <ac:spMk id="145" creationId="{DE88E1D0-BA71-D97F-36F6-719933A3E728}"/>
          </ac:spMkLst>
        </pc:spChg>
        <pc:spChg chg="mod">
          <ac:chgData name="Phillip Kaufman" userId="c001b2a046940d7c" providerId="LiveId" clId="{5CB25B10-5B1C-4017-B167-ED3104435743}" dt="2024-05-14T07:13:15.856" v="841" actId="1076"/>
          <ac:spMkLst>
            <pc:docMk/>
            <pc:sldMk cId="2039276682" sldId="953"/>
            <ac:spMk id="184" creationId="{A6B5FC1E-2BAB-DD93-FA52-D3B3CA502CDC}"/>
          </ac:spMkLst>
        </pc:spChg>
        <pc:spChg chg="del">
          <ac:chgData name="Phillip Kaufman" userId="c001b2a046940d7c" providerId="LiveId" clId="{5CB25B10-5B1C-4017-B167-ED3104435743}" dt="2024-05-14T07:12:39.767" v="801" actId="478"/>
          <ac:spMkLst>
            <pc:docMk/>
            <pc:sldMk cId="2039276682" sldId="953"/>
            <ac:spMk id="185" creationId="{1643CECD-95F2-36A1-CF9B-DE7F7FE623B4}"/>
          </ac:spMkLst>
        </pc:spChg>
        <pc:spChg chg="add mod">
          <ac:chgData name="Phillip Kaufman" userId="c001b2a046940d7c" providerId="LiveId" clId="{5CB25B10-5B1C-4017-B167-ED3104435743}" dt="2024-05-14T06:41:39.515" v="675"/>
          <ac:spMkLst>
            <pc:docMk/>
            <pc:sldMk cId="2039276682" sldId="953"/>
            <ac:spMk id="186" creationId="{CC17C8DD-08CF-F6A9-A19F-91E9A9BAA16F}"/>
          </ac:spMkLst>
        </pc:spChg>
        <pc:spChg chg="add mod">
          <ac:chgData name="Phillip Kaufman" userId="c001b2a046940d7c" providerId="LiveId" clId="{5CB25B10-5B1C-4017-B167-ED3104435743}" dt="2024-05-14T06:41:39.515" v="675"/>
          <ac:spMkLst>
            <pc:docMk/>
            <pc:sldMk cId="2039276682" sldId="953"/>
            <ac:spMk id="188" creationId="{05C2BBC3-AA4C-9B75-0284-0099D629E618}"/>
          </ac:spMkLst>
        </pc:spChg>
        <pc:spChg chg="add mod">
          <ac:chgData name="Phillip Kaufman" userId="c001b2a046940d7c" providerId="LiveId" clId="{5CB25B10-5B1C-4017-B167-ED3104435743}" dt="2024-05-14T06:41:39.515" v="675"/>
          <ac:spMkLst>
            <pc:docMk/>
            <pc:sldMk cId="2039276682" sldId="953"/>
            <ac:spMk id="189" creationId="{5B0ACC7D-B57D-83A5-8856-35DC65DFC7CD}"/>
          </ac:spMkLst>
        </pc:spChg>
        <pc:spChg chg="add mod">
          <ac:chgData name="Phillip Kaufman" userId="c001b2a046940d7c" providerId="LiveId" clId="{5CB25B10-5B1C-4017-B167-ED3104435743}" dt="2024-05-14T06:41:39.515" v="675"/>
          <ac:spMkLst>
            <pc:docMk/>
            <pc:sldMk cId="2039276682" sldId="953"/>
            <ac:spMk id="190" creationId="{086DCA1C-575E-0A10-34FB-0DB4E073E30A}"/>
          </ac:spMkLst>
        </pc:spChg>
        <pc:spChg chg="add mod">
          <ac:chgData name="Phillip Kaufman" userId="c001b2a046940d7c" providerId="LiveId" clId="{5CB25B10-5B1C-4017-B167-ED3104435743}" dt="2024-05-14T06:43:22.782" v="711" actId="1076"/>
          <ac:spMkLst>
            <pc:docMk/>
            <pc:sldMk cId="2039276682" sldId="953"/>
            <ac:spMk id="191" creationId="{173BA8B4-DBC7-D233-F5F1-90683A8C20CD}"/>
          </ac:spMkLst>
        </pc:spChg>
        <pc:spChg chg="add mod">
          <ac:chgData name="Phillip Kaufman" userId="c001b2a046940d7c" providerId="LiveId" clId="{5CB25B10-5B1C-4017-B167-ED3104435743}" dt="2024-05-14T06:44:07.753" v="715" actId="1076"/>
          <ac:spMkLst>
            <pc:docMk/>
            <pc:sldMk cId="2039276682" sldId="953"/>
            <ac:spMk id="192" creationId="{CD413136-EC74-B57E-B502-9C31FB98A6F5}"/>
          </ac:spMkLst>
        </pc:spChg>
        <pc:spChg chg="add mod">
          <ac:chgData name="Phillip Kaufman" userId="c001b2a046940d7c" providerId="LiveId" clId="{5CB25B10-5B1C-4017-B167-ED3104435743}" dt="2024-05-14T06:44:10.670" v="716" actId="1076"/>
          <ac:spMkLst>
            <pc:docMk/>
            <pc:sldMk cId="2039276682" sldId="953"/>
            <ac:spMk id="193" creationId="{DC42DB9D-DBB5-3997-E659-764BCAADAE04}"/>
          </ac:spMkLst>
        </pc:spChg>
        <pc:spChg chg="add mod">
          <ac:chgData name="Phillip Kaufman" userId="c001b2a046940d7c" providerId="LiveId" clId="{5CB25B10-5B1C-4017-B167-ED3104435743}" dt="2024-05-14T06:43:18.645" v="710" actId="571"/>
          <ac:spMkLst>
            <pc:docMk/>
            <pc:sldMk cId="2039276682" sldId="953"/>
            <ac:spMk id="195" creationId="{3AB72CE6-0D0C-4070-F9A6-79446068A31F}"/>
          </ac:spMkLst>
        </pc:spChg>
        <pc:spChg chg="del mod">
          <ac:chgData name="Phillip Kaufman" userId="c001b2a046940d7c" providerId="LiveId" clId="{5CB25B10-5B1C-4017-B167-ED3104435743}" dt="2024-05-14T06:49:16.650" v="794" actId="478"/>
          <ac:spMkLst>
            <pc:docMk/>
            <pc:sldMk cId="2039276682" sldId="953"/>
            <ac:spMk id="201" creationId="{C5C7F48C-72EF-72C4-EAB9-B44D08D05376}"/>
          </ac:spMkLst>
        </pc:spChg>
        <pc:spChg chg="mod">
          <ac:chgData name="Phillip Kaufman" userId="c001b2a046940d7c" providerId="LiveId" clId="{5CB25B10-5B1C-4017-B167-ED3104435743}" dt="2024-05-16T19:43:40.428" v="2460" actId="165"/>
          <ac:spMkLst>
            <pc:docMk/>
            <pc:sldMk cId="2039276682" sldId="953"/>
            <ac:spMk id="236" creationId="{1040A751-D412-64E1-C8AD-3D847EC8A71E}"/>
          </ac:spMkLst>
        </pc:spChg>
        <pc:spChg chg="mod">
          <ac:chgData name="Phillip Kaufman" userId="c001b2a046940d7c" providerId="LiveId" clId="{5CB25B10-5B1C-4017-B167-ED3104435743}" dt="2024-05-16T19:43:40.428" v="2460" actId="165"/>
          <ac:spMkLst>
            <pc:docMk/>
            <pc:sldMk cId="2039276682" sldId="953"/>
            <ac:spMk id="237" creationId="{BEBC6671-ED7A-50BC-01FE-B0B5C5D7E83B}"/>
          </ac:spMkLst>
        </pc:spChg>
        <pc:spChg chg="mod">
          <ac:chgData name="Phillip Kaufman" userId="c001b2a046940d7c" providerId="LiveId" clId="{5CB25B10-5B1C-4017-B167-ED3104435743}" dt="2024-05-16T19:43:36.147" v="2459" actId="165"/>
          <ac:spMkLst>
            <pc:docMk/>
            <pc:sldMk cId="2039276682" sldId="953"/>
            <ac:spMk id="243" creationId="{ED473032-A54C-5A8A-5BBE-FB28219A419F}"/>
          </ac:spMkLst>
        </pc:spChg>
        <pc:spChg chg="mod">
          <ac:chgData name="Phillip Kaufman" userId="c001b2a046940d7c" providerId="LiveId" clId="{5CB25B10-5B1C-4017-B167-ED3104435743}" dt="2024-05-16T19:43:36.147" v="2459" actId="165"/>
          <ac:spMkLst>
            <pc:docMk/>
            <pc:sldMk cId="2039276682" sldId="953"/>
            <ac:spMk id="244" creationId="{93ABC70A-0589-E27F-7A5A-7409542827D7}"/>
          </ac:spMkLst>
        </pc:spChg>
        <pc:spChg chg="mod">
          <ac:chgData name="Phillip Kaufman" userId="c001b2a046940d7c" providerId="LiveId" clId="{5CB25B10-5B1C-4017-B167-ED3104435743}" dt="2024-05-16T19:43:36.147" v="2459" actId="165"/>
          <ac:spMkLst>
            <pc:docMk/>
            <pc:sldMk cId="2039276682" sldId="953"/>
            <ac:spMk id="245" creationId="{FF6DC506-1EEF-EFEF-77B1-DE46F5CFCAE2}"/>
          </ac:spMkLst>
        </pc:spChg>
        <pc:spChg chg="mod">
          <ac:chgData name="Phillip Kaufman" userId="c001b2a046940d7c" providerId="LiveId" clId="{5CB25B10-5B1C-4017-B167-ED3104435743}" dt="2024-05-16T19:43:36.147" v="2459" actId="165"/>
          <ac:spMkLst>
            <pc:docMk/>
            <pc:sldMk cId="2039276682" sldId="953"/>
            <ac:spMk id="246" creationId="{A33BFFAF-2B66-51CF-9B39-2699F2D5596F}"/>
          </ac:spMkLst>
        </pc:spChg>
        <pc:spChg chg="mod">
          <ac:chgData name="Phillip Kaufman" userId="c001b2a046940d7c" providerId="LiveId" clId="{5CB25B10-5B1C-4017-B167-ED3104435743}" dt="2024-05-16T19:43:36.147" v="2459" actId="165"/>
          <ac:spMkLst>
            <pc:docMk/>
            <pc:sldMk cId="2039276682" sldId="953"/>
            <ac:spMk id="249" creationId="{DE2774AB-BABF-FD3C-6D66-7EE910DD288F}"/>
          </ac:spMkLst>
        </pc:spChg>
        <pc:spChg chg="mod">
          <ac:chgData name="Phillip Kaufman" userId="c001b2a046940d7c" providerId="LiveId" clId="{5CB25B10-5B1C-4017-B167-ED3104435743}" dt="2024-05-16T19:43:36.147" v="2459" actId="165"/>
          <ac:spMkLst>
            <pc:docMk/>
            <pc:sldMk cId="2039276682" sldId="953"/>
            <ac:spMk id="252" creationId="{FDA1FE6F-EF4B-DB7C-2DC1-F5BAC7A2AC46}"/>
          </ac:spMkLst>
        </pc:spChg>
        <pc:spChg chg="mod">
          <ac:chgData name="Phillip Kaufman" userId="c001b2a046940d7c" providerId="LiveId" clId="{5CB25B10-5B1C-4017-B167-ED3104435743}" dt="2024-05-16T19:43:36.147" v="2459" actId="165"/>
          <ac:spMkLst>
            <pc:docMk/>
            <pc:sldMk cId="2039276682" sldId="953"/>
            <ac:spMk id="253" creationId="{249F80A8-3E4E-0720-812E-35536995BE67}"/>
          </ac:spMkLst>
        </pc:spChg>
        <pc:spChg chg="mod">
          <ac:chgData name="Phillip Kaufman" userId="c001b2a046940d7c" providerId="LiveId" clId="{5CB25B10-5B1C-4017-B167-ED3104435743}" dt="2024-05-16T19:43:36.147" v="2459" actId="165"/>
          <ac:spMkLst>
            <pc:docMk/>
            <pc:sldMk cId="2039276682" sldId="953"/>
            <ac:spMk id="254" creationId="{2B4A3200-25D0-3D80-1FBA-0624A750C467}"/>
          </ac:spMkLst>
        </pc:spChg>
        <pc:spChg chg="mod">
          <ac:chgData name="Phillip Kaufman" userId="c001b2a046940d7c" providerId="LiveId" clId="{5CB25B10-5B1C-4017-B167-ED3104435743}" dt="2024-05-16T19:43:36.147" v="2459" actId="165"/>
          <ac:spMkLst>
            <pc:docMk/>
            <pc:sldMk cId="2039276682" sldId="953"/>
            <ac:spMk id="255" creationId="{E774C00E-5B8F-CCC1-98B6-2D1514C74893}"/>
          </ac:spMkLst>
        </pc:spChg>
        <pc:spChg chg="mod">
          <ac:chgData name="Phillip Kaufman" userId="c001b2a046940d7c" providerId="LiveId" clId="{5CB25B10-5B1C-4017-B167-ED3104435743}" dt="2024-05-16T19:43:36.147" v="2459" actId="165"/>
          <ac:spMkLst>
            <pc:docMk/>
            <pc:sldMk cId="2039276682" sldId="953"/>
            <ac:spMk id="258" creationId="{AC581BF1-B0BC-D89D-FEC6-92A1C5C3E8C3}"/>
          </ac:spMkLst>
        </pc:spChg>
        <pc:spChg chg="mod">
          <ac:chgData name="Phillip Kaufman" userId="c001b2a046940d7c" providerId="LiveId" clId="{5CB25B10-5B1C-4017-B167-ED3104435743}" dt="2024-05-14T07:13:05.369" v="839" actId="571"/>
          <ac:spMkLst>
            <pc:docMk/>
            <pc:sldMk cId="2039276682" sldId="953"/>
            <ac:spMk id="295" creationId="{A6DF9BDF-B20A-B698-6347-29FE963951DA}"/>
          </ac:spMkLst>
        </pc:spChg>
        <pc:spChg chg="mod">
          <ac:chgData name="Phillip Kaufman" userId="c001b2a046940d7c" providerId="LiveId" clId="{5CB25B10-5B1C-4017-B167-ED3104435743}" dt="2024-05-14T07:13:05.369" v="839" actId="571"/>
          <ac:spMkLst>
            <pc:docMk/>
            <pc:sldMk cId="2039276682" sldId="953"/>
            <ac:spMk id="296" creationId="{CD7D38D4-3583-1130-311C-415E183318C8}"/>
          </ac:spMkLst>
        </pc:spChg>
        <pc:grpChg chg="add mod">
          <ac:chgData name="Phillip Kaufman" userId="c001b2a046940d7c" providerId="LiveId" clId="{5CB25B10-5B1C-4017-B167-ED3104435743}" dt="2024-05-16T19:43:45.585" v="2461"/>
          <ac:grpSpMkLst>
            <pc:docMk/>
            <pc:sldMk cId="2039276682" sldId="953"/>
            <ac:grpSpMk id="10" creationId="{982AAD3F-9769-60A3-2599-F928FBEF8A3A}"/>
          </ac:grpSpMkLst>
        </pc:grpChg>
        <pc:grpChg chg="mod">
          <ac:chgData name="Phillip Kaufman" userId="c001b2a046940d7c" providerId="LiveId" clId="{5CB25B10-5B1C-4017-B167-ED3104435743}" dt="2024-05-16T19:43:45.585" v="2461"/>
          <ac:grpSpMkLst>
            <pc:docMk/>
            <pc:sldMk cId="2039276682" sldId="953"/>
            <ac:grpSpMk id="13" creationId="{EA78AAC7-5E17-CEA6-39B9-462FCE3F6BDC}"/>
          </ac:grpSpMkLst>
        </pc:grpChg>
        <pc:grpChg chg="add mod">
          <ac:chgData name="Phillip Kaufman" userId="c001b2a046940d7c" providerId="LiveId" clId="{5CB25B10-5B1C-4017-B167-ED3104435743}" dt="2024-05-14T06:41:39.515" v="675"/>
          <ac:grpSpMkLst>
            <pc:docMk/>
            <pc:sldMk cId="2039276682" sldId="953"/>
            <ac:grpSpMk id="34" creationId="{C933BBBB-FCC4-D795-0BAA-B23CE5BC8B69}"/>
          </ac:grpSpMkLst>
        </pc:grpChg>
        <pc:grpChg chg="add del mod">
          <ac:chgData name="Phillip Kaufman" userId="c001b2a046940d7c" providerId="LiveId" clId="{5CB25B10-5B1C-4017-B167-ED3104435743}" dt="2024-05-14T06:25:14.050" v="531" actId="165"/>
          <ac:grpSpMkLst>
            <pc:docMk/>
            <pc:sldMk cId="2039276682" sldId="953"/>
            <ac:grpSpMk id="35" creationId="{228B68A0-087D-2F1A-4275-51BF7434C748}"/>
          </ac:grpSpMkLst>
        </pc:grpChg>
        <pc:grpChg chg="add mod">
          <ac:chgData name="Phillip Kaufman" userId="c001b2a046940d7c" providerId="LiveId" clId="{5CB25B10-5B1C-4017-B167-ED3104435743}" dt="2024-05-16T19:49:11.619" v="2514"/>
          <ac:grpSpMkLst>
            <pc:docMk/>
            <pc:sldMk cId="2039276682" sldId="953"/>
            <ac:grpSpMk id="50" creationId="{14CA14C6-BA50-7BF5-3FBB-2EA8A0891ECC}"/>
          </ac:grpSpMkLst>
        </pc:grpChg>
        <pc:grpChg chg="mod">
          <ac:chgData name="Phillip Kaufman" userId="c001b2a046940d7c" providerId="LiveId" clId="{5CB25B10-5B1C-4017-B167-ED3104435743}" dt="2024-05-16T19:49:11.619" v="2514"/>
          <ac:grpSpMkLst>
            <pc:docMk/>
            <pc:sldMk cId="2039276682" sldId="953"/>
            <ac:grpSpMk id="51" creationId="{033048A1-95BC-6F13-A2BD-FD639C7232C9}"/>
          </ac:grpSpMkLst>
        </pc:grpChg>
        <pc:grpChg chg="add mod">
          <ac:chgData name="Phillip Kaufman" userId="c001b2a046940d7c" providerId="LiveId" clId="{5CB25B10-5B1C-4017-B167-ED3104435743}" dt="2024-05-14T06:43:18.645" v="710" actId="571"/>
          <ac:grpSpMkLst>
            <pc:docMk/>
            <pc:sldMk cId="2039276682" sldId="953"/>
            <ac:grpSpMk id="137" creationId="{9AEF09CD-4309-C596-48A2-FE5A5E480987}"/>
          </ac:grpSpMkLst>
        </pc:grpChg>
        <pc:grpChg chg="del">
          <ac:chgData name="Phillip Kaufman" userId="c001b2a046940d7c" providerId="LiveId" clId="{5CB25B10-5B1C-4017-B167-ED3104435743}" dt="2024-05-14T06:49:10.439" v="791" actId="478"/>
          <ac:grpSpMkLst>
            <pc:docMk/>
            <pc:sldMk cId="2039276682" sldId="953"/>
            <ac:grpSpMk id="142" creationId="{869C243C-B9F2-7782-83EB-AA265E3A10D9}"/>
          </ac:grpSpMkLst>
        </pc:grpChg>
        <pc:grpChg chg="add del mod">
          <ac:chgData name="Phillip Kaufman" userId="c001b2a046940d7c" providerId="LiveId" clId="{5CB25B10-5B1C-4017-B167-ED3104435743}" dt="2024-05-14T06:49:12.849" v="792" actId="478"/>
          <ac:grpSpMkLst>
            <pc:docMk/>
            <pc:sldMk cId="2039276682" sldId="953"/>
            <ac:grpSpMk id="187" creationId="{AD0400D8-A0EC-2337-7A19-F390E565E070}"/>
          </ac:grpSpMkLst>
        </pc:grpChg>
        <pc:grpChg chg="add del mod">
          <ac:chgData name="Phillip Kaufman" userId="c001b2a046940d7c" providerId="LiveId" clId="{5CB25B10-5B1C-4017-B167-ED3104435743}" dt="2024-05-14T06:49:12.849" v="792" actId="478"/>
          <ac:grpSpMkLst>
            <pc:docMk/>
            <pc:sldMk cId="2039276682" sldId="953"/>
            <ac:grpSpMk id="194" creationId="{EB29D9C1-503A-FCDE-C1C0-C2E8E2AC8BAA}"/>
          </ac:grpSpMkLst>
        </pc:grpChg>
        <pc:grpChg chg="add del mod topLvl">
          <ac:chgData name="Phillip Kaufman" userId="c001b2a046940d7c" providerId="LiveId" clId="{5CB25B10-5B1C-4017-B167-ED3104435743}" dt="2024-05-16T19:43:40.428" v="2460" actId="165"/>
          <ac:grpSpMkLst>
            <pc:docMk/>
            <pc:sldMk cId="2039276682" sldId="953"/>
            <ac:grpSpMk id="199" creationId="{E12B2119-1C05-8A13-4528-98167F537947}"/>
          </ac:grpSpMkLst>
        </pc:grpChg>
        <pc:grpChg chg="mod topLvl">
          <ac:chgData name="Phillip Kaufman" userId="c001b2a046940d7c" providerId="LiveId" clId="{5CB25B10-5B1C-4017-B167-ED3104435743}" dt="2024-05-16T19:43:40.428" v="2460" actId="165"/>
          <ac:grpSpMkLst>
            <pc:docMk/>
            <pc:sldMk cId="2039276682" sldId="953"/>
            <ac:grpSpMk id="200" creationId="{E33182C6-5271-10F5-F438-7BE6688D9DDA}"/>
          </ac:grpSpMkLst>
        </pc:grpChg>
        <pc:grpChg chg="mod topLvl">
          <ac:chgData name="Phillip Kaufman" userId="c001b2a046940d7c" providerId="LiveId" clId="{5CB25B10-5B1C-4017-B167-ED3104435743}" dt="2024-05-16T19:43:40.428" v="2460" actId="165"/>
          <ac:grpSpMkLst>
            <pc:docMk/>
            <pc:sldMk cId="2039276682" sldId="953"/>
            <ac:grpSpMk id="202" creationId="{35E342EF-C3FC-61AC-7D69-BB1D80848532}"/>
          </ac:grpSpMkLst>
        </pc:grpChg>
        <pc:grpChg chg="mod">
          <ac:chgData name="Phillip Kaufman" userId="c001b2a046940d7c" providerId="LiveId" clId="{5CB25B10-5B1C-4017-B167-ED3104435743}" dt="2024-05-16T19:43:40.428" v="2460" actId="165"/>
          <ac:grpSpMkLst>
            <pc:docMk/>
            <pc:sldMk cId="2039276682" sldId="953"/>
            <ac:grpSpMk id="203" creationId="{4E261B54-A3D6-192E-D0C4-6AAC98FE005E}"/>
          </ac:grpSpMkLst>
        </pc:grpChg>
        <pc:grpChg chg="mod">
          <ac:chgData name="Phillip Kaufman" userId="c001b2a046940d7c" providerId="LiveId" clId="{5CB25B10-5B1C-4017-B167-ED3104435743}" dt="2024-05-16T19:43:40.428" v="2460" actId="165"/>
          <ac:grpSpMkLst>
            <pc:docMk/>
            <pc:sldMk cId="2039276682" sldId="953"/>
            <ac:grpSpMk id="238" creationId="{E6D6AE60-D537-0336-C778-014FC3A46690}"/>
          </ac:grpSpMkLst>
        </pc:grpChg>
        <pc:grpChg chg="add mod topLvl">
          <ac:chgData name="Phillip Kaufman" userId="c001b2a046940d7c" providerId="LiveId" clId="{5CB25B10-5B1C-4017-B167-ED3104435743}" dt="2024-05-16T19:43:36.147" v="2459" actId="165"/>
          <ac:grpSpMkLst>
            <pc:docMk/>
            <pc:sldMk cId="2039276682" sldId="953"/>
            <ac:grpSpMk id="241" creationId="{A453716A-5EFE-6256-1B97-A30DA37ECAB6}"/>
          </ac:grpSpMkLst>
        </pc:grpChg>
        <pc:grpChg chg="mod">
          <ac:chgData name="Phillip Kaufman" userId="c001b2a046940d7c" providerId="LiveId" clId="{5CB25B10-5B1C-4017-B167-ED3104435743}" dt="2024-05-16T19:43:36.147" v="2459" actId="165"/>
          <ac:grpSpMkLst>
            <pc:docMk/>
            <pc:sldMk cId="2039276682" sldId="953"/>
            <ac:grpSpMk id="242" creationId="{D58E98E3-A3F6-826E-47A2-3B12A4C117E1}"/>
          </ac:grpSpMkLst>
        </pc:grpChg>
        <pc:grpChg chg="add mod topLvl">
          <ac:chgData name="Phillip Kaufman" userId="c001b2a046940d7c" providerId="LiveId" clId="{5CB25B10-5B1C-4017-B167-ED3104435743}" dt="2024-05-16T19:43:36.147" v="2459" actId="165"/>
          <ac:grpSpMkLst>
            <pc:docMk/>
            <pc:sldMk cId="2039276682" sldId="953"/>
            <ac:grpSpMk id="250" creationId="{DA839AAB-8467-4E4E-403E-6AC2A3EACEFF}"/>
          </ac:grpSpMkLst>
        </pc:grpChg>
        <pc:grpChg chg="mod">
          <ac:chgData name="Phillip Kaufman" userId="c001b2a046940d7c" providerId="LiveId" clId="{5CB25B10-5B1C-4017-B167-ED3104435743}" dt="2024-05-16T19:43:36.147" v="2459" actId="165"/>
          <ac:grpSpMkLst>
            <pc:docMk/>
            <pc:sldMk cId="2039276682" sldId="953"/>
            <ac:grpSpMk id="251" creationId="{902773E4-C440-4615-6EDF-49FA3DFAC953}"/>
          </ac:grpSpMkLst>
        </pc:grpChg>
        <pc:grpChg chg="add mod">
          <ac:chgData name="Phillip Kaufman" userId="c001b2a046940d7c" providerId="LiveId" clId="{5CB25B10-5B1C-4017-B167-ED3104435743}" dt="2024-05-14T07:13:05.369" v="839" actId="571"/>
          <ac:grpSpMkLst>
            <pc:docMk/>
            <pc:sldMk cId="2039276682" sldId="953"/>
            <ac:grpSpMk id="259" creationId="{C0F139F9-43AD-75E9-B4F5-A67422C999A7}"/>
          </ac:grpSpMkLst>
        </pc:grpChg>
        <pc:grpChg chg="mod">
          <ac:chgData name="Phillip Kaufman" userId="c001b2a046940d7c" providerId="LiveId" clId="{5CB25B10-5B1C-4017-B167-ED3104435743}" dt="2024-05-14T07:13:05.369" v="839" actId="571"/>
          <ac:grpSpMkLst>
            <pc:docMk/>
            <pc:sldMk cId="2039276682" sldId="953"/>
            <ac:grpSpMk id="260" creationId="{C6F3FFAF-382E-D9ED-E0B5-19FCE8D47A80}"/>
          </ac:grpSpMkLst>
        </pc:grpChg>
        <pc:grpChg chg="mod">
          <ac:chgData name="Phillip Kaufman" userId="c001b2a046940d7c" providerId="LiveId" clId="{5CB25B10-5B1C-4017-B167-ED3104435743}" dt="2024-05-14T07:13:05.369" v="839" actId="571"/>
          <ac:grpSpMkLst>
            <pc:docMk/>
            <pc:sldMk cId="2039276682" sldId="953"/>
            <ac:grpSpMk id="261" creationId="{30AF974D-870E-A045-4BE6-6887CFBCAC88}"/>
          </ac:grpSpMkLst>
        </pc:grpChg>
        <pc:grpChg chg="mod">
          <ac:chgData name="Phillip Kaufman" userId="c001b2a046940d7c" providerId="LiveId" clId="{5CB25B10-5B1C-4017-B167-ED3104435743}" dt="2024-05-14T07:13:05.369" v="839" actId="571"/>
          <ac:grpSpMkLst>
            <pc:docMk/>
            <pc:sldMk cId="2039276682" sldId="953"/>
            <ac:grpSpMk id="262" creationId="{CAB4872A-22AA-B9BD-A74D-4EF99A370786}"/>
          </ac:grpSpMkLst>
        </pc:grpChg>
        <pc:grpChg chg="mod">
          <ac:chgData name="Phillip Kaufman" userId="c001b2a046940d7c" providerId="LiveId" clId="{5CB25B10-5B1C-4017-B167-ED3104435743}" dt="2024-05-14T07:13:05.369" v="839" actId="571"/>
          <ac:grpSpMkLst>
            <pc:docMk/>
            <pc:sldMk cId="2039276682" sldId="953"/>
            <ac:grpSpMk id="297" creationId="{48F246E7-7078-74C9-DF5C-3E03ABA8D186}"/>
          </ac:grpSpMkLst>
        </pc:grpChg>
        <pc:grpChg chg="add del mod">
          <ac:chgData name="Phillip Kaufman" userId="c001b2a046940d7c" providerId="LiveId" clId="{5CB25B10-5B1C-4017-B167-ED3104435743}" dt="2024-05-16T19:43:36.147" v="2459" actId="165"/>
          <ac:grpSpMkLst>
            <pc:docMk/>
            <pc:sldMk cId="2039276682" sldId="953"/>
            <ac:grpSpMk id="300" creationId="{3D7563AC-3662-2C9B-04C8-E7D5E9ECA77E}"/>
          </ac:grpSpMkLst>
        </pc:grpChg>
        <pc:cxnChg chg="mod ord">
          <ac:chgData name="Phillip Kaufman" userId="c001b2a046940d7c" providerId="LiveId" clId="{5CB25B10-5B1C-4017-B167-ED3104435743}" dt="2024-05-14T06:49:12.849" v="792" actId="478"/>
          <ac:cxnSpMkLst>
            <pc:docMk/>
            <pc:sldMk cId="2039276682" sldId="953"/>
            <ac:cxnSpMk id="4" creationId="{AF76587F-C56C-1948-70D7-CE39AF9C9012}"/>
          </ac:cxnSpMkLst>
        </pc:cxnChg>
        <pc:cxnChg chg="mod ord">
          <ac:chgData name="Phillip Kaufman" userId="c001b2a046940d7c" providerId="LiveId" clId="{5CB25B10-5B1C-4017-B167-ED3104435743}" dt="2024-05-14T06:41:39.515" v="675"/>
          <ac:cxnSpMkLst>
            <pc:docMk/>
            <pc:sldMk cId="2039276682" sldId="953"/>
            <ac:cxnSpMk id="5" creationId="{18405476-9BA7-ACC6-B76F-C620F512F81F}"/>
          </ac:cxnSpMkLst>
        </pc:cxnChg>
        <pc:cxnChg chg="del mod">
          <ac:chgData name="Phillip Kaufman" userId="c001b2a046940d7c" providerId="LiveId" clId="{5CB25B10-5B1C-4017-B167-ED3104435743}" dt="2024-05-14T06:31:36.986" v="623" actId="478"/>
          <ac:cxnSpMkLst>
            <pc:docMk/>
            <pc:sldMk cId="2039276682" sldId="953"/>
            <ac:cxnSpMk id="6" creationId="{1DC062BA-1474-58A1-0D44-09BCB9004390}"/>
          </ac:cxnSpMkLst>
        </pc:cxnChg>
        <pc:cxnChg chg="mod ord">
          <ac:chgData name="Phillip Kaufman" userId="c001b2a046940d7c" providerId="LiveId" clId="{5CB25B10-5B1C-4017-B167-ED3104435743}" dt="2024-05-14T06:43:18.645" v="710" actId="571"/>
          <ac:cxnSpMkLst>
            <pc:docMk/>
            <pc:sldMk cId="2039276682" sldId="953"/>
            <ac:cxnSpMk id="7" creationId="{AD8E9983-F4B2-0051-B9F0-3595B22EDD5B}"/>
          </ac:cxnSpMkLst>
        </pc:cxnChg>
        <pc:cxnChg chg="mod">
          <ac:chgData name="Phillip Kaufman" userId="c001b2a046940d7c" providerId="LiveId" clId="{5CB25B10-5B1C-4017-B167-ED3104435743}" dt="2024-05-16T19:43:45.585" v="2461"/>
          <ac:cxnSpMkLst>
            <pc:docMk/>
            <pc:sldMk cId="2039276682" sldId="953"/>
            <ac:cxnSpMk id="14" creationId="{B196BB5D-B7A2-88E6-4490-06665C7DB082}"/>
          </ac:cxnSpMkLst>
        </pc:cxnChg>
        <pc:cxnChg chg="mod">
          <ac:chgData name="Phillip Kaufman" userId="c001b2a046940d7c" providerId="LiveId" clId="{5CB25B10-5B1C-4017-B167-ED3104435743}" dt="2024-05-16T19:43:45.585" v="2461"/>
          <ac:cxnSpMkLst>
            <pc:docMk/>
            <pc:sldMk cId="2039276682" sldId="953"/>
            <ac:cxnSpMk id="15" creationId="{652D7CED-978D-D5C4-BE6E-1FA0A730F912}"/>
          </ac:cxnSpMkLst>
        </pc:cxnChg>
        <pc:cxnChg chg="mod">
          <ac:chgData name="Phillip Kaufman" userId="c001b2a046940d7c" providerId="LiveId" clId="{5CB25B10-5B1C-4017-B167-ED3104435743}" dt="2024-05-16T19:43:45.585" v="2461"/>
          <ac:cxnSpMkLst>
            <pc:docMk/>
            <pc:sldMk cId="2039276682" sldId="953"/>
            <ac:cxnSpMk id="16" creationId="{D87BB483-3B65-30BB-8AEF-CE91A7399214}"/>
          </ac:cxnSpMkLst>
        </pc:cxnChg>
        <pc:cxnChg chg="mod">
          <ac:chgData name="Phillip Kaufman" userId="c001b2a046940d7c" providerId="LiveId" clId="{5CB25B10-5B1C-4017-B167-ED3104435743}" dt="2024-05-16T19:43:45.585" v="2461"/>
          <ac:cxnSpMkLst>
            <pc:docMk/>
            <pc:sldMk cId="2039276682" sldId="953"/>
            <ac:cxnSpMk id="17" creationId="{2F97A67A-935F-52E4-9A68-23C9509BBC55}"/>
          </ac:cxnSpMkLst>
        </pc:cxnChg>
        <pc:cxnChg chg="mod">
          <ac:chgData name="Phillip Kaufman" userId="c001b2a046940d7c" providerId="LiveId" clId="{5CB25B10-5B1C-4017-B167-ED3104435743}" dt="2024-05-16T19:43:45.585" v="2461"/>
          <ac:cxnSpMkLst>
            <pc:docMk/>
            <pc:sldMk cId="2039276682" sldId="953"/>
            <ac:cxnSpMk id="18" creationId="{E218E8F8-0C45-B303-51E5-7CA08EAE6628}"/>
          </ac:cxnSpMkLst>
        </pc:cxnChg>
        <pc:cxnChg chg="mod">
          <ac:chgData name="Phillip Kaufman" userId="c001b2a046940d7c" providerId="LiveId" clId="{5CB25B10-5B1C-4017-B167-ED3104435743}" dt="2024-05-16T19:43:45.585" v="2461"/>
          <ac:cxnSpMkLst>
            <pc:docMk/>
            <pc:sldMk cId="2039276682" sldId="953"/>
            <ac:cxnSpMk id="19" creationId="{B2DABB26-A381-795B-C6C5-25CBB5154C7D}"/>
          </ac:cxnSpMkLst>
        </pc:cxnChg>
        <pc:cxnChg chg="mod">
          <ac:chgData name="Phillip Kaufman" userId="c001b2a046940d7c" providerId="LiveId" clId="{5CB25B10-5B1C-4017-B167-ED3104435743}" dt="2024-05-16T19:43:45.585" v="2461"/>
          <ac:cxnSpMkLst>
            <pc:docMk/>
            <pc:sldMk cId="2039276682" sldId="953"/>
            <ac:cxnSpMk id="20" creationId="{E403277F-D317-AD29-90DD-DE92B1C14B84}"/>
          </ac:cxnSpMkLst>
        </pc:cxnChg>
        <pc:cxnChg chg="mod">
          <ac:chgData name="Phillip Kaufman" userId="c001b2a046940d7c" providerId="LiveId" clId="{5CB25B10-5B1C-4017-B167-ED3104435743}" dt="2024-05-16T19:43:45.585" v="2461"/>
          <ac:cxnSpMkLst>
            <pc:docMk/>
            <pc:sldMk cId="2039276682" sldId="953"/>
            <ac:cxnSpMk id="21" creationId="{BF6478E4-2284-CCD4-8C7C-EDD777936163}"/>
          </ac:cxnSpMkLst>
        </pc:cxnChg>
        <pc:cxnChg chg="mod">
          <ac:chgData name="Phillip Kaufman" userId="c001b2a046940d7c" providerId="LiveId" clId="{5CB25B10-5B1C-4017-B167-ED3104435743}" dt="2024-05-16T19:43:45.585" v="2461"/>
          <ac:cxnSpMkLst>
            <pc:docMk/>
            <pc:sldMk cId="2039276682" sldId="953"/>
            <ac:cxnSpMk id="22" creationId="{4AB4A72C-B948-A830-48DF-40A6E1559B76}"/>
          </ac:cxnSpMkLst>
        </pc:cxnChg>
        <pc:cxnChg chg="mod">
          <ac:chgData name="Phillip Kaufman" userId="c001b2a046940d7c" providerId="LiveId" clId="{5CB25B10-5B1C-4017-B167-ED3104435743}" dt="2024-05-16T19:43:45.585" v="2461"/>
          <ac:cxnSpMkLst>
            <pc:docMk/>
            <pc:sldMk cId="2039276682" sldId="953"/>
            <ac:cxnSpMk id="23" creationId="{C14C6C1A-5354-5B94-AF18-A6C3A0D4E716}"/>
          </ac:cxnSpMkLst>
        </pc:cxnChg>
        <pc:cxnChg chg="mod">
          <ac:chgData name="Phillip Kaufman" userId="c001b2a046940d7c" providerId="LiveId" clId="{5CB25B10-5B1C-4017-B167-ED3104435743}" dt="2024-05-16T19:43:45.585" v="2461"/>
          <ac:cxnSpMkLst>
            <pc:docMk/>
            <pc:sldMk cId="2039276682" sldId="953"/>
            <ac:cxnSpMk id="24" creationId="{C3187618-F6DC-806B-8D37-F17300257ADC}"/>
          </ac:cxnSpMkLst>
        </pc:cxnChg>
        <pc:cxnChg chg="mod">
          <ac:chgData name="Phillip Kaufman" userId="c001b2a046940d7c" providerId="LiveId" clId="{5CB25B10-5B1C-4017-B167-ED3104435743}" dt="2024-05-16T19:43:45.585" v="2461"/>
          <ac:cxnSpMkLst>
            <pc:docMk/>
            <pc:sldMk cId="2039276682" sldId="953"/>
            <ac:cxnSpMk id="25" creationId="{F756911C-57B5-B056-C6DB-A2D20627784A}"/>
          </ac:cxnSpMkLst>
        </pc:cxnChg>
        <pc:cxnChg chg="mod">
          <ac:chgData name="Phillip Kaufman" userId="c001b2a046940d7c" providerId="LiveId" clId="{5CB25B10-5B1C-4017-B167-ED3104435743}" dt="2024-05-16T19:43:45.585" v="2461"/>
          <ac:cxnSpMkLst>
            <pc:docMk/>
            <pc:sldMk cId="2039276682" sldId="953"/>
            <ac:cxnSpMk id="26" creationId="{14BC2296-A55C-B801-E42E-4D5E833753FD}"/>
          </ac:cxnSpMkLst>
        </pc:cxnChg>
        <pc:cxnChg chg="mod">
          <ac:chgData name="Phillip Kaufman" userId="c001b2a046940d7c" providerId="LiveId" clId="{5CB25B10-5B1C-4017-B167-ED3104435743}" dt="2024-05-16T19:43:45.585" v="2461"/>
          <ac:cxnSpMkLst>
            <pc:docMk/>
            <pc:sldMk cId="2039276682" sldId="953"/>
            <ac:cxnSpMk id="27" creationId="{EECA3315-6E5C-C058-3280-3BA0152FF354}"/>
          </ac:cxnSpMkLst>
        </pc:cxnChg>
        <pc:cxnChg chg="mod">
          <ac:chgData name="Phillip Kaufman" userId="c001b2a046940d7c" providerId="LiveId" clId="{5CB25B10-5B1C-4017-B167-ED3104435743}" dt="2024-05-16T19:43:45.585" v="2461"/>
          <ac:cxnSpMkLst>
            <pc:docMk/>
            <pc:sldMk cId="2039276682" sldId="953"/>
            <ac:cxnSpMk id="28" creationId="{31AABC01-F6F6-FB62-761A-85FF246F7EDF}"/>
          </ac:cxnSpMkLst>
        </pc:cxnChg>
        <pc:cxnChg chg="mod">
          <ac:chgData name="Phillip Kaufman" userId="c001b2a046940d7c" providerId="LiveId" clId="{5CB25B10-5B1C-4017-B167-ED3104435743}" dt="2024-05-16T19:43:45.585" v="2461"/>
          <ac:cxnSpMkLst>
            <pc:docMk/>
            <pc:sldMk cId="2039276682" sldId="953"/>
            <ac:cxnSpMk id="29" creationId="{62DCA3AE-4741-DBDC-35F5-101F323ED8E7}"/>
          </ac:cxnSpMkLst>
        </pc:cxnChg>
        <pc:cxnChg chg="mod">
          <ac:chgData name="Phillip Kaufman" userId="c001b2a046940d7c" providerId="LiveId" clId="{5CB25B10-5B1C-4017-B167-ED3104435743}" dt="2024-05-16T19:43:45.585" v="2461"/>
          <ac:cxnSpMkLst>
            <pc:docMk/>
            <pc:sldMk cId="2039276682" sldId="953"/>
            <ac:cxnSpMk id="30" creationId="{83D1CF61-40BE-12BB-2B3C-54832423693D}"/>
          </ac:cxnSpMkLst>
        </pc:cxnChg>
        <pc:cxnChg chg="mod">
          <ac:chgData name="Phillip Kaufman" userId="c001b2a046940d7c" providerId="LiveId" clId="{5CB25B10-5B1C-4017-B167-ED3104435743}" dt="2024-05-16T19:43:45.585" v="2461"/>
          <ac:cxnSpMkLst>
            <pc:docMk/>
            <pc:sldMk cId="2039276682" sldId="953"/>
            <ac:cxnSpMk id="31" creationId="{3F30D2EA-55DC-7D00-9A91-CF9C836CD223}"/>
          </ac:cxnSpMkLst>
        </pc:cxnChg>
        <pc:cxnChg chg="mod">
          <ac:chgData name="Phillip Kaufman" userId="c001b2a046940d7c" providerId="LiveId" clId="{5CB25B10-5B1C-4017-B167-ED3104435743}" dt="2024-05-16T19:43:45.585" v="2461"/>
          <ac:cxnSpMkLst>
            <pc:docMk/>
            <pc:sldMk cId="2039276682" sldId="953"/>
            <ac:cxnSpMk id="32" creationId="{E9C2B8A5-FF61-51D6-081A-8CAB22954B8E}"/>
          </ac:cxnSpMkLst>
        </pc:cxnChg>
        <pc:cxnChg chg="mod">
          <ac:chgData name="Phillip Kaufman" userId="c001b2a046940d7c" providerId="LiveId" clId="{5CB25B10-5B1C-4017-B167-ED3104435743}" dt="2024-05-16T19:43:45.585" v="2461"/>
          <ac:cxnSpMkLst>
            <pc:docMk/>
            <pc:sldMk cId="2039276682" sldId="953"/>
            <ac:cxnSpMk id="34" creationId="{65A8CD52-097F-8F0B-52AB-580075549FFB}"/>
          </ac:cxnSpMkLst>
        </pc:cxnChg>
        <pc:cxnChg chg="mod">
          <ac:chgData name="Phillip Kaufman" userId="c001b2a046940d7c" providerId="LiveId" clId="{5CB25B10-5B1C-4017-B167-ED3104435743}" dt="2024-05-16T19:43:45.585" v="2461"/>
          <ac:cxnSpMkLst>
            <pc:docMk/>
            <pc:sldMk cId="2039276682" sldId="953"/>
            <ac:cxnSpMk id="35" creationId="{527A0E29-0251-783A-526A-76EDE1B69279}"/>
          </ac:cxnSpMkLst>
        </pc:cxnChg>
        <pc:cxnChg chg="mod">
          <ac:chgData name="Phillip Kaufman" userId="c001b2a046940d7c" providerId="LiveId" clId="{5CB25B10-5B1C-4017-B167-ED3104435743}" dt="2024-05-16T19:43:45.585" v="2461"/>
          <ac:cxnSpMkLst>
            <pc:docMk/>
            <pc:sldMk cId="2039276682" sldId="953"/>
            <ac:cxnSpMk id="36" creationId="{95AD2326-DCCE-074A-10B2-CBEE218E9759}"/>
          </ac:cxnSpMkLst>
        </pc:cxnChg>
        <pc:cxnChg chg="del mod topLvl">
          <ac:chgData name="Phillip Kaufman" userId="c001b2a046940d7c" providerId="LiveId" clId="{5CB25B10-5B1C-4017-B167-ED3104435743}" dt="2024-05-14T06:26:21.495" v="551" actId="478"/>
          <ac:cxnSpMkLst>
            <pc:docMk/>
            <pc:sldMk cId="2039276682" sldId="953"/>
            <ac:cxnSpMk id="39" creationId="{26C11F5A-A298-EE5D-4A42-5B6ED92CD200}"/>
          </ac:cxnSpMkLst>
        </pc:cxnChg>
        <pc:cxnChg chg="mod">
          <ac:chgData name="Phillip Kaufman" userId="c001b2a046940d7c" providerId="LiveId" clId="{5CB25B10-5B1C-4017-B167-ED3104435743}" dt="2024-05-16T19:43:45.585" v="2461"/>
          <ac:cxnSpMkLst>
            <pc:docMk/>
            <pc:sldMk cId="2039276682" sldId="953"/>
            <ac:cxnSpMk id="39" creationId="{ED5DDFA0-FE1D-D75B-4E79-EC218CAC5736}"/>
          </ac:cxnSpMkLst>
        </pc:cxnChg>
        <pc:cxnChg chg="mod ord topLvl">
          <ac:chgData name="Phillip Kaufman" userId="c001b2a046940d7c" providerId="LiveId" clId="{5CB25B10-5B1C-4017-B167-ED3104435743}" dt="2024-05-14T06:49:12.849" v="792" actId="478"/>
          <ac:cxnSpMkLst>
            <pc:docMk/>
            <pc:sldMk cId="2039276682" sldId="953"/>
            <ac:cxnSpMk id="40" creationId="{3C0FD050-3D43-8177-732C-43E27CE92B24}"/>
          </ac:cxnSpMkLst>
        </pc:cxnChg>
        <pc:cxnChg chg="mod">
          <ac:chgData name="Phillip Kaufman" userId="c001b2a046940d7c" providerId="LiveId" clId="{5CB25B10-5B1C-4017-B167-ED3104435743}" dt="2024-05-16T19:43:45.585" v="2461"/>
          <ac:cxnSpMkLst>
            <pc:docMk/>
            <pc:sldMk cId="2039276682" sldId="953"/>
            <ac:cxnSpMk id="40" creationId="{7F8351E9-1A73-9950-F8AE-AB1A7D7FD0FF}"/>
          </ac:cxnSpMkLst>
        </pc:cxnChg>
        <pc:cxnChg chg="mod">
          <ac:chgData name="Phillip Kaufman" userId="c001b2a046940d7c" providerId="LiveId" clId="{5CB25B10-5B1C-4017-B167-ED3104435743}" dt="2024-05-16T19:43:45.585" v="2461"/>
          <ac:cxnSpMkLst>
            <pc:docMk/>
            <pc:sldMk cId="2039276682" sldId="953"/>
            <ac:cxnSpMk id="42" creationId="{B16EE5D6-815C-45D3-57E4-2241368912EE}"/>
          </ac:cxnSpMkLst>
        </pc:cxnChg>
        <pc:cxnChg chg="mod">
          <ac:chgData name="Phillip Kaufman" userId="c001b2a046940d7c" providerId="LiveId" clId="{5CB25B10-5B1C-4017-B167-ED3104435743}" dt="2024-05-16T19:43:45.585" v="2461"/>
          <ac:cxnSpMkLst>
            <pc:docMk/>
            <pc:sldMk cId="2039276682" sldId="953"/>
            <ac:cxnSpMk id="43" creationId="{9B22C568-49D5-AF72-DB6D-5F2B9534D032}"/>
          </ac:cxnSpMkLst>
        </pc:cxnChg>
        <pc:cxnChg chg="mod">
          <ac:chgData name="Phillip Kaufman" userId="c001b2a046940d7c" providerId="LiveId" clId="{5CB25B10-5B1C-4017-B167-ED3104435743}" dt="2024-05-16T19:43:45.585" v="2461"/>
          <ac:cxnSpMkLst>
            <pc:docMk/>
            <pc:sldMk cId="2039276682" sldId="953"/>
            <ac:cxnSpMk id="44" creationId="{C20499F8-C03C-0056-35A0-8701A2F99222}"/>
          </ac:cxnSpMkLst>
        </pc:cxnChg>
        <pc:cxnChg chg="mod">
          <ac:chgData name="Phillip Kaufman" userId="c001b2a046940d7c" providerId="LiveId" clId="{5CB25B10-5B1C-4017-B167-ED3104435743}" dt="2024-05-16T19:43:45.585" v="2461"/>
          <ac:cxnSpMkLst>
            <pc:docMk/>
            <pc:sldMk cId="2039276682" sldId="953"/>
            <ac:cxnSpMk id="45" creationId="{98EC04D2-C985-33BE-E5CA-6845393394EE}"/>
          </ac:cxnSpMkLst>
        </pc:cxnChg>
        <pc:cxnChg chg="mod">
          <ac:chgData name="Phillip Kaufman" userId="c001b2a046940d7c" providerId="LiveId" clId="{5CB25B10-5B1C-4017-B167-ED3104435743}" dt="2024-05-16T19:43:45.585" v="2461"/>
          <ac:cxnSpMkLst>
            <pc:docMk/>
            <pc:sldMk cId="2039276682" sldId="953"/>
            <ac:cxnSpMk id="46" creationId="{8EA6D7DA-619E-5429-006A-0DAA7B85B83A}"/>
          </ac:cxnSpMkLst>
        </pc:cxnChg>
        <pc:cxnChg chg="mod">
          <ac:chgData name="Phillip Kaufman" userId="c001b2a046940d7c" providerId="LiveId" clId="{5CB25B10-5B1C-4017-B167-ED3104435743}" dt="2024-05-16T19:43:45.585" v="2461"/>
          <ac:cxnSpMkLst>
            <pc:docMk/>
            <pc:sldMk cId="2039276682" sldId="953"/>
            <ac:cxnSpMk id="47" creationId="{1D44CB22-E816-FC1C-CBCC-CB78BB61CEB7}"/>
          </ac:cxnSpMkLst>
        </pc:cxnChg>
        <pc:cxnChg chg="mod">
          <ac:chgData name="Phillip Kaufman" userId="c001b2a046940d7c" providerId="LiveId" clId="{5CB25B10-5B1C-4017-B167-ED3104435743}" dt="2024-05-16T19:43:45.585" v="2461"/>
          <ac:cxnSpMkLst>
            <pc:docMk/>
            <pc:sldMk cId="2039276682" sldId="953"/>
            <ac:cxnSpMk id="48" creationId="{564ECE47-1B19-34D9-1E68-8D2E2854307D}"/>
          </ac:cxnSpMkLst>
        </pc:cxnChg>
        <pc:cxnChg chg="mod">
          <ac:chgData name="Phillip Kaufman" userId="c001b2a046940d7c" providerId="LiveId" clId="{5CB25B10-5B1C-4017-B167-ED3104435743}" dt="2024-05-16T19:43:45.585" v="2461"/>
          <ac:cxnSpMkLst>
            <pc:docMk/>
            <pc:sldMk cId="2039276682" sldId="953"/>
            <ac:cxnSpMk id="49" creationId="{9F4D001A-50BD-0F67-A751-EA0A981F8128}"/>
          </ac:cxnSpMkLst>
        </pc:cxnChg>
        <pc:cxnChg chg="mod">
          <ac:chgData name="Phillip Kaufman" userId="c001b2a046940d7c" providerId="LiveId" clId="{5CB25B10-5B1C-4017-B167-ED3104435743}" dt="2024-05-16T19:49:11.619" v="2514"/>
          <ac:cxnSpMkLst>
            <pc:docMk/>
            <pc:sldMk cId="2039276682" sldId="953"/>
            <ac:cxnSpMk id="56" creationId="{DB95C207-0B27-70D3-8FA3-E5A452DF1232}"/>
          </ac:cxnSpMkLst>
        </pc:cxnChg>
        <pc:cxnChg chg="mod">
          <ac:chgData name="Phillip Kaufman" userId="c001b2a046940d7c" providerId="LiveId" clId="{5CB25B10-5B1C-4017-B167-ED3104435743}" dt="2024-05-16T19:49:11.619" v="2514"/>
          <ac:cxnSpMkLst>
            <pc:docMk/>
            <pc:sldMk cId="2039276682" sldId="953"/>
            <ac:cxnSpMk id="57" creationId="{728AA968-CC32-6745-7ABB-A6D5EDA55A16}"/>
          </ac:cxnSpMkLst>
        </pc:cxnChg>
        <pc:cxnChg chg="add del mod">
          <ac:chgData name="Phillip Kaufman" userId="c001b2a046940d7c" providerId="LiveId" clId="{5CB25B10-5B1C-4017-B167-ED3104435743}" dt="2024-05-14T06:30:01.327" v="605" actId="478"/>
          <ac:cxnSpMkLst>
            <pc:docMk/>
            <pc:sldMk cId="2039276682" sldId="953"/>
            <ac:cxnSpMk id="59" creationId="{BF593A5C-6759-A663-BFE4-C81B82B1DCBE}"/>
          </ac:cxnSpMkLst>
        </pc:cxnChg>
        <pc:cxnChg chg="add del mod">
          <ac:chgData name="Phillip Kaufman" userId="c001b2a046940d7c" providerId="LiveId" clId="{5CB25B10-5B1C-4017-B167-ED3104435743}" dt="2024-05-14T06:31:36.986" v="623" actId="478"/>
          <ac:cxnSpMkLst>
            <pc:docMk/>
            <pc:sldMk cId="2039276682" sldId="953"/>
            <ac:cxnSpMk id="60" creationId="{CD08358F-B685-A96B-BC91-9B728B5CE6EB}"/>
          </ac:cxnSpMkLst>
        </pc:cxnChg>
        <pc:cxnChg chg="mod">
          <ac:chgData name="Phillip Kaufman" userId="c001b2a046940d7c" providerId="LiveId" clId="{5CB25B10-5B1C-4017-B167-ED3104435743}" dt="2024-05-16T19:43:40.428" v="2460" actId="165"/>
          <ac:cxnSpMkLst>
            <pc:docMk/>
            <pc:sldMk cId="2039276682" sldId="953"/>
            <ac:cxnSpMk id="204" creationId="{E0DC2C98-4507-3AB4-DEA0-DDCE3EEAFF15}"/>
          </ac:cxnSpMkLst>
        </pc:cxnChg>
        <pc:cxnChg chg="mod">
          <ac:chgData name="Phillip Kaufman" userId="c001b2a046940d7c" providerId="LiveId" clId="{5CB25B10-5B1C-4017-B167-ED3104435743}" dt="2024-05-16T19:43:40.428" v="2460" actId="165"/>
          <ac:cxnSpMkLst>
            <pc:docMk/>
            <pc:sldMk cId="2039276682" sldId="953"/>
            <ac:cxnSpMk id="205" creationId="{04A25962-BBED-47D9-7DF8-37F16D95D2C2}"/>
          </ac:cxnSpMkLst>
        </pc:cxnChg>
        <pc:cxnChg chg="mod">
          <ac:chgData name="Phillip Kaufman" userId="c001b2a046940d7c" providerId="LiveId" clId="{5CB25B10-5B1C-4017-B167-ED3104435743}" dt="2024-05-16T19:43:40.428" v="2460" actId="165"/>
          <ac:cxnSpMkLst>
            <pc:docMk/>
            <pc:sldMk cId="2039276682" sldId="953"/>
            <ac:cxnSpMk id="206" creationId="{3C5CCEE5-F12B-99A3-EA50-DE5A9D812413}"/>
          </ac:cxnSpMkLst>
        </pc:cxnChg>
        <pc:cxnChg chg="mod">
          <ac:chgData name="Phillip Kaufman" userId="c001b2a046940d7c" providerId="LiveId" clId="{5CB25B10-5B1C-4017-B167-ED3104435743}" dt="2024-05-16T19:43:40.428" v="2460" actId="165"/>
          <ac:cxnSpMkLst>
            <pc:docMk/>
            <pc:sldMk cId="2039276682" sldId="953"/>
            <ac:cxnSpMk id="207" creationId="{FB5C974B-6FA1-BC65-E46A-883401131A40}"/>
          </ac:cxnSpMkLst>
        </pc:cxnChg>
        <pc:cxnChg chg="mod">
          <ac:chgData name="Phillip Kaufman" userId="c001b2a046940d7c" providerId="LiveId" clId="{5CB25B10-5B1C-4017-B167-ED3104435743}" dt="2024-05-16T19:43:40.428" v="2460" actId="165"/>
          <ac:cxnSpMkLst>
            <pc:docMk/>
            <pc:sldMk cId="2039276682" sldId="953"/>
            <ac:cxnSpMk id="208" creationId="{FCF99D97-C72D-7563-F19B-A5C6F96EC047}"/>
          </ac:cxnSpMkLst>
        </pc:cxnChg>
        <pc:cxnChg chg="mod">
          <ac:chgData name="Phillip Kaufman" userId="c001b2a046940d7c" providerId="LiveId" clId="{5CB25B10-5B1C-4017-B167-ED3104435743}" dt="2024-05-16T19:43:40.428" v="2460" actId="165"/>
          <ac:cxnSpMkLst>
            <pc:docMk/>
            <pc:sldMk cId="2039276682" sldId="953"/>
            <ac:cxnSpMk id="209" creationId="{51EC8D62-3FD6-92C5-8E87-BE34F8C68DC4}"/>
          </ac:cxnSpMkLst>
        </pc:cxnChg>
        <pc:cxnChg chg="mod">
          <ac:chgData name="Phillip Kaufman" userId="c001b2a046940d7c" providerId="LiveId" clId="{5CB25B10-5B1C-4017-B167-ED3104435743}" dt="2024-05-16T19:43:40.428" v="2460" actId="165"/>
          <ac:cxnSpMkLst>
            <pc:docMk/>
            <pc:sldMk cId="2039276682" sldId="953"/>
            <ac:cxnSpMk id="210" creationId="{B8ED34C1-57C5-F2F9-24A2-0F71BC648385}"/>
          </ac:cxnSpMkLst>
        </pc:cxnChg>
        <pc:cxnChg chg="mod">
          <ac:chgData name="Phillip Kaufman" userId="c001b2a046940d7c" providerId="LiveId" clId="{5CB25B10-5B1C-4017-B167-ED3104435743}" dt="2024-05-16T19:43:40.428" v="2460" actId="165"/>
          <ac:cxnSpMkLst>
            <pc:docMk/>
            <pc:sldMk cId="2039276682" sldId="953"/>
            <ac:cxnSpMk id="211" creationId="{C5809A54-E655-6995-50BF-AA07A1987089}"/>
          </ac:cxnSpMkLst>
        </pc:cxnChg>
        <pc:cxnChg chg="mod">
          <ac:chgData name="Phillip Kaufman" userId="c001b2a046940d7c" providerId="LiveId" clId="{5CB25B10-5B1C-4017-B167-ED3104435743}" dt="2024-05-16T19:43:40.428" v="2460" actId="165"/>
          <ac:cxnSpMkLst>
            <pc:docMk/>
            <pc:sldMk cId="2039276682" sldId="953"/>
            <ac:cxnSpMk id="212" creationId="{E3AC7537-8D26-14F3-688A-6566321238CE}"/>
          </ac:cxnSpMkLst>
        </pc:cxnChg>
        <pc:cxnChg chg="mod">
          <ac:chgData name="Phillip Kaufman" userId="c001b2a046940d7c" providerId="LiveId" clId="{5CB25B10-5B1C-4017-B167-ED3104435743}" dt="2024-05-16T19:43:40.428" v="2460" actId="165"/>
          <ac:cxnSpMkLst>
            <pc:docMk/>
            <pc:sldMk cId="2039276682" sldId="953"/>
            <ac:cxnSpMk id="213" creationId="{24CAE603-D32C-14B8-5D0A-7EC983F5A2F0}"/>
          </ac:cxnSpMkLst>
        </pc:cxnChg>
        <pc:cxnChg chg="mod">
          <ac:chgData name="Phillip Kaufman" userId="c001b2a046940d7c" providerId="LiveId" clId="{5CB25B10-5B1C-4017-B167-ED3104435743}" dt="2024-05-16T19:43:40.428" v="2460" actId="165"/>
          <ac:cxnSpMkLst>
            <pc:docMk/>
            <pc:sldMk cId="2039276682" sldId="953"/>
            <ac:cxnSpMk id="214" creationId="{8535ED5D-83F6-A92E-2937-26660801BF1D}"/>
          </ac:cxnSpMkLst>
        </pc:cxnChg>
        <pc:cxnChg chg="mod">
          <ac:chgData name="Phillip Kaufman" userId="c001b2a046940d7c" providerId="LiveId" clId="{5CB25B10-5B1C-4017-B167-ED3104435743}" dt="2024-05-16T19:43:40.428" v="2460" actId="165"/>
          <ac:cxnSpMkLst>
            <pc:docMk/>
            <pc:sldMk cId="2039276682" sldId="953"/>
            <ac:cxnSpMk id="215" creationId="{5241EF4C-9A71-DE0E-C5F5-659F88E6B345}"/>
          </ac:cxnSpMkLst>
        </pc:cxnChg>
        <pc:cxnChg chg="mod">
          <ac:chgData name="Phillip Kaufman" userId="c001b2a046940d7c" providerId="LiveId" clId="{5CB25B10-5B1C-4017-B167-ED3104435743}" dt="2024-05-16T19:43:40.428" v="2460" actId="165"/>
          <ac:cxnSpMkLst>
            <pc:docMk/>
            <pc:sldMk cId="2039276682" sldId="953"/>
            <ac:cxnSpMk id="216" creationId="{32F923B8-22C4-6DCA-3E33-60D41A7EA58F}"/>
          </ac:cxnSpMkLst>
        </pc:cxnChg>
        <pc:cxnChg chg="mod">
          <ac:chgData name="Phillip Kaufman" userId="c001b2a046940d7c" providerId="LiveId" clId="{5CB25B10-5B1C-4017-B167-ED3104435743}" dt="2024-05-16T19:43:40.428" v="2460" actId="165"/>
          <ac:cxnSpMkLst>
            <pc:docMk/>
            <pc:sldMk cId="2039276682" sldId="953"/>
            <ac:cxnSpMk id="217" creationId="{938100B3-49F2-1ADC-5D3B-948A0456943F}"/>
          </ac:cxnSpMkLst>
        </pc:cxnChg>
        <pc:cxnChg chg="mod">
          <ac:chgData name="Phillip Kaufman" userId="c001b2a046940d7c" providerId="LiveId" clId="{5CB25B10-5B1C-4017-B167-ED3104435743}" dt="2024-05-16T19:43:40.428" v="2460" actId="165"/>
          <ac:cxnSpMkLst>
            <pc:docMk/>
            <pc:sldMk cId="2039276682" sldId="953"/>
            <ac:cxnSpMk id="218" creationId="{8B4D7658-2DC5-171C-F3D2-E2F694DB7E14}"/>
          </ac:cxnSpMkLst>
        </pc:cxnChg>
        <pc:cxnChg chg="mod">
          <ac:chgData name="Phillip Kaufman" userId="c001b2a046940d7c" providerId="LiveId" clId="{5CB25B10-5B1C-4017-B167-ED3104435743}" dt="2024-05-16T19:43:40.428" v="2460" actId="165"/>
          <ac:cxnSpMkLst>
            <pc:docMk/>
            <pc:sldMk cId="2039276682" sldId="953"/>
            <ac:cxnSpMk id="219" creationId="{8959C753-2B7E-D6F1-DC67-D636C5A93FBA}"/>
          </ac:cxnSpMkLst>
        </pc:cxnChg>
        <pc:cxnChg chg="mod">
          <ac:chgData name="Phillip Kaufman" userId="c001b2a046940d7c" providerId="LiveId" clId="{5CB25B10-5B1C-4017-B167-ED3104435743}" dt="2024-05-16T19:43:40.428" v="2460" actId="165"/>
          <ac:cxnSpMkLst>
            <pc:docMk/>
            <pc:sldMk cId="2039276682" sldId="953"/>
            <ac:cxnSpMk id="220" creationId="{EAC673E5-6B26-0DA9-5778-5BCE7113E255}"/>
          </ac:cxnSpMkLst>
        </pc:cxnChg>
        <pc:cxnChg chg="mod">
          <ac:chgData name="Phillip Kaufman" userId="c001b2a046940d7c" providerId="LiveId" clId="{5CB25B10-5B1C-4017-B167-ED3104435743}" dt="2024-05-16T19:43:40.428" v="2460" actId="165"/>
          <ac:cxnSpMkLst>
            <pc:docMk/>
            <pc:sldMk cId="2039276682" sldId="953"/>
            <ac:cxnSpMk id="221" creationId="{7275A68F-A276-4414-104A-F69246440F30}"/>
          </ac:cxnSpMkLst>
        </pc:cxnChg>
        <pc:cxnChg chg="mod">
          <ac:chgData name="Phillip Kaufman" userId="c001b2a046940d7c" providerId="LiveId" clId="{5CB25B10-5B1C-4017-B167-ED3104435743}" dt="2024-05-16T19:43:40.428" v="2460" actId="165"/>
          <ac:cxnSpMkLst>
            <pc:docMk/>
            <pc:sldMk cId="2039276682" sldId="953"/>
            <ac:cxnSpMk id="222" creationId="{4B6CDF55-A568-8C2C-C431-1196AB393F0A}"/>
          </ac:cxnSpMkLst>
        </pc:cxnChg>
        <pc:cxnChg chg="mod">
          <ac:chgData name="Phillip Kaufman" userId="c001b2a046940d7c" providerId="LiveId" clId="{5CB25B10-5B1C-4017-B167-ED3104435743}" dt="2024-05-16T19:43:40.428" v="2460" actId="165"/>
          <ac:cxnSpMkLst>
            <pc:docMk/>
            <pc:sldMk cId="2039276682" sldId="953"/>
            <ac:cxnSpMk id="223" creationId="{6D981ECE-88C9-1F7E-DBCD-8AFAAF2926EF}"/>
          </ac:cxnSpMkLst>
        </pc:cxnChg>
        <pc:cxnChg chg="mod">
          <ac:chgData name="Phillip Kaufman" userId="c001b2a046940d7c" providerId="LiveId" clId="{5CB25B10-5B1C-4017-B167-ED3104435743}" dt="2024-05-16T19:43:40.428" v="2460" actId="165"/>
          <ac:cxnSpMkLst>
            <pc:docMk/>
            <pc:sldMk cId="2039276682" sldId="953"/>
            <ac:cxnSpMk id="224" creationId="{004CBD9A-1604-617E-365B-1556F6486794}"/>
          </ac:cxnSpMkLst>
        </pc:cxnChg>
        <pc:cxnChg chg="mod">
          <ac:chgData name="Phillip Kaufman" userId="c001b2a046940d7c" providerId="LiveId" clId="{5CB25B10-5B1C-4017-B167-ED3104435743}" dt="2024-05-16T19:43:40.428" v="2460" actId="165"/>
          <ac:cxnSpMkLst>
            <pc:docMk/>
            <pc:sldMk cId="2039276682" sldId="953"/>
            <ac:cxnSpMk id="225" creationId="{1E96D156-70B4-A52B-36A8-5EE54FC3AFCC}"/>
          </ac:cxnSpMkLst>
        </pc:cxnChg>
        <pc:cxnChg chg="mod">
          <ac:chgData name="Phillip Kaufman" userId="c001b2a046940d7c" providerId="LiveId" clId="{5CB25B10-5B1C-4017-B167-ED3104435743}" dt="2024-05-16T19:43:40.428" v="2460" actId="165"/>
          <ac:cxnSpMkLst>
            <pc:docMk/>
            <pc:sldMk cId="2039276682" sldId="953"/>
            <ac:cxnSpMk id="226" creationId="{4C117DBE-E7C8-BC89-BDF8-24B31307D258}"/>
          </ac:cxnSpMkLst>
        </pc:cxnChg>
        <pc:cxnChg chg="mod">
          <ac:chgData name="Phillip Kaufman" userId="c001b2a046940d7c" providerId="LiveId" clId="{5CB25B10-5B1C-4017-B167-ED3104435743}" dt="2024-05-16T19:43:40.428" v="2460" actId="165"/>
          <ac:cxnSpMkLst>
            <pc:docMk/>
            <pc:sldMk cId="2039276682" sldId="953"/>
            <ac:cxnSpMk id="227" creationId="{6037F4BB-D70A-A4AB-FE9D-1393D4B6D09F}"/>
          </ac:cxnSpMkLst>
        </pc:cxnChg>
        <pc:cxnChg chg="mod">
          <ac:chgData name="Phillip Kaufman" userId="c001b2a046940d7c" providerId="LiveId" clId="{5CB25B10-5B1C-4017-B167-ED3104435743}" dt="2024-05-16T19:43:40.428" v="2460" actId="165"/>
          <ac:cxnSpMkLst>
            <pc:docMk/>
            <pc:sldMk cId="2039276682" sldId="953"/>
            <ac:cxnSpMk id="228" creationId="{CDF15A5F-6D30-B079-8946-7A55FDD479A0}"/>
          </ac:cxnSpMkLst>
        </pc:cxnChg>
        <pc:cxnChg chg="mod">
          <ac:chgData name="Phillip Kaufman" userId="c001b2a046940d7c" providerId="LiveId" clId="{5CB25B10-5B1C-4017-B167-ED3104435743}" dt="2024-05-16T19:43:40.428" v="2460" actId="165"/>
          <ac:cxnSpMkLst>
            <pc:docMk/>
            <pc:sldMk cId="2039276682" sldId="953"/>
            <ac:cxnSpMk id="229" creationId="{42AA545A-17EF-422A-7114-819FEE814B65}"/>
          </ac:cxnSpMkLst>
        </pc:cxnChg>
        <pc:cxnChg chg="mod">
          <ac:chgData name="Phillip Kaufman" userId="c001b2a046940d7c" providerId="LiveId" clId="{5CB25B10-5B1C-4017-B167-ED3104435743}" dt="2024-05-16T19:43:40.428" v="2460" actId="165"/>
          <ac:cxnSpMkLst>
            <pc:docMk/>
            <pc:sldMk cId="2039276682" sldId="953"/>
            <ac:cxnSpMk id="230" creationId="{F6EF9A71-0412-73B9-35CE-0A8ADC58BB39}"/>
          </ac:cxnSpMkLst>
        </pc:cxnChg>
        <pc:cxnChg chg="mod">
          <ac:chgData name="Phillip Kaufman" userId="c001b2a046940d7c" providerId="LiveId" clId="{5CB25B10-5B1C-4017-B167-ED3104435743}" dt="2024-05-16T19:43:40.428" v="2460" actId="165"/>
          <ac:cxnSpMkLst>
            <pc:docMk/>
            <pc:sldMk cId="2039276682" sldId="953"/>
            <ac:cxnSpMk id="231" creationId="{1ED323AC-EEA2-6344-5CD9-744448B3FDD4}"/>
          </ac:cxnSpMkLst>
        </pc:cxnChg>
        <pc:cxnChg chg="mod">
          <ac:chgData name="Phillip Kaufman" userId="c001b2a046940d7c" providerId="LiveId" clId="{5CB25B10-5B1C-4017-B167-ED3104435743}" dt="2024-05-16T19:43:40.428" v="2460" actId="165"/>
          <ac:cxnSpMkLst>
            <pc:docMk/>
            <pc:sldMk cId="2039276682" sldId="953"/>
            <ac:cxnSpMk id="232" creationId="{976011C8-8BA8-3513-FF68-DCF68834DC22}"/>
          </ac:cxnSpMkLst>
        </pc:cxnChg>
        <pc:cxnChg chg="mod">
          <ac:chgData name="Phillip Kaufman" userId="c001b2a046940d7c" providerId="LiveId" clId="{5CB25B10-5B1C-4017-B167-ED3104435743}" dt="2024-05-16T19:43:40.428" v="2460" actId="165"/>
          <ac:cxnSpMkLst>
            <pc:docMk/>
            <pc:sldMk cId="2039276682" sldId="953"/>
            <ac:cxnSpMk id="233" creationId="{2F4DA1FA-A75B-026D-8C04-75B7272F642B}"/>
          </ac:cxnSpMkLst>
        </pc:cxnChg>
        <pc:cxnChg chg="mod">
          <ac:chgData name="Phillip Kaufman" userId="c001b2a046940d7c" providerId="LiveId" clId="{5CB25B10-5B1C-4017-B167-ED3104435743}" dt="2024-05-16T19:43:40.428" v="2460" actId="165"/>
          <ac:cxnSpMkLst>
            <pc:docMk/>
            <pc:sldMk cId="2039276682" sldId="953"/>
            <ac:cxnSpMk id="234" creationId="{A6C36C63-76B4-A936-DFE1-E6774966B344}"/>
          </ac:cxnSpMkLst>
        </pc:cxnChg>
        <pc:cxnChg chg="mod">
          <ac:chgData name="Phillip Kaufman" userId="c001b2a046940d7c" providerId="LiveId" clId="{5CB25B10-5B1C-4017-B167-ED3104435743}" dt="2024-05-16T19:43:40.428" v="2460" actId="165"/>
          <ac:cxnSpMkLst>
            <pc:docMk/>
            <pc:sldMk cId="2039276682" sldId="953"/>
            <ac:cxnSpMk id="235" creationId="{A253C2CD-AA72-7DF0-D795-18C11D934678}"/>
          </ac:cxnSpMkLst>
        </pc:cxnChg>
        <pc:cxnChg chg="mod">
          <ac:chgData name="Phillip Kaufman" userId="c001b2a046940d7c" providerId="LiveId" clId="{5CB25B10-5B1C-4017-B167-ED3104435743}" dt="2024-05-16T19:43:40.428" v="2460" actId="165"/>
          <ac:cxnSpMkLst>
            <pc:docMk/>
            <pc:sldMk cId="2039276682" sldId="953"/>
            <ac:cxnSpMk id="239" creationId="{CA182733-48A1-9849-8EC5-F24622E8A51D}"/>
          </ac:cxnSpMkLst>
        </pc:cxnChg>
        <pc:cxnChg chg="mod">
          <ac:chgData name="Phillip Kaufman" userId="c001b2a046940d7c" providerId="LiveId" clId="{5CB25B10-5B1C-4017-B167-ED3104435743}" dt="2024-05-16T19:43:40.428" v="2460" actId="165"/>
          <ac:cxnSpMkLst>
            <pc:docMk/>
            <pc:sldMk cId="2039276682" sldId="953"/>
            <ac:cxnSpMk id="240" creationId="{8A89249E-37FC-B6E5-C32B-764FC85D895F}"/>
          </ac:cxnSpMkLst>
        </pc:cxnChg>
        <pc:cxnChg chg="mod">
          <ac:chgData name="Phillip Kaufman" userId="c001b2a046940d7c" providerId="LiveId" clId="{5CB25B10-5B1C-4017-B167-ED3104435743}" dt="2024-05-16T19:43:36.147" v="2459" actId="165"/>
          <ac:cxnSpMkLst>
            <pc:docMk/>
            <pc:sldMk cId="2039276682" sldId="953"/>
            <ac:cxnSpMk id="247" creationId="{1F5F3A5C-9250-90CD-E03D-58C7CA091045}"/>
          </ac:cxnSpMkLst>
        </pc:cxnChg>
        <pc:cxnChg chg="mod">
          <ac:chgData name="Phillip Kaufman" userId="c001b2a046940d7c" providerId="LiveId" clId="{5CB25B10-5B1C-4017-B167-ED3104435743}" dt="2024-05-16T19:43:36.147" v="2459" actId="165"/>
          <ac:cxnSpMkLst>
            <pc:docMk/>
            <pc:sldMk cId="2039276682" sldId="953"/>
            <ac:cxnSpMk id="248" creationId="{5BA7A91C-1EFC-F6BF-B307-6FC3A74ADD68}"/>
          </ac:cxnSpMkLst>
        </pc:cxnChg>
        <pc:cxnChg chg="mod">
          <ac:chgData name="Phillip Kaufman" userId="c001b2a046940d7c" providerId="LiveId" clId="{5CB25B10-5B1C-4017-B167-ED3104435743}" dt="2024-05-16T19:43:36.147" v="2459" actId="165"/>
          <ac:cxnSpMkLst>
            <pc:docMk/>
            <pc:sldMk cId="2039276682" sldId="953"/>
            <ac:cxnSpMk id="256" creationId="{432F569E-E1CC-B44A-2254-DEF4805A7C1E}"/>
          </ac:cxnSpMkLst>
        </pc:cxnChg>
        <pc:cxnChg chg="mod">
          <ac:chgData name="Phillip Kaufman" userId="c001b2a046940d7c" providerId="LiveId" clId="{5CB25B10-5B1C-4017-B167-ED3104435743}" dt="2024-05-16T19:43:36.147" v="2459" actId="165"/>
          <ac:cxnSpMkLst>
            <pc:docMk/>
            <pc:sldMk cId="2039276682" sldId="953"/>
            <ac:cxnSpMk id="257" creationId="{9F330E62-54B5-D77B-EDF1-5B3E86C87F70}"/>
          </ac:cxnSpMkLst>
        </pc:cxnChg>
        <pc:cxnChg chg="mod">
          <ac:chgData name="Phillip Kaufman" userId="c001b2a046940d7c" providerId="LiveId" clId="{5CB25B10-5B1C-4017-B167-ED3104435743}" dt="2024-05-14T07:13:05.369" v="839" actId="571"/>
          <ac:cxnSpMkLst>
            <pc:docMk/>
            <pc:sldMk cId="2039276682" sldId="953"/>
            <ac:cxnSpMk id="263" creationId="{F3C341D9-7614-9235-2286-C4217AC48958}"/>
          </ac:cxnSpMkLst>
        </pc:cxnChg>
        <pc:cxnChg chg="mod">
          <ac:chgData name="Phillip Kaufman" userId="c001b2a046940d7c" providerId="LiveId" clId="{5CB25B10-5B1C-4017-B167-ED3104435743}" dt="2024-05-14T07:13:05.369" v="839" actId="571"/>
          <ac:cxnSpMkLst>
            <pc:docMk/>
            <pc:sldMk cId="2039276682" sldId="953"/>
            <ac:cxnSpMk id="264" creationId="{ABD009D3-890A-AFFC-777D-CFAFC8F90D89}"/>
          </ac:cxnSpMkLst>
        </pc:cxnChg>
        <pc:cxnChg chg="mod">
          <ac:chgData name="Phillip Kaufman" userId="c001b2a046940d7c" providerId="LiveId" clId="{5CB25B10-5B1C-4017-B167-ED3104435743}" dt="2024-05-14T07:13:05.369" v="839" actId="571"/>
          <ac:cxnSpMkLst>
            <pc:docMk/>
            <pc:sldMk cId="2039276682" sldId="953"/>
            <ac:cxnSpMk id="265" creationId="{A8D31029-DE87-3553-BCC4-79DC29335E5F}"/>
          </ac:cxnSpMkLst>
        </pc:cxnChg>
        <pc:cxnChg chg="mod">
          <ac:chgData name="Phillip Kaufman" userId="c001b2a046940d7c" providerId="LiveId" clId="{5CB25B10-5B1C-4017-B167-ED3104435743}" dt="2024-05-14T07:13:05.369" v="839" actId="571"/>
          <ac:cxnSpMkLst>
            <pc:docMk/>
            <pc:sldMk cId="2039276682" sldId="953"/>
            <ac:cxnSpMk id="266" creationId="{96B1177F-B5A4-65AC-7E8A-979C9E2BE88A}"/>
          </ac:cxnSpMkLst>
        </pc:cxnChg>
        <pc:cxnChg chg="mod">
          <ac:chgData name="Phillip Kaufman" userId="c001b2a046940d7c" providerId="LiveId" clId="{5CB25B10-5B1C-4017-B167-ED3104435743}" dt="2024-05-14T07:13:05.369" v="839" actId="571"/>
          <ac:cxnSpMkLst>
            <pc:docMk/>
            <pc:sldMk cId="2039276682" sldId="953"/>
            <ac:cxnSpMk id="267" creationId="{1D90E9B0-C52F-6373-14A3-26445EF16A57}"/>
          </ac:cxnSpMkLst>
        </pc:cxnChg>
        <pc:cxnChg chg="mod">
          <ac:chgData name="Phillip Kaufman" userId="c001b2a046940d7c" providerId="LiveId" clId="{5CB25B10-5B1C-4017-B167-ED3104435743}" dt="2024-05-14T07:13:05.369" v="839" actId="571"/>
          <ac:cxnSpMkLst>
            <pc:docMk/>
            <pc:sldMk cId="2039276682" sldId="953"/>
            <ac:cxnSpMk id="268" creationId="{0FFAB47F-9EE9-637C-FFD1-7AAE146B6041}"/>
          </ac:cxnSpMkLst>
        </pc:cxnChg>
        <pc:cxnChg chg="mod">
          <ac:chgData name="Phillip Kaufman" userId="c001b2a046940d7c" providerId="LiveId" clId="{5CB25B10-5B1C-4017-B167-ED3104435743}" dt="2024-05-14T07:13:05.369" v="839" actId="571"/>
          <ac:cxnSpMkLst>
            <pc:docMk/>
            <pc:sldMk cId="2039276682" sldId="953"/>
            <ac:cxnSpMk id="269" creationId="{15A7F8F8-D59A-34D4-D3C7-CFE88530AE58}"/>
          </ac:cxnSpMkLst>
        </pc:cxnChg>
        <pc:cxnChg chg="mod">
          <ac:chgData name="Phillip Kaufman" userId="c001b2a046940d7c" providerId="LiveId" clId="{5CB25B10-5B1C-4017-B167-ED3104435743}" dt="2024-05-14T07:13:05.369" v="839" actId="571"/>
          <ac:cxnSpMkLst>
            <pc:docMk/>
            <pc:sldMk cId="2039276682" sldId="953"/>
            <ac:cxnSpMk id="270" creationId="{03A85FA6-950C-89CF-8B87-74D29F8E2490}"/>
          </ac:cxnSpMkLst>
        </pc:cxnChg>
        <pc:cxnChg chg="mod">
          <ac:chgData name="Phillip Kaufman" userId="c001b2a046940d7c" providerId="LiveId" clId="{5CB25B10-5B1C-4017-B167-ED3104435743}" dt="2024-05-14T07:13:05.369" v="839" actId="571"/>
          <ac:cxnSpMkLst>
            <pc:docMk/>
            <pc:sldMk cId="2039276682" sldId="953"/>
            <ac:cxnSpMk id="271" creationId="{AF207A3C-1220-4216-F9E6-6409F1C6FC67}"/>
          </ac:cxnSpMkLst>
        </pc:cxnChg>
        <pc:cxnChg chg="mod">
          <ac:chgData name="Phillip Kaufman" userId="c001b2a046940d7c" providerId="LiveId" clId="{5CB25B10-5B1C-4017-B167-ED3104435743}" dt="2024-05-14T07:13:05.369" v="839" actId="571"/>
          <ac:cxnSpMkLst>
            <pc:docMk/>
            <pc:sldMk cId="2039276682" sldId="953"/>
            <ac:cxnSpMk id="272" creationId="{A05B7E1F-0E06-9C82-DA2E-803A2B45EFA0}"/>
          </ac:cxnSpMkLst>
        </pc:cxnChg>
        <pc:cxnChg chg="mod">
          <ac:chgData name="Phillip Kaufman" userId="c001b2a046940d7c" providerId="LiveId" clId="{5CB25B10-5B1C-4017-B167-ED3104435743}" dt="2024-05-14T07:13:05.369" v="839" actId="571"/>
          <ac:cxnSpMkLst>
            <pc:docMk/>
            <pc:sldMk cId="2039276682" sldId="953"/>
            <ac:cxnSpMk id="273" creationId="{4514B4E4-73A8-FD00-113E-8172CA47D3FD}"/>
          </ac:cxnSpMkLst>
        </pc:cxnChg>
        <pc:cxnChg chg="mod">
          <ac:chgData name="Phillip Kaufman" userId="c001b2a046940d7c" providerId="LiveId" clId="{5CB25B10-5B1C-4017-B167-ED3104435743}" dt="2024-05-14T07:13:05.369" v="839" actId="571"/>
          <ac:cxnSpMkLst>
            <pc:docMk/>
            <pc:sldMk cId="2039276682" sldId="953"/>
            <ac:cxnSpMk id="274" creationId="{01ADB1B7-F35E-1842-476E-BDC2C92CB59D}"/>
          </ac:cxnSpMkLst>
        </pc:cxnChg>
        <pc:cxnChg chg="mod">
          <ac:chgData name="Phillip Kaufman" userId="c001b2a046940d7c" providerId="LiveId" clId="{5CB25B10-5B1C-4017-B167-ED3104435743}" dt="2024-05-14T07:13:05.369" v="839" actId="571"/>
          <ac:cxnSpMkLst>
            <pc:docMk/>
            <pc:sldMk cId="2039276682" sldId="953"/>
            <ac:cxnSpMk id="275" creationId="{42947485-D0EF-36CD-2077-8864F92ABE77}"/>
          </ac:cxnSpMkLst>
        </pc:cxnChg>
        <pc:cxnChg chg="mod">
          <ac:chgData name="Phillip Kaufman" userId="c001b2a046940d7c" providerId="LiveId" clId="{5CB25B10-5B1C-4017-B167-ED3104435743}" dt="2024-05-14T07:13:05.369" v="839" actId="571"/>
          <ac:cxnSpMkLst>
            <pc:docMk/>
            <pc:sldMk cId="2039276682" sldId="953"/>
            <ac:cxnSpMk id="276" creationId="{21AB1520-EEB0-147E-78D8-2930329D9D24}"/>
          </ac:cxnSpMkLst>
        </pc:cxnChg>
        <pc:cxnChg chg="mod">
          <ac:chgData name="Phillip Kaufman" userId="c001b2a046940d7c" providerId="LiveId" clId="{5CB25B10-5B1C-4017-B167-ED3104435743}" dt="2024-05-14T07:13:05.369" v="839" actId="571"/>
          <ac:cxnSpMkLst>
            <pc:docMk/>
            <pc:sldMk cId="2039276682" sldId="953"/>
            <ac:cxnSpMk id="277" creationId="{925C8A5C-491F-66F5-61C3-278CBC6D5C5D}"/>
          </ac:cxnSpMkLst>
        </pc:cxnChg>
        <pc:cxnChg chg="mod">
          <ac:chgData name="Phillip Kaufman" userId="c001b2a046940d7c" providerId="LiveId" clId="{5CB25B10-5B1C-4017-B167-ED3104435743}" dt="2024-05-14T07:13:05.369" v="839" actId="571"/>
          <ac:cxnSpMkLst>
            <pc:docMk/>
            <pc:sldMk cId="2039276682" sldId="953"/>
            <ac:cxnSpMk id="278" creationId="{EA61C07D-1FEE-ECCB-D50D-A5C7B95E3993}"/>
          </ac:cxnSpMkLst>
        </pc:cxnChg>
        <pc:cxnChg chg="mod">
          <ac:chgData name="Phillip Kaufman" userId="c001b2a046940d7c" providerId="LiveId" clId="{5CB25B10-5B1C-4017-B167-ED3104435743}" dt="2024-05-14T07:13:05.369" v="839" actId="571"/>
          <ac:cxnSpMkLst>
            <pc:docMk/>
            <pc:sldMk cId="2039276682" sldId="953"/>
            <ac:cxnSpMk id="279" creationId="{195B1FB3-2EF3-DF1C-B0F4-E48E4DCA598B}"/>
          </ac:cxnSpMkLst>
        </pc:cxnChg>
        <pc:cxnChg chg="mod">
          <ac:chgData name="Phillip Kaufman" userId="c001b2a046940d7c" providerId="LiveId" clId="{5CB25B10-5B1C-4017-B167-ED3104435743}" dt="2024-05-14T07:13:05.369" v="839" actId="571"/>
          <ac:cxnSpMkLst>
            <pc:docMk/>
            <pc:sldMk cId="2039276682" sldId="953"/>
            <ac:cxnSpMk id="280" creationId="{220DAB0C-6AAB-2928-00F1-FA97C2330535}"/>
          </ac:cxnSpMkLst>
        </pc:cxnChg>
        <pc:cxnChg chg="mod">
          <ac:chgData name="Phillip Kaufman" userId="c001b2a046940d7c" providerId="LiveId" clId="{5CB25B10-5B1C-4017-B167-ED3104435743}" dt="2024-05-14T07:13:05.369" v="839" actId="571"/>
          <ac:cxnSpMkLst>
            <pc:docMk/>
            <pc:sldMk cId="2039276682" sldId="953"/>
            <ac:cxnSpMk id="281" creationId="{4F8644B0-1511-0212-057F-52C6F0DABA8B}"/>
          </ac:cxnSpMkLst>
        </pc:cxnChg>
        <pc:cxnChg chg="mod">
          <ac:chgData name="Phillip Kaufman" userId="c001b2a046940d7c" providerId="LiveId" clId="{5CB25B10-5B1C-4017-B167-ED3104435743}" dt="2024-05-14T07:13:05.369" v="839" actId="571"/>
          <ac:cxnSpMkLst>
            <pc:docMk/>
            <pc:sldMk cId="2039276682" sldId="953"/>
            <ac:cxnSpMk id="282" creationId="{24B4A719-7BF4-B968-F753-8F8B801107B6}"/>
          </ac:cxnSpMkLst>
        </pc:cxnChg>
        <pc:cxnChg chg="mod">
          <ac:chgData name="Phillip Kaufman" userId="c001b2a046940d7c" providerId="LiveId" clId="{5CB25B10-5B1C-4017-B167-ED3104435743}" dt="2024-05-14T07:13:05.369" v="839" actId="571"/>
          <ac:cxnSpMkLst>
            <pc:docMk/>
            <pc:sldMk cId="2039276682" sldId="953"/>
            <ac:cxnSpMk id="283" creationId="{FDFD35C6-CD72-E71B-638B-E2D973E105A7}"/>
          </ac:cxnSpMkLst>
        </pc:cxnChg>
        <pc:cxnChg chg="mod">
          <ac:chgData name="Phillip Kaufman" userId="c001b2a046940d7c" providerId="LiveId" clId="{5CB25B10-5B1C-4017-B167-ED3104435743}" dt="2024-05-14T07:13:05.369" v="839" actId="571"/>
          <ac:cxnSpMkLst>
            <pc:docMk/>
            <pc:sldMk cId="2039276682" sldId="953"/>
            <ac:cxnSpMk id="284" creationId="{2C9522C8-08E5-4B06-C3A0-E5499C31309B}"/>
          </ac:cxnSpMkLst>
        </pc:cxnChg>
        <pc:cxnChg chg="mod">
          <ac:chgData name="Phillip Kaufman" userId="c001b2a046940d7c" providerId="LiveId" clId="{5CB25B10-5B1C-4017-B167-ED3104435743}" dt="2024-05-14T07:13:05.369" v="839" actId="571"/>
          <ac:cxnSpMkLst>
            <pc:docMk/>
            <pc:sldMk cId="2039276682" sldId="953"/>
            <ac:cxnSpMk id="285" creationId="{167BB082-C45C-0C2D-41D5-B14B721E4198}"/>
          </ac:cxnSpMkLst>
        </pc:cxnChg>
        <pc:cxnChg chg="mod">
          <ac:chgData name="Phillip Kaufman" userId="c001b2a046940d7c" providerId="LiveId" clId="{5CB25B10-5B1C-4017-B167-ED3104435743}" dt="2024-05-14T07:13:05.369" v="839" actId="571"/>
          <ac:cxnSpMkLst>
            <pc:docMk/>
            <pc:sldMk cId="2039276682" sldId="953"/>
            <ac:cxnSpMk id="286" creationId="{E36D160A-4AB2-941C-345A-5107AA13D720}"/>
          </ac:cxnSpMkLst>
        </pc:cxnChg>
        <pc:cxnChg chg="mod">
          <ac:chgData name="Phillip Kaufman" userId="c001b2a046940d7c" providerId="LiveId" clId="{5CB25B10-5B1C-4017-B167-ED3104435743}" dt="2024-05-14T07:13:05.369" v="839" actId="571"/>
          <ac:cxnSpMkLst>
            <pc:docMk/>
            <pc:sldMk cId="2039276682" sldId="953"/>
            <ac:cxnSpMk id="287" creationId="{486DF864-76ED-C5AE-94DA-D6D737696554}"/>
          </ac:cxnSpMkLst>
        </pc:cxnChg>
        <pc:cxnChg chg="mod">
          <ac:chgData name="Phillip Kaufman" userId="c001b2a046940d7c" providerId="LiveId" clId="{5CB25B10-5B1C-4017-B167-ED3104435743}" dt="2024-05-14T07:13:05.369" v="839" actId="571"/>
          <ac:cxnSpMkLst>
            <pc:docMk/>
            <pc:sldMk cId="2039276682" sldId="953"/>
            <ac:cxnSpMk id="288" creationId="{0A468BFC-E75F-ED72-7F70-745B86129481}"/>
          </ac:cxnSpMkLst>
        </pc:cxnChg>
        <pc:cxnChg chg="mod">
          <ac:chgData name="Phillip Kaufman" userId="c001b2a046940d7c" providerId="LiveId" clId="{5CB25B10-5B1C-4017-B167-ED3104435743}" dt="2024-05-14T07:13:05.369" v="839" actId="571"/>
          <ac:cxnSpMkLst>
            <pc:docMk/>
            <pc:sldMk cId="2039276682" sldId="953"/>
            <ac:cxnSpMk id="289" creationId="{AC741D24-450A-C3E7-9EE6-1615D9524175}"/>
          </ac:cxnSpMkLst>
        </pc:cxnChg>
        <pc:cxnChg chg="mod">
          <ac:chgData name="Phillip Kaufman" userId="c001b2a046940d7c" providerId="LiveId" clId="{5CB25B10-5B1C-4017-B167-ED3104435743}" dt="2024-05-14T07:13:05.369" v="839" actId="571"/>
          <ac:cxnSpMkLst>
            <pc:docMk/>
            <pc:sldMk cId="2039276682" sldId="953"/>
            <ac:cxnSpMk id="290" creationId="{8DFF8860-94A0-C83C-9277-6A47B0442D6E}"/>
          </ac:cxnSpMkLst>
        </pc:cxnChg>
        <pc:cxnChg chg="mod">
          <ac:chgData name="Phillip Kaufman" userId="c001b2a046940d7c" providerId="LiveId" clId="{5CB25B10-5B1C-4017-B167-ED3104435743}" dt="2024-05-14T07:13:05.369" v="839" actId="571"/>
          <ac:cxnSpMkLst>
            <pc:docMk/>
            <pc:sldMk cId="2039276682" sldId="953"/>
            <ac:cxnSpMk id="291" creationId="{13FD4E78-D87F-9CC5-356B-2CA5407F123C}"/>
          </ac:cxnSpMkLst>
        </pc:cxnChg>
        <pc:cxnChg chg="mod">
          <ac:chgData name="Phillip Kaufman" userId="c001b2a046940d7c" providerId="LiveId" clId="{5CB25B10-5B1C-4017-B167-ED3104435743}" dt="2024-05-14T07:13:05.369" v="839" actId="571"/>
          <ac:cxnSpMkLst>
            <pc:docMk/>
            <pc:sldMk cId="2039276682" sldId="953"/>
            <ac:cxnSpMk id="292" creationId="{D8A844C2-3143-C091-961D-9C3CD992A8A0}"/>
          </ac:cxnSpMkLst>
        </pc:cxnChg>
        <pc:cxnChg chg="mod">
          <ac:chgData name="Phillip Kaufman" userId="c001b2a046940d7c" providerId="LiveId" clId="{5CB25B10-5B1C-4017-B167-ED3104435743}" dt="2024-05-14T07:13:05.369" v="839" actId="571"/>
          <ac:cxnSpMkLst>
            <pc:docMk/>
            <pc:sldMk cId="2039276682" sldId="953"/>
            <ac:cxnSpMk id="293" creationId="{02B2D568-F39A-CAAC-FC3B-D60576CB8D6A}"/>
          </ac:cxnSpMkLst>
        </pc:cxnChg>
        <pc:cxnChg chg="mod">
          <ac:chgData name="Phillip Kaufman" userId="c001b2a046940d7c" providerId="LiveId" clId="{5CB25B10-5B1C-4017-B167-ED3104435743}" dt="2024-05-14T07:13:05.369" v="839" actId="571"/>
          <ac:cxnSpMkLst>
            <pc:docMk/>
            <pc:sldMk cId="2039276682" sldId="953"/>
            <ac:cxnSpMk id="294" creationId="{A2DE3DB1-4761-4490-5056-4A7FE934E9C6}"/>
          </ac:cxnSpMkLst>
        </pc:cxnChg>
        <pc:cxnChg chg="mod">
          <ac:chgData name="Phillip Kaufman" userId="c001b2a046940d7c" providerId="LiveId" clId="{5CB25B10-5B1C-4017-B167-ED3104435743}" dt="2024-05-14T07:13:05.369" v="839" actId="571"/>
          <ac:cxnSpMkLst>
            <pc:docMk/>
            <pc:sldMk cId="2039276682" sldId="953"/>
            <ac:cxnSpMk id="298" creationId="{3DB893B9-6046-9D8C-E83B-6C021D55982E}"/>
          </ac:cxnSpMkLst>
        </pc:cxnChg>
        <pc:cxnChg chg="mod">
          <ac:chgData name="Phillip Kaufman" userId="c001b2a046940d7c" providerId="LiveId" clId="{5CB25B10-5B1C-4017-B167-ED3104435743}" dt="2024-05-14T07:13:05.369" v="839" actId="571"/>
          <ac:cxnSpMkLst>
            <pc:docMk/>
            <pc:sldMk cId="2039276682" sldId="953"/>
            <ac:cxnSpMk id="299" creationId="{3E39F9E4-6BC4-22A2-D8DD-77260EEDD20E}"/>
          </ac:cxnSpMkLst>
        </pc:cxnChg>
      </pc:sldChg>
      <pc:sldChg chg="addSp delSp modSp del mod">
        <pc:chgData name="Phillip Kaufman" userId="c001b2a046940d7c" providerId="LiveId" clId="{5CB25B10-5B1C-4017-B167-ED3104435743}" dt="2024-05-15T00:15:00.742" v="945" actId="47"/>
        <pc:sldMkLst>
          <pc:docMk/>
          <pc:sldMk cId="2372874198" sldId="954"/>
        </pc:sldMkLst>
        <pc:spChg chg="add mod">
          <ac:chgData name="Phillip Kaufman" userId="c001b2a046940d7c" providerId="LiveId" clId="{5CB25B10-5B1C-4017-B167-ED3104435743}" dt="2024-05-14T07:13:28.265" v="842"/>
          <ac:spMkLst>
            <pc:docMk/>
            <pc:sldMk cId="2372874198" sldId="954"/>
            <ac:spMk id="4" creationId="{3B424E0E-78C0-ECDC-4B64-25F8BE986C85}"/>
          </ac:spMkLst>
        </pc:spChg>
        <pc:spChg chg="mod">
          <ac:chgData name="Phillip Kaufman" userId="c001b2a046940d7c" providerId="LiveId" clId="{5CB25B10-5B1C-4017-B167-ED3104435743}" dt="2024-05-14T07:16:59.653" v="901" actId="1076"/>
          <ac:spMkLst>
            <pc:docMk/>
            <pc:sldMk cId="2372874198" sldId="954"/>
            <ac:spMk id="6" creationId="{052921EA-5A15-EB17-BA6F-9495CD2DEBED}"/>
          </ac:spMkLst>
        </pc:spChg>
        <pc:spChg chg="mod">
          <ac:chgData name="Phillip Kaufman" userId="c001b2a046940d7c" providerId="LiveId" clId="{5CB25B10-5B1C-4017-B167-ED3104435743}" dt="2024-05-15T00:14:55.811" v="944" actId="120"/>
          <ac:spMkLst>
            <pc:docMk/>
            <pc:sldMk cId="2372874198" sldId="954"/>
            <ac:spMk id="8" creationId="{682FFE77-826D-8979-6044-DE5B24FBDD3F}"/>
          </ac:spMkLst>
        </pc:spChg>
        <pc:spChg chg="del mod">
          <ac:chgData name="Phillip Kaufman" userId="c001b2a046940d7c" providerId="LiveId" clId="{5CB25B10-5B1C-4017-B167-ED3104435743}" dt="2024-05-14T07:14:28.017" v="865"/>
          <ac:spMkLst>
            <pc:docMk/>
            <pc:sldMk cId="2372874198" sldId="954"/>
            <ac:spMk id="10" creationId="{2A1F389F-6207-8EB8-5269-5601395B87EF}"/>
          </ac:spMkLst>
        </pc:spChg>
        <pc:spChg chg="mod">
          <ac:chgData name="Phillip Kaufman" userId="c001b2a046940d7c" providerId="LiveId" clId="{5CB25B10-5B1C-4017-B167-ED3104435743}" dt="2024-05-14T07:13:28.265" v="842"/>
          <ac:spMkLst>
            <pc:docMk/>
            <pc:sldMk cId="2372874198" sldId="954"/>
            <ac:spMk id="13" creationId="{01FFB494-E5D9-354E-3F36-788A5E3134D3}"/>
          </ac:spMkLst>
        </pc:spChg>
        <pc:spChg chg="mod">
          <ac:chgData name="Phillip Kaufman" userId="c001b2a046940d7c" providerId="LiveId" clId="{5CB25B10-5B1C-4017-B167-ED3104435743}" dt="2024-05-14T07:13:28.265" v="842"/>
          <ac:spMkLst>
            <pc:docMk/>
            <pc:sldMk cId="2372874198" sldId="954"/>
            <ac:spMk id="14" creationId="{FD36E7DE-D741-3167-9487-9288DB75B919}"/>
          </ac:spMkLst>
        </pc:spChg>
        <pc:spChg chg="mod">
          <ac:chgData name="Phillip Kaufman" userId="c001b2a046940d7c" providerId="LiveId" clId="{5CB25B10-5B1C-4017-B167-ED3104435743}" dt="2024-05-14T07:13:28.265" v="842"/>
          <ac:spMkLst>
            <pc:docMk/>
            <pc:sldMk cId="2372874198" sldId="954"/>
            <ac:spMk id="15" creationId="{2D3B178A-4D7E-05A8-9760-113B8EB4D051}"/>
          </ac:spMkLst>
        </pc:spChg>
        <pc:spChg chg="mod">
          <ac:chgData name="Phillip Kaufman" userId="c001b2a046940d7c" providerId="LiveId" clId="{5CB25B10-5B1C-4017-B167-ED3104435743}" dt="2024-05-14T07:13:28.265" v="842"/>
          <ac:spMkLst>
            <pc:docMk/>
            <pc:sldMk cId="2372874198" sldId="954"/>
            <ac:spMk id="16" creationId="{335FABC0-4EEE-52FA-CA98-3A64C14EB575}"/>
          </ac:spMkLst>
        </pc:spChg>
        <pc:spChg chg="mod">
          <ac:chgData name="Phillip Kaufman" userId="c001b2a046940d7c" providerId="LiveId" clId="{5CB25B10-5B1C-4017-B167-ED3104435743}" dt="2024-05-14T07:13:28.265" v="842"/>
          <ac:spMkLst>
            <pc:docMk/>
            <pc:sldMk cId="2372874198" sldId="954"/>
            <ac:spMk id="19" creationId="{1176941B-C7C2-536C-408F-9BEE9DFA0927}"/>
          </ac:spMkLst>
        </pc:spChg>
        <pc:spChg chg="mod">
          <ac:chgData name="Phillip Kaufman" userId="c001b2a046940d7c" providerId="LiveId" clId="{5CB25B10-5B1C-4017-B167-ED3104435743}" dt="2024-05-14T07:13:28.265" v="842"/>
          <ac:spMkLst>
            <pc:docMk/>
            <pc:sldMk cId="2372874198" sldId="954"/>
            <ac:spMk id="21" creationId="{2E970192-F556-7A74-938A-C7ABD6DEB6E6}"/>
          </ac:spMkLst>
        </pc:spChg>
        <pc:spChg chg="mod">
          <ac:chgData name="Phillip Kaufman" userId="c001b2a046940d7c" providerId="LiveId" clId="{5CB25B10-5B1C-4017-B167-ED3104435743}" dt="2024-05-14T07:13:28.265" v="842"/>
          <ac:spMkLst>
            <pc:docMk/>
            <pc:sldMk cId="2372874198" sldId="954"/>
            <ac:spMk id="22" creationId="{DEA88EB9-8D85-41FE-7D60-95D930F001F7}"/>
          </ac:spMkLst>
        </pc:spChg>
        <pc:spChg chg="mod">
          <ac:chgData name="Phillip Kaufman" userId="c001b2a046940d7c" providerId="LiveId" clId="{5CB25B10-5B1C-4017-B167-ED3104435743}" dt="2024-05-14T07:13:28.265" v="842"/>
          <ac:spMkLst>
            <pc:docMk/>
            <pc:sldMk cId="2372874198" sldId="954"/>
            <ac:spMk id="23" creationId="{8ECFDDC2-C0DF-07C9-BAB4-8D2F5EFEBA70}"/>
          </ac:spMkLst>
        </pc:spChg>
        <pc:spChg chg="mod">
          <ac:chgData name="Phillip Kaufman" userId="c001b2a046940d7c" providerId="LiveId" clId="{5CB25B10-5B1C-4017-B167-ED3104435743}" dt="2024-05-14T07:13:28.265" v="842"/>
          <ac:spMkLst>
            <pc:docMk/>
            <pc:sldMk cId="2372874198" sldId="954"/>
            <ac:spMk id="24" creationId="{7B69FA8B-E6E4-7C85-11D4-59D79082CFE7}"/>
          </ac:spMkLst>
        </pc:spChg>
        <pc:spChg chg="mod">
          <ac:chgData name="Phillip Kaufman" userId="c001b2a046940d7c" providerId="LiveId" clId="{5CB25B10-5B1C-4017-B167-ED3104435743}" dt="2024-05-14T07:13:28.265" v="842"/>
          <ac:spMkLst>
            <pc:docMk/>
            <pc:sldMk cId="2372874198" sldId="954"/>
            <ac:spMk id="27" creationId="{F64F91B2-F50C-7B1C-7522-273DBD4B0722}"/>
          </ac:spMkLst>
        </pc:spChg>
        <pc:spChg chg="mod">
          <ac:chgData name="Phillip Kaufman" userId="c001b2a046940d7c" providerId="LiveId" clId="{5CB25B10-5B1C-4017-B167-ED3104435743}" dt="2024-05-14T07:13:28.265" v="842"/>
          <ac:spMkLst>
            <pc:docMk/>
            <pc:sldMk cId="2372874198" sldId="954"/>
            <ac:spMk id="63" creationId="{A912AEE4-87B8-43BE-5B4D-DFF718BB90D1}"/>
          </ac:spMkLst>
        </pc:spChg>
        <pc:spChg chg="mod">
          <ac:chgData name="Phillip Kaufman" userId="c001b2a046940d7c" providerId="LiveId" clId="{5CB25B10-5B1C-4017-B167-ED3104435743}" dt="2024-05-14T07:13:28.265" v="842"/>
          <ac:spMkLst>
            <pc:docMk/>
            <pc:sldMk cId="2372874198" sldId="954"/>
            <ac:spMk id="64" creationId="{7D00AA12-DDFA-9C9F-2A06-9D630D151503}"/>
          </ac:spMkLst>
        </pc:spChg>
        <pc:spChg chg="add del mod">
          <ac:chgData name="Phillip Kaufman" userId="c001b2a046940d7c" providerId="LiveId" clId="{5CB25B10-5B1C-4017-B167-ED3104435743}" dt="2024-05-14T07:14:28.008" v="863" actId="478"/>
          <ac:spMkLst>
            <pc:docMk/>
            <pc:sldMk cId="2372874198" sldId="954"/>
            <ac:spMk id="68" creationId="{6F0A3DDE-A3A8-D397-31CA-7CD26FCCF527}"/>
          </ac:spMkLst>
        </pc:spChg>
        <pc:spChg chg="add del mod">
          <ac:chgData name="Phillip Kaufman" userId="c001b2a046940d7c" providerId="LiveId" clId="{5CB25B10-5B1C-4017-B167-ED3104435743}" dt="2024-05-14T07:17:55.333" v="909"/>
          <ac:spMkLst>
            <pc:docMk/>
            <pc:sldMk cId="2372874198" sldId="954"/>
            <ac:spMk id="69" creationId="{DD0D8CE1-7AC8-A644-A3EA-C2C497CEC4F4}"/>
          </ac:spMkLst>
        </pc:spChg>
        <pc:grpChg chg="add mod">
          <ac:chgData name="Phillip Kaufman" userId="c001b2a046940d7c" providerId="LiveId" clId="{5CB25B10-5B1C-4017-B167-ED3104435743}" dt="2024-05-14T07:13:28.265" v="842"/>
          <ac:grpSpMkLst>
            <pc:docMk/>
            <pc:sldMk cId="2372874198" sldId="954"/>
            <ac:grpSpMk id="5" creationId="{995F0D82-52D5-A893-AA9D-38CD83192C58}"/>
          </ac:grpSpMkLst>
        </pc:grpChg>
        <pc:grpChg chg="mod">
          <ac:chgData name="Phillip Kaufman" userId="c001b2a046940d7c" providerId="LiveId" clId="{5CB25B10-5B1C-4017-B167-ED3104435743}" dt="2024-05-14T07:13:28.265" v="842"/>
          <ac:grpSpMkLst>
            <pc:docMk/>
            <pc:sldMk cId="2372874198" sldId="954"/>
            <ac:grpSpMk id="7" creationId="{D82825E8-96D2-2F64-31F0-40E2C4F4C5F4}"/>
          </ac:grpSpMkLst>
        </pc:grpChg>
        <pc:grpChg chg="mod">
          <ac:chgData name="Phillip Kaufman" userId="c001b2a046940d7c" providerId="LiveId" clId="{5CB25B10-5B1C-4017-B167-ED3104435743}" dt="2024-05-14T07:13:28.265" v="842"/>
          <ac:grpSpMkLst>
            <pc:docMk/>
            <pc:sldMk cId="2372874198" sldId="954"/>
            <ac:grpSpMk id="9" creationId="{0F317DA4-6507-233E-3941-8BBA2E2C7A72}"/>
          </ac:grpSpMkLst>
        </pc:grpChg>
        <pc:grpChg chg="mod">
          <ac:chgData name="Phillip Kaufman" userId="c001b2a046940d7c" providerId="LiveId" clId="{5CB25B10-5B1C-4017-B167-ED3104435743}" dt="2024-05-14T07:13:28.265" v="842"/>
          <ac:grpSpMkLst>
            <pc:docMk/>
            <pc:sldMk cId="2372874198" sldId="954"/>
            <ac:grpSpMk id="11" creationId="{CEFF358F-E8CA-365F-F640-F2572242B2FA}"/>
          </ac:grpSpMkLst>
        </pc:grpChg>
        <pc:grpChg chg="mod">
          <ac:chgData name="Phillip Kaufman" userId="c001b2a046940d7c" providerId="LiveId" clId="{5CB25B10-5B1C-4017-B167-ED3104435743}" dt="2024-05-14T07:13:28.265" v="842"/>
          <ac:grpSpMkLst>
            <pc:docMk/>
            <pc:sldMk cId="2372874198" sldId="954"/>
            <ac:grpSpMk id="12" creationId="{0A3264AA-6408-547E-1D8E-0F4B13581B5B}"/>
          </ac:grpSpMkLst>
        </pc:grpChg>
        <pc:grpChg chg="mod">
          <ac:chgData name="Phillip Kaufman" userId="c001b2a046940d7c" providerId="LiveId" clId="{5CB25B10-5B1C-4017-B167-ED3104435743}" dt="2024-05-14T07:13:28.265" v="842"/>
          <ac:grpSpMkLst>
            <pc:docMk/>
            <pc:sldMk cId="2372874198" sldId="954"/>
            <ac:grpSpMk id="20" creationId="{BE566893-5AA6-B34B-E316-80C1CC82BA1B}"/>
          </ac:grpSpMkLst>
        </pc:grpChg>
        <pc:grpChg chg="mod">
          <ac:chgData name="Phillip Kaufman" userId="c001b2a046940d7c" providerId="LiveId" clId="{5CB25B10-5B1C-4017-B167-ED3104435743}" dt="2024-05-14T07:13:28.265" v="842"/>
          <ac:grpSpMkLst>
            <pc:docMk/>
            <pc:sldMk cId="2372874198" sldId="954"/>
            <ac:grpSpMk id="28" creationId="{756B511B-7B1B-EE46-4929-9E2003B11177}"/>
          </ac:grpSpMkLst>
        </pc:grpChg>
        <pc:grpChg chg="mod">
          <ac:chgData name="Phillip Kaufman" userId="c001b2a046940d7c" providerId="LiveId" clId="{5CB25B10-5B1C-4017-B167-ED3104435743}" dt="2024-05-14T07:13:28.265" v="842"/>
          <ac:grpSpMkLst>
            <pc:docMk/>
            <pc:sldMk cId="2372874198" sldId="954"/>
            <ac:grpSpMk id="29" creationId="{801B5DCC-E3B5-3C76-44B0-9FCB6858EDE5}"/>
          </ac:grpSpMkLst>
        </pc:grpChg>
        <pc:grpChg chg="mod">
          <ac:chgData name="Phillip Kaufman" userId="c001b2a046940d7c" providerId="LiveId" clId="{5CB25B10-5B1C-4017-B167-ED3104435743}" dt="2024-05-14T07:13:28.265" v="842"/>
          <ac:grpSpMkLst>
            <pc:docMk/>
            <pc:sldMk cId="2372874198" sldId="954"/>
            <ac:grpSpMk id="30" creationId="{52A40FF3-25D2-5199-DB78-5C416A660D23}"/>
          </ac:grpSpMkLst>
        </pc:grpChg>
        <pc:grpChg chg="mod">
          <ac:chgData name="Phillip Kaufman" userId="c001b2a046940d7c" providerId="LiveId" clId="{5CB25B10-5B1C-4017-B167-ED3104435743}" dt="2024-05-14T07:13:28.265" v="842"/>
          <ac:grpSpMkLst>
            <pc:docMk/>
            <pc:sldMk cId="2372874198" sldId="954"/>
            <ac:grpSpMk id="65" creationId="{D462D4DE-A928-99EE-333B-C7DFA474B3B4}"/>
          </ac:grpSpMkLst>
        </pc:grpChg>
        <pc:cxnChg chg="mod">
          <ac:chgData name="Phillip Kaufman" userId="c001b2a046940d7c" providerId="LiveId" clId="{5CB25B10-5B1C-4017-B167-ED3104435743}" dt="2024-05-14T07:13:28.265" v="842"/>
          <ac:cxnSpMkLst>
            <pc:docMk/>
            <pc:sldMk cId="2372874198" sldId="954"/>
            <ac:cxnSpMk id="17" creationId="{EF4F2354-F68E-6902-6481-9AE19760C342}"/>
          </ac:cxnSpMkLst>
        </pc:cxnChg>
        <pc:cxnChg chg="mod">
          <ac:chgData name="Phillip Kaufman" userId="c001b2a046940d7c" providerId="LiveId" clId="{5CB25B10-5B1C-4017-B167-ED3104435743}" dt="2024-05-14T07:13:28.265" v="842"/>
          <ac:cxnSpMkLst>
            <pc:docMk/>
            <pc:sldMk cId="2372874198" sldId="954"/>
            <ac:cxnSpMk id="18" creationId="{99EEC7DC-2774-F4E5-2DE5-C683CB213608}"/>
          </ac:cxnSpMkLst>
        </pc:cxnChg>
        <pc:cxnChg chg="mod">
          <ac:chgData name="Phillip Kaufman" userId="c001b2a046940d7c" providerId="LiveId" clId="{5CB25B10-5B1C-4017-B167-ED3104435743}" dt="2024-05-14T07:13:28.265" v="842"/>
          <ac:cxnSpMkLst>
            <pc:docMk/>
            <pc:sldMk cId="2372874198" sldId="954"/>
            <ac:cxnSpMk id="25" creationId="{65694112-0CCA-AE0E-516D-9E479197C790}"/>
          </ac:cxnSpMkLst>
        </pc:cxnChg>
        <pc:cxnChg chg="mod">
          <ac:chgData name="Phillip Kaufman" userId="c001b2a046940d7c" providerId="LiveId" clId="{5CB25B10-5B1C-4017-B167-ED3104435743}" dt="2024-05-14T07:13:28.265" v="842"/>
          <ac:cxnSpMkLst>
            <pc:docMk/>
            <pc:sldMk cId="2372874198" sldId="954"/>
            <ac:cxnSpMk id="26" creationId="{8A8155E5-6440-EE87-BAFF-C973F78EEE2E}"/>
          </ac:cxnSpMkLst>
        </pc:cxnChg>
        <pc:cxnChg chg="mod">
          <ac:chgData name="Phillip Kaufman" userId="c001b2a046940d7c" providerId="LiveId" clId="{5CB25B10-5B1C-4017-B167-ED3104435743}" dt="2024-05-14T07:13:28.265" v="842"/>
          <ac:cxnSpMkLst>
            <pc:docMk/>
            <pc:sldMk cId="2372874198" sldId="954"/>
            <ac:cxnSpMk id="31" creationId="{2385DECB-4922-685B-D6B3-0191E320D2E7}"/>
          </ac:cxnSpMkLst>
        </pc:cxnChg>
        <pc:cxnChg chg="mod">
          <ac:chgData name="Phillip Kaufman" userId="c001b2a046940d7c" providerId="LiveId" clId="{5CB25B10-5B1C-4017-B167-ED3104435743}" dt="2024-05-14T07:13:28.265" v="842"/>
          <ac:cxnSpMkLst>
            <pc:docMk/>
            <pc:sldMk cId="2372874198" sldId="954"/>
            <ac:cxnSpMk id="32" creationId="{48EC2E6B-D359-76DD-2CA2-E1136050D507}"/>
          </ac:cxnSpMkLst>
        </pc:cxnChg>
        <pc:cxnChg chg="mod">
          <ac:chgData name="Phillip Kaufman" userId="c001b2a046940d7c" providerId="LiveId" clId="{5CB25B10-5B1C-4017-B167-ED3104435743}" dt="2024-05-14T07:13:28.265" v="842"/>
          <ac:cxnSpMkLst>
            <pc:docMk/>
            <pc:sldMk cId="2372874198" sldId="954"/>
            <ac:cxnSpMk id="33" creationId="{8F157543-DF8D-995D-F518-B56990510DAD}"/>
          </ac:cxnSpMkLst>
        </pc:cxnChg>
        <pc:cxnChg chg="mod">
          <ac:chgData name="Phillip Kaufman" userId="c001b2a046940d7c" providerId="LiveId" clId="{5CB25B10-5B1C-4017-B167-ED3104435743}" dt="2024-05-14T07:13:28.265" v="842"/>
          <ac:cxnSpMkLst>
            <pc:docMk/>
            <pc:sldMk cId="2372874198" sldId="954"/>
            <ac:cxnSpMk id="34" creationId="{5C16A66D-B09F-3FF0-2791-03E19D9CD59D}"/>
          </ac:cxnSpMkLst>
        </pc:cxnChg>
        <pc:cxnChg chg="mod">
          <ac:chgData name="Phillip Kaufman" userId="c001b2a046940d7c" providerId="LiveId" clId="{5CB25B10-5B1C-4017-B167-ED3104435743}" dt="2024-05-14T07:13:28.265" v="842"/>
          <ac:cxnSpMkLst>
            <pc:docMk/>
            <pc:sldMk cId="2372874198" sldId="954"/>
            <ac:cxnSpMk id="35" creationId="{D374C63D-98DD-9A23-51DA-84A0E775A72D}"/>
          </ac:cxnSpMkLst>
        </pc:cxnChg>
        <pc:cxnChg chg="mod">
          <ac:chgData name="Phillip Kaufman" userId="c001b2a046940d7c" providerId="LiveId" clId="{5CB25B10-5B1C-4017-B167-ED3104435743}" dt="2024-05-14T07:13:28.265" v="842"/>
          <ac:cxnSpMkLst>
            <pc:docMk/>
            <pc:sldMk cId="2372874198" sldId="954"/>
            <ac:cxnSpMk id="36" creationId="{70CE7182-CFF2-0428-C5B1-F57D4E672E83}"/>
          </ac:cxnSpMkLst>
        </pc:cxnChg>
        <pc:cxnChg chg="mod">
          <ac:chgData name="Phillip Kaufman" userId="c001b2a046940d7c" providerId="LiveId" clId="{5CB25B10-5B1C-4017-B167-ED3104435743}" dt="2024-05-14T07:13:28.265" v="842"/>
          <ac:cxnSpMkLst>
            <pc:docMk/>
            <pc:sldMk cId="2372874198" sldId="954"/>
            <ac:cxnSpMk id="37" creationId="{6FDADD84-8963-85BD-23C3-B03C99BDD3C2}"/>
          </ac:cxnSpMkLst>
        </pc:cxnChg>
        <pc:cxnChg chg="mod">
          <ac:chgData name="Phillip Kaufman" userId="c001b2a046940d7c" providerId="LiveId" clId="{5CB25B10-5B1C-4017-B167-ED3104435743}" dt="2024-05-14T07:13:28.265" v="842"/>
          <ac:cxnSpMkLst>
            <pc:docMk/>
            <pc:sldMk cId="2372874198" sldId="954"/>
            <ac:cxnSpMk id="38" creationId="{C2F3D417-43C8-2E34-0623-9538B11306C6}"/>
          </ac:cxnSpMkLst>
        </pc:cxnChg>
        <pc:cxnChg chg="mod">
          <ac:chgData name="Phillip Kaufman" userId="c001b2a046940d7c" providerId="LiveId" clId="{5CB25B10-5B1C-4017-B167-ED3104435743}" dt="2024-05-14T07:13:28.265" v="842"/>
          <ac:cxnSpMkLst>
            <pc:docMk/>
            <pc:sldMk cId="2372874198" sldId="954"/>
            <ac:cxnSpMk id="39" creationId="{F9BF2A2A-2850-EBCF-0B17-0452916D76B5}"/>
          </ac:cxnSpMkLst>
        </pc:cxnChg>
        <pc:cxnChg chg="mod">
          <ac:chgData name="Phillip Kaufman" userId="c001b2a046940d7c" providerId="LiveId" clId="{5CB25B10-5B1C-4017-B167-ED3104435743}" dt="2024-05-14T07:13:28.265" v="842"/>
          <ac:cxnSpMkLst>
            <pc:docMk/>
            <pc:sldMk cId="2372874198" sldId="954"/>
            <ac:cxnSpMk id="40" creationId="{D803AA77-D5C7-ACE2-9D14-AC6FA30BE068}"/>
          </ac:cxnSpMkLst>
        </pc:cxnChg>
        <pc:cxnChg chg="mod">
          <ac:chgData name="Phillip Kaufman" userId="c001b2a046940d7c" providerId="LiveId" clId="{5CB25B10-5B1C-4017-B167-ED3104435743}" dt="2024-05-14T07:13:28.265" v="842"/>
          <ac:cxnSpMkLst>
            <pc:docMk/>
            <pc:sldMk cId="2372874198" sldId="954"/>
            <ac:cxnSpMk id="41" creationId="{18558997-8F3F-1247-58A9-1B699E5EE492}"/>
          </ac:cxnSpMkLst>
        </pc:cxnChg>
        <pc:cxnChg chg="mod">
          <ac:chgData name="Phillip Kaufman" userId="c001b2a046940d7c" providerId="LiveId" clId="{5CB25B10-5B1C-4017-B167-ED3104435743}" dt="2024-05-14T07:13:28.265" v="842"/>
          <ac:cxnSpMkLst>
            <pc:docMk/>
            <pc:sldMk cId="2372874198" sldId="954"/>
            <ac:cxnSpMk id="42" creationId="{4C6953A8-EB04-D7DA-309E-93BE566F9AD4}"/>
          </ac:cxnSpMkLst>
        </pc:cxnChg>
        <pc:cxnChg chg="mod">
          <ac:chgData name="Phillip Kaufman" userId="c001b2a046940d7c" providerId="LiveId" clId="{5CB25B10-5B1C-4017-B167-ED3104435743}" dt="2024-05-14T07:13:28.265" v="842"/>
          <ac:cxnSpMkLst>
            <pc:docMk/>
            <pc:sldMk cId="2372874198" sldId="954"/>
            <ac:cxnSpMk id="43" creationId="{AA099378-F74A-414B-9054-5CB7E0FDC3B3}"/>
          </ac:cxnSpMkLst>
        </pc:cxnChg>
        <pc:cxnChg chg="mod">
          <ac:chgData name="Phillip Kaufman" userId="c001b2a046940d7c" providerId="LiveId" clId="{5CB25B10-5B1C-4017-B167-ED3104435743}" dt="2024-05-14T07:13:28.265" v="842"/>
          <ac:cxnSpMkLst>
            <pc:docMk/>
            <pc:sldMk cId="2372874198" sldId="954"/>
            <ac:cxnSpMk id="44" creationId="{B8342CD6-2E3E-8C85-DE2F-498C6320428F}"/>
          </ac:cxnSpMkLst>
        </pc:cxnChg>
        <pc:cxnChg chg="mod">
          <ac:chgData name="Phillip Kaufman" userId="c001b2a046940d7c" providerId="LiveId" clId="{5CB25B10-5B1C-4017-B167-ED3104435743}" dt="2024-05-14T07:13:28.265" v="842"/>
          <ac:cxnSpMkLst>
            <pc:docMk/>
            <pc:sldMk cId="2372874198" sldId="954"/>
            <ac:cxnSpMk id="45" creationId="{FE583347-1811-BEDC-1A3B-F9767E140560}"/>
          </ac:cxnSpMkLst>
        </pc:cxnChg>
        <pc:cxnChg chg="mod">
          <ac:chgData name="Phillip Kaufman" userId="c001b2a046940d7c" providerId="LiveId" clId="{5CB25B10-5B1C-4017-B167-ED3104435743}" dt="2024-05-14T07:13:28.265" v="842"/>
          <ac:cxnSpMkLst>
            <pc:docMk/>
            <pc:sldMk cId="2372874198" sldId="954"/>
            <ac:cxnSpMk id="46" creationId="{5B30AB7A-773D-1323-DE3F-263A24758C23}"/>
          </ac:cxnSpMkLst>
        </pc:cxnChg>
        <pc:cxnChg chg="mod">
          <ac:chgData name="Phillip Kaufman" userId="c001b2a046940d7c" providerId="LiveId" clId="{5CB25B10-5B1C-4017-B167-ED3104435743}" dt="2024-05-14T07:13:28.265" v="842"/>
          <ac:cxnSpMkLst>
            <pc:docMk/>
            <pc:sldMk cId="2372874198" sldId="954"/>
            <ac:cxnSpMk id="47" creationId="{B2B0D0DF-14F6-7CA7-D219-686E07826E57}"/>
          </ac:cxnSpMkLst>
        </pc:cxnChg>
        <pc:cxnChg chg="mod">
          <ac:chgData name="Phillip Kaufman" userId="c001b2a046940d7c" providerId="LiveId" clId="{5CB25B10-5B1C-4017-B167-ED3104435743}" dt="2024-05-14T07:13:28.265" v="842"/>
          <ac:cxnSpMkLst>
            <pc:docMk/>
            <pc:sldMk cId="2372874198" sldId="954"/>
            <ac:cxnSpMk id="48" creationId="{3E8BBF0E-5D98-481D-5CDC-4A14F8BF809A}"/>
          </ac:cxnSpMkLst>
        </pc:cxnChg>
        <pc:cxnChg chg="mod">
          <ac:chgData name="Phillip Kaufman" userId="c001b2a046940d7c" providerId="LiveId" clId="{5CB25B10-5B1C-4017-B167-ED3104435743}" dt="2024-05-14T07:13:28.265" v="842"/>
          <ac:cxnSpMkLst>
            <pc:docMk/>
            <pc:sldMk cId="2372874198" sldId="954"/>
            <ac:cxnSpMk id="49" creationId="{873D15E8-2DB3-4BD4-ABAD-2593E6174B25}"/>
          </ac:cxnSpMkLst>
        </pc:cxnChg>
        <pc:cxnChg chg="mod">
          <ac:chgData name="Phillip Kaufman" userId="c001b2a046940d7c" providerId="LiveId" clId="{5CB25B10-5B1C-4017-B167-ED3104435743}" dt="2024-05-14T07:13:28.265" v="842"/>
          <ac:cxnSpMkLst>
            <pc:docMk/>
            <pc:sldMk cId="2372874198" sldId="954"/>
            <ac:cxnSpMk id="50" creationId="{9BE675C9-89D1-ACA3-EF3C-61829A0C6ADC}"/>
          </ac:cxnSpMkLst>
        </pc:cxnChg>
        <pc:cxnChg chg="mod">
          <ac:chgData name="Phillip Kaufman" userId="c001b2a046940d7c" providerId="LiveId" clId="{5CB25B10-5B1C-4017-B167-ED3104435743}" dt="2024-05-14T07:13:28.265" v="842"/>
          <ac:cxnSpMkLst>
            <pc:docMk/>
            <pc:sldMk cId="2372874198" sldId="954"/>
            <ac:cxnSpMk id="51" creationId="{ACE21514-9060-F5D8-C7D1-4FA86400AE95}"/>
          </ac:cxnSpMkLst>
        </pc:cxnChg>
        <pc:cxnChg chg="mod">
          <ac:chgData name="Phillip Kaufman" userId="c001b2a046940d7c" providerId="LiveId" clId="{5CB25B10-5B1C-4017-B167-ED3104435743}" dt="2024-05-14T07:13:28.265" v="842"/>
          <ac:cxnSpMkLst>
            <pc:docMk/>
            <pc:sldMk cId="2372874198" sldId="954"/>
            <ac:cxnSpMk id="52" creationId="{A22A87E9-B47D-CA1B-EC36-276AB6C818B0}"/>
          </ac:cxnSpMkLst>
        </pc:cxnChg>
        <pc:cxnChg chg="mod">
          <ac:chgData name="Phillip Kaufman" userId="c001b2a046940d7c" providerId="LiveId" clId="{5CB25B10-5B1C-4017-B167-ED3104435743}" dt="2024-05-14T07:13:28.265" v="842"/>
          <ac:cxnSpMkLst>
            <pc:docMk/>
            <pc:sldMk cId="2372874198" sldId="954"/>
            <ac:cxnSpMk id="53" creationId="{8BE93428-7115-5392-71ED-F1440F79BCE0}"/>
          </ac:cxnSpMkLst>
        </pc:cxnChg>
        <pc:cxnChg chg="mod">
          <ac:chgData name="Phillip Kaufman" userId="c001b2a046940d7c" providerId="LiveId" clId="{5CB25B10-5B1C-4017-B167-ED3104435743}" dt="2024-05-14T07:13:28.265" v="842"/>
          <ac:cxnSpMkLst>
            <pc:docMk/>
            <pc:sldMk cId="2372874198" sldId="954"/>
            <ac:cxnSpMk id="54" creationId="{4D64FE7C-93A1-680A-6898-2DB0B22B6425}"/>
          </ac:cxnSpMkLst>
        </pc:cxnChg>
        <pc:cxnChg chg="mod">
          <ac:chgData name="Phillip Kaufman" userId="c001b2a046940d7c" providerId="LiveId" clId="{5CB25B10-5B1C-4017-B167-ED3104435743}" dt="2024-05-14T07:13:28.265" v="842"/>
          <ac:cxnSpMkLst>
            <pc:docMk/>
            <pc:sldMk cId="2372874198" sldId="954"/>
            <ac:cxnSpMk id="55" creationId="{FEFD6DC0-77B4-3D06-2E97-83752536988C}"/>
          </ac:cxnSpMkLst>
        </pc:cxnChg>
        <pc:cxnChg chg="mod">
          <ac:chgData name="Phillip Kaufman" userId="c001b2a046940d7c" providerId="LiveId" clId="{5CB25B10-5B1C-4017-B167-ED3104435743}" dt="2024-05-14T07:13:28.265" v="842"/>
          <ac:cxnSpMkLst>
            <pc:docMk/>
            <pc:sldMk cId="2372874198" sldId="954"/>
            <ac:cxnSpMk id="56" creationId="{4315B5D0-6F76-2E49-E97C-CF0A10FE0FD0}"/>
          </ac:cxnSpMkLst>
        </pc:cxnChg>
        <pc:cxnChg chg="mod">
          <ac:chgData name="Phillip Kaufman" userId="c001b2a046940d7c" providerId="LiveId" clId="{5CB25B10-5B1C-4017-B167-ED3104435743}" dt="2024-05-14T07:13:28.265" v="842"/>
          <ac:cxnSpMkLst>
            <pc:docMk/>
            <pc:sldMk cId="2372874198" sldId="954"/>
            <ac:cxnSpMk id="57" creationId="{17E76F80-FB1D-625E-3616-DC03B899EF2B}"/>
          </ac:cxnSpMkLst>
        </pc:cxnChg>
        <pc:cxnChg chg="mod">
          <ac:chgData name="Phillip Kaufman" userId="c001b2a046940d7c" providerId="LiveId" clId="{5CB25B10-5B1C-4017-B167-ED3104435743}" dt="2024-05-14T07:13:28.265" v="842"/>
          <ac:cxnSpMkLst>
            <pc:docMk/>
            <pc:sldMk cId="2372874198" sldId="954"/>
            <ac:cxnSpMk id="58" creationId="{B20B6E7C-6B50-8B6C-ACA5-779CA0752898}"/>
          </ac:cxnSpMkLst>
        </pc:cxnChg>
        <pc:cxnChg chg="mod">
          <ac:chgData name="Phillip Kaufman" userId="c001b2a046940d7c" providerId="LiveId" clId="{5CB25B10-5B1C-4017-B167-ED3104435743}" dt="2024-05-14T07:13:28.265" v="842"/>
          <ac:cxnSpMkLst>
            <pc:docMk/>
            <pc:sldMk cId="2372874198" sldId="954"/>
            <ac:cxnSpMk id="59" creationId="{D0D04CD6-A4D1-A81C-F867-B0B56B4F0602}"/>
          </ac:cxnSpMkLst>
        </pc:cxnChg>
        <pc:cxnChg chg="mod">
          <ac:chgData name="Phillip Kaufman" userId="c001b2a046940d7c" providerId="LiveId" clId="{5CB25B10-5B1C-4017-B167-ED3104435743}" dt="2024-05-14T07:13:28.265" v="842"/>
          <ac:cxnSpMkLst>
            <pc:docMk/>
            <pc:sldMk cId="2372874198" sldId="954"/>
            <ac:cxnSpMk id="60" creationId="{B88E505F-E609-ABEC-2B6B-97F3062306C8}"/>
          </ac:cxnSpMkLst>
        </pc:cxnChg>
        <pc:cxnChg chg="mod">
          <ac:chgData name="Phillip Kaufman" userId="c001b2a046940d7c" providerId="LiveId" clId="{5CB25B10-5B1C-4017-B167-ED3104435743}" dt="2024-05-14T07:13:28.265" v="842"/>
          <ac:cxnSpMkLst>
            <pc:docMk/>
            <pc:sldMk cId="2372874198" sldId="954"/>
            <ac:cxnSpMk id="61" creationId="{4513C779-E587-5883-8EBC-802ED4CFA7BF}"/>
          </ac:cxnSpMkLst>
        </pc:cxnChg>
        <pc:cxnChg chg="mod">
          <ac:chgData name="Phillip Kaufman" userId="c001b2a046940d7c" providerId="LiveId" clId="{5CB25B10-5B1C-4017-B167-ED3104435743}" dt="2024-05-14T07:13:28.265" v="842"/>
          <ac:cxnSpMkLst>
            <pc:docMk/>
            <pc:sldMk cId="2372874198" sldId="954"/>
            <ac:cxnSpMk id="62" creationId="{CE265321-4BD5-39A3-4E89-4E9E6F60B0B5}"/>
          </ac:cxnSpMkLst>
        </pc:cxnChg>
        <pc:cxnChg chg="mod">
          <ac:chgData name="Phillip Kaufman" userId="c001b2a046940d7c" providerId="LiveId" clId="{5CB25B10-5B1C-4017-B167-ED3104435743}" dt="2024-05-14T07:13:28.265" v="842"/>
          <ac:cxnSpMkLst>
            <pc:docMk/>
            <pc:sldMk cId="2372874198" sldId="954"/>
            <ac:cxnSpMk id="66" creationId="{EB620C02-EEE3-8AC8-0315-D495416F5003}"/>
          </ac:cxnSpMkLst>
        </pc:cxnChg>
        <pc:cxnChg chg="mod">
          <ac:chgData name="Phillip Kaufman" userId="c001b2a046940d7c" providerId="LiveId" clId="{5CB25B10-5B1C-4017-B167-ED3104435743}" dt="2024-05-14T07:13:28.265" v="842"/>
          <ac:cxnSpMkLst>
            <pc:docMk/>
            <pc:sldMk cId="2372874198" sldId="954"/>
            <ac:cxnSpMk id="67" creationId="{56801C7C-9977-B017-9E75-82B926181F6B}"/>
          </ac:cxnSpMkLst>
        </pc:cxnChg>
      </pc:sldChg>
      <pc:sldChg chg="addSp delSp modSp mod">
        <pc:chgData name="Phillip Kaufman" userId="c001b2a046940d7c" providerId="LiveId" clId="{5CB25B10-5B1C-4017-B167-ED3104435743}" dt="2024-05-15T06:40:02.335" v="1249" actId="1076"/>
        <pc:sldMkLst>
          <pc:docMk/>
          <pc:sldMk cId="3289506844" sldId="955"/>
        </pc:sldMkLst>
        <pc:spChg chg="mod">
          <ac:chgData name="Phillip Kaufman" userId="c001b2a046940d7c" providerId="LiveId" clId="{5CB25B10-5B1C-4017-B167-ED3104435743}" dt="2024-05-15T06:32:22.511" v="1152" actId="255"/>
          <ac:spMkLst>
            <pc:docMk/>
            <pc:sldMk cId="3289506844" sldId="955"/>
            <ac:spMk id="4" creationId="{68656457-9A7F-27AB-CC62-A88653A8B75F}"/>
          </ac:spMkLst>
        </pc:spChg>
        <pc:spChg chg="mod">
          <ac:chgData name="Phillip Kaufman" userId="c001b2a046940d7c" providerId="LiveId" clId="{5CB25B10-5B1C-4017-B167-ED3104435743}" dt="2024-05-15T06:32:35.429" v="1158" actId="1076"/>
          <ac:spMkLst>
            <pc:docMk/>
            <pc:sldMk cId="3289506844" sldId="955"/>
            <ac:spMk id="5" creationId="{02EDCDAC-60A1-AE6A-DC54-8DD7438633A6}"/>
          </ac:spMkLst>
        </pc:spChg>
        <pc:spChg chg="add">
          <ac:chgData name="Phillip Kaufman" userId="c001b2a046940d7c" providerId="LiveId" clId="{5CB25B10-5B1C-4017-B167-ED3104435743}" dt="2024-05-15T00:31:38.927" v="947"/>
          <ac:spMkLst>
            <pc:docMk/>
            <pc:sldMk cId="3289506844" sldId="955"/>
            <ac:spMk id="6" creationId="{260E26C8-636B-7122-2382-AE73A8A5341A}"/>
          </ac:spMkLst>
        </pc:spChg>
        <pc:spChg chg="add mod">
          <ac:chgData name="Phillip Kaufman" userId="c001b2a046940d7c" providerId="LiveId" clId="{5CB25B10-5B1C-4017-B167-ED3104435743}" dt="2024-05-15T06:29:21.039" v="1139" actId="1076"/>
          <ac:spMkLst>
            <pc:docMk/>
            <pc:sldMk cId="3289506844" sldId="955"/>
            <ac:spMk id="6" creationId="{2BEC5AC6-FCBF-B84B-6D80-C7FD36DF3A80}"/>
          </ac:spMkLst>
        </pc:spChg>
        <pc:spChg chg="mod">
          <ac:chgData name="Phillip Kaufman" userId="c001b2a046940d7c" providerId="LiveId" clId="{5CB25B10-5B1C-4017-B167-ED3104435743}" dt="2024-05-15T06:32:37.454" v="1159" actId="1076"/>
          <ac:spMkLst>
            <pc:docMk/>
            <pc:sldMk cId="3289506844" sldId="955"/>
            <ac:spMk id="7" creationId="{E226828A-2FCE-B35E-677F-111701BC2331}"/>
          </ac:spMkLst>
        </pc:spChg>
        <pc:spChg chg="add mod">
          <ac:chgData name="Phillip Kaufman" userId="c001b2a046940d7c" providerId="LiveId" clId="{5CB25B10-5B1C-4017-B167-ED3104435743}" dt="2024-05-15T06:29:15.942" v="1137" actId="1076"/>
          <ac:spMkLst>
            <pc:docMk/>
            <pc:sldMk cId="3289506844" sldId="955"/>
            <ac:spMk id="9" creationId="{6CA98CD5-3DB7-ED02-E147-39C5D8F17F8F}"/>
          </ac:spMkLst>
        </pc:spChg>
        <pc:spChg chg="add mod">
          <ac:chgData name="Phillip Kaufman" userId="c001b2a046940d7c" providerId="LiveId" clId="{5CB25B10-5B1C-4017-B167-ED3104435743}" dt="2024-05-15T00:31:48.263" v="950" actId="14100"/>
          <ac:spMkLst>
            <pc:docMk/>
            <pc:sldMk cId="3289506844" sldId="955"/>
            <ac:spMk id="9" creationId="{75A114D7-77AE-E503-3470-D4940413F2CB}"/>
          </ac:spMkLst>
        </pc:spChg>
        <pc:spChg chg="add mod">
          <ac:chgData name="Phillip Kaufman" userId="c001b2a046940d7c" providerId="LiveId" clId="{5CB25B10-5B1C-4017-B167-ED3104435743}" dt="2024-05-15T06:40:02.335" v="1249" actId="1076"/>
          <ac:spMkLst>
            <pc:docMk/>
            <pc:sldMk cId="3289506844" sldId="955"/>
            <ac:spMk id="10" creationId="{9458F193-FF33-4937-3134-6E2D5477EB0B}"/>
          </ac:spMkLst>
        </pc:spChg>
        <pc:spChg chg="add mod">
          <ac:chgData name="Phillip Kaufman" userId="c001b2a046940d7c" providerId="LiveId" clId="{5CB25B10-5B1C-4017-B167-ED3104435743}" dt="2024-05-15T06:39:59.744" v="1248" actId="1076"/>
          <ac:spMkLst>
            <pc:docMk/>
            <pc:sldMk cId="3289506844" sldId="955"/>
            <ac:spMk id="12" creationId="{E18CB0D5-B47D-6294-DBA3-4D14120BCCF7}"/>
          </ac:spMkLst>
        </pc:spChg>
        <pc:spChg chg="add del mod">
          <ac:chgData name="Phillip Kaufman" userId="c001b2a046940d7c" providerId="LiveId" clId="{5CB25B10-5B1C-4017-B167-ED3104435743}" dt="2024-05-15T06:39:55.410" v="1246" actId="21"/>
          <ac:spMkLst>
            <pc:docMk/>
            <pc:sldMk cId="3289506844" sldId="955"/>
            <ac:spMk id="15" creationId="{0A47D3EF-447D-13B3-96A9-81261502FB96}"/>
          </ac:spMkLst>
        </pc:spChg>
        <pc:picChg chg="add mod modCrop">
          <ac:chgData name="Phillip Kaufman" userId="c001b2a046940d7c" providerId="LiveId" clId="{5CB25B10-5B1C-4017-B167-ED3104435743}" dt="2024-05-15T06:32:51.466" v="1163" actId="1076"/>
          <ac:picMkLst>
            <pc:docMk/>
            <pc:sldMk cId="3289506844" sldId="955"/>
            <ac:picMk id="11" creationId="{A3ACCFC6-5B95-3AAB-ECE6-20E64CEF8158}"/>
          </ac:picMkLst>
        </pc:picChg>
        <pc:picChg chg="add del mod">
          <ac:chgData name="Phillip Kaufman" userId="c001b2a046940d7c" providerId="LiveId" clId="{5CB25B10-5B1C-4017-B167-ED3104435743}" dt="2024-05-15T06:28:09.379" v="1057" actId="478"/>
          <ac:picMkLst>
            <pc:docMk/>
            <pc:sldMk cId="3289506844" sldId="955"/>
            <ac:picMk id="13" creationId="{F7DF87E3-5D57-7675-603D-D441C3B83849}"/>
          </ac:picMkLst>
        </pc:picChg>
        <pc:picChg chg="add del mod">
          <ac:chgData name="Phillip Kaufman" userId="c001b2a046940d7c" providerId="LiveId" clId="{5CB25B10-5B1C-4017-B167-ED3104435743}" dt="2024-05-15T06:39:55.410" v="1246" actId="21"/>
          <ac:picMkLst>
            <pc:docMk/>
            <pc:sldMk cId="3289506844" sldId="955"/>
            <ac:picMk id="14" creationId="{5E741F73-AD21-F915-982C-ECFA33060A9C}"/>
          </ac:picMkLst>
        </pc:picChg>
        <pc:picChg chg="add mod">
          <ac:chgData name="Phillip Kaufman" userId="c001b2a046940d7c" providerId="LiveId" clId="{5CB25B10-5B1C-4017-B167-ED3104435743}" dt="2024-05-15T06:39:56.734" v="1247" actId="1076"/>
          <ac:picMkLst>
            <pc:docMk/>
            <pc:sldMk cId="3289506844" sldId="955"/>
            <ac:picMk id="18" creationId="{4A30D5C1-8A64-AD7B-B6EA-98379188F8B4}"/>
          </ac:picMkLst>
        </pc:picChg>
      </pc:sldChg>
      <pc:sldChg chg="addSp delSp modSp del mod">
        <pc:chgData name="Phillip Kaufman" userId="c001b2a046940d7c" providerId="LiveId" clId="{5CB25B10-5B1C-4017-B167-ED3104435743}" dt="2024-05-15T21:30:26.280" v="1458" actId="47"/>
        <pc:sldMkLst>
          <pc:docMk/>
          <pc:sldMk cId="611190909" sldId="956"/>
        </pc:sldMkLst>
        <pc:spChg chg="mod">
          <ac:chgData name="Phillip Kaufman" userId="c001b2a046940d7c" providerId="LiveId" clId="{5CB25B10-5B1C-4017-B167-ED3104435743}" dt="2024-05-15T21:30:17.347" v="1456" actId="3064"/>
          <ac:spMkLst>
            <pc:docMk/>
            <pc:sldMk cId="611190909" sldId="956"/>
            <ac:spMk id="6" creationId="{5FE8170B-91FE-51F9-1F86-3B7F2E54264C}"/>
          </ac:spMkLst>
        </pc:spChg>
        <pc:spChg chg="add mod">
          <ac:chgData name="Phillip Kaufman" userId="c001b2a046940d7c" providerId="LiveId" clId="{5CB25B10-5B1C-4017-B167-ED3104435743}" dt="2024-05-15T21:30:17.270" v="1454" actId="1076"/>
          <ac:spMkLst>
            <pc:docMk/>
            <pc:sldMk cId="611190909" sldId="956"/>
            <ac:spMk id="7" creationId="{F3653E2C-656A-5BF2-29A9-6F3D173263E2}"/>
          </ac:spMkLst>
        </pc:spChg>
        <pc:spChg chg="add del mod">
          <ac:chgData name="Phillip Kaufman" userId="c001b2a046940d7c" providerId="LiveId" clId="{5CB25B10-5B1C-4017-B167-ED3104435743}" dt="2024-05-15T21:30:17.240" v="1453" actId="478"/>
          <ac:spMkLst>
            <pc:docMk/>
            <pc:sldMk cId="611190909" sldId="956"/>
            <ac:spMk id="8" creationId="{682FFE77-826D-8979-6044-DE5B24FBDD3F}"/>
          </ac:spMkLst>
        </pc:spChg>
        <pc:spChg chg="mod">
          <ac:chgData name="Phillip Kaufman" userId="c001b2a046940d7c" providerId="LiveId" clId="{5CB25B10-5B1C-4017-B167-ED3104435743}" dt="2024-05-15T21:30:05.891" v="1439" actId="1076"/>
          <ac:spMkLst>
            <pc:docMk/>
            <pc:sldMk cId="611190909" sldId="956"/>
            <ac:spMk id="9" creationId="{2A7EA6FA-8750-F5E2-BF9D-C47CE89BE1D0}"/>
          </ac:spMkLst>
        </pc:spChg>
        <pc:spChg chg="mod">
          <ac:chgData name="Phillip Kaufman" userId="c001b2a046940d7c" providerId="LiveId" clId="{5CB25B10-5B1C-4017-B167-ED3104435743}" dt="2024-05-15T21:30:05.638" v="1438" actId="1076"/>
          <ac:spMkLst>
            <pc:docMk/>
            <pc:sldMk cId="611190909" sldId="956"/>
            <ac:spMk id="10" creationId="{A0B572DD-BD48-372C-9089-0C25554C6283}"/>
          </ac:spMkLst>
        </pc:spChg>
        <pc:spChg chg="del">
          <ac:chgData name="Phillip Kaufman" userId="c001b2a046940d7c" providerId="LiveId" clId="{5CB25B10-5B1C-4017-B167-ED3104435743}" dt="2024-05-15T21:24:48.032" v="1344" actId="21"/>
          <ac:spMkLst>
            <pc:docMk/>
            <pc:sldMk cId="611190909" sldId="956"/>
            <ac:spMk id="21" creationId="{DF8A454A-336C-EF3F-66EA-2C2C84BB3C54}"/>
          </ac:spMkLst>
        </pc:spChg>
        <pc:grpChg chg="del">
          <ac:chgData name="Phillip Kaufman" userId="c001b2a046940d7c" providerId="LiveId" clId="{5CB25B10-5B1C-4017-B167-ED3104435743}" dt="2024-05-15T21:24:48.032" v="1344" actId="21"/>
          <ac:grpSpMkLst>
            <pc:docMk/>
            <pc:sldMk cId="611190909" sldId="956"/>
            <ac:grpSpMk id="11" creationId="{F890A726-9F96-13BA-03CB-1D2B15F20FA7}"/>
          </ac:grpSpMkLst>
        </pc:grpChg>
        <pc:picChg chg="add mod modCrop">
          <ac:chgData name="Phillip Kaufman" userId="c001b2a046940d7c" providerId="LiveId" clId="{5CB25B10-5B1C-4017-B167-ED3104435743}" dt="2024-05-15T21:30:17.270" v="1454" actId="1076"/>
          <ac:picMkLst>
            <pc:docMk/>
            <pc:sldMk cId="611190909" sldId="956"/>
            <ac:picMk id="5" creationId="{875A8F71-2C59-303F-E5F8-5D4FAD05420F}"/>
          </ac:picMkLst>
        </pc:picChg>
        <pc:cxnChg chg="mod">
          <ac:chgData name="Phillip Kaufman" userId="c001b2a046940d7c" providerId="LiveId" clId="{5CB25B10-5B1C-4017-B167-ED3104435743}" dt="2024-05-15T21:24:48.032" v="1344" actId="21"/>
          <ac:cxnSpMkLst>
            <pc:docMk/>
            <pc:sldMk cId="611190909" sldId="956"/>
            <ac:cxnSpMk id="19" creationId="{707EF4E8-113B-9F08-EBF3-77D59139F19C}"/>
          </ac:cxnSpMkLst>
        </pc:cxnChg>
      </pc:sldChg>
      <pc:sldChg chg="addSp delSp modSp mod modNotesTx">
        <pc:chgData name="Phillip Kaufman" userId="c001b2a046940d7c" providerId="LiveId" clId="{5CB25B10-5B1C-4017-B167-ED3104435743}" dt="2024-05-15T22:10:22.193" v="1650" actId="122"/>
        <pc:sldMkLst>
          <pc:docMk/>
          <pc:sldMk cId="3790965183" sldId="957"/>
        </pc:sldMkLst>
        <pc:spChg chg="add del mod">
          <ac:chgData name="Phillip Kaufman" userId="c001b2a046940d7c" providerId="LiveId" clId="{5CB25B10-5B1C-4017-B167-ED3104435743}" dt="2024-05-15T21:32:16.996" v="1478" actId="1076"/>
          <ac:spMkLst>
            <pc:docMk/>
            <pc:sldMk cId="3790965183" sldId="957"/>
            <ac:spMk id="4" creationId="{E1A1F6D8-E622-CE8B-98E6-357986E58008}"/>
          </ac:spMkLst>
        </pc:spChg>
        <pc:spChg chg="mod">
          <ac:chgData name="Phillip Kaufman" userId="c001b2a046940d7c" providerId="LiveId" clId="{5CB25B10-5B1C-4017-B167-ED3104435743}" dt="2024-05-15T21:32:07.372" v="1471" actId="1076"/>
          <ac:spMkLst>
            <pc:docMk/>
            <pc:sldMk cId="3790965183" sldId="957"/>
            <ac:spMk id="5" creationId="{10AA1843-BC79-833D-60AA-6F923C70563B}"/>
          </ac:spMkLst>
        </pc:spChg>
        <pc:spChg chg="add mod">
          <ac:chgData name="Phillip Kaufman" userId="c001b2a046940d7c" providerId="LiveId" clId="{5CB25B10-5B1C-4017-B167-ED3104435743}" dt="2024-05-15T21:29:59.255" v="1429"/>
          <ac:spMkLst>
            <pc:docMk/>
            <pc:sldMk cId="3790965183" sldId="957"/>
            <ac:spMk id="6" creationId="{749791A6-FB1D-D1C1-895D-0936B2EA2925}"/>
          </ac:spMkLst>
        </pc:spChg>
        <pc:spChg chg="mod">
          <ac:chgData name="Phillip Kaufman" userId="c001b2a046940d7c" providerId="LiveId" clId="{5CB25B10-5B1C-4017-B167-ED3104435743}" dt="2024-05-15T21:31:57.654" v="1466" actId="1076"/>
          <ac:spMkLst>
            <pc:docMk/>
            <pc:sldMk cId="3790965183" sldId="957"/>
            <ac:spMk id="8" creationId="{682FFE77-826D-8979-6044-DE5B24FBDD3F}"/>
          </ac:spMkLst>
        </pc:spChg>
        <pc:spChg chg="add mod">
          <ac:chgData name="Phillip Kaufman" userId="c001b2a046940d7c" providerId="LiveId" clId="{5CB25B10-5B1C-4017-B167-ED3104435743}" dt="2024-05-15T22:10:22.193" v="1650" actId="122"/>
          <ac:spMkLst>
            <pc:docMk/>
            <pc:sldMk cId="3790965183" sldId="957"/>
            <ac:spMk id="9" creationId="{DF8A454A-336C-EF3F-66EA-2C2C84BB3C54}"/>
          </ac:spMkLst>
        </pc:spChg>
        <pc:spChg chg="add mod">
          <ac:chgData name="Phillip Kaufman" userId="c001b2a046940d7c" providerId="LiveId" clId="{5CB25B10-5B1C-4017-B167-ED3104435743}" dt="2024-05-15T21:30:44.369" v="1459"/>
          <ac:spMkLst>
            <pc:docMk/>
            <pc:sldMk cId="3790965183" sldId="957"/>
            <ac:spMk id="14" creationId="{135EA846-A7C3-5272-A8BA-960857766DBA}"/>
          </ac:spMkLst>
        </pc:spChg>
        <pc:spChg chg="add mod">
          <ac:chgData name="Phillip Kaufman" userId="c001b2a046940d7c" providerId="LiveId" clId="{5CB25B10-5B1C-4017-B167-ED3104435743}" dt="2024-05-15T21:30:44.369" v="1459"/>
          <ac:spMkLst>
            <pc:docMk/>
            <pc:sldMk cId="3790965183" sldId="957"/>
            <ac:spMk id="15" creationId="{78A7CBAF-5CB9-0FA8-59D2-FE8372B1BE2D}"/>
          </ac:spMkLst>
        </pc:spChg>
        <pc:spChg chg="add mod">
          <ac:chgData name="Phillip Kaufman" userId="c001b2a046940d7c" providerId="LiveId" clId="{5CB25B10-5B1C-4017-B167-ED3104435743}" dt="2024-05-15T21:30:44.369" v="1459"/>
          <ac:spMkLst>
            <pc:docMk/>
            <pc:sldMk cId="3790965183" sldId="957"/>
            <ac:spMk id="16" creationId="{F25D8EAB-0441-368F-1745-C5D63D7A74F0}"/>
          </ac:spMkLst>
        </pc:spChg>
        <pc:spChg chg="add mod">
          <ac:chgData name="Phillip Kaufman" userId="c001b2a046940d7c" providerId="LiveId" clId="{5CB25B10-5B1C-4017-B167-ED3104435743}" dt="2024-05-15T21:30:44.369" v="1459"/>
          <ac:spMkLst>
            <pc:docMk/>
            <pc:sldMk cId="3790965183" sldId="957"/>
            <ac:spMk id="17" creationId="{A2BC41AB-D1DE-4AA5-8F10-1FDC5460283B}"/>
          </ac:spMkLst>
        </pc:spChg>
        <pc:grpChg chg="add mod">
          <ac:chgData name="Phillip Kaufman" userId="c001b2a046940d7c" providerId="LiveId" clId="{5CB25B10-5B1C-4017-B167-ED3104435743}" dt="2024-05-15T22:10:07.555" v="1644" actId="1076"/>
          <ac:grpSpMkLst>
            <pc:docMk/>
            <pc:sldMk cId="3790965183" sldId="957"/>
            <ac:grpSpMk id="7" creationId="{F890A726-9F96-13BA-03CB-1D2B15F20FA7}"/>
          </ac:grpSpMkLst>
        </pc:grpChg>
        <pc:cxnChg chg="add mod">
          <ac:chgData name="Phillip Kaufman" userId="c001b2a046940d7c" providerId="LiveId" clId="{5CB25B10-5B1C-4017-B167-ED3104435743}" dt="2024-05-15T21:30:44.369" v="1459"/>
          <ac:cxnSpMkLst>
            <pc:docMk/>
            <pc:sldMk cId="3790965183" sldId="957"/>
            <ac:cxnSpMk id="10" creationId="{D4A37123-BCD9-3720-9E90-313EB2143895}"/>
          </ac:cxnSpMkLst>
        </pc:cxnChg>
        <pc:cxnChg chg="add mod">
          <ac:chgData name="Phillip Kaufman" userId="c001b2a046940d7c" providerId="LiveId" clId="{5CB25B10-5B1C-4017-B167-ED3104435743}" dt="2024-05-15T21:30:44.369" v="1459"/>
          <ac:cxnSpMkLst>
            <pc:docMk/>
            <pc:sldMk cId="3790965183" sldId="957"/>
            <ac:cxnSpMk id="12" creationId="{6509172A-5AF0-03AE-8722-10358DB824F6}"/>
          </ac:cxnSpMkLst>
        </pc:cxnChg>
        <pc:cxnChg chg="add mod">
          <ac:chgData name="Phillip Kaufman" userId="c001b2a046940d7c" providerId="LiveId" clId="{5CB25B10-5B1C-4017-B167-ED3104435743}" dt="2024-05-15T21:30:44.369" v="1459"/>
          <ac:cxnSpMkLst>
            <pc:docMk/>
            <pc:sldMk cId="3790965183" sldId="957"/>
            <ac:cxnSpMk id="13" creationId="{B8C0CF79-8964-3665-5075-0EB50D2E4764}"/>
          </ac:cxnSpMkLst>
        </pc:cxnChg>
        <pc:cxnChg chg="add mod">
          <ac:chgData name="Phillip Kaufman" userId="c001b2a046940d7c" providerId="LiveId" clId="{5CB25B10-5B1C-4017-B167-ED3104435743}" dt="2024-05-15T21:30:44.369" v="1459"/>
          <ac:cxnSpMkLst>
            <pc:docMk/>
            <pc:sldMk cId="3790965183" sldId="957"/>
            <ac:cxnSpMk id="18" creationId="{707EF4E8-113B-9F08-EBF3-77D59139F19C}"/>
          </ac:cxnSpMkLst>
        </pc:cxnChg>
        <pc:cxnChg chg="add mod">
          <ac:chgData name="Phillip Kaufman" userId="c001b2a046940d7c" providerId="LiveId" clId="{5CB25B10-5B1C-4017-B167-ED3104435743}" dt="2024-05-15T21:30:44.369" v="1459"/>
          <ac:cxnSpMkLst>
            <pc:docMk/>
            <pc:sldMk cId="3790965183" sldId="957"/>
            <ac:cxnSpMk id="19" creationId="{E9AD28C0-0C34-717D-8C61-FFDDCFF41635}"/>
          </ac:cxnSpMkLst>
        </pc:cxnChg>
      </pc:sldChg>
      <pc:sldChg chg="delSp modSp del mod">
        <pc:chgData name="Phillip Kaufman" userId="c001b2a046940d7c" providerId="LiveId" clId="{5CB25B10-5B1C-4017-B167-ED3104435743}" dt="2024-05-15T21:37:54.482" v="1593" actId="47"/>
        <pc:sldMkLst>
          <pc:docMk/>
          <pc:sldMk cId="4236300943" sldId="958"/>
        </pc:sldMkLst>
        <pc:spChg chg="del mod">
          <ac:chgData name="Phillip Kaufman" userId="c001b2a046940d7c" providerId="LiveId" clId="{5CB25B10-5B1C-4017-B167-ED3104435743}" dt="2024-05-15T21:35:16.625" v="1536" actId="21"/>
          <ac:spMkLst>
            <pc:docMk/>
            <pc:sldMk cId="4236300943" sldId="958"/>
            <ac:spMk id="6" creationId="{51146B94-5657-4FDA-4510-0E7EF09632CF}"/>
          </ac:spMkLst>
        </pc:spChg>
        <pc:spChg chg="del mod">
          <ac:chgData name="Phillip Kaufman" userId="c001b2a046940d7c" providerId="LiveId" clId="{5CB25B10-5B1C-4017-B167-ED3104435743}" dt="2024-05-15T21:35:16.625" v="1536" actId="21"/>
          <ac:spMkLst>
            <pc:docMk/>
            <pc:sldMk cId="4236300943" sldId="958"/>
            <ac:spMk id="7" creationId="{5F23C70B-871F-0244-3365-7AC718EBD72A}"/>
          </ac:spMkLst>
        </pc:spChg>
        <pc:spChg chg="del mod">
          <ac:chgData name="Phillip Kaufman" userId="c001b2a046940d7c" providerId="LiveId" clId="{5CB25B10-5B1C-4017-B167-ED3104435743}" dt="2024-05-15T21:35:16.625" v="1536" actId="21"/>
          <ac:spMkLst>
            <pc:docMk/>
            <pc:sldMk cId="4236300943" sldId="958"/>
            <ac:spMk id="8" creationId="{682FFE77-826D-8979-6044-DE5B24FBDD3F}"/>
          </ac:spMkLst>
        </pc:spChg>
        <pc:spChg chg="del mod">
          <ac:chgData name="Phillip Kaufman" userId="c001b2a046940d7c" providerId="LiveId" clId="{5CB25B10-5B1C-4017-B167-ED3104435743}" dt="2024-05-15T21:35:16.625" v="1536" actId="21"/>
          <ac:spMkLst>
            <pc:docMk/>
            <pc:sldMk cId="4236300943" sldId="958"/>
            <ac:spMk id="9" creationId="{046DA25F-F539-FD14-D3B9-ED018204CCBD}"/>
          </ac:spMkLst>
        </pc:spChg>
      </pc:sldChg>
      <pc:sldChg chg="modSp mod">
        <pc:chgData name="Phillip Kaufman" userId="c001b2a046940d7c" providerId="LiveId" clId="{5CB25B10-5B1C-4017-B167-ED3104435743}" dt="2024-05-16T08:02:07.450" v="2062" actId="20577"/>
        <pc:sldMkLst>
          <pc:docMk/>
          <pc:sldMk cId="1248410112" sldId="959"/>
        </pc:sldMkLst>
        <pc:spChg chg="mod">
          <ac:chgData name="Phillip Kaufman" userId="c001b2a046940d7c" providerId="LiveId" clId="{5CB25B10-5B1C-4017-B167-ED3104435743}" dt="2024-05-16T08:02:07.450" v="2062" actId="20577"/>
          <ac:spMkLst>
            <pc:docMk/>
            <pc:sldMk cId="1248410112" sldId="959"/>
            <ac:spMk id="11" creationId="{65489261-8296-6E86-DF27-67E71F379262}"/>
          </ac:spMkLst>
        </pc:spChg>
      </pc:sldChg>
      <pc:sldChg chg="addSp delSp modSp mod">
        <pc:chgData name="Phillip Kaufman" userId="c001b2a046940d7c" providerId="LiveId" clId="{5CB25B10-5B1C-4017-B167-ED3104435743}" dt="2024-05-16T08:02:14.362" v="2063" actId="1076"/>
        <pc:sldMkLst>
          <pc:docMk/>
          <pc:sldMk cId="2046117226" sldId="960"/>
        </pc:sldMkLst>
        <pc:spChg chg="add del mod">
          <ac:chgData name="Phillip Kaufman" userId="c001b2a046940d7c" providerId="LiveId" clId="{5CB25B10-5B1C-4017-B167-ED3104435743}" dt="2024-05-16T07:43:21.786" v="1726" actId="21"/>
          <ac:spMkLst>
            <pc:docMk/>
            <pc:sldMk cId="2046117226" sldId="960"/>
            <ac:spMk id="4" creationId="{77D13A9E-3606-2979-04AA-C3CBE762842C}"/>
          </ac:spMkLst>
        </pc:spChg>
        <pc:spChg chg="add mod">
          <ac:chgData name="Phillip Kaufman" userId="c001b2a046940d7c" providerId="LiveId" clId="{5CB25B10-5B1C-4017-B167-ED3104435743}" dt="2024-05-16T07:43:45.396" v="1733" actId="1076"/>
          <ac:spMkLst>
            <pc:docMk/>
            <pc:sldMk cId="2046117226" sldId="960"/>
            <ac:spMk id="6" creationId="{77D13A9E-3606-2979-04AA-C3CBE762842C}"/>
          </ac:spMkLst>
        </pc:spChg>
        <pc:spChg chg="mod">
          <ac:chgData name="Phillip Kaufman" userId="c001b2a046940d7c" providerId="LiveId" clId="{5CB25B10-5B1C-4017-B167-ED3104435743}" dt="2024-05-16T07:43:31.185" v="1728" actId="1076"/>
          <ac:spMkLst>
            <pc:docMk/>
            <pc:sldMk cId="2046117226" sldId="960"/>
            <ac:spMk id="7" creationId="{652A859A-92A0-88FD-A2B8-0FC2B864E1C9}"/>
          </ac:spMkLst>
        </pc:spChg>
        <pc:spChg chg="mod">
          <ac:chgData name="Phillip Kaufman" userId="c001b2a046940d7c" providerId="LiveId" clId="{5CB25B10-5B1C-4017-B167-ED3104435743}" dt="2024-05-16T07:43:28.887" v="1727" actId="1076"/>
          <ac:spMkLst>
            <pc:docMk/>
            <pc:sldMk cId="2046117226" sldId="960"/>
            <ac:spMk id="8" creationId="{C906E049-146D-F806-8B8D-69CC4A13F9E6}"/>
          </ac:spMkLst>
        </pc:spChg>
        <pc:spChg chg="mod">
          <ac:chgData name="Phillip Kaufman" userId="c001b2a046940d7c" providerId="LiveId" clId="{5CB25B10-5B1C-4017-B167-ED3104435743}" dt="2024-05-16T08:02:14.362" v="2063" actId="1076"/>
          <ac:spMkLst>
            <pc:docMk/>
            <pc:sldMk cId="2046117226" sldId="960"/>
            <ac:spMk id="14" creationId="{96CEE855-9860-5FB6-D547-12813A6F2AD9}"/>
          </ac:spMkLst>
        </pc:spChg>
        <pc:picChg chg="add mod">
          <ac:chgData name="Phillip Kaufman" userId="c001b2a046940d7c" providerId="LiveId" clId="{5CB25B10-5B1C-4017-B167-ED3104435743}" dt="2024-05-16T07:43:45.396" v="1733" actId="1076"/>
          <ac:picMkLst>
            <pc:docMk/>
            <pc:sldMk cId="2046117226" sldId="960"/>
            <ac:picMk id="5" creationId="{3CA1A56A-F48F-AE91-FEE6-67B644EF3AE2}"/>
          </ac:picMkLst>
        </pc:picChg>
        <pc:picChg chg="add del mod">
          <ac:chgData name="Phillip Kaufman" userId="c001b2a046940d7c" providerId="LiveId" clId="{5CB25B10-5B1C-4017-B167-ED3104435743}" dt="2024-05-16T07:43:21.786" v="1726" actId="21"/>
          <ac:picMkLst>
            <pc:docMk/>
            <pc:sldMk cId="2046117226" sldId="960"/>
            <ac:picMk id="13" creationId="{3CA1A56A-F48F-AE91-FEE6-67B644EF3AE2}"/>
          </ac:picMkLst>
        </pc:picChg>
      </pc:sldChg>
      <pc:sldChg chg="addSp delSp modSp mod">
        <pc:chgData name="Phillip Kaufman" userId="c001b2a046940d7c" providerId="LiveId" clId="{5CB25B10-5B1C-4017-B167-ED3104435743}" dt="2024-05-15T22:14:42.374" v="1700" actId="1076"/>
        <pc:sldMkLst>
          <pc:docMk/>
          <pc:sldMk cId="3117560870" sldId="961"/>
        </pc:sldMkLst>
        <pc:spChg chg="del">
          <ac:chgData name="Phillip Kaufman" userId="c001b2a046940d7c" providerId="LiveId" clId="{5CB25B10-5B1C-4017-B167-ED3104435743}" dt="2024-05-15T22:07:42.489" v="1622" actId="478"/>
          <ac:spMkLst>
            <pc:docMk/>
            <pc:sldMk cId="3117560870" sldId="961"/>
            <ac:spMk id="4" creationId="{A20BEAAF-A929-5CBF-E834-0A669C419F89}"/>
          </ac:spMkLst>
        </pc:spChg>
        <pc:spChg chg="mod">
          <ac:chgData name="Phillip Kaufman" userId="c001b2a046940d7c" providerId="LiveId" clId="{5CB25B10-5B1C-4017-B167-ED3104435743}" dt="2024-05-15T22:07:51.784" v="1626" actId="1076"/>
          <ac:spMkLst>
            <pc:docMk/>
            <pc:sldMk cId="3117560870" sldId="961"/>
            <ac:spMk id="7" creationId="{69CD2BB4-2A8D-2D48-27FE-1DD576B0F4ED}"/>
          </ac:spMkLst>
        </pc:spChg>
        <pc:spChg chg="mod">
          <ac:chgData name="Phillip Kaufman" userId="c001b2a046940d7c" providerId="LiveId" clId="{5CB25B10-5B1C-4017-B167-ED3104435743}" dt="2024-05-15T22:07:53.924" v="1627" actId="1076"/>
          <ac:spMkLst>
            <pc:docMk/>
            <pc:sldMk cId="3117560870" sldId="961"/>
            <ac:spMk id="8" creationId="{6B5DC5F7-8826-1C71-23F2-E68D0789DB34}"/>
          </ac:spMkLst>
        </pc:spChg>
        <pc:spChg chg="del mod">
          <ac:chgData name="Phillip Kaufman" userId="c001b2a046940d7c" providerId="LiveId" clId="{5CB25B10-5B1C-4017-B167-ED3104435743}" dt="2024-05-15T22:10:49.442" v="1660" actId="478"/>
          <ac:spMkLst>
            <pc:docMk/>
            <pc:sldMk cId="3117560870" sldId="961"/>
            <ac:spMk id="38" creationId="{D490D2C2-8A7B-8D2E-D33B-F7D803F1DFC7}"/>
          </ac:spMkLst>
        </pc:spChg>
        <pc:spChg chg="del mod">
          <ac:chgData name="Phillip Kaufman" userId="c001b2a046940d7c" providerId="LiveId" clId="{5CB25B10-5B1C-4017-B167-ED3104435743}" dt="2024-05-15T22:10:50.816" v="1661" actId="478"/>
          <ac:spMkLst>
            <pc:docMk/>
            <pc:sldMk cId="3117560870" sldId="961"/>
            <ac:spMk id="39" creationId="{0E2C8179-44AA-C1D7-2888-C1344CC475FB}"/>
          </ac:spMkLst>
        </pc:spChg>
        <pc:spChg chg="mod">
          <ac:chgData name="Phillip Kaufman" userId="c001b2a046940d7c" providerId="LiveId" clId="{5CB25B10-5B1C-4017-B167-ED3104435743}" dt="2024-05-15T22:07:38.563" v="1621"/>
          <ac:spMkLst>
            <pc:docMk/>
            <pc:sldMk cId="3117560870" sldId="961"/>
            <ac:spMk id="40" creationId="{8D8BFE28-AB63-E4B2-6DE0-7E947AA8F505}"/>
          </ac:spMkLst>
        </pc:spChg>
        <pc:spChg chg="mod">
          <ac:chgData name="Phillip Kaufman" userId="c001b2a046940d7c" providerId="LiveId" clId="{5CB25B10-5B1C-4017-B167-ED3104435743}" dt="2024-05-15T22:07:38.563" v="1621"/>
          <ac:spMkLst>
            <pc:docMk/>
            <pc:sldMk cId="3117560870" sldId="961"/>
            <ac:spMk id="41" creationId="{DBA848C6-B6C8-10A0-4675-4F9004A37ECA}"/>
          </ac:spMkLst>
        </pc:spChg>
        <pc:spChg chg="add mod">
          <ac:chgData name="Phillip Kaufman" userId="c001b2a046940d7c" providerId="LiveId" clId="{5CB25B10-5B1C-4017-B167-ED3104435743}" dt="2024-05-15T22:10:47.081" v="1659" actId="1076"/>
          <ac:spMkLst>
            <pc:docMk/>
            <pc:sldMk cId="3117560870" sldId="961"/>
            <ac:spMk id="42" creationId="{B7C30A59-DF56-C246-0FA6-DFCD3DE51467}"/>
          </ac:spMkLst>
        </pc:spChg>
        <pc:spChg chg="add mod">
          <ac:chgData name="Phillip Kaufman" userId="c001b2a046940d7c" providerId="LiveId" clId="{5CB25B10-5B1C-4017-B167-ED3104435743}" dt="2024-05-15T22:14:42.374" v="1700" actId="1076"/>
          <ac:spMkLst>
            <pc:docMk/>
            <pc:sldMk cId="3117560870" sldId="961"/>
            <ac:spMk id="43" creationId="{B868C507-1548-93F1-23AA-D174EDB62B29}"/>
          </ac:spMkLst>
        </pc:spChg>
        <pc:spChg chg="add mod">
          <ac:chgData name="Phillip Kaufman" userId="c001b2a046940d7c" providerId="LiveId" clId="{5CB25B10-5B1C-4017-B167-ED3104435743}" dt="2024-05-15T22:14:24.642" v="1695" actId="1076"/>
          <ac:spMkLst>
            <pc:docMk/>
            <pc:sldMk cId="3117560870" sldId="961"/>
            <ac:spMk id="44" creationId="{4996786E-9F82-ADEE-D20E-6FE0CDB79F68}"/>
          </ac:spMkLst>
        </pc:spChg>
        <pc:grpChg chg="add mod">
          <ac:chgData name="Phillip Kaufman" userId="c001b2a046940d7c" providerId="LiveId" clId="{5CB25B10-5B1C-4017-B167-ED3104435743}" dt="2024-05-15T22:12:44.856" v="1685" actId="1076"/>
          <ac:grpSpMkLst>
            <pc:docMk/>
            <pc:sldMk cId="3117560870" sldId="961"/>
            <ac:grpSpMk id="6" creationId="{53B503EA-02B1-B7A5-AFB2-8707C6FCE7DB}"/>
          </ac:grpSpMkLst>
        </pc:grpChg>
        <pc:grpChg chg="mod">
          <ac:chgData name="Phillip Kaufman" userId="c001b2a046940d7c" providerId="LiveId" clId="{5CB25B10-5B1C-4017-B167-ED3104435743}" dt="2024-05-15T22:07:38.563" v="1621"/>
          <ac:grpSpMkLst>
            <pc:docMk/>
            <pc:sldMk cId="3117560870" sldId="961"/>
            <ac:grpSpMk id="10" creationId="{0945DA63-98E7-0402-5115-EF290EDC979A}"/>
          </ac:grpSpMkLst>
        </pc:grpChg>
        <pc:grpChg chg="mod">
          <ac:chgData name="Phillip Kaufman" userId="c001b2a046940d7c" providerId="LiveId" clId="{5CB25B10-5B1C-4017-B167-ED3104435743}" dt="2024-05-15T22:07:38.563" v="1621"/>
          <ac:grpSpMkLst>
            <pc:docMk/>
            <pc:sldMk cId="3117560870" sldId="961"/>
            <ac:grpSpMk id="11" creationId="{48A5A163-DCBC-5146-26D1-E62BC1595320}"/>
          </ac:grpSpMkLst>
        </pc:grpChg>
        <pc:cxnChg chg="mod">
          <ac:chgData name="Phillip Kaufman" userId="c001b2a046940d7c" providerId="LiveId" clId="{5CB25B10-5B1C-4017-B167-ED3104435743}" dt="2024-05-15T22:07:38.563" v="1621"/>
          <ac:cxnSpMkLst>
            <pc:docMk/>
            <pc:sldMk cId="3117560870" sldId="961"/>
            <ac:cxnSpMk id="12" creationId="{0918918D-046D-142F-A909-AF0E6A86C03A}"/>
          </ac:cxnSpMkLst>
        </pc:cxnChg>
        <pc:cxnChg chg="mod">
          <ac:chgData name="Phillip Kaufman" userId="c001b2a046940d7c" providerId="LiveId" clId="{5CB25B10-5B1C-4017-B167-ED3104435743}" dt="2024-05-15T22:07:38.563" v="1621"/>
          <ac:cxnSpMkLst>
            <pc:docMk/>
            <pc:sldMk cId="3117560870" sldId="961"/>
            <ac:cxnSpMk id="13" creationId="{F929A3FF-0622-60A2-7E0F-CE7666C969A2}"/>
          </ac:cxnSpMkLst>
        </pc:cxnChg>
        <pc:cxnChg chg="mod">
          <ac:chgData name="Phillip Kaufman" userId="c001b2a046940d7c" providerId="LiveId" clId="{5CB25B10-5B1C-4017-B167-ED3104435743}" dt="2024-05-15T22:07:38.563" v="1621"/>
          <ac:cxnSpMkLst>
            <pc:docMk/>
            <pc:sldMk cId="3117560870" sldId="961"/>
            <ac:cxnSpMk id="14" creationId="{D1E74617-352E-448F-F8BE-0EE8EBB42C8A}"/>
          </ac:cxnSpMkLst>
        </pc:cxnChg>
        <pc:cxnChg chg="mod">
          <ac:chgData name="Phillip Kaufman" userId="c001b2a046940d7c" providerId="LiveId" clId="{5CB25B10-5B1C-4017-B167-ED3104435743}" dt="2024-05-15T22:07:38.563" v="1621"/>
          <ac:cxnSpMkLst>
            <pc:docMk/>
            <pc:sldMk cId="3117560870" sldId="961"/>
            <ac:cxnSpMk id="15" creationId="{C1A0909F-FE51-1AD4-61D2-B553C1E08C04}"/>
          </ac:cxnSpMkLst>
        </pc:cxnChg>
        <pc:cxnChg chg="mod">
          <ac:chgData name="Phillip Kaufman" userId="c001b2a046940d7c" providerId="LiveId" clId="{5CB25B10-5B1C-4017-B167-ED3104435743}" dt="2024-05-15T22:07:38.563" v="1621"/>
          <ac:cxnSpMkLst>
            <pc:docMk/>
            <pc:sldMk cId="3117560870" sldId="961"/>
            <ac:cxnSpMk id="16" creationId="{AFAD58E8-B012-0C58-6910-AAA771BD66B2}"/>
          </ac:cxnSpMkLst>
        </pc:cxnChg>
        <pc:cxnChg chg="mod">
          <ac:chgData name="Phillip Kaufman" userId="c001b2a046940d7c" providerId="LiveId" clId="{5CB25B10-5B1C-4017-B167-ED3104435743}" dt="2024-05-15T22:07:38.563" v="1621"/>
          <ac:cxnSpMkLst>
            <pc:docMk/>
            <pc:sldMk cId="3117560870" sldId="961"/>
            <ac:cxnSpMk id="17" creationId="{63918148-556B-42DB-E414-A4A7424463E8}"/>
          </ac:cxnSpMkLst>
        </pc:cxnChg>
        <pc:cxnChg chg="mod">
          <ac:chgData name="Phillip Kaufman" userId="c001b2a046940d7c" providerId="LiveId" clId="{5CB25B10-5B1C-4017-B167-ED3104435743}" dt="2024-05-15T22:07:38.563" v="1621"/>
          <ac:cxnSpMkLst>
            <pc:docMk/>
            <pc:sldMk cId="3117560870" sldId="961"/>
            <ac:cxnSpMk id="18" creationId="{300AFEEE-56AE-2590-0251-93C3C7CAB31F}"/>
          </ac:cxnSpMkLst>
        </pc:cxnChg>
        <pc:cxnChg chg="mod">
          <ac:chgData name="Phillip Kaufman" userId="c001b2a046940d7c" providerId="LiveId" clId="{5CB25B10-5B1C-4017-B167-ED3104435743}" dt="2024-05-15T22:07:38.563" v="1621"/>
          <ac:cxnSpMkLst>
            <pc:docMk/>
            <pc:sldMk cId="3117560870" sldId="961"/>
            <ac:cxnSpMk id="19" creationId="{16D8B361-2AE2-046E-8A1D-D5310E0F8B0D}"/>
          </ac:cxnSpMkLst>
        </pc:cxnChg>
        <pc:cxnChg chg="mod">
          <ac:chgData name="Phillip Kaufman" userId="c001b2a046940d7c" providerId="LiveId" clId="{5CB25B10-5B1C-4017-B167-ED3104435743}" dt="2024-05-15T22:07:38.563" v="1621"/>
          <ac:cxnSpMkLst>
            <pc:docMk/>
            <pc:sldMk cId="3117560870" sldId="961"/>
            <ac:cxnSpMk id="20" creationId="{416B5AB3-75DF-F058-76FF-443B7C0B850E}"/>
          </ac:cxnSpMkLst>
        </pc:cxnChg>
        <pc:cxnChg chg="mod">
          <ac:chgData name="Phillip Kaufman" userId="c001b2a046940d7c" providerId="LiveId" clId="{5CB25B10-5B1C-4017-B167-ED3104435743}" dt="2024-05-15T22:07:38.563" v="1621"/>
          <ac:cxnSpMkLst>
            <pc:docMk/>
            <pc:sldMk cId="3117560870" sldId="961"/>
            <ac:cxnSpMk id="21" creationId="{8AF7C4A6-A9FF-95D1-AA2C-C659B867A20B}"/>
          </ac:cxnSpMkLst>
        </pc:cxnChg>
        <pc:cxnChg chg="mod">
          <ac:chgData name="Phillip Kaufman" userId="c001b2a046940d7c" providerId="LiveId" clId="{5CB25B10-5B1C-4017-B167-ED3104435743}" dt="2024-05-15T22:07:38.563" v="1621"/>
          <ac:cxnSpMkLst>
            <pc:docMk/>
            <pc:sldMk cId="3117560870" sldId="961"/>
            <ac:cxnSpMk id="22" creationId="{EE12480F-7625-F7B3-52B2-DA6C6A3A2AF1}"/>
          </ac:cxnSpMkLst>
        </pc:cxnChg>
        <pc:cxnChg chg="mod">
          <ac:chgData name="Phillip Kaufman" userId="c001b2a046940d7c" providerId="LiveId" clId="{5CB25B10-5B1C-4017-B167-ED3104435743}" dt="2024-05-15T22:07:38.563" v="1621"/>
          <ac:cxnSpMkLst>
            <pc:docMk/>
            <pc:sldMk cId="3117560870" sldId="961"/>
            <ac:cxnSpMk id="23" creationId="{D0F3837D-407A-1C31-01C8-57446D095999}"/>
          </ac:cxnSpMkLst>
        </pc:cxnChg>
        <pc:cxnChg chg="mod">
          <ac:chgData name="Phillip Kaufman" userId="c001b2a046940d7c" providerId="LiveId" clId="{5CB25B10-5B1C-4017-B167-ED3104435743}" dt="2024-05-15T22:07:38.563" v="1621"/>
          <ac:cxnSpMkLst>
            <pc:docMk/>
            <pc:sldMk cId="3117560870" sldId="961"/>
            <ac:cxnSpMk id="24" creationId="{BE9F8914-262E-E8F3-A38B-93E2F27BB936}"/>
          </ac:cxnSpMkLst>
        </pc:cxnChg>
        <pc:cxnChg chg="mod">
          <ac:chgData name="Phillip Kaufman" userId="c001b2a046940d7c" providerId="LiveId" clId="{5CB25B10-5B1C-4017-B167-ED3104435743}" dt="2024-05-15T22:07:38.563" v="1621"/>
          <ac:cxnSpMkLst>
            <pc:docMk/>
            <pc:sldMk cId="3117560870" sldId="961"/>
            <ac:cxnSpMk id="25" creationId="{2CB90B15-85E3-1DC2-7FE4-B82E5EA0CB85}"/>
          </ac:cxnSpMkLst>
        </pc:cxnChg>
        <pc:cxnChg chg="mod">
          <ac:chgData name="Phillip Kaufman" userId="c001b2a046940d7c" providerId="LiveId" clId="{5CB25B10-5B1C-4017-B167-ED3104435743}" dt="2024-05-15T22:07:38.563" v="1621"/>
          <ac:cxnSpMkLst>
            <pc:docMk/>
            <pc:sldMk cId="3117560870" sldId="961"/>
            <ac:cxnSpMk id="26" creationId="{7B116326-B073-C242-DE44-C2286E92D62C}"/>
          </ac:cxnSpMkLst>
        </pc:cxnChg>
        <pc:cxnChg chg="mod">
          <ac:chgData name="Phillip Kaufman" userId="c001b2a046940d7c" providerId="LiveId" clId="{5CB25B10-5B1C-4017-B167-ED3104435743}" dt="2024-05-15T22:07:38.563" v="1621"/>
          <ac:cxnSpMkLst>
            <pc:docMk/>
            <pc:sldMk cId="3117560870" sldId="961"/>
            <ac:cxnSpMk id="27" creationId="{29D5D238-3C2C-A809-8084-EC6FD51E2FCA}"/>
          </ac:cxnSpMkLst>
        </pc:cxnChg>
        <pc:cxnChg chg="mod">
          <ac:chgData name="Phillip Kaufman" userId="c001b2a046940d7c" providerId="LiveId" clId="{5CB25B10-5B1C-4017-B167-ED3104435743}" dt="2024-05-15T22:07:38.563" v="1621"/>
          <ac:cxnSpMkLst>
            <pc:docMk/>
            <pc:sldMk cId="3117560870" sldId="961"/>
            <ac:cxnSpMk id="28" creationId="{92A50CA6-F923-B054-D44F-F9B8BB36F849}"/>
          </ac:cxnSpMkLst>
        </pc:cxnChg>
        <pc:cxnChg chg="mod">
          <ac:chgData name="Phillip Kaufman" userId="c001b2a046940d7c" providerId="LiveId" clId="{5CB25B10-5B1C-4017-B167-ED3104435743}" dt="2024-05-15T22:07:38.563" v="1621"/>
          <ac:cxnSpMkLst>
            <pc:docMk/>
            <pc:sldMk cId="3117560870" sldId="961"/>
            <ac:cxnSpMk id="29" creationId="{2FA70D32-5527-F7FE-F9ED-7F32BDFDF01A}"/>
          </ac:cxnSpMkLst>
        </pc:cxnChg>
        <pc:cxnChg chg="mod">
          <ac:chgData name="Phillip Kaufman" userId="c001b2a046940d7c" providerId="LiveId" clId="{5CB25B10-5B1C-4017-B167-ED3104435743}" dt="2024-05-15T22:07:38.563" v="1621"/>
          <ac:cxnSpMkLst>
            <pc:docMk/>
            <pc:sldMk cId="3117560870" sldId="961"/>
            <ac:cxnSpMk id="30" creationId="{77E77540-DB73-1BBE-6EEC-0ABBCEB77C86}"/>
          </ac:cxnSpMkLst>
        </pc:cxnChg>
        <pc:cxnChg chg="mod">
          <ac:chgData name="Phillip Kaufman" userId="c001b2a046940d7c" providerId="LiveId" clId="{5CB25B10-5B1C-4017-B167-ED3104435743}" dt="2024-05-15T22:07:38.563" v="1621"/>
          <ac:cxnSpMkLst>
            <pc:docMk/>
            <pc:sldMk cId="3117560870" sldId="961"/>
            <ac:cxnSpMk id="31" creationId="{9C1B1EB7-409D-C252-C98D-01B9C018EB4D}"/>
          </ac:cxnSpMkLst>
        </pc:cxnChg>
        <pc:cxnChg chg="mod">
          <ac:chgData name="Phillip Kaufman" userId="c001b2a046940d7c" providerId="LiveId" clId="{5CB25B10-5B1C-4017-B167-ED3104435743}" dt="2024-05-15T22:07:38.563" v="1621"/>
          <ac:cxnSpMkLst>
            <pc:docMk/>
            <pc:sldMk cId="3117560870" sldId="961"/>
            <ac:cxnSpMk id="32" creationId="{018FFFBB-2110-D465-CA5D-EA31D001DF18}"/>
          </ac:cxnSpMkLst>
        </pc:cxnChg>
        <pc:cxnChg chg="mod">
          <ac:chgData name="Phillip Kaufman" userId="c001b2a046940d7c" providerId="LiveId" clId="{5CB25B10-5B1C-4017-B167-ED3104435743}" dt="2024-05-15T22:07:38.563" v="1621"/>
          <ac:cxnSpMkLst>
            <pc:docMk/>
            <pc:sldMk cId="3117560870" sldId="961"/>
            <ac:cxnSpMk id="33" creationId="{CCCCC3A2-787F-FF5A-A679-CC6BB9D8825D}"/>
          </ac:cxnSpMkLst>
        </pc:cxnChg>
        <pc:cxnChg chg="mod">
          <ac:chgData name="Phillip Kaufman" userId="c001b2a046940d7c" providerId="LiveId" clId="{5CB25B10-5B1C-4017-B167-ED3104435743}" dt="2024-05-15T22:07:38.563" v="1621"/>
          <ac:cxnSpMkLst>
            <pc:docMk/>
            <pc:sldMk cId="3117560870" sldId="961"/>
            <ac:cxnSpMk id="34" creationId="{87452628-DC97-71A5-EE02-278B2806F21F}"/>
          </ac:cxnSpMkLst>
        </pc:cxnChg>
        <pc:cxnChg chg="mod">
          <ac:chgData name="Phillip Kaufman" userId="c001b2a046940d7c" providerId="LiveId" clId="{5CB25B10-5B1C-4017-B167-ED3104435743}" dt="2024-05-15T22:07:38.563" v="1621"/>
          <ac:cxnSpMkLst>
            <pc:docMk/>
            <pc:sldMk cId="3117560870" sldId="961"/>
            <ac:cxnSpMk id="35" creationId="{C65948BD-9459-F42F-4CEE-0E3EE15B9E9D}"/>
          </ac:cxnSpMkLst>
        </pc:cxnChg>
        <pc:cxnChg chg="mod">
          <ac:chgData name="Phillip Kaufman" userId="c001b2a046940d7c" providerId="LiveId" clId="{5CB25B10-5B1C-4017-B167-ED3104435743}" dt="2024-05-15T22:07:38.563" v="1621"/>
          <ac:cxnSpMkLst>
            <pc:docMk/>
            <pc:sldMk cId="3117560870" sldId="961"/>
            <ac:cxnSpMk id="36" creationId="{3F8F483E-048D-6466-EA70-89588B280DE9}"/>
          </ac:cxnSpMkLst>
        </pc:cxnChg>
        <pc:cxnChg chg="mod">
          <ac:chgData name="Phillip Kaufman" userId="c001b2a046940d7c" providerId="LiveId" clId="{5CB25B10-5B1C-4017-B167-ED3104435743}" dt="2024-05-15T22:07:38.563" v="1621"/>
          <ac:cxnSpMkLst>
            <pc:docMk/>
            <pc:sldMk cId="3117560870" sldId="961"/>
            <ac:cxnSpMk id="37" creationId="{EB76D901-7E50-A0E9-D80F-64057548CDF6}"/>
          </ac:cxnSpMkLst>
        </pc:cxnChg>
      </pc:sldChg>
      <pc:sldChg chg="addSp delSp modSp mod modAnim modNotesTx">
        <pc:chgData name="Phillip Kaufman" userId="c001b2a046940d7c" providerId="LiveId" clId="{5CB25B10-5B1C-4017-B167-ED3104435743}" dt="2024-05-16T19:50:12.655" v="2522" actId="20577"/>
        <pc:sldMkLst>
          <pc:docMk/>
          <pc:sldMk cId="2206029768" sldId="963"/>
        </pc:sldMkLst>
        <pc:spChg chg="add mod">
          <ac:chgData name="Phillip Kaufman" userId="c001b2a046940d7c" providerId="LiveId" clId="{5CB25B10-5B1C-4017-B167-ED3104435743}" dt="2024-05-15T21:35:19.867" v="1537"/>
          <ac:spMkLst>
            <pc:docMk/>
            <pc:sldMk cId="2206029768" sldId="963"/>
            <ac:spMk id="2" creationId="{682FFE77-826D-8979-6044-DE5B24FBDD3F}"/>
          </ac:spMkLst>
        </pc:spChg>
        <pc:spChg chg="add mod">
          <ac:chgData name="Phillip Kaufman" userId="c001b2a046940d7c" providerId="LiveId" clId="{5CB25B10-5B1C-4017-B167-ED3104435743}" dt="2024-05-15T21:35:19.867" v="1537"/>
          <ac:spMkLst>
            <pc:docMk/>
            <pc:sldMk cId="2206029768" sldId="963"/>
            <ac:spMk id="3" creationId="{046DA25F-F539-FD14-D3B9-ED018204CCBD}"/>
          </ac:spMkLst>
        </pc:spChg>
        <pc:spChg chg="add del mod">
          <ac:chgData name="Phillip Kaufman" userId="c001b2a046940d7c" providerId="LiveId" clId="{5CB25B10-5B1C-4017-B167-ED3104435743}" dt="2024-05-15T21:35:41.864" v="1543" actId="478"/>
          <ac:spMkLst>
            <pc:docMk/>
            <pc:sldMk cId="2206029768" sldId="963"/>
            <ac:spMk id="4" creationId="{9041EBDA-592F-C736-EEC3-5331E54AA8E8}"/>
          </ac:spMkLst>
        </pc:spChg>
        <pc:spChg chg="add mod">
          <ac:chgData name="Phillip Kaufman" userId="c001b2a046940d7c" providerId="LiveId" clId="{5CB25B10-5B1C-4017-B167-ED3104435743}" dt="2024-05-15T21:35:19.867" v="1537"/>
          <ac:spMkLst>
            <pc:docMk/>
            <pc:sldMk cId="2206029768" sldId="963"/>
            <ac:spMk id="6" creationId="{51146B94-5657-4FDA-4510-0E7EF09632CF}"/>
          </ac:spMkLst>
        </pc:spChg>
        <pc:spChg chg="add mod">
          <ac:chgData name="Phillip Kaufman" userId="c001b2a046940d7c" providerId="LiveId" clId="{5CB25B10-5B1C-4017-B167-ED3104435743}" dt="2024-05-15T21:35:19.867" v="1537"/>
          <ac:spMkLst>
            <pc:docMk/>
            <pc:sldMk cId="2206029768" sldId="963"/>
            <ac:spMk id="7" creationId="{5F23C70B-871F-0244-3365-7AC718EBD72A}"/>
          </ac:spMkLst>
        </pc:spChg>
        <pc:spChg chg="mod">
          <ac:chgData name="Phillip Kaufman" userId="c001b2a046940d7c" providerId="LiveId" clId="{5CB25B10-5B1C-4017-B167-ED3104435743}" dt="2024-05-15T21:36:10.055" v="1553" actId="1076"/>
          <ac:spMkLst>
            <pc:docMk/>
            <pc:sldMk cId="2206029768" sldId="963"/>
            <ac:spMk id="8" creationId="{B0C7F11E-F853-76B6-CE69-A5D89BE07336}"/>
          </ac:spMkLst>
        </pc:spChg>
        <pc:spChg chg="mod">
          <ac:chgData name="Phillip Kaufman" userId="c001b2a046940d7c" providerId="LiveId" clId="{5CB25B10-5B1C-4017-B167-ED3104435743}" dt="2024-05-15T21:36:12.032" v="1554" actId="1076"/>
          <ac:spMkLst>
            <pc:docMk/>
            <pc:sldMk cId="2206029768" sldId="963"/>
            <ac:spMk id="9" creationId="{7802991B-AE91-9AF4-6F2B-A6434EB37005}"/>
          </ac:spMkLst>
        </pc:spChg>
        <pc:spChg chg="mod">
          <ac:chgData name="Phillip Kaufman" userId="c001b2a046940d7c" providerId="LiveId" clId="{5CB25B10-5B1C-4017-B167-ED3104435743}" dt="2024-05-15T21:36:13.720" v="1555" actId="1076"/>
          <ac:spMkLst>
            <pc:docMk/>
            <pc:sldMk cId="2206029768" sldId="963"/>
            <ac:spMk id="10" creationId="{2F6D0172-E20A-A522-C020-4F739B83E56D}"/>
          </ac:spMkLst>
        </pc:spChg>
        <pc:spChg chg="mod">
          <ac:chgData name="Phillip Kaufman" userId="c001b2a046940d7c" providerId="LiveId" clId="{5CB25B10-5B1C-4017-B167-ED3104435743}" dt="2024-05-15T21:36:16.299" v="1556" actId="1076"/>
          <ac:spMkLst>
            <pc:docMk/>
            <pc:sldMk cId="2206029768" sldId="963"/>
            <ac:spMk id="11" creationId="{26601CBC-0004-502E-49A8-6F442B728909}"/>
          </ac:spMkLst>
        </pc:spChg>
        <pc:spChg chg="mod">
          <ac:chgData name="Phillip Kaufman" userId="c001b2a046940d7c" providerId="LiveId" clId="{5CB25B10-5B1C-4017-B167-ED3104435743}" dt="2024-05-15T21:36:18.800" v="1557" actId="1076"/>
          <ac:spMkLst>
            <pc:docMk/>
            <pc:sldMk cId="2206029768" sldId="963"/>
            <ac:spMk id="12" creationId="{C8B4FBAD-7AA6-0329-3135-1096D36D89E3}"/>
          </ac:spMkLst>
        </pc:spChg>
        <pc:spChg chg="add mod">
          <ac:chgData name="Phillip Kaufman" userId="c001b2a046940d7c" providerId="LiveId" clId="{5CB25B10-5B1C-4017-B167-ED3104435743}" dt="2024-05-15T21:37:52.335" v="1592" actId="1076"/>
          <ac:spMkLst>
            <pc:docMk/>
            <pc:sldMk cId="2206029768" sldId="963"/>
            <ac:spMk id="13" creationId="{EFF2F735-BB6E-3B95-5CDA-79F5FAE2D739}"/>
          </ac:spMkLst>
        </pc:spChg>
        <pc:spChg chg="mod">
          <ac:chgData name="Phillip Kaufman" userId="c001b2a046940d7c" providerId="LiveId" clId="{5CB25B10-5B1C-4017-B167-ED3104435743}" dt="2024-05-15T21:36:21.746" v="1558" actId="1076"/>
          <ac:spMkLst>
            <pc:docMk/>
            <pc:sldMk cId="2206029768" sldId="963"/>
            <ac:spMk id="14" creationId="{5B463380-118C-1FB8-A05B-A4684C9A5651}"/>
          </ac:spMkLst>
        </pc:spChg>
        <pc:spChg chg="add mod">
          <ac:chgData name="Phillip Kaufman" userId="c001b2a046940d7c" providerId="LiveId" clId="{5CB25B10-5B1C-4017-B167-ED3104435743}" dt="2024-05-15T21:37:52.335" v="1592" actId="1076"/>
          <ac:spMkLst>
            <pc:docMk/>
            <pc:sldMk cId="2206029768" sldId="963"/>
            <ac:spMk id="15" creationId="{809866D2-EFDF-810D-1702-0C3163B6D1F3}"/>
          </ac:spMkLst>
        </pc:spChg>
        <pc:spChg chg="mod">
          <ac:chgData name="Phillip Kaufman" userId="c001b2a046940d7c" providerId="LiveId" clId="{5CB25B10-5B1C-4017-B167-ED3104435743}" dt="2024-05-15T21:34:55.937" v="1521" actId="1076"/>
          <ac:spMkLst>
            <pc:docMk/>
            <pc:sldMk cId="2206029768" sldId="963"/>
            <ac:spMk id="17" creationId="{2DF980DE-D965-EFBB-650E-B4E1196F215D}"/>
          </ac:spMkLst>
        </pc:spChg>
        <pc:spChg chg="mod">
          <ac:chgData name="Phillip Kaufman" userId="c001b2a046940d7c" providerId="LiveId" clId="{5CB25B10-5B1C-4017-B167-ED3104435743}" dt="2024-05-15T21:38:28.726" v="1597" actId="692"/>
          <ac:spMkLst>
            <pc:docMk/>
            <pc:sldMk cId="2206029768" sldId="963"/>
            <ac:spMk id="19" creationId="{9153204D-50E3-C3D4-EEF0-6F6445C78E34}"/>
          </ac:spMkLst>
        </pc:spChg>
        <pc:spChg chg="add mod">
          <ac:chgData name="Phillip Kaufman" userId="c001b2a046940d7c" providerId="LiveId" clId="{5CB25B10-5B1C-4017-B167-ED3104435743}" dt="2024-05-15T21:37:52.335" v="1592" actId="1076"/>
          <ac:spMkLst>
            <pc:docMk/>
            <pc:sldMk cId="2206029768" sldId="963"/>
            <ac:spMk id="20" creationId="{5DE10CCA-4355-950F-EE64-53EF2616C9D0}"/>
          </ac:spMkLst>
        </pc:spChg>
        <pc:grpChg chg="mod">
          <ac:chgData name="Phillip Kaufman" userId="c001b2a046940d7c" providerId="LiveId" clId="{5CB25B10-5B1C-4017-B167-ED3104435743}" dt="2024-05-15T21:34:55.968" v="1522" actId="1076"/>
          <ac:grpSpMkLst>
            <pc:docMk/>
            <pc:sldMk cId="2206029768" sldId="963"/>
            <ac:grpSpMk id="5" creationId="{E9E63025-7E98-16E3-27A9-37CFBBABCF42}"/>
          </ac:grpSpMkLst>
        </pc:grpChg>
        <pc:cxnChg chg="add mod">
          <ac:chgData name="Phillip Kaufman" userId="c001b2a046940d7c" providerId="LiveId" clId="{5CB25B10-5B1C-4017-B167-ED3104435743}" dt="2024-05-15T21:38:29.084" v="1598" actId="1076"/>
          <ac:cxnSpMkLst>
            <pc:docMk/>
            <pc:sldMk cId="2206029768" sldId="963"/>
            <ac:cxnSpMk id="21" creationId="{93D8A1BB-4590-2CAC-D4A1-142F363745F3}"/>
          </ac:cxnSpMkLst>
        </pc:cxnChg>
      </pc:sldChg>
      <pc:sldChg chg="delSp modSp add del mod">
        <pc:chgData name="Phillip Kaufman" userId="c001b2a046940d7c" providerId="LiveId" clId="{5CB25B10-5B1C-4017-B167-ED3104435743}" dt="2024-05-14T03:18:00.541" v="141" actId="47"/>
        <pc:sldMkLst>
          <pc:docMk/>
          <pc:sldMk cId="1865471990" sldId="964"/>
        </pc:sldMkLst>
        <pc:spChg chg="mod">
          <ac:chgData name="Phillip Kaufman" userId="c001b2a046940d7c" providerId="LiveId" clId="{5CB25B10-5B1C-4017-B167-ED3104435743}" dt="2024-05-14T03:10:49.697" v="23" actId="165"/>
          <ac:spMkLst>
            <pc:docMk/>
            <pc:sldMk cId="1865471990" sldId="964"/>
            <ac:spMk id="4" creationId="{CC3ACC5F-A7F2-F5E6-FC96-F70E77BE8BC2}"/>
          </ac:spMkLst>
        </pc:spChg>
        <pc:spChg chg="mod">
          <ac:chgData name="Phillip Kaufman" userId="c001b2a046940d7c" providerId="LiveId" clId="{5CB25B10-5B1C-4017-B167-ED3104435743}" dt="2024-05-14T03:10:49.697" v="23" actId="165"/>
          <ac:spMkLst>
            <pc:docMk/>
            <pc:sldMk cId="1865471990" sldId="964"/>
            <ac:spMk id="5" creationId="{0CE10D3D-A648-D110-725D-201C1EF3EE71}"/>
          </ac:spMkLst>
        </pc:spChg>
        <pc:spChg chg="mod">
          <ac:chgData name="Phillip Kaufman" userId="c001b2a046940d7c" providerId="LiveId" clId="{5CB25B10-5B1C-4017-B167-ED3104435743}" dt="2024-05-14T03:10:49.697" v="23" actId="165"/>
          <ac:spMkLst>
            <pc:docMk/>
            <pc:sldMk cId="1865471990" sldId="964"/>
            <ac:spMk id="6" creationId="{CA44A48A-12B7-7701-7B18-04A61A369F72}"/>
          </ac:spMkLst>
        </pc:spChg>
        <pc:spChg chg="mod">
          <ac:chgData name="Phillip Kaufman" userId="c001b2a046940d7c" providerId="LiveId" clId="{5CB25B10-5B1C-4017-B167-ED3104435743}" dt="2024-05-14T03:10:49.697" v="23" actId="165"/>
          <ac:spMkLst>
            <pc:docMk/>
            <pc:sldMk cId="1865471990" sldId="964"/>
            <ac:spMk id="19" creationId="{857041C9-C94A-9932-6533-C8D2B8E06C87}"/>
          </ac:spMkLst>
        </pc:spChg>
        <pc:spChg chg="mod">
          <ac:chgData name="Phillip Kaufman" userId="c001b2a046940d7c" providerId="LiveId" clId="{5CB25B10-5B1C-4017-B167-ED3104435743}" dt="2024-05-14T03:10:49.697" v="23" actId="165"/>
          <ac:spMkLst>
            <pc:docMk/>
            <pc:sldMk cId="1865471990" sldId="964"/>
            <ac:spMk id="22" creationId="{0C85613F-83F7-A7F6-1B4D-48F0ADBDDA99}"/>
          </ac:spMkLst>
        </pc:spChg>
        <pc:spChg chg="mod">
          <ac:chgData name="Phillip Kaufman" userId="c001b2a046940d7c" providerId="LiveId" clId="{5CB25B10-5B1C-4017-B167-ED3104435743}" dt="2024-05-14T03:10:49.697" v="23" actId="165"/>
          <ac:spMkLst>
            <pc:docMk/>
            <pc:sldMk cId="1865471990" sldId="964"/>
            <ac:spMk id="41" creationId="{4565F7A4-B0E3-39B2-9B5F-BF5EBC2FFEE7}"/>
          </ac:spMkLst>
        </pc:spChg>
        <pc:spChg chg="mod">
          <ac:chgData name="Phillip Kaufman" userId="c001b2a046940d7c" providerId="LiveId" clId="{5CB25B10-5B1C-4017-B167-ED3104435743}" dt="2024-05-14T03:10:49.697" v="23" actId="165"/>
          <ac:spMkLst>
            <pc:docMk/>
            <pc:sldMk cId="1865471990" sldId="964"/>
            <ac:spMk id="42" creationId="{50B6A683-992B-D0B3-D488-5C3C4381724D}"/>
          </ac:spMkLst>
        </pc:spChg>
        <pc:spChg chg="mod">
          <ac:chgData name="Phillip Kaufman" userId="c001b2a046940d7c" providerId="LiveId" clId="{5CB25B10-5B1C-4017-B167-ED3104435743}" dt="2024-05-14T03:10:49.697" v="23" actId="165"/>
          <ac:spMkLst>
            <pc:docMk/>
            <pc:sldMk cId="1865471990" sldId="964"/>
            <ac:spMk id="56" creationId="{0C1B7A16-30A2-D2C8-6CEB-4C2D6266102C}"/>
          </ac:spMkLst>
        </pc:spChg>
        <pc:spChg chg="mod">
          <ac:chgData name="Phillip Kaufman" userId="c001b2a046940d7c" providerId="LiveId" clId="{5CB25B10-5B1C-4017-B167-ED3104435743}" dt="2024-05-14T03:10:49.697" v="23" actId="165"/>
          <ac:spMkLst>
            <pc:docMk/>
            <pc:sldMk cId="1865471990" sldId="964"/>
            <ac:spMk id="57" creationId="{2AD750E8-CA14-B4C1-B458-6BE12E67C4CC}"/>
          </ac:spMkLst>
        </pc:spChg>
        <pc:spChg chg="mod">
          <ac:chgData name="Phillip Kaufman" userId="c001b2a046940d7c" providerId="LiveId" clId="{5CB25B10-5B1C-4017-B167-ED3104435743}" dt="2024-05-14T03:10:49.697" v="23" actId="165"/>
          <ac:spMkLst>
            <pc:docMk/>
            <pc:sldMk cId="1865471990" sldId="964"/>
            <ac:spMk id="58" creationId="{88EBBD5C-777F-BB8D-E930-AF91BCC64E93}"/>
          </ac:spMkLst>
        </pc:spChg>
        <pc:spChg chg="mod">
          <ac:chgData name="Phillip Kaufman" userId="c001b2a046940d7c" providerId="LiveId" clId="{5CB25B10-5B1C-4017-B167-ED3104435743}" dt="2024-05-14T03:10:49.697" v="23" actId="165"/>
          <ac:spMkLst>
            <pc:docMk/>
            <pc:sldMk cId="1865471990" sldId="964"/>
            <ac:spMk id="59" creationId="{BA721D3E-DEA2-28FB-2F06-5EAD268A16C3}"/>
          </ac:spMkLst>
        </pc:spChg>
        <pc:grpChg chg="mod">
          <ac:chgData name="Phillip Kaufman" userId="c001b2a046940d7c" providerId="LiveId" clId="{5CB25B10-5B1C-4017-B167-ED3104435743}" dt="2024-05-14T03:10:49.697" v="23" actId="165"/>
          <ac:grpSpMkLst>
            <pc:docMk/>
            <pc:sldMk cId="1865471990" sldId="964"/>
            <ac:grpSpMk id="11" creationId="{556110C5-035E-75FE-4819-400EE2F3EBFA}"/>
          </ac:grpSpMkLst>
        </pc:grpChg>
        <pc:grpChg chg="mod">
          <ac:chgData name="Phillip Kaufman" userId="c001b2a046940d7c" providerId="LiveId" clId="{5CB25B10-5B1C-4017-B167-ED3104435743}" dt="2024-05-14T03:10:49.697" v="23" actId="165"/>
          <ac:grpSpMkLst>
            <pc:docMk/>
            <pc:sldMk cId="1865471990" sldId="964"/>
            <ac:grpSpMk id="12" creationId="{1FAA0889-2BE4-637F-222E-C9E7DDEA1681}"/>
          </ac:grpSpMkLst>
        </pc:grpChg>
        <pc:grpChg chg="mod">
          <ac:chgData name="Phillip Kaufman" userId="c001b2a046940d7c" providerId="LiveId" clId="{5CB25B10-5B1C-4017-B167-ED3104435743}" dt="2024-05-14T03:10:49.697" v="23" actId="165"/>
          <ac:grpSpMkLst>
            <pc:docMk/>
            <pc:sldMk cId="1865471990" sldId="964"/>
            <ac:grpSpMk id="14" creationId="{494F32F3-2418-AFD2-C3BF-085C89A4651E}"/>
          </ac:grpSpMkLst>
        </pc:grpChg>
        <pc:grpChg chg="mod topLvl">
          <ac:chgData name="Phillip Kaufman" userId="c001b2a046940d7c" providerId="LiveId" clId="{5CB25B10-5B1C-4017-B167-ED3104435743}" dt="2024-05-14T03:10:49.697" v="23" actId="165"/>
          <ac:grpSpMkLst>
            <pc:docMk/>
            <pc:sldMk cId="1865471990" sldId="964"/>
            <ac:grpSpMk id="15" creationId="{2EF71B17-2E49-C077-9843-2511CDF53A57}"/>
          </ac:grpSpMkLst>
        </pc:grpChg>
        <pc:grpChg chg="mod">
          <ac:chgData name="Phillip Kaufman" userId="c001b2a046940d7c" providerId="LiveId" clId="{5CB25B10-5B1C-4017-B167-ED3104435743}" dt="2024-05-14T03:10:49.697" v="23" actId="165"/>
          <ac:grpSpMkLst>
            <pc:docMk/>
            <pc:sldMk cId="1865471990" sldId="964"/>
            <ac:grpSpMk id="24" creationId="{CA0603CF-3341-E446-C6F1-6EE5C31E6818}"/>
          </ac:grpSpMkLst>
        </pc:grpChg>
        <pc:grpChg chg="del mod topLvl">
          <ac:chgData name="Phillip Kaufman" userId="c001b2a046940d7c" providerId="LiveId" clId="{5CB25B10-5B1C-4017-B167-ED3104435743}" dt="2024-05-14T03:10:53.139" v="24" actId="478"/>
          <ac:grpSpMkLst>
            <pc:docMk/>
            <pc:sldMk cId="1865471990" sldId="964"/>
            <ac:grpSpMk id="60" creationId="{A3A41B03-1D7C-2FCE-62F6-FD2C8E557172}"/>
          </ac:grpSpMkLst>
        </pc:grpChg>
        <pc:grpChg chg="mod">
          <ac:chgData name="Phillip Kaufman" userId="c001b2a046940d7c" providerId="LiveId" clId="{5CB25B10-5B1C-4017-B167-ED3104435743}" dt="2024-05-14T03:10:49.697" v="23" actId="165"/>
          <ac:grpSpMkLst>
            <pc:docMk/>
            <pc:sldMk cId="1865471990" sldId="964"/>
            <ac:grpSpMk id="70" creationId="{FC55D84B-7E8C-5D6D-8FC9-FECB0FEC7E75}"/>
          </ac:grpSpMkLst>
        </pc:grpChg>
        <pc:grpChg chg="del">
          <ac:chgData name="Phillip Kaufman" userId="c001b2a046940d7c" providerId="LiveId" clId="{5CB25B10-5B1C-4017-B167-ED3104435743}" dt="2024-05-14T03:10:49.697" v="23" actId="165"/>
          <ac:grpSpMkLst>
            <pc:docMk/>
            <pc:sldMk cId="1865471990" sldId="964"/>
            <ac:grpSpMk id="150" creationId="{2066173D-41DF-673A-516C-0B0C54307AE0}"/>
          </ac:grpSpMkLst>
        </pc:grpChg>
        <pc:cxnChg chg="mod">
          <ac:chgData name="Phillip Kaufman" userId="c001b2a046940d7c" providerId="LiveId" clId="{5CB25B10-5B1C-4017-B167-ED3104435743}" dt="2024-05-14T03:10:49.697" v="23" actId="165"/>
          <ac:cxnSpMkLst>
            <pc:docMk/>
            <pc:sldMk cId="1865471990" sldId="964"/>
            <ac:cxnSpMk id="39" creationId="{CF9DAF3B-CF18-ECB5-2A76-10D8D88A061E}"/>
          </ac:cxnSpMkLst>
        </pc:cxnChg>
        <pc:cxnChg chg="mod">
          <ac:chgData name="Phillip Kaufman" userId="c001b2a046940d7c" providerId="LiveId" clId="{5CB25B10-5B1C-4017-B167-ED3104435743}" dt="2024-05-14T03:10:49.697" v="23" actId="165"/>
          <ac:cxnSpMkLst>
            <pc:docMk/>
            <pc:sldMk cId="1865471990" sldId="964"/>
            <ac:cxnSpMk id="43" creationId="{D0D0B8DC-F10D-3213-348B-02D3B0CEB3D3}"/>
          </ac:cxnSpMkLst>
        </pc:cxnChg>
        <pc:cxnChg chg="mod">
          <ac:chgData name="Phillip Kaufman" userId="c001b2a046940d7c" providerId="LiveId" clId="{5CB25B10-5B1C-4017-B167-ED3104435743}" dt="2024-05-14T03:10:49.697" v="23" actId="165"/>
          <ac:cxnSpMkLst>
            <pc:docMk/>
            <pc:sldMk cId="1865471990" sldId="964"/>
            <ac:cxnSpMk id="71" creationId="{FE74D635-CFBF-B8B1-EFFC-97277CE0EA6E}"/>
          </ac:cxnSpMkLst>
        </pc:cxnChg>
        <pc:cxnChg chg="mod">
          <ac:chgData name="Phillip Kaufman" userId="c001b2a046940d7c" providerId="LiveId" clId="{5CB25B10-5B1C-4017-B167-ED3104435743}" dt="2024-05-14T03:10:49.697" v="23" actId="165"/>
          <ac:cxnSpMkLst>
            <pc:docMk/>
            <pc:sldMk cId="1865471990" sldId="964"/>
            <ac:cxnSpMk id="72" creationId="{E15BC38B-3DAB-801B-AF15-995037765D7C}"/>
          </ac:cxnSpMkLst>
        </pc:cxnChg>
        <pc:cxnChg chg="mod">
          <ac:chgData name="Phillip Kaufman" userId="c001b2a046940d7c" providerId="LiveId" clId="{5CB25B10-5B1C-4017-B167-ED3104435743}" dt="2024-05-14T03:10:49.697" v="23" actId="165"/>
          <ac:cxnSpMkLst>
            <pc:docMk/>
            <pc:sldMk cId="1865471990" sldId="964"/>
            <ac:cxnSpMk id="73" creationId="{A88293E4-9291-16BA-3AFE-498D44CD31C8}"/>
          </ac:cxnSpMkLst>
        </pc:cxnChg>
        <pc:cxnChg chg="mod">
          <ac:chgData name="Phillip Kaufman" userId="c001b2a046940d7c" providerId="LiveId" clId="{5CB25B10-5B1C-4017-B167-ED3104435743}" dt="2024-05-14T03:10:49.697" v="23" actId="165"/>
          <ac:cxnSpMkLst>
            <pc:docMk/>
            <pc:sldMk cId="1865471990" sldId="964"/>
            <ac:cxnSpMk id="74" creationId="{B35C5D20-7DBA-9EAB-78C3-C77104F324BD}"/>
          </ac:cxnSpMkLst>
        </pc:cxnChg>
        <pc:cxnChg chg="mod">
          <ac:chgData name="Phillip Kaufman" userId="c001b2a046940d7c" providerId="LiveId" clId="{5CB25B10-5B1C-4017-B167-ED3104435743}" dt="2024-05-14T03:10:49.697" v="23" actId="165"/>
          <ac:cxnSpMkLst>
            <pc:docMk/>
            <pc:sldMk cId="1865471990" sldId="964"/>
            <ac:cxnSpMk id="75" creationId="{9CCDF0E2-8A63-8AA2-0507-2AE0972883D9}"/>
          </ac:cxnSpMkLst>
        </pc:cxnChg>
        <pc:cxnChg chg="mod">
          <ac:chgData name="Phillip Kaufman" userId="c001b2a046940d7c" providerId="LiveId" clId="{5CB25B10-5B1C-4017-B167-ED3104435743}" dt="2024-05-14T03:10:49.697" v="23" actId="165"/>
          <ac:cxnSpMkLst>
            <pc:docMk/>
            <pc:sldMk cId="1865471990" sldId="964"/>
            <ac:cxnSpMk id="76" creationId="{B9BFF229-5D07-803D-3B45-EEB944B3EFCA}"/>
          </ac:cxnSpMkLst>
        </pc:cxnChg>
        <pc:cxnChg chg="mod">
          <ac:chgData name="Phillip Kaufman" userId="c001b2a046940d7c" providerId="LiveId" clId="{5CB25B10-5B1C-4017-B167-ED3104435743}" dt="2024-05-14T03:10:49.697" v="23" actId="165"/>
          <ac:cxnSpMkLst>
            <pc:docMk/>
            <pc:sldMk cId="1865471990" sldId="964"/>
            <ac:cxnSpMk id="77" creationId="{873292BD-1F8E-54ED-299E-00F1C3275593}"/>
          </ac:cxnSpMkLst>
        </pc:cxnChg>
        <pc:cxnChg chg="mod">
          <ac:chgData name="Phillip Kaufman" userId="c001b2a046940d7c" providerId="LiveId" clId="{5CB25B10-5B1C-4017-B167-ED3104435743}" dt="2024-05-14T03:10:49.697" v="23" actId="165"/>
          <ac:cxnSpMkLst>
            <pc:docMk/>
            <pc:sldMk cId="1865471990" sldId="964"/>
            <ac:cxnSpMk id="78" creationId="{D426CC2A-9C12-ED6A-8737-D9D3C0FF86F2}"/>
          </ac:cxnSpMkLst>
        </pc:cxnChg>
        <pc:cxnChg chg="mod">
          <ac:chgData name="Phillip Kaufman" userId="c001b2a046940d7c" providerId="LiveId" clId="{5CB25B10-5B1C-4017-B167-ED3104435743}" dt="2024-05-14T03:10:49.697" v="23" actId="165"/>
          <ac:cxnSpMkLst>
            <pc:docMk/>
            <pc:sldMk cId="1865471990" sldId="964"/>
            <ac:cxnSpMk id="79" creationId="{3F53C0B5-B736-1F7C-8E69-67ADF99EA808}"/>
          </ac:cxnSpMkLst>
        </pc:cxnChg>
        <pc:cxnChg chg="mod">
          <ac:chgData name="Phillip Kaufman" userId="c001b2a046940d7c" providerId="LiveId" clId="{5CB25B10-5B1C-4017-B167-ED3104435743}" dt="2024-05-14T03:10:49.697" v="23" actId="165"/>
          <ac:cxnSpMkLst>
            <pc:docMk/>
            <pc:sldMk cId="1865471990" sldId="964"/>
            <ac:cxnSpMk id="80" creationId="{27AECE72-A810-9627-3F3B-8F9A01EBFA45}"/>
          </ac:cxnSpMkLst>
        </pc:cxnChg>
        <pc:cxnChg chg="mod">
          <ac:chgData name="Phillip Kaufman" userId="c001b2a046940d7c" providerId="LiveId" clId="{5CB25B10-5B1C-4017-B167-ED3104435743}" dt="2024-05-14T03:10:49.697" v="23" actId="165"/>
          <ac:cxnSpMkLst>
            <pc:docMk/>
            <pc:sldMk cId="1865471990" sldId="964"/>
            <ac:cxnSpMk id="81" creationId="{70B90A72-3A3F-2814-9DFD-5595024734BC}"/>
          </ac:cxnSpMkLst>
        </pc:cxnChg>
        <pc:cxnChg chg="mod">
          <ac:chgData name="Phillip Kaufman" userId="c001b2a046940d7c" providerId="LiveId" clId="{5CB25B10-5B1C-4017-B167-ED3104435743}" dt="2024-05-14T03:10:49.697" v="23" actId="165"/>
          <ac:cxnSpMkLst>
            <pc:docMk/>
            <pc:sldMk cId="1865471990" sldId="964"/>
            <ac:cxnSpMk id="82" creationId="{F30905C7-759A-25DD-B7DF-E7C7A5D57C75}"/>
          </ac:cxnSpMkLst>
        </pc:cxnChg>
        <pc:cxnChg chg="mod">
          <ac:chgData name="Phillip Kaufman" userId="c001b2a046940d7c" providerId="LiveId" clId="{5CB25B10-5B1C-4017-B167-ED3104435743}" dt="2024-05-14T03:10:49.697" v="23" actId="165"/>
          <ac:cxnSpMkLst>
            <pc:docMk/>
            <pc:sldMk cId="1865471990" sldId="964"/>
            <ac:cxnSpMk id="83" creationId="{A17D7B72-06B6-A5CB-C8B1-E65121CCAB7B}"/>
          </ac:cxnSpMkLst>
        </pc:cxnChg>
        <pc:cxnChg chg="mod">
          <ac:chgData name="Phillip Kaufman" userId="c001b2a046940d7c" providerId="LiveId" clId="{5CB25B10-5B1C-4017-B167-ED3104435743}" dt="2024-05-14T03:10:49.697" v="23" actId="165"/>
          <ac:cxnSpMkLst>
            <pc:docMk/>
            <pc:sldMk cId="1865471990" sldId="964"/>
            <ac:cxnSpMk id="84" creationId="{D45CCB07-622D-ABD9-F43F-ECE859DD95A8}"/>
          </ac:cxnSpMkLst>
        </pc:cxnChg>
        <pc:cxnChg chg="mod">
          <ac:chgData name="Phillip Kaufman" userId="c001b2a046940d7c" providerId="LiveId" clId="{5CB25B10-5B1C-4017-B167-ED3104435743}" dt="2024-05-14T03:10:49.697" v="23" actId="165"/>
          <ac:cxnSpMkLst>
            <pc:docMk/>
            <pc:sldMk cId="1865471990" sldId="964"/>
            <ac:cxnSpMk id="85" creationId="{6293A9A5-E394-7672-7391-A4187E165C73}"/>
          </ac:cxnSpMkLst>
        </pc:cxnChg>
        <pc:cxnChg chg="mod">
          <ac:chgData name="Phillip Kaufman" userId="c001b2a046940d7c" providerId="LiveId" clId="{5CB25B10-5B1C-4017-B167-ED3104435743}" dt="2024-05-14T03:10:49.697" v="23" actId="165"/>
          <ac:cxnSpMkLst>
            <pc:docMk/>
            <pc:sldMk cId="1865471990" sldId="964"/>
            <ac:cxnSpMk id="86" creationId="{FCF711FA-7C8B-3BF1-EE39-BDEF3C0DC894}"/>
          </ac:cxnSpMkLst>
        </pc:cxnChg>
        <pc:cxnChg chg="mod">
          <ac:chgData name="Phillip Kaufman" userId="c001b2a046940d7c" providerId="LiveId" clId="{5CB25B10-5B1C-4017-B167-ED3104435743}" dt="2024-05-14T03:10:49.697" v="23" actId="165"/>
          <ac:cxnSpMkLst>
            <pc:docMk/>
            <pc:sldMk cId="1865471990" sldId="964"/>
            <ac:cxnSpMk id="89" creationId="{FFCAC185-B86F-6CBD-D461-FED7AAD15408}"/>
          </ac:cxnSpMkLst>
        </pc:cxnChg>
        <pc:cxnChg chg="mod">
          <ac:chgData name="Phillip Kaufman" userId="c001b2a046940d7c" providerId="LiveId" clId="{5CB25B10-5B1C-4017-B167-ED3104435743}" dt="2024-05-14T03:10:49.697" v="23" actId="165"/>
          <ac:cxnSpMkLst>
            <pc:docMk/>
            <pc:sldMk cId="1865471990" sldId="964"/>
            <ac:cxnSpMk id="94" creationId="{A70C902D-D8C3-C14D-D778-34FF4F5BB6B2}"/>
          </ac:cxnSpMkLst>
        </pc:cxnChg>
        <pc:cxnChg chg="mod">
          <ac:chgData name="Phillip Kaufman" userId="c001b2a046940d7c" providerId="LiveId" clId="{5CB25B10-5B1C-4017-B167-ED3104435743}" dt="2024-05-14T03:10:49.697" v="23" actId="165"/>
          <ac:cxnSpMkLst>
            <pc:docMk/>
            <pc:sldMk cId="1865471990" sldId="964"/>
            <ac:cxnSpMk id="95" creationId="{8036A027-243C-C73B-2DAC-B0F34DEC7065}"/>
          </ac:cxnSpMkLst>
        </pc:cxnChg>
        <pc:cxnChg chg="mod">
          <ac:chgData name="Phillip Kaufman" userId="c001b2a046940d7c" providerId="LiveId" clId="{5CB25B10-5B1C-4017-B167-ED3104435743}" dt="2024-05-14T03:10:49.697" v="23" actId="165"/>
          <ac:cxnSpMkLst>
            <pc:docMk/>
            <pc:sldMk cId="1865471990" sldId="964"/>
            <ac:cxnSpMk id="96" creationId="{05DF268A-68BC-2FD4-79BE-8534FC55F8FC}"/>
          </ac:cxnSpMkLst>
        </pc:cxnChg>
        <pc:cxnChg chg="mod">
          <ac:chgData name="Phillip Kaufman" userId="c001b2a046940d7c" providerId="LiveId" clId="{5CB25B10-5B1C-4017-B167-ED3104435743}" dt="2024-05-14T03:10:49.697" v="23" actId="165"/>
          <ac:cxnSpMkLst>
            <pc:docMk/>
            <pc:sldMk cId="1865471990" sldId="964"/>
            <ac:cxnSpMk id="97" creationId="{BF4082FD-8911-EF77-28B8-4C3C770AC05F}"/>
          </ac:cxnSpMkLst>
        </pc:cxnChg>
        <pc:cxnChg chg="mod">
          <ac:chgData name="Phillip Kaufman" userId="c001b2a046940d7c" providerId="LiveId" clId="{5CB25B10-5B1C-4017-B167-ED3104435743}" dt="2024-05-14T03:10:49.697" v="23" actId="165"/>
          <ac:cxnSpMkLst>
            <pc:docMk/>
            <pc:sldMk cId="1865471990" sldId="964"/>
            <ac:cxnSpMk id="98" creationId="{41110745-1837-F309-33AE-D70799B0CE23}"/>
          </ac:cxnSpMkLst>
        </pc:cxnChg>
        <pc:cxnChg chg="mod">
          <ac:chgData name="Phillip Kaufman" userId="c001b2a046940d7c" providerId="LiveId" clId="{5CB25B10-5B1C-4017-B167-ED3104435743}" dt="2024-05-14T03:10:49.697" v="23" actId="165"/>
          <ac:cxnSpMkLst>
            <pc:docMk/>
            <pc:sldMk cId="1865471990" sldId="964"/>
            <ac:cxnSpMk id="99" creationId="{3BEB5816-3DD4-C51B-F172-72D7EBDBA966}"/>
          </ac:cxnSpMkLst>
        </pc:cxnChg>
        <pc:cxnChg chg="mod">
          <ac:chgData name="Phillip Kaufman" userId="c001b2a046940d7c" providerId="LiveId" clId="{5CB25B10-5B1C-4017-B167-ED3104435743}" dt="2024-05-14T03:10:49.697" v="23" actId="165"/>
          <ac:cxnSpMkLst>
            <pc:docMk/>
            <pc:sldMk cId="1865471990" sldId="964"/>
            <ac:cxnSpMk id="100" creationId="{592A5EB1-EF7D-676B-8BB8-C069F31F0441}"/>
          </ac:cxnSpMkLst>
        </pc:cxnChg>
        <pc:cxnChg chg="mod">
          <ac:chgData name="Phillip Kaufman" userId="c001b2a046940d7c" providerId="LiveId" clId="{5CB25B10-5B1C-4017-B167-ED3104435743}" dt="2024-05-14T03:10:49.697" v="23" actId="165"/>
          <ac:cxnSpMkLst>
            <pc:docMk/>
            <pc:sldMk cId="1865471990" sldId="964"/>
            <ac:cxnSpMk id="101" creationId="{57308E35-1FDF-5F92-B67C-95194F2D3CAB}"/>
          </ac:cxnSpMkLst>
        </pc:cxnChg>
        <pc:cxnChg chg="mod">
          <ac:chgData name="Phillip Kaufman" userId="c001b2a046940d7c" providerId="LiveId" clId="{5CB25B10-5B1C-4017-B167-ED3104435743}" dt="2024-05-14T03:10:49.697" v="23" actId="165"/>
          <ac:cxnSpMkLst>
            <pc:docMk/>
            <pc:sldMk cId="1865471990" sldId="964"/>
            <ac:cxnSpMk id="102" creationId="{A6884A5C-E0C6-FB56-7AF7-6416472E654D}"/>
          </ac:cxnSpMkLst>
        </pc:cxnChg>
        <pc:cxnChg chg="mod">
          <ac:chgData name="Phillip Kaufman" userId="c001b2a046940d7c" providerId="LiveId" clId="{5CB25B10-5B1C-4017-B167-ED3104435743}" dt="2024-05-14T03:10:49.697" v="23" actId="165"/>
          <ac:cxnSpMkLst>
            <pc:docMk/>
            <pc:sldMk cId="1865471990" sldId="964"/>
            <ac:cxnSpMk id="142" creationId="{E600AB9A-A678-66A4-33C9-9E04D0A88418}"/>
          </ac:cxnSpMkLst>
        </pc:cxnChg>
        <pc:cxnChg chg="mod">
          <ac:chgData name="Phillip Kaufman" userId="c001b2a046940d7c" providerId="LiveId" clId="{5CB25B10-5B1C-4017-B167-ED3104435743}" dt="2024-05-14T03:10:49.697" v="23" actId="165"/>
          <ac:cxnSpMkLst>
            <pc:docMk/>
            <pc:sldMk cId="1865471990" sldId="964"/>
            <ac:cxnSpMk id="144" creationId="{111A842E-A9C9-F44D-7F08-53E97458ECF3}"/>
          </ac:cxnSpMkLst>
        </pc:cxnChg>
        <pc:cxnChg chg="mod">
          <ac:chgData name="Phillip Kaufman" userId="c001b2a046940d7c" providerId="LiveId" clId="{5CB25B10-5B1C-4017-B167-ED3104435743}" dt="2024-05-14T03:10:49.697" v="23" actId="165"/>
          <ac:cxnSpMkLst>
            <pc:docMk/>
            <pc:sldMk cId="1865471990" sldId="964"/>
            <ac:cxnSpMk id="145" creationId="{F39A3001-AF60-9B04-AABC-31EBB1594528}"/>
          </ac:cxnSpMkLst>
        </pc:cxnChg>
        <pc:cxnChg chg="mod">
          <ac:chgData name="Phillip Kaufman" userId="c001b2a046940d7c" providerId="LiveId" clId="{5CB25B10-5B1C-4017-B167-ED3104435743}" dt="2024-05-14T03:10:49.697" v="23" actId="165"/>
          <ac:cxnSpMkLst>
            <pc:docMk/>
            <pc:sldMk cId="1865471990" sldId="964"/>
            <ac:cxnSpMk id="146" creationId="{DC06EAC6-E220-7EB9-2C84-FEAD5B5C2712}"/>
          </ac:cxnSpMkLst>
        </pc:cxnChg>
        <pc:cxnChg chg="mod">
          <ac:chgData name="Phillip Kaufman" userId="c001b2a046940d7c" providerId="LiveId" clId="{5CB25B10-5B1C-4017-B167-ED3104435743}" dt="2024-05-14T03:10:49.697" v="23" actId="165"/>
          <ac:cxnSpMkLst>
            <pc:docMk/>
            <pc:sldMk cId="1865471990" sldId="964"/>
            <ac:cxnSpMk id="147" creationId="{C930EE66-343C-0A12-3FCF-CFD65A6F8563}"/>
          </ac:cxnSpMkLst>
        </pc:cxnChg>
        <pc:cxnChg chg="mod">
          <ac:chgData name="Phillip Kaufman" userId="c001b2a046940d7c" providerId="LiveId" clId="{5CB25B10-5B1C-4017-B167-ED3104435743}" dt="2024-05-14T03:10:49.697" v="23" actId="165"/>
          <ac:cxnSpMkLst>
            <pc:docMk/>
            <pc:sldMk cId="1865471990" sldId="964"/>
            <ac:cxnSpMk id="148" creationId="{94FCE567-F92B-23C2-58B4-E7A1EE86E637}"/>
          </ac:cxnSpMkLst>
        </pc:cxnChg>
      </pc:sldChg>
      <pc:sldChg chg="addSp delSp modSp add mod ord">
        <pc:chgData name="Phillip Kaufman" userId="c001b2a046940d7c" providerId="LiveId" clId="{5CB25B10-5B1C-4017-B167-ED3104435743}" dt="2024-05-14T03:18:17.158" v="143" actId="164"/>
        <pc:sldMkLst>
          <pc:docMk/>
          <pc:sldMk cId="249331440" sldId="965"/>
        </pc:sldMkLst>
        <pc:spChg chg="del mod">
          <ac:chgData name="Phillip Kaufman" userId="c001b2a046940d7c" providerId="LiveId" clId="{5CB25B10-5B1C-4017-B167-ED3104435743}" dt="2024-05-14T03:17:32.818" v="136" actId="478"/>
          <ac:spMkLst>
            <pc:docMk/>
            <pc:sldMk cId="249331440" sldId="965"/>
            <ac:spMk id="16" creationId="{5ED6CB07-9FAA-CC29-54AA-C1B4EC02F36F}"/>
          </ac:spMkLst>
        </pc:spChg>
        <pc:spChg chg="del">
          <ac:chgData name="Phillip Kaufman" userId="c001b2a046940d7c" providerId="LiveId" clId="{5CB25B10-5B1C-4017-B167-ED3104435743}" dt="2024-05-14T03:17:45.111" v="139" actId="478"/>
          <ac:spMkLst>
            <pc:docMk/>
            <pc:sldMk cId="249331440" sldId="965"/>
            <ac:spMk id="20" creationId="{3E82BD31-34DA-B4CB-0E89-2A9C684DCB25}"/>
          </ac:spMkLst>
        </pc:spChg>
        <pc:spChg chg="add mod">
          <ac:chgData name="Phillip Kaufman" userId="c001b2a046940d7c" providerId="LiveId" clId="{5CB25B10-5B1C-4017-B167-ED3104435743}" dt="2024-05-14T03:17:38.443" v="138" actId="1076"/>
          <ac:spMkLst>
            <pc:docMk/>
            <pc:sldMk cId="249331440" sldId="965"/>
            <ac:spMk id="59" creationId="{ACFDC5D2-BB3C-E0CD-0BED-0BD1267C772A}"/>
          </ac:spMkLst>
        </pc:spChg>
        <pc:spChg chg="add mod">
          <ac:chgData name="Phillip Kaufman" userId="c001b2a046940d7c" providerId="LiveId" clId="{5CB25B10-5B1C-4017-B167-ED3104435743}" dt="2024-05-14T03:17:45.341" v="140"/>
          <ac:spMkLst>
            <pc:docMk/>
            <pc:sldMk cId="249331440" sldId="965"/>
            <ac:spMk id="60" creationId="{CA48AF23-3180-60ED-538F-BF9667DB775D}"/>
          </ac:spMkLst>
        </pc:spChg>
        <pc:spChg chg="add mod">
          <ac:chgData name="Phillip Kaufman" userId="c001b2a046940d7c" providerId="LiveId" clId="{5CB25B10-5B1C-4017-B167-ED3104435743}" dt="2024-05-14T03:17:45.341" v="140"/>
          <ac:spMkLst>
            <pc:docMk/>
            <pc:sldMk cId="249331440" sldId="965"/>
            <ac:spMk id="61" creationId="{49A9BD8C-6956-F6FB-565D-929D605D83F8}"/>
          </ac:spMkLst>
        </pc:spChg>
        <pc:spChg chg="add mod">
          <ac:chgData name="Phillip Kaufman" userId="c001b2a046940d7c" providerId="LiveId" clId="{5CB25B10-5B1C-4017-B167-ED3104435743}" dt="2024-05-14T03:17:45.341" v="140"/>
          <ac:spMkLst>
            <pc:docMk/>
            <pc:sldMk cId="249331440" sldId="965"/>
            <ac:spMk id="62" creationId="{F4F8B367-B9C4-B99E-44D8-56C4D9A97465}"/>
          </ac:spMkLst>
        </pc:spChg>
        <pc:grpChg chg="add mod">
          <ac:chgData name="Phillip Kaufman" userId="c001b2a046940d7c" providerId="LiveId" clId="{5CB25B10-5B1C-4017-B167-ED3104435743}" dt="2024-05-14T03:18:17.158" v="143" actId="164"/>
          <ac:grpSpMkLst>
            <pc:docMk/>
            <pc:sldMk cId="249331440" sldId="965"/>
            <ac:grpSpMk id="4" creationId="{388984B0-2F80-742D-A4DF-188DB30E8A68}"/>
          </ac:grpSpMkLst>
        </pc:grpChg>
        <pc:grpChg chg="mod">
          <ac:chgData name="Phillip Kaufman" userId="c001b2a046940d7c" providerId="LiveId" clId="{5CB25B10-5B1C-4017-B167-ED3104435743}" dt="2024-05-14T03:14:58.191" v="42"/>
          <ac:grpSpMkLst>
            <pc:docMk/>
            <pc:sldMk cId="249331440" sldId="965"/>
            <ac:grpSpMk id="5" creationId="{BFF55684-2D5E-8911-07E8-42EC17C3933A}"/>
          </ac:grpSpMkLst>
        </pc:grpChg>
        <pc:grpChg chg="mod">
          <ac:chgData name="Phillip Kaufman" userId="c001b2a046940d7c" providerId="LiveId" clId="{5CB25B10-5B1C-4017-B167-ED3104435743}" dt="2024-05-14T03:18:17.158" v="143" actId="164"/>
          <ac:grpSpMkLst>
            <pc:docMk/>
            <pc:sldMk cId="249331440" sldId="965"/>
            <ac:grpSpMk id="7" creationId="{AC80A02A-963C-B24B-41F4-E62ACA78911F}"/>
          </ac:grpSpMkLst>
        </pc:grpChg>
        <pc:grpChg chg="mod">
          <ac:chgData name="Phillip Kaufman" userId="c001b2a046940d7c" providerId="LiveId" clId="{5CB25B10-5B1C-4017-B167-ED3104435743}" dt="2024-05-14T03:14:58.191" v="42"/>
          <ac:grpSpMkLst>
            <pc:docMk/>
            <pc:sldMk cId="249331440" sldId="965"/>
            <ac:grpSpMk id="11" creationId="{9F5BDD80-E7EE-B970-17EF-DEA97262B515}"/>
          </ac:grpSpMkLst>
        </pc:grpChg>
        <pc:grpChg chg="add mod">
          <ac:chgData name="Phillip Kaufman" userId="c001b2a046940d7c" providerId="LiveId" clId="{5CB25B10-5B1C-4017-B167-ED3104435743}" dt="2024-05-14T03:18:17.158" v="143" actId="164"/>
          <ac:grpSpMkLst>
            <pc:docMk/>
            <pc:sldMk cId="249331440" sldId="965"/>
            <ac:grpSpMk id="63" creationId="{3EE3C5FC-1BD1-FB26-213A-DF76F39A4D70}"/>
          </ac:grpSpMkLst>
        </pc:grpChg>
        <pc:cxnChg chg="mod">
          <ac:chgData name="Phillip Kaufman" userId="c001b2a046940d7c" providerId="LiveId" clId="{5CB25B10-5B1C-4017-B167-ED3104435743}" dt="2024-05-14T03:14:58.191" v="42"/>
          <ac:cxnSpMkLst>
            <pc:docMk/>
            <pc:sldMk cId="249331440" sldId="965"/>
            <ac:cxnSpMk id="6" creationId="{78F7DC32-4A40-C656-F637-622BFF5BB670}"/>
          </ac:cxnSpMkLst>
        </pc:cxnChg>
        <pc:cxnChg chg="mod">
          <ac:chgData name="Phillip Kaufman" userId="c001b2a046940d7c" providerId="LiveId" clId="{5CB25B10-5B1C-4017-B167-ED3104435743}" dt="2024-05-14T03:16:14.609" v="101" actId="1036"/>
          <ac:cxnSpMkLst>
            <pc:docMk/>
            <pc:sldMk cId="249331440" sldId="965"/>
            <ac:cxnSpMk id="12" creationId="{55B0DE53-BE6B-EB71-6687-184B74E63872}"/>
          </ac:cxnSpMkLst>
        </pc:cxnChg>
        <pc:cxnChg chg="mod">
          <ac:chgData name="Phillip Kaufman" userId="c001b2a046940d7c" providerId="LiveId" clId="{5CB25B10-5B1C-4017-B167-ED3104435743}" dt="2024-05-14T03:16:18.072" v="106" actId="1037"/>
          <ac:cxnSpMkLst>
            <pc:docMk/>
            <pc:sldMk cId="249331440" sldId="965"/>
            <ac:cxnSpMk id="14" creationId="{DE1270EC-ACEB-D1D5-9042-47327B9B4317}"/>
          </ac:cxnSpMkLst>
        </pc:cxnChg>
        <pc:cxnChg chg="mod">
          <ac:chgData name="Phillip Kaufman" userId="c001b2a046940d7c" providerId="LiveId" clId="{5CB25B10-5B1C-4017-B167-ED3104435743}" dt="2024-05-14T03:15:34.326" v="55" actId="1037"/>
          <ac:cxnSpMkLst>
            <pc:docMk/>
            <pc:sldMk cId="249331440" sldId="965"/>
            <ac:cxnSpMk id="15" creationId="{684D4064-3D0D-813A-CD7C-436CDC32A5C2}"/>
          </ac:cxnSpMkLst>
        </pc:cxnChg>
        <pc:cxnChg chg="mod">
          <ac:chgData name="Phillip Kaufman" userId="c001b2a046940d7c" providerId="LiveId" clId="{5CB25B10-5B1C-4017-B167-ED3104435743}" dt="2024-05-14T03:14:58.191" v="42"/>
          <ac:cxnSpMkLst>
            <pc:docMk/>
            <pc:sldMk cId="249331440" sldId="965"/>
            <ac:cxnSpMk id="19" creationId="{903062DC-6884-5B21-9843-F8B1171805F7}"/>
          </ac:cxnSpMkLst>
        </pc:cxnChg>
        <pc:cxnChg chg="mod">
          <ac:chgData name="Phillip Kaufman" userId="c001b2a046940d7c" providerId="LiveId" clId="{5CB25B10-5B1C-4017-B167-ED3104435743}" dt="2024-05-14T03:17:00.835" v="132" actId="1036"/>
          <ac:cxnSpMkLst>
            <pc:docMk/>
            <pc:sldMk cId="249331440" sldId="965"/>
            <ac:cxnSpMk id="22" creationId="{E3B511AE-6AE5-E41C-6706-ECC7407DC82B}"/>
          </ac:cxnSpMkLst>
        </pc:cxnChg>
        <pc:cxnChg chg="mod">
          <ac:chgData name="Phillip Kaufman" userId="c001b2a046940d7c" providerId="LiveId" clId="{5CB25B10-5B1C-4017-B167-ED3104435743}" dt="2024-05-14T03:14:58.191" v="42"/>
          <ac:cxnSpMkLst>
            <pc:docMk/>
            <pc:sldMk cId="249331440" sldId="965"/>
            <ac:cxnSpMk id="24" creationId="{075B21F3-81BC-DD22-7903-B596D9D5BD52}"/>
          </ac:cxnSpMkLst>
        </pc:cxnChg>
        <pc:cxnChg chg="mod">
          <ac:chgData name="Phillip Kaufman" userId="c001b2a046940d7c" providerId="LiveId" clId="{5CB25B10-5B1C-4017-B167-ED3104435743}" dt="2024-05-14T03:16:02.815" v="88" actId="1036"/>
          <ac:cxnSpMkLst>
            <pc:docMk/>
            <pc:sldMk cId="249331440" sldId="965"/>
            <ac:cxnSpMk id="34" creationId="{FC44B596-7AC5-54ED-2033-1D62D0E285F6}"/>
          </ac:cxnSpMkLst>
        </pc:cxnChg>
        <pc:cxnChg chg="mod">
          <ac:chgData name="Phillip Kaufman" userId="c001b2a046940d7c" providerId="LiveId" clId="{5CB25B10-5B1C-4017-B167-ED3104435743}" dt="2024-05-14T03:16:12.922" v="99" actId="1038"/>
          <ac:cxnSpMkLst>
            <pc:docMk/>
            <pc:sldMk cId="249331440" sldId="965"/>
            <ac:cxnSpMk id="35" creationId="{8A319405-762F-259E-BEF6-C7960C0F6FC9}"/>
          </ac:cxnSpMkLst>
        </pc:cxnChg>
        <pc:cxnChg chg="mod">
          <ac:chgData name="Phillip Kaufman" userId="c001b2a046940d7c" providerId="LiveId" clId="{5CB25B10-5B1C-4017-B167-ED3104435743}" dt="2024-05-14T03:16:52.062" v="127" actId="1035"/>
          <ac:cxnSpMkLst>
            <pc:docMk/>
            <pc:sldMk cId="249331440" sldId="965"/>
            <ac:cxnSpMk id="36" creationId="{C3C0F19C-8688-0653-A5B5-A1366460B989}"/>
          </ac:cxnSpMkLst>
        </pc:cxnChg>
        <pc:cxnChg chg="mod">
          <ac:chgData name="Phillip Kaufman" userId="c001b2a046940d7c" providerId="LiveId" clId="{5CB25B10-5B1C-4017-B167-ED3104435743}" dt="2024-05-14T03:16:47.207" v="121" actId="1037"/>
          <ac:cxnSpMkLst>
            <pc:docMk/>
            <pc:sldMk cId="249331440" sldId="965"/>
            <ac:cxnSpMk id="37" creationId="{6CBEEF99-47C3-AE17-EA13-AE97B823249D}"/>
          </ac:cxnSpMkLst>
        </pc:cxnChg>
        <pc:cxnChg chg="mod">
          <ac:chgData name="Phillip Kaufman" userId="c001b2a046940d7c" providerId="LiveId" clId="{5CB25B10-5B1C-4017-B167-ED3104435743}" dt="2024-05-14T03:14:58.191" v="42"/>
          <ac:cxnSpMkLst>
            <pc:docMk/>
            <pc:sldMk cId="249331440" sldId="965"/>
            <ac:cxnSpMk id="38" creationId="{6853A0A7-1E96-C727-045B-39E004A5BA4C}"/>
          </ac:cxnSpMkLst>
        </pc:cxnChg>
        <pc:cxnChg chg="mod">
          <ac:chgData name="Phillip Kaufman" userId="c001b2a046940d7c" providerId="LiveId" clId="{5CB25B10-5B1C-4017-B167-ED3104435743}" dt="2024-05-14T03:16:48.379" v="122" actId="1038"/>
          <ac:cxnSpMkLst>
            <pc:docMk/>
            <pc:sldMk cId="249331440" sldId="965"/>
            <ac:cxnSpMk id="39" creationId="{950E0B5F-9E2B-FACB-1D9E-084C2DAE6BE1}"/>
          </ac:cxnSpMkLst>
        </pc:cxnChg>
        <pc:cxnChg chg="mod">
          <ac:chgData name="Phillip Kaufman" userId="c001b2a046940d7c" providerId="LiveId" clId="{5CB25B10-5B1C-4017-B167-ED3104435743}" dt="2024-05-14T03:16:55.173" v="129" actId="1037"/>
          <ac:cxnSpMkLst>
            <pc:docMk/>
            <pc:sldMk cId="249331440" sldId="965"/>
            <ac:cxnSpMk id="40" creationId="{1C47CFC8-0FFF-5838-A500-20645E91879D}"/>
          </ac:cxnSpMkLst>
        </pc:cxnChg>
        <pc:cxnChg chg="mod">
          <ac:chgData name="Phillip Kaufman" userId="c001b2a046940d7c" providerId="LiveId" clId="{5CB25B10-5B1C-4017-B167-ED3104435743}" dt="2024-05-14T03:16:57.623" v="131" actId="1038"/>
          <ac:cxnSpMkLst>
            <pc:docMk/>
            <pc:sldMk cId="249331440" sldId="965"/>
            <ac:cxnSpMk id="41" creationId="{996A5153-49E1-92D3-52BB-D635E859CDBC}"/>
          </ac:cxnSpMkLst>
        </pc:cxnChg>
        <pc:cxnChg chg="mod">
          <ac:chgData name="Phillip Kaufman" userId="c001b2a046940d7c" providerId="LiveId" clId="{5CB25B10-5B1C-4017-B167-ED3104435743}" dt="2024-05-14T03:16:50.082" v="126" actId="1038"/>
          <ac:cxnSpMkLst>
            <pc:docMk/>
            <pc:sldMk cId="249331440" sldId="965"/>
            <ac:cxnSpMk id="42" creationId="{529063C0-005C-6042-9549-0070162634D9}"/>
          </ac:cxnSpMkLst>
        </pc:cxnChg>
        <pc:cxnChg chg="mod">
          <ac:chgData name="Phillip Kaufman" userId="c001b2a046940d7c" providerId="LiveId" clId="{5CB25B10-5B1C-4017-B167-ED3104435743}" dt="2024-05-14T03:14:58.191" v="42"/>
          <ac:cxnSpMkLst>
            <pc:docMk/>
            <pc:sldMk cId="249331440" sldId="965"/>
            <ac:cxnSpMk id="43" creationId="{C9068761-955B-8F89-7ECC-96BED9916268}"/>
          </ac:cxnSpMkLst>
        </pc:cxnChg>
        <pc:cxnChg chg="mod">
          <ac:chgData name="Phillip Kaufman" userId="c001b2a046940d7c" providerId="LiveId" clId="{5CB25B10-5B1C-4017-B167-ED3104435743}" dt="2024-05-14T03:15:33.126" v="53" actId="1037"/>
          <ac:cxnSpMkLst>
            <pc:docMk/>
            <pc:sldMk cId="249331440" sldId="965"/>
            <ac:cxnSpMk id="44" creationId="{CBEA9680-B25C-2429-8C6A-7DB3EB035C6C}"/>
          </ac:cxnSpMkLst>
        </pc:cxnChg>
        <pc:cxnChg chg="mod">
          <ac:chgData name="Phillip Kaufman" userId="c001b2a046940d7c" providerId="LiveId" clId="{5CB25B10-5B1C-4017-B167-ED3104435743}" dt="2024-05-14T03:14:58.191" v="42"/>
          <ac:cxnSpMkLst>
            <pc:docMk/>
            <pc:sldMk cId="249331440" sldId="965"/>
            <ac:cxnSpMk id="45" creationId="{EA5BED9E-740D-A830-7120-597712B2DA7A}"/>
          </ac:cxnSpMkLst>
        </pc:cxnChg>
        <pc:cxnChg chg="mod">
          <ac:chgData name="Phillip Kaufman" userId="c001b2a046940d7c" providerId="LiveId" clId="{5CB25B10-5B1C-4017-B167-ED3104435743}" dt="2024-05-14T03:15:59.764" v="85" actId="1038"/>
          <ac:cxnSpMkLst>
            <pc:docMk/>
            <pc:sldMk cId="249331440" sldId="965"/>
            <ac:cxnSpMk id="46" creationId="{E8C8B830-B46A-EC0D-695C-40EA74B7E5D8}"/>
          </ac:cxnSpMkLst>
        </pc:cxnChg>
        <pc:cxnChg chg="mod">
          <ac:chgData name="Phillip Kaufman" userId="c001b2a046940d7c" providerId="LiveId" clId="{5CB25B10-5B1C-4017-B167-ED3104435743}" dt="2024-05-14T03:16:11.144" v="96" actId="1038"/>
          <ac:cxnSpMkLst>
            <pc:docMk/>
            <pc:sldMk cId="249331440" sldId="965"/>
            <ac:cxnSpMk id="47" creationId="{2711FFA7-C705-79DA-8357-646F88F4B872}"/>
          </ac:cxnSpMkLst>
        </pc:cxnChg>
        <pc:cxnChg chg="mod">
          <ac:chgData name="Phillip Kaufman" userId="c001b2a046940d7c" providerId="LiveId" clId="{5CB25B10-5B1C-4017-B167-ED3104435743}" dt="2024-05-14T03:16:16.670" v="104" actId="1037"/>
          <ac:cxnSpMkLst>
            <pc:docMk/>
            <pc:sldMk cId="249331440" sldId="965"/>
            <ac:cxnSpMk id="48" creationId="{CB657306-5353-8831-DB9B-8D6262D8FCC3}"/>
          </ac:cxnSpMkLst>
        </pc:cxnChg>
        <pc:cxnChg chg="mod">
          <ac:chgData name="Phillip Kaufman" userId="c001b2a046940d7c" providerId="LiveId" clId="{5CB25B10-5B1C-4017-B167-ED3104435743}" dt="2024-05-14T03:16:32.213" v="115" actId="1037"/>
          <ac:cxnSpMkLst>
            <pc:docMk/>
            <pc:sldMk cId="249331440" sldId="965"/>
            <ac:cxnSpMk id="49" creationId="{91493334-3E78-0B14-36A8-C08E517A29A2}"/>
          </ac:cxnSpMkLst>
        </pc:cxnChg>
        <pc:cxnChg chg="mod">
          <ac:chgData name="Phillip Kaufman" userId="c001b2a046940d7c" providerId="LiveId" clId="{5CB25B10-5B1C-4017-B167-ED3104435743}" dt="2024-05-14T03:15:44.874" v="68" actId="1035"/>
          <ac:cxnSpMkLst>
            <pc:docMk/>
            <pc:sldMk cId="249331440" sldId="965"/>
            <ac:cxnSpMk id="50" creationId="{06326CB1-BC6C-2BEA-C41F-2767E31A00FC}"/>
          </ac:cxnSpMkLst>
        </pc:cxnChg>
        <pc:cxnChg chg="mod">
          <ac:chgData name="Phillip Kaufman" userId="c001b2a046940d7c" providerId="LiveId" clId="{5CB25B10-5B1C-4017-B167-ED3104435743}" dt="2024-05-14T03:14:58.191" v="42"/>
          <ac:cxnSpMkLst>
            <pc:docMk/>
            <pc:sldMk cId="249331440" sldId="965"/>
            <ac:cxnSpMk id="51" creationId="{D1151E6A-FC95-6613-B41F-D508704BEA41}"/>
          </ac:cxnSpMkLst>
        </pc:cxnChg>
        <pc:cxnChg chg="mod">
          <ac:chgData name="Phillip Kaufman" userId="c001b2a046940d7c" providerId="LiveId" clId="{5CB25B10-5B1C-4017-B167-ED3104435743}" dt="2024-05-14T03:16:25.842" v="111" actId="1035"/>
          <ac:cxnSpMkLst>
            <pc:docMk/>
            <pc:sldMk cId="249331440" sldId="965"/>
            <ac:cxnSpMk id="52" creationId="{F8C017BC-DAF5-BF58-04CD-6152CFC0214A}"/>
          </ac:cxnSpMkLst>
        </pc:cxnChg>
        <pc:cxnChg chg="mod">
          <ac:chgData name="Phillip Kaufman" userId="c001b2a046940d7c" providerId="LiveId" clId="{5CB25B10-5B1C-4017-B167-ED3104435743}" dt="2024-05-14T03:14:58.191" v="42"/>
          <ac:cxnSpMkLst>
            <pc:docMk/>
            <pc:sldMk cId="249331440" sldId="965"/>
            <ac:cxnSpMk id="53" creationId="{582EA28F-E371-3328-F058-F337B8C9526C}"/>
          </ac:cxnSpMkLst>
        </pc:cxnChg>
        <pc:cxnChg chg="mod">
          <ac:chgData name="Phillip Kaufman" userId="c001b2a046940d7c" providerId="LiveId" clId="{5CB25B10-5B1C-4017-B167-ED3104435743}" dt="2024-05-14T03:15:47.558" v="71" actId="1035"/>
          <ac:cxnSpMkLst>
            <pc:docMk/>
            <pc:sldMk cId="249331440" sldId="965"/>
            <ac:cxnSpMk id="54" creationId="{2976959B-58B3-BE66-5CA6-554276EC06D8}"/>
          </ac:cxnSpMkLst>
        </pc:cxnChg>
        <pc:cxnChg chg="mod">
          <ac:chgData name="Phillip Kaufman" userId="c001b2a046940d7c" providerId="LiveId" clId="{5CB25B10-5B1C-4017-B167-ED3104435743}" dt="2024-05-14T03:16:29.760" v="113" actId="1038"/>
          <ac:cxnSpMkLst>
            <pc:docMk/>
            <pc:sldMk cId="249331440" sldId="965"/>
            <ac:cxnSpMk id="55" creationId="{F4EF4C9E-6816-5D00-5CFF-0B4646CAEC7E}"/>
          </ac:cxnSpMkLst>
        </pc:cxnChg>
        <pc:cxnChg chg="mod">
          <ac:chgData name="Phillip Kaufman" userId="c001b2a046940d7c" providerId="LiveId" clId="{5CB25B10-5B1C-4017-B167-ED3104435743}" dt="2024-05-14T03:15:52.732" v="81" actId="1037"/>
          <ac:cxnSpMkLst>
            <pc:docMk/>
            <pc:sldMk cId="249331440" sldId="965"/>
            <ac:cxnSpMk id="56" creationId="{AD75EEFF-7C1C-46BF-F085-D2876F639B85}"/>
          </ac:cxnSpMkLst>
        </pc:cxnChg>
        <pc:cxnChg chg="mod">
          <ac:chgData name="Phillip Kaufman" userId="c001b2a046940d7c" providerId="LiveId" clId="{5CB25B10-5B1C-4017-B167-ED3104435743}" dt="2024-05-14T03:14:58.191" v="42"/>
          <ac:cxnSpMkLst>
            <pc:docMk/>
            <pc:sldMk cId="249331440" sldId="965"/>
            <ac:cxnSpMk id="57" creationId="{9D0767CB-B73D-6849-4768-5B9D1A6D448E}"/>
          </ac:cxnSpMkLst>
        </pc:cxnChg>
        <pc:cxnChg chg="mod">
          <ac:chgData name="Phillip Kaufman" userId="c001b2a046940d7c" providerId="LiveId" clId="{5CB25B10-5B1C-4017-B167-ED3104435743}" dt="2024-05-14T03:16:21.606" v="108" actId="1037"/>
          <ac:cxnSpMkLst>
            <pc:docMk/>
            <pc:sldMk cId="249331440" sldId="965"/>
            <ac:cxnSpMk id="58" creationId="{86E322BE-86EB-120B-E194-127108CF4E37}"/>
          </ac:cxnSpMkLst>
        </pc:cxnChg>
      </pc:sldChg>
      <pc:sldChg chg="add del ord">
        <pc:chgData name="Phillip Kaufman" userId="c001b2a046940d7c" providerId="LiveId" clId="{5CB25B10-5B1C-4017-B167-ED3104435743}" dt="2024-05-14T03:14:53.039" v="38" actId="2890"/>
        <pc:sldMkLst>
          <pc:docMk/>
          <pc:sldMk cId="755425513" sldId="965"/>
        </pc:sldMkLst>
      </pc:sldChg>
      <pc:sldChg chg="add del">
        <pc:chgData name="Phillip Kaufman" userId="c001b2a046940d7c" providerId="LiveId" clId="{5CB25B10-5B1C-4017-B167-ED3104435743}" dt="2024-05-14T03:14:33.859" v="33" actId="47"/>
        <pc:sldMkLst>
          <pc:docMk/>
          <pc:sldMk cId="3659029995" sldId="965"/>
        </pc:sldMkLst>
      </pc:sldChg>
      <pc:sldChg chg="addSp delSp modSp add mod">
        <pc:chgData name="Phillip Kaufman" userId="c001b2a046940d7c" providerId="LiveId" clId="{5CB25B10-5B1C-4017-B167-ED3104435743}" dt="2024-05-16T19:49:30.056" v="2521"/>
        <pc:sldMkLst>
          <pc:docMk/>
          <pc:sldMk cId="580835950" sldId="966"/>
        </pc:sldMkLst>
        <pc:spChg chg="mod">
          <ac:chgData name="Phillip Kaufman" userId="c001b2a046940d7c" providerId="LiveId" clId="{5CB25B10-5B1C-4017-B167-ED3104435743}" dt="2024-05-15T22:08:49.972" v="1638" actId="1076"/>
          <ac:spMkLst>
            <pc:docMk/>
            <pc:sldMk cId="580835950" sldId="966"/>
            <ac:spMk id="8" creationId="{682FFE77-826D-8979-6044-DE5B24FBDD3F}"/>
          </ac:spMkLst>
        </pc:spChg>
        <pc:spChg chg="add mod">
          <ac:chgData name="Phillip Kaufman" userId="c001b2a046940d7c" providerId="LiveId" clId="{5CB25B10-5B1C-4017-B167-ED3104435743}" dt="2024-05-15T22:08:49.972" v="1638" actId="1076"/>
          <ac:spMkLst>
            <pc:docMk/>
            <pc:sldMk cId="580835950" sldId="966"/>
            <ac:spMk id="10" creationId="{8D14EC47-6F34-B146-11C4-189E5DD35435}"/>
          </ac:spMkLst>
        </pc:spChg>
        <pc:spChg chg="del">
          <ac:chgData name="Phillip Kaufman" userId="c001b2a046940d7c" providerId="LiveId" clId="{5CB25B10-5B1C-4017-B167-ED3104435743}" dt="2024-05-16T19:49:22.537" v="2516" actId="478"/>
          <ac:spMkLst>
            <pc:docMk/>
            <pc:sldMk cId="580835950" sldId="966"/>
            <ac:spMk id="13" creationId="{01FFB494-E5D9-354E-3F36-788A5E3134D3}"/>
          </ac:spMkLst>
        </pc:spChg>
        <pc:spChg chg="del">
          <ac:chgData name="Phillip Kaufman" userId="c001b2a046940d7c" providerId="LiveId" clId="{5CB25B10-5B1C-4017-B167-ED3104435743}" dt="2024-05-16T19:49:20.503" v="2515" actId="478"/>
          <ac:spMkLst>
            <pc:docMk/>
            <pc:sldMk cId="580835950" sldId="966"/>
            <ac:spMk id="14" creationId="{FD36E7DE-D741-3167-9487-9288DB75B919}"/>
          </ac:spMkLst>
        </pc:spChg>
        <pc:spChg chg="del">
          <ac:chgData name="Phillip Kaufman" userId="c001b2a046940d7c" providerId="LiveId" clId="{5CB25B10-5B1C-4017-B167-ED3104435743}" dt="2024-05-16T19:49:24.044" v="2517" actId="478"/>
          <ac:spMkLst>
            <pc:docMk/>
            <pc:sldMk cId="580835950" sldId="966"/>
            <ac:spMk id="15" creationId="{2D3B178A-4D7E-05A8-9760-113B8EB4D051}"/>
          </ac:spMkLst>
        </pc:spChg>
        <pc:spChg chg="del">
          <ac:chgData name="Phillip Kaufman" userId="c001b2a046940d7c" providerId="LiveId" clId="{5CB25B10-5B1C-4017-B167-ED3104435743}" dt="2024-05-16T19:49:20.503" v="2515" actId="478"/>
          <ac:spMkLst>
            <pc:docMk/>
            <pc:sldMk cId="580835950" sldId="966"/>
            <ac:spMk id="16" creationId="{335FABC0-4EEE-52FA-CA98-3A64C14EB575}"/>
          </ac:spMkLst>
        </pc:spChg>
        <pc:spChg chg="del">
          <ac:chgData name="Phillip Kaufman" userId="c001b2a046940d7c" providerId="LiveId" clId="{5CB25B10-5B1C-4017-B167-ED3104435743}" dt="2024-05-16T19:49:28.687" v="2520" actId="478"/>
          <ac:spMkLst>
            <pc:docMk/>
            <pc:sldMk cId="580835950" sldId="966"/>
            <ac:spMk id="19" creationId="{1176941B-C7C2-536C-408F-9BEE9DFA0927}"/>
          </ac:spMkLst>
        </pc:spChg>
        <pc:spChg chg="add mod">
          <ac:chgData name="Phillip Kaufman" userId="c001b2a046940d7c" providerId="LiveId" clId="{5CB25B10-5B1C-4017-B167-ED3104435743}" dt="2024-05-15T22:08:49.972" v="1638" actId="1076"/>
          <ac:spMkLst>
            <pc:docMk/>
            <pc:sldMk cId="580835950" sldId="966"/>
            <ac:spMk id="68" creationId="{3A89F2DC-60FA-CD20-3642-D3B4EB5DF392}"/>
          </ac:spMkLst>
        </pc:spChg>
        <pc:spChg chg="add mod">
          <ac:chgData name="Phillip Kaufman" userId="c001b2a046940d7c" providerId="LiveId" clId="{5CB25B10-5B1C-4017-B167-ED3104435743}" dt="2024-05-15T22:08:49.972" v="1638" actId="1076"/>
          <ac:spMkLst>
            <pc:docMk/>
            <pc:sldMk cId="580835950" sldId="966"/>
            <ac:spMk id="69" creationId="{8CA9C7AF-6900-8A0E-61E0-67A05E13C323}"/>
          </ac:spMkLst>
        </pc:spChg>
        <pc:spChg chg="mod">
          <ac:chgData name="Phillip Kaufman" userId="c001b2a046940d7c" providerId="LiveId" clId="{5CB25B10-5B1C-4017-B167-ED3104435743}" dt="2024-05-16T19:49:30.056" v="2521"/>
          <ac:spMkLst>
            <pc:docMk/>
            <pc:sldMk cId="580835950" sldId="966"/>
            <ac:spMk id="72" creationId="{31BD79C5-E22F-54D8-8EF1-923CAF5ED192}"/>
          </ac:spMkLst>
        </pc:spChg>
        <pc:spChg chg="mod">
          <ac:chgData name="Phillip Kaufman" userId="c001b2a046940d7c" providerId="LiveId" clId="{5CB25B10-5B1C-4017-B167-ED3104435743}" dt="2024-05-16T19:49:30.056" v="2521"/>
          <ac:spMkLst>
            <pc:docMk/>
            <pc:sldMk cId="580835950" sldId="966"/>
            <ac:spMk id="73" creationId="{56433237-D748-E39A-789B-F0D79438F063}"/>
          </ac:spMkLst>
        </pc:spChg>
        <pc:spChg chg="mod">
          <ac:chgData name="Phillip Kaufman" userId="c001b2a046940d7c" providerId="LiveId" clId="{5CB25B10-5B1C-4017-B167-ED3104435743}" dt="2024-05-16T19:49:30.056" v="2521"/>
          <ac:spMkLst>
            <pc:docMk/>
            <pc:sldMk cId="580835950" sldId="966"/>
            <ac:spMk id="74" creationId="{895076D6-33AF-0265-44F0-6CD0D3D41583}"/>
          </ac:spMkLst>
        </pc:spChg>
        <pc:spChg chg="mod">
          <ac:chgData name="Phillip Kaufman" userId="c001b2a046940d7c" providerId="LiveId" clId="{5CB25B10-5B1C-4017-B167-ED3104435743}" dt="2024-05-16T19:49:30.056" v="2521"/>
          <ac:spMkLst>
            <pc:docMk/>
            <pc:sldMk cId="580835950" sldId="966"/>
            <ac:spMk id="75" creationId="{3F91A32F-C5A3-952D-B36A-EA5A4D096F79}"/>
          </ac:spMkLst>
        </pc:spChg>
        <pc:spChg chg="mod">
          <ac:chgData name="Phillip Kaufman" userId="c001b2a046940d7c" providerId="LiveId" clId="{5CB25B10-5B1C-4017-B167-ED3104435743}" dt="2024-05-16T19:49:30.056" v="2521"/>
          <ac:spMkLst>
            <pc:docMk/>
            <pc:sldMk cId="580835950" sldId="966"/>
            <ac:spMk id="78" creationId="{5F961063-6838-61DF-CF5B-4B13CC5E2CDF}"/>
          </ac:spMkLst>
        </pc:spChg>
        <pc:grpChg chg="del">
          <ac:chgData name="Phillip Kaufman" userId="c001b2a046940d7c" providerId="LiveId" clId="{5CB25B10-5B1C-4017-B167-ED3104435743}" dt="2024-05-16T19:49:24.044" v="2517" actId="478"/>
          <ac:grpSpMkLst>
            <pc:docMk/>
            <pc:sldMk cId="580835950" sldId="966"/>
            <ac:grpSpMk id="11" creationId="{CEFF358F-E8CA-365F-F640-F2572242B2FA}"/>
          </ac:grpSpMkLst>
        </pc:grpChg>
        <pc:grpChg chg="del">
          <ac:chgData name="Phillip Kaufman" userId="c001b2a046940d7c" providerId="LiveId" clId="{5CB25B10-5B1C-4017-B167-ED3104435743}" dt="2024-05-16T19:49:27.191" v="2519" actId="478"/>
          <ac:grpSpMkLst>
            <pc:docMk/>
            <pc:sldMk cId="580835950" sldId="966"/>
            <ac:grpSpMk id="12" creationId="{0A3264AA-6408-547E-1D8E-0F4B13581B5B}"/>
          </ac:grpSpMkLst>
        </pc:grpChg>
        <pc:grpChg chg="add mod">
          <ac:chgData name="Phillip Kaufman" userId="c001b2a046940d7c" providerId="LiveId" clId="{5CB25B10-5B1C-4017-B167-ED3104435743}" dt="2024-05-16T19:49:30.056" v="2521"/>
          <ac:grpSpMkLst>
            <pc:docMk/>
            <pc:sldMk cId="580835950" sldId="966"/>
            <ac:grpSpMk id="70" creationId="{FAC0D5F6-3371-8CFB-B589-842F66348285}"/>
          </ac:grpSpMkLst>
        </pc:grpChg>
        <pc:grpChg chg="mod">
          <ac:chgData name="Phillip Kaufman" userId="c001b2a046940d7c" providerId="LiveId" clId="{5CB25B10-5B1C-4017-B167-ED3104435743}" dt="2024-05-16T19:49:30.056" v="2521"/>
          <ac:grpSpMkLst>
            <pc:docMk/>
            <pc:sldMk cId="580835950" sldId="966"/>
            <ac:grpSpMk id="71" creationId="{41333B56-AEE3-5C34-F64F-A22FD55CA317}"/>
          </ac:grpSpMkLst>
        </pc:grpChg>
        <pc:cxnChg chg="del">
          <ac:chgData name="Phillip Kaufman" userId="c001b2a046940d7c" providerId="LiveId" clId="{5CB25B10-5B1C-4017-B167-ED3104435743}" dt="2024-05-16T19:49:27.191" v="2519" actId="478"/>
          <ac:cxnSpMkLst>
            <pc:docMk/>
            <pc:sldMk cId="580835950" sldId="966"/>
            <ac:cxnSpMk id="17" creationId="{EF4F2354-F68E-6902-6481-9AE19760C342}"/>
          </ac:cxnSpMkLst>
        </pc:cxnChg>
        <pc:cxnChg chg="del mod">
          <ac:chgData name="Phillip Kaufman" userId="c001b2a046940d7c" providerId="LiveId" clId="{5CB25B10-5B1C-4017-B167-ED3104435743}" dt="2024-05-16T19:49:25.589" v="2518" actId="478"/>
          <ac:cxnSpMkLst>
            <pc:docMk/>
            <pc:sldMk cId="580835950" sldId="966"/>
            <ac:cxnSpMk id="18" creationId="{99EEC7DC-2774-F4E5-2DE5-C683CB213608}"/>
          </ac:cxnSpMkLst>
        </pc:cxnChg>
        <pc:cxnChg chg="mod">
          <ac:chgData name="Phillip Kaufman" userId="c001b2a046940d7c" providerId="LiveId" clId="{5CB25B10-5B1C-4017-B167-ED3104435743}" dt="2024-05-16T19:49:30.056" v="2521"/>
          <ac:cxnSpMkLst>
            <pc:docMk/>
            <pc:sldMk cId="580835950" sldId="966"/>
            <ac:cxnSpMk id="76" creationId="{54C8E55E-953B-A728-43AA-29B0577C3997}"/>
          </ac:cxnSpMkLst>
        </pc:cxnChg>
        <pc:cxnChg chg="mod">
          <ac:chgData name="Phillip Kaufman" userId="c001b2a046940d7c" providerId="LiveId" clId="{5CB25B10-5B1C-4017-B167-ED3104435743}" dt="2024-05-16T19:49:30.056" v="2521"/>
          <ac:cxnSpMkLst>
            <pc:docMk/>
            <pc:sldMk cId="580835950" sldId="966"/>
            <ac:cxnSpMk id="77" creationId="{56CCD349-203B-6F9F-A809-0276F2B8EC86}"/>
          </ac:cxnSpMkLst>
        </pc:cxnChg>
      </pc:sldChg>
      <pc:sldChg chg="modSp add del mod">
        <pc:chgData name="Phillip Kaufman" userId="c001b2a046940d7c" providerId="LiveId" clId="{5CB25B10-5B1C-4017-B167-ED3104435743}" dt="2024-05-14T06:50:17.931" v="800" actId="47"/>
        <pc:sldMkLst>
          <pc:docMk/>
          <pc:sldMk cId="1670995305" sldId="966"/>
        </pc:sldMkLst>
        <pc:spChg chg="mod">
          <ac:chgData name="Phillip Kaufman" userId="c001b2a046940d7c" providerId="LiveId" clId="{5CB25B10-5B1C-4017-B167-ED3104435743}" dt="2024-05-14T06:49:31.018" v="796" actId="14100"/>
          <ac:spMkLst>
            <pc:docMk/>
            <pc:sldMk cId="1670995305" sldId="966"/>
            <ac:spMk id="36" creationId="{748DDD12-DA6D-234E-CA8B-341E2E853721}"/>
          </ac:spMkLst>
        </pc:spChg>
        <pc:grpChg chg="mod">
          <ac:chgData name="Phillip Kaufman" userId="c001b2a046940d7c" providerId="LiveId" clId="{5CB25B10-5B1C-4017-B167-ED3104435743}" dt="2024-05-14T06:49:54.082" v="798" actId="1076"/>
          <ac:grpSpMkLst>
            <pc:docMk/>
            <pc:sldMk cId="1670995305" sldId="966"/>
            <ac:grpSpMk id="194" creationId="{EB29D9C1-503A-FCDE-C1C0-C2E8E2AC8BAA}"/>
          </ac:grpSpMkLst>
        </pc:grpChg>
      </pc:sldChg>
      <pc:sldChg chg="add del">
        <pc:chgData name="Phillip Kaufman" userId="c001b2a046940d7c" providerId="LiveId" clId="{5CB25B10-5B1C-4017-B167-ED3104435743}" dt="2024-05-15T21:23:02.842" v="1341" actId="47"/>
        <pc:sldMkLst>
          <pc:docMk/>
          <pc:sldMk cId="2878005165" sldId="967"/>
        </pc:sldMkLst>
      </pc:sldChg>
      <pc:sldChg chg="addSp delSp modSp add mod modNotesTx">
        <pc:chgData name="Phillip Kaufman" userId="c001b2a046940d7c" providerId="LiveId" clId="{5CB25B10-5B1C-4017-B167-ED3104435743}" dt="2024-05-15T21:33:30.729" v="1493" actId="1076"/>
        <pc:sldMkLst>
          <pc:docMk/>
          <pc:sldMk cId="806688974" sldId="968"/>
        </pc:sldMkLst>
        <pc:spChg chg="mod">
          <ac:chgData name="Phillip Kaufman" userId="c001b2a046940d7c" providerId="LiveId" clId="{5CB25B10-5B1C-4017-B167-ED3104435743}" dt="2024-05-15T06:40:46.151" v="1264" actId="1076"/>
          <ac:spMkLst>
            <pc:docMk/>
            <pc:sldMk cId="806688974" sldId="968"/>
            <ac:spMk id="2" creationId="{0F1EC470-2F5A-F172-D584-9DA593FCF4C7}"/>
          </ac:spMkLst>
        </pc:spChg>
        <pc:spChg chg="del mod">
          <ac:chgData name="Phillip Kaufman" userId="c001b2a046940d7c" providerId="LiveId" clId="{5CB25B10-5B1C-4017-B167-ED3104435743}" dt="2024-05-15T00:46:33.536" v="983" actId="478"/>
          <ac:spMkLst>
            <pc:docMk/>
            <pc:sldMk cId="806688974" sldId="968"/>
            <ac:spMk id="4" creationId="{68656457-9A7F-27AB-CC62-A88653A8B75F}"/>
          </ac:spMkLst>
        </pc:spChg>
        <pc:spChg chg="del mod">
          <ac:chgData name="Phillip Kaufman" userId="c001b2a046940d7c" providerId="LiveId" clId="{5CB25B10-5B1C-4017-B167-ED3104435743}" dt="2024-05-15T00:46:33.536" v="983" actId="478"/>
          <ac:spMkLst>
            <pc:docMk/>
            <pc:sldMk cId="806688974" sldId="968"/>
            <ac:spMk id="5" creationId="{02EDCDAC-60A1-AE6A-DC54-8DD7438633A6}"/>
          </ac:spMkLst>
        </pc:spChg>
        <pc:spChg chg="add mod">
          <ac:chgData name="Phillip Kaufman" userId="c001b2a046940d7c" providerId="LiveId" clId="{5CB25B10-5B1C-4017-B167-ED3104435743}" dt="2024-05-15T06:29:44.277" v="1142" actId="1076"/>
          <ac:spMkLst>
            <pc:docMk/>
            <pc:sldMk cId="806688974" sldId="968"/>
            <ac:spMk id="6" creationId="{38E683ED-A069-6A91-E3B1-71B2F8C2590C}"/>
          </ac:spMkLst>
        </pc:spChg>
        <pc:spChg chg="del">
          <ac:chgData name="Phillip Kaufman" userId="c001b2a046940d7c" providerId="LiveId" clId="{5CB25B10-5B1C-4017-B167-ED3104435743}" dt="2024-05-15T00:46:33.536" v="983" actId="478"/>
          <ac:spMkLst>
            <pc:docMk/>
            <pc:sldMk cId="806688974" sldId="968"/>
            <ac:spMk id="7" creationId="{E226828A-2FCE-B35E-677F-111701BC2331}"/>
          </ac:spMkLst>
        </pc:spChg>
        <pc:spChg chg="add del mod">
          <ac:chgData name="Phillip Kaufman" userId="c001b2a046940d7c" providerId="LiveId" clId="{5CB25B10-5B1C-4017-B167-ED3104435743}" dt="2024-05-15T21:28:09.077" v="1394" actId="21"/>
          <ac:spMkLst>
            <pc:docMk/>
            <pc:sldMk cId="806688974" sldId="968"/>
            <ac:spMk id="7" creationId="{F3653E2C-656A-5BF2-29A9-6F3D173263E2}"/>
          </ac:spMkLst>
        </pc:spChg>
        <pc:spChg chg="del mod">
          <ac:chgData name="Phillip Kaufman" userId="c001b2a046940d7c" providerId="LiveId" clId="{5CB25B10-5B1C-4017-B167-ED3104435743}" dt="2024-05-15T00:46:33.536" v="983" actId="478"/>
          <ac:spMkLst>
            <pc:docMk/>
            <pc:sldMk cId="806688974" sldId="968"/>
            <ac:spMk id="8" creationId="{682FFE77-826D-8979-6044-DE5B24FBDD3F}"/>
          </ac:spMkLst>
        </pc:spChg>
        <pc:spChg chg="add mod">
          <ac:chgData name="Phillip Kaufman" userId="c001b2a046940d7c" providerId="LiveId" clId="{5CB25B10-5B1C-4017-B167-ED3104435743}" dt="2024-05-15T01:36:07.397" v="1032" actId="571"/>
          <ac:spMkLst>
            <pc:docMk/>
            <pc:sldMk cId="806688974" sldId="968"/>
            <ac:spMk id="8" creationId="{E42ED0A6-20C2-62C9-E783-5BD1FAFF8A5B}"/>
          </ac:spMkLst>
        </pc:spChg>
        <pc:spChg chg="add mod">
          <ac:chgData name="Phillip Kaufman" userId="c001b2a046940d7c" providerId="LiveId" clId="{5CB25B10-5B1C-4017-B167-ED3104435743}" dt="2024-05-15T21:33:30.729" v="1493" actId="1076"/>
          <ac:spMkLst>
            <pc:docMk/>
            <pc:sldMk cId="806688974" sldId="968"/>
            <ac:spMk id="9" creationId="{2936CA69-2F47-3730-177F-1A1EC7A8832F}"/>
          </ac:spMkLst>
        </pc:spChg>
        <pc:spChg chg="add mod">
          <ac:chgData name="Phillip Kaufman" userId="c001b2a046940d7c" providerId="LiveId" clId="{5CB25B10-5B1C-4017-B167-ED3104435743}" dt="2024-05-15T06:39:25.601" v="1239" actId="1076"/>
          <ac:spMkLst>
            <pc:docMk/>
            <pc:sldMk cId="806688974" sldId="968"/>
            <ac:spMk id="10" creationId="{095CC42D-2C39-3D3B-A2F3-20791AD925F3}"/>
          </ac:spMkLst>
        </pc:spChg>
        <pc:spChg chg="add mod">
          <ac:chgData name="Phillip Kaufman" userId="c001b2a046940d7c" providerId="LiveId" clId="{5CB25B10-5B1C-4017-B167-ED3104435743}" dt="2024-05-15T21:32:53.549" v="1484" actId="1076"/>
          <ac:spMkLst>
            <pc:docMk/>
            <pc:sldMk cId="806688974" sldId="968"/>
            <ac:spMk id="12" creationId="{55B86D00-5727-8286-F5AB-593ABF3391FC}"/>
          </ac:spMkLst>
        </pc:spChg>
        <pc:spChg chg="add del mod">
          <ac:chgData name="Phillip Kaufman" userId="c001b2a046940d7c" providerId="LiveId" clId="{5CB25B10-5B1C-4017-B167-ED3104435743}" dt="2024-05-15T06:30:57.794" v="1145" actId="478"/>
          <ac:spMkLst>
            <pc:docMk/>
            <pc:sldMk cId="806688974" sldId="968"/>
            <ac:spMk id="14" creationId="{06518297-3E5E-7766-8DA3-B5BB2C84AE69}"/>
          </ac:spMkLst>
        </pc:spChg>
        <pc:spChg chg="add mod">
          <ac:chgData name="Phillip Kaufman" userId="c001b2a046940d7c" providerId="LiveId" clId="{5CB25B10-5B1C-4017-B167-ED3104435743}" dt="2024-05-15T21:33:28.184" v="1492" actId="1076"/>
          <ac:spMkLst>
            <pc:docMk/>
            <pc:sldMk cId="806688974" sldId="968"/>
            <ac:spMk id="15" creationId="{05E4F91A-10C1-4555-73E9-8A21E1D7BCE8}"/>
          </ac:spMkLst>
        </pc:spChg>
        <pc:picChg chg="add mod">
          <ac:chgData name="Phillip Kaufman" userId="c001b2a046940d7c" providerId="LiveId" clId="{5CB25B10-5B1C-4017-B167-ED3104435743}" dt="2024-05-15T21:32:51.506" v="1483" actId="1076"/>
          <ac:picMkLst>
            <pc:docMk/>
            <pc:sldMk cId="806688974" sldId="968"/>
            <ac:picMk id="4" creationId="{08AF13AB-DE0D-4EB5-7CED-9F640FFB2D5C}"/>
          </ac:picMkLst>
        </pc:picChg>
        <pc:picChg chg="add del mod">
          <ac:chgData name="Phillip Kaufman" userId="c001b2a046940d7c" providerId="LiveId" clId="{5CB25B10-5B1C-4017-B167-ED3104435743}" dt="2024-05-15T21:25:39.014" v="1358" actId="21"/>
          <ac:picMkLst>
            <pc:docMk/>
            <pc:sldMk cId="806688974" sldId="968"/>
            <ac:picMk id="5" creationId="{875A8F71-2C59-303F-E5F8-5D4FAD05420F}"/>
          </ac:picMkLst>
        </pc:picChg>
        <pc:picChg chg="add mod">
          <ac:chgData name="Phillip Kaufman" userId="c001b2a046940d7c" providerId="LiveId" clId="{5CB25B10-5B1C-4017-B167-ED3104435743}" dt="2024-05-15T06:40:56.558" v="1271" actId="1076"/>
          <ac:picMkLst>
            <pc:docMk/>
            <pc:sldMk cId="806688974" sldId="968"/>
            <ac:picMk id="8" creationId="{3E193095-1374-DE79-267F-BA558403E1F9}"/>
          </ac:picMkLst>
        </pc:picChg>
        <pc:picChg chg="mod">
          <ac:chgData name="Phillip Kaufman" userId="c001b2a046940d7c" providerId="LiveId" clId="{5CB25B10-5B1C-4017-B167-ED3104435743}" dt="2024-05-15T21:33:25.202" v="1491" actId="1076"/>
          <ac:picMkLst>
            <pc:docMk/>
            <pc:sldMk cId="806688974" sldId="968"/>
            <ac:picMk id="11" creationId="{A3ACCFC6-5B95-3AAB-ECE6-20E64CEF8158}"/>
          </ac:picMkLst>
        </pc:picChg>
        <pc:picChg chg="add del mod">
          <ac:chgData name="Phillip Kaufman" userId="c001b2a046940d7c" providerId="LiveId" clId="{5CB25B10-5B1C-4017-B167-ED3104435743}" dt="2024-05-15T06:30:57.794" v="1145" actId="478"/>
          <ac:picMkLst>
            <pc:docMk/>
            <pc:sldMk cId="806688974" sldId="968"/>
            <ac:picMk id="12" creationId="{5E91EA9F-257C-A244-DEBA-406F17E8A337}"/>
          </ac:picMkLst>
        </pc:picChg>
        <pc:picChg chg="mod">
          <ac:chgData name="Phillip Kaufman" userId="c001b2a046940d7c" providerId="LiveId" clId="{5CB25B10-5B1C-4017-B167-ED3104435743}" dt="2024-05-15T06:29:44.277" v="1142" actId="1076"/>
          <ac:picMkLst>
            <pc:docMk/>
            <pc:sldMk cId="806688974" sldId="968"/>
            <ac:picMk id="13" creationId="{F7DF87E3-5D57-7675-603D-D441C3B83849}"/>
          </ac:picMkLst>
        </pc:picChg>
        <pc:picChg chg="add mod">
          <ac:chgData name="Phillip Kaufman" userId="c001b2a046940d7c" providerId="LiveId" clId="{5CB25B10-5B1C-4017-B167-ED3104435743}" dt="2024-05-15T21:33:28.184" v="1492" actId="1076"/>
          <ac:picMkLst>
            <pc:docMk/>
            <pc:sldMk cId="806688974" sldId="968"/>
            <ac:picMk id="14" creationId="{EED3C47A-050C-3384-CE47-938506913D94}"/>
          </ac:picMkLst>
        </pc:picChg>
        <pc:picChg chg="add mod">
          <ac:chgData name="Phillip Kaufman" userId="c001b2a046940d7c" providerId="LiveId" clId="{5CB25B10-5B1C-4017-B167-ED3104435743}" dt="2024-05-15T06:40:07.324" v="1250" actId="1076"/>
          <ac:picMkLst>
            <pc:docMk/>
            <pc:sldMk cId="806688974" sldId="968"/>
            <ac:picMk id="16" creationId="{3952CA5A-ACF7-6FAC-9EFC-536E53916D16}"/>
          </ac:picMkLst>
        </pc:picChg>
        <pc:picChg chg="add del">
          <ac:chgData name="Phillip Kaufman" userId="c001b2a046940d7c" providerId="LiveId" clId="{5CB25B10-5B1C-4017-B167-ED3104435743}" dt="2024-05-15T06:32:07.328" v="1147" actId="21"/>
          <ac:picMkLst>
            <pc:docMk/>
            <pc:sldMk cId="806688974" sldId="968"/>
            <ac:picMk id="18" creationId="{4A30D5C1-8A64-AD7B-B6EA-98379188F8B4}"/>
          </ac:picMkLst>
        </pc:picChg>
        <pc:cxnChg chg="add mod">
          <ac:chgData name="Phillip Kaufman" userId="c001b2a046940d7c" providerId="LiveId" clId="{5CB25B10-5B1C-4017-B167-ED3104435743}" dt="2024-05-15T06:41:00.817" v="1273" actId="14100"/>
          <ac:cxnSpMkLst>
            <pc:docMk/>
            <pc:sldMk cId="806688974" sldId="968"/>
            <ac:cxnSpMk id="20" creationId="{2B8B9F70-C868-5962-469B-A1D36875D1E0}"/>
          </ac:cxnSpMkLst>
        </pc:cxnChg>
        <pc:cxnChg chg="add mod">
          <ac:chgData name="Phillip Kaufman" userId="c001b2a046940d7c" providerId="LiveId" clId="{5CB25B10-5B1C-4017-B167-ED3104435743}" dt="2024-05-15T06:40:38.827" v="1259" actId="14100"/>
          <ac:cxnSpMkLst>
            <pc:docMk/>
            <pc:sldMk cId="806688974" sldId="968"/>
            <ac:cxnSpMk id="22" creationId="{974D212F-EDB6-532E-8693-B30E1F1BD39D}"/>
          </ac:cxnSpMkLst>
        </pc:cxnChg>
      </pc:sldChg>
      <pc:sldChg chg="modSp add del mod">
        <pc:chgData name="Phillip Kaufman" userId="c001b2a046940d7c" providerId="LiveId" clId="{5CB25B10-5B1C-4017-B167-ED3104435743}" dt="2024-05-16T08:01:16.341" v="2025" actId="1076"/>
        <pc:sldMkLst>
          <pc:docMk/>
          <pc:sldMk cId="711055371" sldId="969"/>
        </pc:sldMkLst>
        <pc:spChg chg="mod">
          <ac:chgData name="Phillip Kaufman" userId="c001b2a046940d7c" providerId="LiveId" clId="{5CB25B10-5B1C-4017-B167-ED3104435743}" dt="2024-05-16T08:01:16.341" v="2025" actId="1076"/>
          <ac:spMkLst>
            <pc:docMk/>
            <pc:sldMk cId="711055371" sldId="969"/>
            <ac:spMk id="10" creationId="{A0B572DD-BD48-372C-9089-0C25554C6283}"/>
          </ac:spMkLst>
        </pc:spChg>
      </pc:sldChg>
      <pc:sldChg chg="add del">
        <pc:chgData name="Phillip Kaufman" userId="c001b2a046940d7c" providerId="LiveId" clId="{5CB25B10-5B1C-4017-B167-ED3104435743}" dt="2024-05-15T21:39:14.302" v="1607" actId="47"/>
        <pc:sldMkLst>
          <pc:docMk/>
          <pc:sldMk cId="1826443957" sldId="970"/>
        </pc:sldMkLst>
      </pc:sldChg>
      <pc:sldChg chg="add">
        <pc:chgData name="Phillip Kaufman" userId="c001b2a046940d7c" providerId="LiveId" clId="{5CB25B10-5B1C-4017-B167-ED3104435743}" dt="2024-05-16T08:02:36.271" v="2064" actId="2890"/>
        <pc:sldMkLst>
          <pc:docMk/>
          <pc:sldMk cId="3078043614" sldId="9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organize text</a:t>
            </a:r>
          </a:p>
        </p:txBody>
      </p:sp>
      <p:sp>
        <p:nvSpPr>
          <p:cNvPr id="4" name="Slide Number Placeholder 3"/>
          <p:cNvSpPr>
            <a:spLocks noGrp="1"/>
          </p:cNvSpPr>
          <p:nvPr>
            <p:ph type="sldNum" sz="quarter" idx="5"/>
          </p:nvPr>
        </p:nvSpPr>
        <p:spPr/>
        <p:txBody>
          <a:bodyPr/>
          <a:lstStyle/>
          <a:p>
            <a:fld id="{A154F452-85BD-4268-B680-C313DBFDCEB3}" type="slidenum">
              <a:rPr lang="en-US" smtClean="0"/>
              <a:t>11</a:t>
            </a:fld>
            <a:endParaRPr lang="en-US"/>
          </a:p>
        </p:txBody>
      </p:sp>
    </p:spTree>
    <p:extLst>
      <p:ext uri="{BB962C8B-B14F-4D97-AF65-F5344CB8AC3E}">
        <p14:creationId xmlns:p14="http://schemas.microsoft.com/office/powerpoint/2010/main" val="891729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a:p>
            <a:pPr algn="ctr"/>
            <a:endParaRPr lang="en-US" dirty="0"/>
          </a:p>
          <a:p>
            <a:pPr algn="ctr"/>
            <a:r>
              <a:rPr lang="en-US" dirty="0"/>
              <a:t>What may be confusing is that the motion of a particle under linear drag may seem reversible, in the sense that we are able to, given the final position and momentum, reconstruct the initial values. Mathematically, it maps points one-to-one and would seem to satisfy DREV, even though it is not a Hamiltonian system. This is a perfect example of how focusing on just the points leads to the wrong physical intuition. Physically, we would say that a one meter range of position allows for more configurations than a one centimeter range, even though mathematically they have the same number of points. If we understand that states are infinitesimal areas of phase space, we can see that a dissipative system, though it does map the center points of infinitesimal areas one-to-one, it does not map the full infinitesimal area one-to-one. In this sense dissipative systems fail to be reversible.</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28</a:t>
            </a:fld>
            <a:endParaRPr lang="en-US"/>
          </a:p>
        </p:txBody>
      </p:sp>
    </p:spTree>
    <p:extLst>
      <p:ext uri="{BB962C8B-B14F-4D97-AF65-F5344CB8AC3E}">
        <p14:creationId xmlns:p14="http://schemas.microsoft.com/office/powerpoint/2010/main" val="2889222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call X the state of the system and Y the state of the environment</a:t>
            </a:r>
          </a:p>
          <a:p>
            <a:endParaRPr lang="en-US" dirty="0"/>
          </a:p>
          <a:p>
            <a:r>
              <a:rPr lang="en-US" dirty="0"/>
              <a:t>Structure of phase space exactly what is needed to do statistical mechanics - Comes out of invariance of the entropy under coordinate transformations</a:t>
            </a:r>
          </a:p>
        </p:txBody>
      </p:sp>
      <p:sp>
        <p:nvSpPr>
          <p:cNvPr id="4" name="Slide Number Placeholder 3"/>
          <p:cNvSpPr>
            <a:spLocks noGrp="1"/>
          </p:cNvSpPr>
          <p:nvPr>
            <p:ph type="sldNum" sz="quarter" idx="5"/>
          </p:nvPr>
        </p:nvSpPr>
        <p:spPr/>
        <p:txBody>
          <a:bodyPr/>
          <a:lstStyle/>
          <a:p>
            <a:fld id="{A154F452-85BD-4268-B680-C313DBFDCEB3}" type="slidenum">
              <a:rPr lang="en-US" smtClean="0"/>
              <a:t>29</a:t>
            </a:fld>
            <a:endParaRPr lang="en-US"/>
          </a:p>
        </p:txBody>
      </p:sp>
    </p:spTree>
    <p:extLst>
      <p:ext uri="{BB962C8B-B14F-4D97-AF65-F5344CB8AC3E}">
        <p14:creationId xmlns:p14="http://schemas.microsoft.com/office/powerpoint/2010/main" val="3120975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same system/env picture, but make the line dashed and a double arrow in between</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30</a:t>
            </a:fld>
            <a:endParaRPr lang="en-US"/>
          </a:p>
        </p:txBody>
      </p:sp>
    </p:spTree>
    <p:extLst>
      <p:ext uri="{BB962C8B-B14F-4D97-AF65-F5344CB8AC3E}">
        <p14:creationId xmlns:p14="http://schemas.microsoft.com/office/powerpoint/2010/main" val="481251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look for ideas for picture in textbooks, videos, </a:t>
            </a:r>
            <a:r>
              <a:rPr lang="en-US" dirty="0" err="1"/>
              <a:t>etc</a:t>
            </a:r>
            <a:r>
              <a:rPr lang="en-US" dirty="0"/>
              <a:t> about information theory?</a:t>
            </a:r>
          </a:p>
          <a:p>
            <a:r>
              <a:rPr lang="en-US" dirty="0"/>
              <a:t>TODO: with image, motivation – information entropy is number of bits needed to identify an elements, det/rev must mean the same information to identify past and future elements</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32</a:t>
            </a:fld>
            <a:endParaRPr lang="en-US"/>
          </a:p>
        </p:txBody>
      </p:sp>
    </p:spTree>
    <p:extLst>
      <p:ext uri="{BB962C8B-B14F-4D97-AF65-F5344CB8AC3E}">
        <p14:creationId xmlns:p14="http://schemas.microsoft.com/office/powerpoint/2010/main" val="685581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fact that determinism and reversibility is equivalent to conservation of information entropy should not be, in retrospect, surprising. Given a distribution, its information entropy quantifies the average amount of information needed to specify a particular element chosen according to that distribution. If the evolution is deterministic and reversible, giving the initial state is equivalent to giving the final state and therefore the information to describe one or the other must be the same. Determinism and reversibility, then, can be understood as the informational equivalence between past and future descriptions.</a:t>
            </a:r>
          </a:p>
        </p:txBody>
      </p:sp>
      <p:sp>
        <p:nvSpPr>
          <p:cNvPr id="4" name="Slide Number Placeholder 3"/>
          <p:cNvSpPr>
            <a:spLocks noGrp="1"/>
          </p:cNvSpPr>
          <p:nvPr>
            <p:ph type="sldNum" sz="quarter" idx="5"/>
          </p:nvPr>
        </p:nvSpPr>
        <p:spPr/>
        <p:txBody>
          <a:bodyPr/>
          <a:lstStyle/>
          <a:p>
            <a:fld id="{A154F452-85BD-4268-B680-C313DBFDCEB3}" type="slidenum">
              <a:rPr lang="en-US" smtClean="0"/>
              <a:t>33</a:t>
            </a:fld>
            <a:endParaRPr lang="en-US"/>
          </a:p>
        </p:txBody>
      </p:sp>
    </p:spTree>
    <p:extLst>
      <p:ext uri="{BB962C8B-B14F-4D97-AF65-F5344CB8AC3E}">
        <p14:creationId xmlns:p14="http://schemas.microsoft.com/office/powerpoint/2010/main" val="4130521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put the axis on the ellipses. Make them move according to the map</a:t>
            </a:r>
          </a:p>
          <a:p>
            <a:endParaRPr lang="en-US" dirty="0"/>
          </a:p>
          <a:p>
            <a:r>
              <a:rPr lang="en-US" dirty="0"/>
              <a:t>TODO: another slide to show that the ellipses can do (which is essentially analog to what the vectors and parallelogram could do)</a:t>
            </a:r>
          </a:p>
        </p:txBody>
      </p:sp>
      <p:sp>
        <p:nvSpPr>
          <p:cNvPr id="4" name="Slide Number Placeholder 3"/>
          <p:cNvSpPr>
            <a:spLocks noGrp="1"/>
          </p:cNvSpPr>
          <p:nvPr>
            <p:ph type="sldNum" sz="quarter" idx="5"/>
          </p:nvPr>
        </p:nvSpPr>
        <p:spPr/>
        <p:txBody>
          <a:bodyPr/>
          <a:lstStyle/>
          <a:p>
            <a:fld id="{A154F452-85BD-4268-B680-C313DBFDCEB3}" type="slidenum">
              <a:rPr lang="en-US" smtClean="0"/>
              <a:t>34</a:t>
            </a:fld>
            <a:endParaRPr lang="en-US"/>
          </a:p>
        </p:txBody>
      </p:sp>
    </p:spTree>
    <p:extLst>
      <p:ext uri="{BB962C8B-B14F-4D97-AF65-F5344CB8AC3E}">
        <p14:creationId xmlns:p14="http://schemas.microsoft.com/office/powerpoint/2010/main" val="4155197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move the tags in front</a:t>
            </a:r>
          </a:p>
        </p:txBody>
      </p:sp>
      <p:sp>
        <p:nvSpPr>
          <p:cNvPr id="4" name="Slide Number Placeholder 3"/>
          <p:cNvSpPr>
            <a:spLocks noGrp="1"/>
          </p:cNvSpPr>
          <p:nvPr>
            <p:ph type="sldNum" sz="quarter" idx="5"/>
          </p:nvPr>
        </p:nvSpPr>
        <p:spPr/>
        <p:txBody>
          <a:bodyPr/>
          <a:lstStyle/>
          <a:p>
            <a:fld id="{A154F452-85BD-4268-B680-C313DBFDCEB3}" type="slidenum">
              <a:rPr lang="en-US" smtClean="0"/>
              <a:t>36</a:t>
            </a:fld>
            <a:endParaRPr lang="en-US"/>
          </a:p>
        </p:txBody>
      </p:sp>
    </p:spTree>
    <p:extLst>
      <p:ext uri="{BB962C8B-B14F-4D97-AF65-F5344CB8AC3E}">
        <p14:creationId xmlns:p14="http://schemas.microsoft.com/office/powerpoint/2010/main" val="2679769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41</a:t>
            </a:fld>
            <a:endParaRPr lang="en-US"/>
          </a:p>
        </p:txBody>
      </p:sp>
    </p:spTree>
    <p:extLst>
      <p:ext uri="{BB962C8B-B14F-4D97-AF65-F5344CB8AC3E}">
        <p14:creationId xmlns:p14="http://schemas.microsoft.com/office/powerpoint/2010/main" val="3391918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fix sizes, space, …</a:t>
            </a:r>
          </a:p>
        </p:txBody>
      </p:sp>
      <p:sp>
        <p:nvSpPr>
          <p:cNvPr id="4" name="Slide Number Placeholder 3"/>
          <p:cNvSpPr>
            <a:spLocks noGrp="1"/>
          </p:cNvSpPr>
          <p:nvPr>
            <p:ph type="sldNum" sz="quarter" idx="5"/>
          </p:nvPr>
        </p:nvSpPr>
        <p:spPr/>
        <p:txBody>
          <a:bodyPr/>
          <a:lstStyle/>
          <a:p>
            <a:fld id="{A154F452-85BD-4268-B680-C313DBFDCEB3}" type="slidenum">
              <a:rPr lang="en-US" smtClean="0"/>
              <a:t>13</a:t>
            </a:fld>
            <a:endParaRPr lang="en-US"/>
          </a:p>
        </p:txBody>
      </p:sp>
    </p:spTree>
    <p:extLst>
      <p:ext uri="{BB962C8B-B14F-4D97-AF65-F5344CB8AC3E}">
        <p14:creationId xmlns:p14="http://schemas.microsoft.com/office/powerpoint/2010/main" val="1521428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final composition</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18</a:t>
            </a:fld>
            <a:endParaRPr lang="en-US"/>
          </a:p>
        </p:txBody>
      </p:sp>
    </p:spTree>
    <p:extLst>
      <p:ext uri="{BB962C8B-B14F-4D97-AF65-F5344CB8AC3E}">
        <p14:creationId xmlns:p14="http://schemas.microsoft.com/office/powerpoint/2010/main" val="2567779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final composition</a:t>
            </a:r>
          </a:p>
        </p:txBody>
      </p:sp>
      <p:sp>
        <p:nvSpPr>
          <p:cNvPr id="4" name="Slide Number Placeholder 3"/>
          <p:cNvSpPr>
            <a:spLocks noGrp="1"/>
          </p:cNvSpPr>
          <p:nvPr>
            <p:ph type="sldNum" sz="quarter" idx="5"/>
          </p:nvPr>
        </p:nvSpPr>
        <p:spPr/>
        <p:txBody>
          <a:bodyPr/>
          <a:lstStyle/>
          <a:p>
            <a:fld id="{A154F452-85BD-4268-B680-C313DBFDCEB3}" type="slidenum">
              <a:rPr lang="en-US" smtClean="0"/>
              <a:t>19</a:t>
            </a:fld>
            <a:endParaRPr lang="en-US"/>
          </a:p>
        </p:txBody>
      </p:sp>
    </p:spTree>
    <p:extLst>
      <p:ext uri="{BB962C8B-B14F-4D97-AF65-F5344CB8AC3E}">
        <p14:creationId xmlns:p14="http://schemas.microsoft.com/office/powerpoint/2010/main" val="1409698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transport v and w as the map would (i.e. rotation)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add other slides to show how the pair </a:t>
            </a:r>
            <a:r>
              <a:rPr lang="en-US" dirty="0" err="1"/>
              <a:t>v,w</a:t>
            </a:r>
            <a:r>
              <a:rPr lang="en-US" dirty="0"/>
              <a:t> can and cannot be transported (e.g. they can keep the angle, and change the length with the same area, cannot change the area. Can change the angle (with the same area). Cannot change orientation (i.e. they cannot flip)</a:t>
            </a:r>
          </a:p>
        </p:txBody>
      </p:sp>
      <p:sp>
        <p:nvSpPr>
          <p:cNvPr id="4" name="Slide Number Placeholder 3"/>
          <p:cNvSpPr>
            <a:spLocks noGrp="1"/>
          </p:cNvSpPr>
          <p:nvPr>
            <p:ph type="sldNum" sz="quarter" idx="5"/>
          </p:nvPr>
        </p:nvSpPr>
        <p:spPr/>
        <p:txBody>
          <a:bodyPr/>
          <a:lstStyle/>
          <a:p>
            <a:fld id="{A154F452-85BD-4268-B680-C313DBFDCEB3}" type="slidenum">
              <a:rPr lang="en-US" smtClean="0"/>
              <a:t>20</a:t>
            </a:fld>
            <a:endParaRPr lang="en-US"/>
          </a:p>
        </p:txBody>
      </p:sp>
    </p:spTree>
    <p:extLst>
      <p:ext uri="{BB962C8B-B14F-4D97-AF65-F5344CB8AC3E}">
        <p14:creationId xmlns:p14="http://schemas.microsoft.com/office/powerpoint/2010/main" val="170729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take the picture from the other slide</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24</a:t>
            </a:fld>
            <a:endParaRPr lang="en-US"/>
          </a:p>
        </p:txBody>
      </p:sp>
    </p:spTree>
    <p:extLst>
      <p:ext uri="{BB962C8B-B14F-4D97-AF65-F5344CB8AC3E}">
        <p14:creationId xmlns:p14="http://schemas.microsoft.com/office/powerpoint/2010/main" val="3292047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search in Wikipedia images on fluid mechanics and continuum mechanics</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25</a:t>
            </a:fld>
            <a:endParaRPr lang="en-US"/>
          </a:p>
        </p:txBody>
      </p:sp>
    </p:spTree>
    <p:extLst>
      <p:ext uri="{BB962C8B-B14F-4D97-AF65-F5344CB8AC3E}">
        <p14:creationId xmlns:p14="http://schemas.microsoft.com/office/powerpoint/2010/main" val="1095924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search in Wikipedia images on fluid mechanics and continuum mechanics</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a:p>
            <a:pPr algn="ct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26</a:t>
            </a:fld>
            <a:endParaRPr lang="en-US"/>
          </a:p>
        </p:txBody>
      </p:sp>
    </p:spTree>
    <p:extLst>
      <p:ext uri="{BB962C8B-B14F-4D97-AF65-F5344CB8AC3E}">
        <p14:creationId xmlns:p14="http://schemas.microsoft.com/office/powerpoint/2010/main" val="2633649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dirty="0"/>
          </a:p>
          <a:p>
            <a:pPr algn="ctr"/>
            <a:r>
              <a:rPr lang="en-US" dirty="0"/>
              <a:t>From Book: “Note that by reversible here we mean that given the final state we can reconstruct the initial state. Given that areas measure the number of states, DR-EV is equivalent to DR-VOL, which means this is another characterization of Hamiltonian mechanics. We can also see a connection to DR-DEN. If we assign a density to an initial state, and we claim that all and only the elements that start in that initial state will end in a particular final state, we will expect the density of the corresponding final state to match. That is, if the evolution is deterministic and reversible, it may shuffle around a distribution, but it will never be able to spread it or concentrate it”</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27</a:t>
            </a:fld>
            <a:endParaRPr lang="en-US"/>
          </a:p>
        </p:txBody>
      </p:sp>
    </p:spTree>
    <p:extLst>
      <p:ext uri="{BB962C8B-B14F-4D97-AF65-F5344CB8AC3E}">
        <p14:creationId xmlns:p14="http://schemas.microsoft.com/office/powerpoint/2010/main" val="3773770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5/16/2024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5/16/2024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5/16/2024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5/16/2024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5/16/2024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5/16/2024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5/16/2024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5/16/2024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5/16/2024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5/16/2024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5/16/2024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5/16/2024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9.png"/><Relationship Id="rId7" Type="http://schemas.openxmlformats.org/officeDocument/2006/relationships/image" Target="../media/image6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1110.png"/><Relationship Id="rId5" Type="http://schemas.openxmlformats.org/officeDocument/2006/relationships/image" Target="../media/image1011.png"/><Relationship Id="rId9" Type="http://schemas.openxmlformats.org/officeDocument/2006/relationships/image" Target="../media/image44.png"/></Relationships>
</file>

<file path=ppt/slides/_rels/slide11.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45.png"/><Relationship Id="rId7" Type="http://schemas.openxmlformats.org/officeDocument/2006/relationships/image" Target="../media/image11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11.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69.png"/></Relationships>
</file>

<file path=ppt/slides/_rels/slide12.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75.png"/><Relationship Id="rId7" Type="http://schemas.openxmlformats.org/officeDocument/2006/relationships/image" Target="../media/image1110.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1011.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69.png"/></Relationships>
</file>

<file path=ppt/slides/_rels/slide13.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53.png"/><Relationship Id="rId7" Type="http://schemas.openxmlformats.org/officeDocument/2006/relationships/image" Target="../media/image6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10.png"/><Relationship Id="rId11" Type="http://schemas.openxmlformats.org/officeDocument/2006/relationships/image" Target="../media/image56.png"/><Relationship Id="rId5" Type="http://schemas.openxmlformats.org/officeDocument/2006/relationships/image" Target="../media/image1011.png"/><Relationship Id="rId10" Type="http://schemas.openxmlformats.org/officeDocument/2006/relationships/image" Target="../media/image55.png"/><Relationship Id="rId9" Type="http://schemas.openxmlformats.org/officeDocument/2006/relationships/image" Target="../media/image5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453.png"/><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 Id="rId5" Type="http://schemas.openxmlformats.org/officeDocument/2006/relationships/image" Target="../media/image82.png"/><Relationship Id="rId4" Type="http://schemas.openxmlformats.org/officeDocument/2006/relationships/image" Target="../media/image81.png"/><Relationship Id="rId9" Type="http://schemas.openxmlformats.org/officeDocument/2006/relationships/image" Target="../media/image483.png"/></Relationships>
</file>

<file path=ppt/slides/_rels/slide16.xml.rels><?xml version="1.0" encoding="UTF-8" standalone="yes"?>
<Relationships xmlns="http://schemas.openxmlformats.org/package/2006/relationships"><Relationship Id="rId8" Type="http://schemas.openxmlformats.org/officeDocument/2006/relationships/image" Target="../media/image453.png"/><Relationship Id="rId3" Type="http://schemas.openxmlformats.org/officeDocument/2006/relationships/image" Target="../media/image86.png"/><Relationship Id="rId7" Type="http://schemas.openxmlformats.org/officeDocument/2006/relationships/image" Target="../media/image412.png"/><Relationship Id="rId2"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59.png"/><Relationship Id="rId11" Type="http://schemas.openxmlformats.org/officeDocument/2006/relationships/image" Target="../media/image483.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s>
</file>

<file path=ppt/slides/_rels/slide17.xml.rels><?xml version="1.0" encoding="UTF-8" standalone="yes"?>
<Relationships xmlns="http://schemas.openxmlformats.org/package/2006/relationships"><Relationship Id="rId8" Type="http://schemas.openxmlformats.org/officeDocument/2006/relationships/image" Target="../media/image61.png"/><Relationship Id="rId7" Type="http://schemas.openxmlformats.org/officeDocument/2006/relationships/image" Target="../media/image412.png"/><Relationship Id="rId12" Type="http://schemas.openxmlformats.org/officeDocument/2006/relationships/image" Target="../media/image63.png"/><Relationship Id="rId2" Type="http://schemas.openxmlformats.org/officeDocument/2006/relationships/image" Target="../media/image60.png"/><Relationship Id="rId1" Type="http://schemas.openxmlformats.org/officeDocument/2006/relationships/slideLayout" Target="../slideLayouts/slideLayout7.xml"/><Relationship Id="rId11" Type="http://schemas.openxmlformats.org/officeDocument/2006/relationships/image" Target="../media/image62.png"/><Relationship Id="rId10" Type="http://schemas.openxmlformats.org/officeDocument/2006/relationships/image" Target="../media/image483.png"/><Relationship Id="rId9" Type="http://schemas.openxmlformats.org/officeDocument/2006/relationships/image" Target="../media/image453.png"/></Relationships>
</file>

<file path=ppt/slides/_rels/slide18.xml.rels><?xml version="1.0" encoding="UTF-8" standalone="yes"?>
<Relationships xmlns="http://schemas.openxmlformats.org/package/2006/relationships"><Relationship Id="rId8" Type="http://schemas.openxmlformats.org/officeDocument/2006/relationships/image" Target="../media/image453.png"/><Relationship Id="rId3" Type="http://schemas.openxmlformats.org/officeDocument/2006/relationships/image" Target="../media/image6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7.png"/><Relationship Id="rId10" Type="http://schemas.openxmlformats.org/officeDocument/2006/relationships/image" Target="../media/image65.png"/><Relationship Id="rId9" Type="http://schemas.openxmlformats.org/officeDocument/2006/relationships/image" Target="../media/image483.png"/></Relationships>
</file>

<file path=ppt/slides/_rels/slide19.xml.rels><?xml version="1.0" encoding="UTF-8" standalone="yes"?>
<Relationships xmlns="http://schemas.openxmlformats.org/package/2006/relationships"><Relationship Id="rId3" Type="http://schemas.openxmlformats.org/officeDocument/2006/relationships/image" Target="../media/image42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7.png"/><Relationship Id="rId4" Type="http://schemas.openxmlformats.org/officeDocument/2006/relationships/image" Target="../media/image6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83.png"/><Relationship Id="rId18" Type="http://schemas.openxmlformats.org/officeDocument/2006/relationships/image" Target="../media/image71.png"/><Relationship Id="rId21" Type="http://schemas.openxmlformats.org/officeDocument/2006/relationships/image" Target="../media/image73.png"/><Relationship Id="rId7" Type="http://schemas.openxmlformats.org/officeDocument/2006/relationships/image" Target="../media/image101.png"/><Relationship Id="rId12" Type="http://schemas.openxmlformats.org/officeDocument/2006/relationships/image" Target="../media/image452.png"/><Relationship Id="rId17" Type="http://schemas.openxmlformats.org/officeDocument/2006/relationships/image" Target="../media/image70.png"/><Relationship Id="rId2" Type="http://schemas.openxmlformats.org/officeDocument/2006/relationships/notesSlide" Target="../notesSlides/notesSlide5.xml"/><Relationship Id="rId16" Type="http://schemas.openxmlformats.org/officeDocument/2006/relationships/image" Target="../media/image401.png"/><Relationship Id="rId20" Type="http://schemas.openxmlformats.org/officeDocument/2006/relationships/image" Target="../media/image441.png"/><Relationship Id="rId1" Type="http://schemas.openxmlformats.org/officeDocument/2006/relationships/slideLayout" Target="../slideLayouts/slideLayout7.xml"/><Relationship Id="rId6" Type="http://schemas.openxmlformats.org/officeDocument/2006/relationships/image" Target="../media/image100.png"/><Relationship Id="rId11" Type="http://schemas.openxmlformats.org/officeDocument/2006/relationships/image" Target="../media/image105.png"/><Relationship Id="rId15" Type="http://schemas.openxmlformats.org/officeDocument/2006/relationships/image" Target="../media/image391.png"/><Relationship Id="rId10" Type="http://schemas.openxmlformats.org/officeDocument/2006/relationships/image" Target="../media/image104.png"/><Relationship Id="rId19" Type="http://schemas.openxmlformats.org/officeDocument/2006/relationships/image" Target="../media/image72.png"/><Relationship Id="rId9" Type="http://schemas.openxmlformats.org/officeDocument/2006/relationships/image" Target="../media/image442.png"/><Relationship Id="rId14" Type="http://schemas.openxmlformats.org/officeDocument/2006/relationships/image" Target="../media/image1110.png"/></Relationships>
</file>

<file path=ppt/slides/_rels/slide21.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4" Type="http://schemas.openxmlformats.org/officeDocument/2006/relationships/image" Target="../media/image109.png"/></Relationships>
</file>

<file path=ppt/slides/_rels/slide22.xml.rels><?xml version="1.0" encoding="UTF-8" standalone="yes"?>
<Relationships xmlns="http://schemas.openxmlformats.org/package/2006/relationships"><Relationship Id="rId8" Type="http://schemas.openxmlformats.org/officeDocument/2006/relationships/image" Target="../media/image453.png"/><Relationship Id="rId7" Type="http://schemas.openxmlformats.org/officeDocument/2006/relationships/image" Target="../media/image492.png"/><Relationship Id="rId2" Type="http://schemas.openxmlformats.org/officeDocument/2006/relationships/image" Target="../media/image111.png"/><Relationship Id="rId1" Type="http://schemas.openxmlformats.org/officeDocument/2006/relationships/slideLayout" Target="../slideLayouts/slideLayout7.xml"/><Relationship Id="rId6" Type="http://schemas.openxmlformats.org/officeDocument/2006/relationships/image" Target="../media/image48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411.png"/><Relationship Id="rId18" Type="http://schemas.openxmlformats.org/officeDocument/2006/relationships/image" Target="../media/image422.png"/><Relationship Id="rId3" Type="http://schemas.openxmlformats.org/officeDocument/2006/relationships/image" Target="../media/image451.png"/><Relationship Id="rId7" Type="http://schemas.openxmlformats.org/officeDocument/2006/relationships/image" Target="../media/image401.png"/><Relationship Id="rId2" Type="http://schemas.openxmlformats.org/officeDocument/2006/relationships/notesSlide" Target="../notesSlides/notesSlide6.xml"/><Relationship Id="rId20" Type="http://schemas.openxmlformats.org/officeDocument/2006/relationships/image" Target="../media/image441.png"/><Relationship Id="rId1" Type="http://schemas.openxmlformats.org/officeDocument/2006/relationships/slideLayout" Target="../slideLayouts/slideLayout7.xml"/><Relationship Id="rId6" Type="http://schemas.openxmlformats.org/officeDocument/2006/relationships/image" Target="../media/image391.png"/><Relationship Id="rId5" Type="http://schemas.openxmlformats.org/officeDocument/2006/relationships/image" Target="../media/image491.png"/><Relationship Id="rId19" Type="http://schemas.openxmlformats.org/officeDocument/2006/relationships/image" Target="../media/image432.png"/><Relationship Id="rId4" Type="http://schemas.openxmlformats.org/officeDocument/2006/relationships/image" Target="../media/image481.png"/></Relationships>
</file>

<file path=ppt/slides/_rels/slide2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6.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4.png"/><Relationship Id="rId7" Type="http://schemas.openxmlformats.org/officeDocument/2006/relationships/image" Target="../media/image8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78.png"/><Relationship Id="rId4" Type="http://schemas.openxmlformats.org/officeDocument/2006/relationships/image" Target="../media/image77.png"/></Relationships>
</file>

<file path=ppt/slides/_rels/slide2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99.png"/><Relationship Id="rId5" Type="http://schemas.openxmlformats.org/officeDocument/2006/relationships/image" Target="../media/image640.png"/><Relationship Id="rId4" Type="http://schemas.openxmlformats.org/officeDocument/2006/relationships/image" Target="../media/image63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8.png"/><Relationship Id="rId7" Type="http://schemas.openxmlformats.org/officeDocument/2006/relationships/image" Target="../media/image12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s>
</file>

<file path=ppt/slides/_rels/slide33.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3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30.png"/><Relationship Id="rId5" Type="http://schemas.openxmlformats.org/officeDocument/2006/relationships/image" Target="../media/image420.png"/><Relationship Id="rId4" Type="http://schemas.openxmlformats.org/officeDocument/2006/relationships/image" Target="../media/image126.png"/></Relationships>
</file>

<file path=ppt/slides/_rels/slide35.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770.png"/><Relationship Id="rId7" Type="http://schemas.openxmlformats.org/officeDocument/2006/relationships/image" Target="../media/image94.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91.png"/><Relationship Id="rId5" Type="http://schemas.openxmlformats.org/officeDocument/2006/relationships/image" Target="../media/image901.png"/><Relationship Id="rId4" Type="http://schemas.openxmlformats.org/officeDocument/2006/relationships/image" Target="../media/image780.png"/><Relationship Id="rId9" Type="http://schemas.openxmlformats.org/officeDocument/2006/relationships/image" Target="../media/image9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40.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40.png"/><Relationship Id="rId7" Type="http://schemas.openxmlformats.org/officeDocument/2006/relationships/image" Target="../media/image1800.png"/><Relationship Id="rId2"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1700.png"/><Relationship Id="rId5" Type="http://schemas.openxmlformats.org/officeDocument/2006/relationships/image" Target="../media/image161.png"/><Relationship Id="rId4" Type="http://schemas.openxmlformats.org/officeDocument/2006/relationships/image" Target="../media/image150.png"/></Relationships>
</file>

<file path=ppt/slides/_rels/slide41.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000.png"/></Relationships>
</file>

<file path=ppt/slides/_rels/slide42.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70.png"/><Relationship Id="rId7" Type="http://schemas.openxmlformats.org/officeDocument/2006/relationships/image" Target="../media/image400.png"/><Relationship Id="rId2" Type="http://schemas.openxmlformats.org/officeDocument/2006/relationships/image" Target="../media/image360.png"/><Relationship Id="rId1" Type="http://schemas.openxmlformats.org/officeDocument/2006/relationships/slideLayout" Target="../slideLayouts/slideLayout7.xml"/><Relationship Id="rId6" Type="http://schemas.openxmlformats.org/officeDocument/2006/relationships/image" Target="../media/image1010.png"/><Relationship Id="rId11" Type="http://schemas.openxmlformats.org/officeDocument/2006/relationships/image" Target="../media/image440.png"/><Relationship Id="rId5" Type="http://schemas.openxmlformats.org/officeDocument/2006/relationships/image" Target="../media/image390.png"/><Relationship Id="rId10" Type="http://schemas.openxmlformats.org/officeDocument/2006/relationships/image" Target="../media/image431.png"/><Relationship Id="rId4" Type="http://schemas.openxmlformats.org/officeDocument/2006/relationships/image" Target="../media/image380.png"/><Relationship Id="rId9" Type="http://schemas.openxmlformats.org/officeDocument/2006/relationships/image" Target="../media/image421.png"/></Relationships>
</file>

<file path=ppt/slides/_rels/slide43.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60.png"/><Relationship Id="rId7" Type="http://schemas.openxmlformats.org/officeDocument/2006/relationships/image" Target="../media/image490.png"/><Relationship Id="rId2" Type="http://schemas.openxmlformats.org/officeDocument/2006/relationships/image" Target="../media/image450.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160.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21.png"/><Relationship Id="rId5" Type="http://schemas.openxmlformats.org/officeDocument/2006/relationships/image" Target="../media/image13.png"/><Relationship Id="rId10" Type="http://schemas.openxmlformats.org/officeDocument/2006/relationships/image" Target="../media/image20.png"/><Relationship Id="rId4" Type="http://schemas.openxmlformats.org/officeDocument/2006/relationships/image" Target="../media/image12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3.png"/><Relationship Id="rId7" Type="http://schemas.openxmlformats.org/officeDocument/2006/relationships/image" Target="../media/image13.png"/><Relationship Id="rId12" Type="http://schemas.openxmlformats.org/officeDocument/2006/relationships/image" Target="../media/image28.png"/><Relationship Id="rId2" Type="http://schemas.openxmlformats.org/officeDocument/2006/relationships/image" Target="../media/image210.png"/><Relationship Id="rId1" Type="http://schemas.openxmlformats.org/officeDocument/2006/relationships/slideLayout" Target="../slideLayouts/slideLayout7.xml"/><Relationship Id="rId6" Type="http://schemas.openxmlformats.org/officeDocument/2006/relationships/image" Target="../media/image124.png"/><Relationship Id="rId11" Type="http://schemas.openxmlformats.org/officeDocument/2006/relationships/image" Target="../media/image27.png"/><Relationship Id="rId5" Type="http://schemas.openxmlformats.org/officeDocument/2006/relationships/image" Target="../media/image1110.png"/><Relationship Id="rId10" Type="http://schemas.openxmlformats.org/officeDocument/2006/relationships/image" Target="../media/image25.png"/><Relationship Id="rId4" Type="http://schemas.openxmlformats.org/officeDocument/2006/relationships/image" Target="../media/image1011.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31.png"/><Relationship Id="rId12" Type="http://schemas.openxmlformats.org/officeDocument/2006/relationships/image" Target="../media/image3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2.png"/><Relationship Id="rId5" Type="http://schemas.openxmlformats.org/officeDocument/2006/relationships/image" Target="../media/image29.png"/><Relationship Id="rId15" Type="http://schemas.openxmlformats.org/officeDocument/2006/relationships/image" Target="../media/image36.png"/><Relationship Id="rId10" Type="http://schemas.openxmlformats.org/officeDocument/2006/relationships/image" Target="../media/image311.png"/><Relationship Id="rId4" Type="http://schemas.openxmlformats.org/officeDocument/2006/relationships/image" Target="../media/image26.png"/><Relationship Id="rId9" Type="http://schemas.openxmlformats.org/officeDocument/2006/relationships/image" Target="../media/image301.png"/><Relationship Id="rId14" Type="http://schemas.openxmlformats.org/officeDocument/2006/relationships/image" Target="../media/image35.png"/></Relationships>
</file>

<file path=ppt/slides/_rels/slide8.xml.rels><?xml version="1.0" encoding="UTF-8" standalone="yes"?>
<Relationships xmlns="http://schemas.openxmlformats.org/package/2006/relationships"><Relationship Id="rId13" Type="http://schemas.openxmlformats.org/officeDocument/2006/relationships/image" Target="../media/image381.png"/><Relationship Id="rId18" Type="http://schemas.openxmlformats.org/officeDocument/2006/relationships/image" Target="../media/image24.png"/><Relationship Id="rId3" Type="http://schemas.openxmlformats.org/officeDocument/2006/relationships/image" Target="../media/image38.png"/><Relationship Id="rId21" Type="http://schemas.openxmlformats.org/officeDocument/2006/relationships/image" Target="../media/image30.png"/><Relationship Id="rId17" Type="http://schemas.openxmlformats.org/officeDocument/2006/relationships/image" Target="../media/image22.png"/><Relationship Id="rId2" Type="http://schemas.openxmlformats.org/officeDocument/2006/relationships/image" Target="../media/image37.png"/><Relationship Id="rId16" Type="http://schemas.openxmlformats.org/officeDocument/2006/relationships/image" Target="../media/image39.png"/><Relationship Id="rId20" Type="http://schemas.openxmlformats.org/officeDocument/2006/relationships/image" Target="../media/image29.png"/><Relationship Id="rId1" Type="http://schemas.openxmlformats.org/officeDocument/2006/relationships/slideLayout" Target="../slideLayouts/slideLayout7.xml"/><Relationship Id="rId11" Type="http://schemas.openxmlformats.org/officeDocument/2006/relationships/image" Target="../media/image361.png"/><Relationship Id="rId15" Type="http://schemas.openxmlformats.org/officeDocument/2006/relationships/image" Target="../media/image47.png"/><Relationship Id="rId19" Type="http://schemas.openxmlformats.org/officeDocument/2006/relationships/image" Target="../media/image26.png"/><Relationship Id="rId14" Type="http://schemas.openxmlformats.org/officeDocument/2006/relationships/image" Target="../media/image46.png"/><Relationship Id="rId22"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41.png"/><Relationship Id="rId7" Type="http://schemas.openxmlformats.org/officeDocument/2006/relationships/image" Target="../media/image58.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1110.png"/><Relationship Id="rId4" Type="http://schemas.openxmlformats.org/officeDocument/2006/relationships/image" Target="../media/image1011.png"/><Relationship Id="rId9"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Reversing Hamiltonian Mechanics </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10</a:t>
            </a:fld>
            <a:endParaRPr lang="en-US"/>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C9400458-AB81-BDE9-7488-DA1010731433}"/>
                  </a:ext>
                </a:extLst>
              </p:cNvPr>
              <p:cNvSpPr/>
              <p:nvPr/>
            </p:nvSpPr>
            <p:spPr>
              <a:xfrm>
                <a:off x="479158" y="118612"/>
                <a:ext cx="6241067" cy="59045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4800" i="1" smtClean="0">
                              <a:latin typeface="Cambria Math" panose="02040503050406030204" pitchFamily="18" charset="0"/>
                            </a:rPr>
                          </m:ctrlPr>
                        </m:naryPr>
                        <m:sub/>
                        <m:sup/>
                        <m:e>
                          <m:d>
                            <m:dPr>
                              <m:ctrlPr>
                                <a:rPr lang="en-US" sz="4800" i="1">
                                  <a:latin typeface="Cambria Math" panose="02040503050406030204" pitchFamily="18" charset="0"/>
                                </a:rPr>
                              </m:ctrlPr>
                            </m:dPr>
                            <m:e>
                              <m:sSup>
                                <m:sSupPr>
                                  <m:ctrlPr>
                                    <a:rPr lang="en-US" sz="4800" i="1">
                                      <a:latin typeface="Cambria Math" panose="02040503050406030204" pitchFamily="18" charset="0"/>
                                    </a:rPr>
                                  </m:ctrlPr>
                                </m:sSupPr>
                                <m:e>
                                  <m:r>
                                    <a:rPr lang="en-US" sz="4800" i="1">
                                      <a:latin typeface="Cambria Math" panose="02040503050406030204" pitchFamily="18" charset="0"/>
                                    </a:rPr>
                                    <m:t>𝑆</m:t>
                                  </m:r>
                                </m:e>
                                <m:sup>
                                  <m:r>
                                    <a:rPr lang="en-US" sz="4800" i="1">
                                      <a:latin typeface="Cambria Math" panose="02040503050406030204" pitchFamily="18" charset="0"/>
                                    </a:rPr>
                                    <m:t>𝑞</m:t>
                                  </m:r>
                                </m:sup>
                              </m:sSup>
                              <m:r>
                                <a:rPr lang="en-US" sz="4800" i="1">
                                  <a:latin typeface="Cambria Math" panose="02040503050406030204" pitchFamily="18" charset="0"/>
                                </a:rPr>
                                <m:t>𝑑𝑝</m:t>
                              </m:r>
                              <m:r>
                                <a:rPr lang="en-US" sz="4800" i="1">
                                  <a:latin typeface="Cambria Math" panose="02040503050406030204" pitchFamily="18" charset="0"/>
                                </a:rPr>
                                <m:t>−</m:t>
                              </m:r>
                              <m:sSup>
                                <m:sSupPr>
                                  <m:ctrlPr>
                                    <a:rPr lang="en-US" sz="4800" i="1">
                                      <a:latin typeface="Cambria Math" panose="02040503050406030204" pitchFamily="18" charset="0"/>
                                    </a:rPr>
                                  </m:ctrlPr>
                                </m:sSupPr>
                                <m:e>
                                  <m:r>
                                    <a:rPr lang="en-US" sz="4800" i="1">
                                      <a:latin typeface="Cambria Math" panose="02040503050406030204" pitchFamily="18" charset="0"/>
                                    </a:rPr>
                                    <m:t>𝑆</m:t>
                                  </m:r>
                                </m:e>
                                <m:sup>
                                  <m:r>
                                    <a:rPr lang="en-US" sz="4800" i="1">
                                      <a:latin typeface="Cambria Math" panose="02040503050406030204" pitchFamily="18" charset="0"/>
                                    </a:rPr>
                                    <m:t>𝑝</m:t>
                                  </m:r>
                                </m:sup>
                              </m:sSup>
                              <m:r>
                                <a:rPr lang="en-US" sz="4800" i="1">
                                  <a:latin typeface="Cambria Math" panose="02040503050406030204" pitchFamily="18" charset="0"/>
                                </a:rPr>
                                <m:t>𝑑𝑞</m:t>
                              </m:r>
                            </m:e>
                          </m:d>
                        </m:e>
                      </m:nary>
                      <m:r>
                        <a:rPr lang="en-US" sz="4800" i="1">
                          <a:latin typeface="Cambria Math" panose="02040503050406030204" pitchFamily="18" charset="0"/>
                        </a:rPr>
                        <m:t>=</m:t>
                      </m:r>
                    </m:oMath>
                  </m:oMathPara>
                </a14:m>
                <a:endParaRPr lang="en-US" sz="4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4800" i="1">
                              <a:latin typeface="Cambria Math" panose="02040503050406030204" pitchFamily="18" charset="0"/>
                            </a:rPr>
                          </m:ctrlPr>
                        </m:naryPr>
                        <m:sub/>
                        <m:sup/>
                        <m:e>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m:t>
                              </m:r>
                            </m:e>
                            <m:sub>
                              <m:r>
                                <a:rPr lang="en-US" sz="4800" i="1">
                                  <a:latin typeface="Cambria Math" panose="02040503050406030204" pitchFamily="18" charset="0"/>
                                </a:rPr>
                                <m:t>𝑝</m:t>
                              </m:r>
                            </m:sub>
                          </m:sSub>
                          <m:r>
                            <a:rPr lang="en-US" sz="4800" i="1">
                              <a:latin typeface="Cambria Math" panose="02040503050406030204" pitchFamily="18" charset="0"/>
                            </a:rPr>
                            <m:t>𝐻𝑑𝑝</m:t>
                          </m:r>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m:t>
                              </m:r>
                            </m:e>
                            <m:sub>
                              <m:r>
                                <a:rPr lang="en-US" sz="4800" i="1">
                                  <a:latin typeface="Cambria Math" panose="02040503050406030204" pitchFamily="18" charset="0"/>
                                </a:rPr>
                                <m:t>𝑞</m:t>
                              </m:r>
                            </m:sub>
                          </m:sSub>
                          <m:r>
                            <a:rPr lang="en-US" sz="4800" i="1">
                              <a:latin typeface="Cambria Math" panose="02040503050406030204" pitchFamily="18" charset="0"/>
                            </a:rPr>
                            <m:t>𝐻𝑑𝑞</m:t>
                          </m:r>
                          <m:r>
                            <a:rPr lang="en-US" sz="4800" i="1">
                              <a:latin typeface="Cambria Math" panose="02040503050406030204" pitchFamily="18" charset="0"/>
                            </a:rPr>
                            <m:t>)=</m:t>
                          </m:r>
                        </m:e>
                      </m:nary>
                    </m:oMath>
                  </m:oMathPara>
                </a14:m>
                <a:endParaRPr lang="en-US" sz="4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4800" i="1">
                              <a:latin typeface="Cambria Math" panose="02040503050406030204" pitchFamily="18" charset="0"/>
                            </a:rPr>
                          </m:ctrlPr>
                        </m:naryPr>
                        <m:sub/>
                        <m:sup/>
                        <m:e>
                          <m:r>
                            <a:rPr lang="en-US" sz="4800" i="1">
                              <a:latin typeface="Cambria Math" panose="02040503050406030204" pitchFamily="18" charset="0"/>
                            </a:rPr>
                            <m:t>𝑑𝐻</m:t>
                          </m:r>
                          <m:r>
                            <a:rPr lang="en-US" sz="4800" i="1">
                              <a:latin typeface="Cambria Math" panose="02040503050406030204" pitchFamily="18" charset="0"/>
                            </a:rPr>
                            <m:t>=0</m:t>
                          </m:r>
                        </m:e>
                      </m:nary>
                      <m:r>
                        <a:rPr lang="en-US" sz="4800" b="0" i="1" smtClean="0">
                          <a:latin typeface="Cambria Math" panose="02040503050406030204" pitchFamily="18" charset="0"/>
                        </a:rPr>
                        <m:t>        </m:t>
                      </m:r>
                    </m:oMath>
                  </m:oMathPara>
                </a14:m>
                <a:endParaRPr lang="en-US" sz="4800" dirty="0"/>
              </a:p>
            </p:txBody>
          </p:sp>
        </mc:Choice>
        <mc:Fallback>
          <p:sp>
            <p:nvSpPr>
              <p:cNvPr id="4" name="Rectangle 3">
                <a:extLst>
                  <a:ext uri="{FF2B5EF4-FFF2-40B4-BE49-F238E27FC236}">
                    <a16:creationId xmlns:a16="http://schemas.microsoft.com/office/drawing/2014/main" id="{C9400458-AB81-BDE9-7488-DA1010731433}"/>
                  </a:ext>
                </a:extLst>
              </p:cNvPr>
              <p:cNvSpPr>
                <a:spLocks noRot="1" noChangeAspect="1" noMove="1" noResize="1" noEditPoints="1" noAdjustHandles="1" noChangeArrowheads="1" noChangeShapeType="1" noTextEdit="1"/>
              </p:cNvSpPr>
              <p:nvPr/>
            </p:nvSpPr>
            <p:spPr>
              <a:xfrm>
                <a:off x="479158" y="118612"/>
                <a:ext cx="6241067" cy="5904501"/>
              </a:xfrm>
              <a:prstGeom prst="rect">
                <a:avLst/>
              </a:prstGeom>
              <a:blipFill>
                <a:blip r:embed="rId2"/>
                <a:stretch>
                  <a:fillRect/>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CB72C139-9C72-258C-91E0-ABC0D93E6023}"/>
              </a:ext>
            </a:extLst>
          </p:cNvPr>
          <p:cNvGrpSpPr/>
          <p:nvPr/>
        </p:nvGrpSpPr>
        <p:grpSpPr>
          <a:xfrm>
            <a:off x="7171354" y="261944"/>
            <a:ext cx="4181154" cy="4238039"/>
            <a:chOff x="7698297" y="587102"/>
            <a:chExt cx="3676877" cy="3726901"/>
          </a:xfrm>
        </p:grpSpPr>
        <p:grpSp>
          <p:nvGrpSpPr>
            <p:cNvPr id="8" name="Group 7">
              <a:extLst>
                <a:ext uri="{FF2B5EF4-FFF2-40B4-BE49-F238E27FC236}">
                  <a16:creationId xmlns:a16="http://schemas.microsoft.com/office/drawing/2014/main" id="{05DA54BC-D0D3-5D73-C0D4-ED33520A01CE}"/>
                </a:ext>
              </a:extLst>
            </p:cNvPr>
            <p:cNvGrpSpPr/>
            <p:nvPr/>
          </p:nvGrpSpPr>
          <p:grpSpPr>
            <a:xfrm>
              <a:off x="7698297" y="587102"/>
              <a:ext cx="3676877" cy="3726901"/>
              <a:chOff x="565964" y="764184"/>
              <a:chExt cx="5530036" cy="5605272"/>
            </a:xfrm>
          </p:grpSpPr>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2D63AA7-B110-DAA1-2840-691074DC9A89}"/>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5"/>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AB64265-13A6-37A8-6691-40E2F68F3116}"/>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6"/>
                    <a:stretch>
                      <a:fillRect l="-29268" r="-24390" b="-52000"/>
                    </a:stretch>
                  </a:blipFill>
                </p:spPr>
                <p:txBody>
                  <a:bodyPr/>
                  <a:lstStyle/>
                  <a:p>
                    <a:r>
                      <a:rPr lang="en-US">
                        <a:noFill/>
                      </a:rPr>
                      <a:t> </a:t>
                    </a:r>
                  </a:p>
                </p:txBody>
              </p:sp>
            </mc:Fallback>
          </mc:AlternateContent>
          <p:grpSp>
            <p:nvGrpSpPr>
              <p:cNvPr id="52" name="Group 51">
                <a:extLst>
                  <a:ext uri="{FF2B5EF4-FFF2-40B4-BE49-F238E27FC236}">
                    <a16:creationId xmlns:a16="http://schemas.microsoft.com/office/drawing/2014/main" id="{888FDB81-255D-8408-2C4D-EF2EA2D7226F}"/>
                  </a:ext>
                </a:extLst>
              </p:cNvPr>
              <p:cNvGrpSpPr/>
              <p:nvPr/>
            </p:nvGrpSpPr>
            <p:grpSpPr>
              <a:xfrm>
                <a:off x="565964" y="883621"/>
                <a:ext cx="5486400" cy="5485835"/>
                <a:chOff x="3878442" y="1338439"/>
                <a:chExt cx="3840480" cy="3840480"/>
              </a:xfrm>
            </p:grpSpPr>
            <p:cxnSp>
              <p:nvCxnSpPr>
                <p:cNvPr id="53" name="Straight Connector 52">
                  <a:extLst>
                    <a:ext uri="{FF2B5EF4-FFF2-40B4-BE49-F238E27FC236}">
                      <a16:creationId xmlns:a16="http://schemas.microsoft.com/office/drawing/2014/main" id="{1EC0D46E-958E-4972-9BE6-822D38A1F3F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2F6A05-1D34-12FE-5F21-4B0DA513C1F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 name="Group 8">
              <a:extLst>
                <a:ext uri="{FF2B5EF4-FFF2-40B4-BE49-F238E27FC236}">
                  <a16:creationId xmlns:a16="http://schemas.microsoft.com/office/drawing/2014/main" id="{1D8FCB8E-CEF8-5901-61BC-9284B923C0DF}"/>
                </a:ext>
              </a:extLst>
            </p:cNvPr>
            <p:cNvGrpSpPr/>
            <p:nvPr/>
          </p:nvGrpSpPr>
          <p:grpSpPr>
            <a:xfrm>
              <a:off x="8304824" y="1296427"/>
              <a:ext cx="2459289" cy="2393747"/>
              <a:chOff x="4248727" y="1912341"/>
              <a:chExt cx="3697388" cy="3598849"/>
            </a:xfrm>
          </p:grpSpPr>
          <p:grpSp>
            <p:nvGrpSpPr>
              <p:cNvPr id="17" name="Group 16">
                <a:extLst>
                  <a:ext uri="{FF2B5EF4-FFF2-40B4-BE49-F238E27FC236}">
                    <a16:creationId xmlns:a16="http://schemas.microsoft.com/office/drawing/2014/main" id="{F97D74EC-3FFD-E153-73B9-9C5747A1A8C5}"/>
                  </a:ext>
                </a:extLst>
              </p:cNvPr>
              <p:cNvGrpSpPr/>
              <p:nvPr/>
            </p:nvGrpSpPr>
            <p:grpSpPr>
              <a:xfrm>
                <a:off x="4481077" y="2121268"/>
                <a:ext cx="3183077" cy="3179634"/>
                <a:chOff x="4481077" y="2121268"/>
                <a:chExt cx="3183077" cy="3179634"/>
              </a:xfrm>
            </p:grpSpPr>
            <p:cxnSp>
              <p:nvCxnSpPr>
                <p:cNvPr id="26" name="Straight Arrow Connector 25">
                  <a:extLst>
                    <a:ext uri="{FF2B5EF4-FFF2-40B4-BE49-F238E27FC236}">
                      <a16:creationId xmlns:a16="http://schemas.microsoft.com/office/drawing/2014/main" id="{3D52B500-11BA-718D-414C-4F442A3C6024}"/>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F8CA2DE-5FB8-DD67-3DC9-0D45CC2D8491}"/>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DB534F7-D995-4DC8-375D-42C0F2A7D6C2}"/>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A1F6157-9506-CBF7-A19C-FB5FC8FD0B47}"/>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A103F63-573A-5C89-CC2F-E948720D3D3A}"/>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6AEE9BB-73C6-9B7E-4589-6A660200DC51}"/>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A93CD2-ED92-4690-DBC2-7DAA02C03DFC}"/>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A67009A-04BE-AF33-C110-BCDD9E5FFB07}"/>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7AEED19-7843-5839-8609-D0388581F326}"/>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2AE6965-3CCF-1699-FEEF-F17F9266633A}"/>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D24C3D6-6D7F-B724-44F8-9F93D32B6DF0}"/>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5F7BC1-B66F-ECE6-2FB0-76EC1C95B1EA}"/>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644D2F1-5203-8AD2-1BC3-FB822D322B14}"/>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666CA82-BB81-F424-090D-E694B0877A6D}"/>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BAD9714-8A4C-760F-DA76-75BFA309223F}"/>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E842B64-366E-F407-6856-C1C7475AA0EE}"/>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085AAF2-964A-3191-BC61-7C7DA7ACCEB3}"/>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9361037-E2DB-C299-781F-1FE26C2FB3E4}"/>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6401852-5494-0865-168D-FEBD38F081C7}"/>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8C3FD8B-9877-440D-AA2A-4E7F7C90C6DE}"/>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4FF7611-B9B9-CDFA-8BFC-A128EE83AF81}"/>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DAAD989-1671-CC13-0BF4-94CE866E033C}"/>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DC86D00-8390-D77A-E3DF-C84319039812}"/>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8984606-0B8F-C0A8-940E-766720D11FA0}"/>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a:extLst>
                  <a:ext uri="{FF2B5EF4-FFF2-40B4-BE49-F238E27FC236}">
                    <a16:creationId xmlns:a16="http://schemas.microsoft.com/office/drawing/2014/main" id="{D83533EC-7F55-EA54-E254-D7652EB93296}"/>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544A168-939D-394F-9488-4DE278E349C3}"/>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CC50A04-9193-A373-0AFF-CC2B1173CF20}"/>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05ECD9D-1860-3019-9326-DA7720603005}"/>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681A7C9-6192-CFC6-FAC9-EA65449808EE}"/>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1549FB-6D5E-B98D-6BBC-9C8A1F4C2EF4}"/>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2CE14DC-50AE-51D4-D881-C2DCAA3375D8}"/>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A6A268E-7DE5-3D77-6832-654497A67755}"/>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FB837AF6-E42F-BFA8-3D11-1BCC91263313}"/>
                </a:ext>
              </a:extLst>
            </p:cNvPr>
            <p:cNvGrpSpPr/>
            <p:nvPr/>
          </p:nvGrpSpPr>
          <p:grpSpPr>
            <a:xfrm>
              <a:off x="8184250" y="1269219"/>
              <a:ext cx="2727860" cy="2360146"/>
              <a:chOff x="1020547" y="1534369"/>
              <a:chExt cx="4102711" cy="3549668"/>
            </a:xfrm>
          </p:grpSpPr>
          <p:sp>
            <p:nvSpPr>
              <p:cNvPr id="11" name="Freeform 16">
                <a:extLst>
                  <a:ext uri="{FF2B5EF4-FFF2-40B4-BE49-F238E27FC236}">
                    <a16:creationId xmlns:a16="http://schemas.microsoft.com/office/drawing/2014/main" id="{21116AF0-FFE8-9925-BF63-14261A07CABD}"/>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356966C-CF40-CA88-E3C7-53AEFC2E1B95}"/>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39" name="TextBox 38">
                    <a:extLst>
                      <a:ext uri="{FF2B5EF4-FFF2-40B4-BE49-F238E27FC236}">
                        <a16:creationId xmlns:a16="http://schemas.microsoft.com/office/drawing/2014/main" id="{E83BF801-5BA8-D3FC-CD0F-675D6A907F02}"/>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7"/>
                    <a:stretch>
                      <a:fillRect l="-20000" r="-18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24250E8-432F-0BEF-64EC-CC62BC0735B1}"/>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8"/>
                    <a:stretch>
                      <a:fillRect l="-18000" r="-14000" b="-6557"/>
                    </a:stretch>
                  </a:blipFill>
                </p:spPr>
                <p:txBody>
                  <a:bodyPr/>
                  <a:lstStyle/>
                  <a:p>
                    <a:r>
                      <a:rPr lang="en-US">
                        <a:noFill/>
                      </a:rPr>
                      <a:t> </a:t>
                    </a:r>
                  </a:p>
                </p:txBody>
              </p:sp>
            </mc:Fallback>
          </mc:AlternateContent>
          <p:sp>
            <p:nvSpPr>
              <p:cNvPr id="14" name="Freeform 19">
                <a:extLst>
                  <a:ext uri="{FF2B5EF4-FFF2-40B4-BE49-F238E27FC236}">
                    <a16:creationId xmlns:a16="http://schemas.microsoft.com/office/drawing/2014/main" id="{1A4D34CC-9AC9-BE91-86F2-F055FAF67EA9}"/>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8368BEFC-641C-115D-8DEC-334B0F9F431D}"/>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B73D0A4-D6E6-4BB6-599C-ED2CAF9667AA}"/>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mc:Choice xmlns:a14="http://schemas.microsoft.com/office/drawing/2010/main" Requires="a14">
          <p:sp>
            <p:nvSpPr>
              <p:cNvPr id="257" name="TextBox 20">
                <a:extLst>
                  <a:ext uri="{FF2B5EF4-FFF2-40B4-BE49-F238E27FC236}">
                    <a16:creationId xmlns:a16="http://schemas.microsoft.com/office/drawing/2014/main" id="{BA94D4C2-E65D-2349-350E-2E94B7B78203}"/>
                  </a:ext>
                </a:extLst>
              </p:cNvPr>
              <p:cNvSpPr txBox="1"/>
              <p:nvPr/>
            </p:nvSpPr>
            <p:spPr>
              <a:xfrm>
                <a:off x="4845810" y="4139871"/>
                <a:ext cx="4457823" cy="15331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br>
                  <a:rPr lang="en-US" sz="4400" b="0" dirty="0">
                    <a:solidFill>
                      <a:schemeClr val="accent6">
                        <a:lumMod val="75000"/>
                      </a:schemeClr>
                    </a:solidFill>
                  </a:rPr>
                </a:br>
                <a14:m>
                  <m:oMath xmlns:m="http://schemas.openxmlformats.org/officeDocument/2006/math">
                    <m:acc>
                      <m:accPr>
                        <m:chr m:val="⃗"/>
                        <m:ctrlPr>
                          <a:rPr lang="en-US" sz="4400" b="0" i="1" smtClean="0">
                            <a:solidFill>
                              <a:schemeClr val="accent6">
                                <a:lumMod val="75000"/>
                              </a:schemeClr>
                            </a:solidFill>
                            <a:latin typeface="Cambria Math" panose="02040503050406030204" pitchFamily="18" charset="0"/>
                          </a:rPr>
                        </m:ctrlPr>
                      </m:accPr>
                      <m:e>
                        <m:r>
                          <a:rPr lang="en-US" sz="4400" b="0" i="1" smtClean="0">
                            <a:solidFill>
                              <a:schemeClr val="accent6">
                                <a:lumMod val="75000"/>
                              </a:schemeClr>
                            </a:solidFill>
                            <a:latin typeface="Cambria Math" panose="02040503050406030204" pitchFamily="18" charset="0"/>
                          </a:rPr>
                          <m:t>𝑆</m:t>
                        </m:r>
                      </m:e>
                    </m:acc>
                  </m:oMath>
                </a14:m>
                <a:r>
                  <a:rPr lang="en-US" sz="4400" dirty="0">
                    <a:solidFill>
                      <a:schemeClr val="accent6">
                        <a:lumMod val="75000"/>
                      </a:schemeClr>
                    </a:solidFill>
                  </a:rPr>
                  <a:t> is </a:t>
                </a:r>
                <a:r>
                  <a:rPr lang="en-US" sz="4400" dirty="0" err="1">
                    <a:solidFill>
                      <a:schemeClr val="accent6">
                        <a:lumMod val="75000"/>
                      </a:schemeClr>
                    </a:solidFill>
                  </a:rPr>
                  <a:t>divergenceless</a:t>
                </a:r>
                <a:endParaRPr lang="en-US" sz="4400" dirty="0">
                  <a:solidFill>
                    <a:schemeClr val="accent6">
                      <a:lumMod val="75000"/>
                    </a:schemeClr>
                  </a:solidFill>
                </a:endParaRPr>
              </a:p>
            </p:txBody>
          </p:sp>
        </mc:Choice>
        <mc:Fallback>
          <p:sp>
            <p:nvSpPr>
              <p:cNvPr id="257" name="TextBox 20">
                <a:extLst>
                  <a:ext uri="{FF2B5EF4-FFF2-40B4-BE49-F238E27FC236}">
                    <a16:creationId xmlns:a16="http://schemas.microsoft.com/office/drawing/2014/main" id="{BA94D4C2-E65D-2349-350E-2E94B7B78203}"/>
                  </a:ext>
                </a:extLst>
              </p:cNvPr>
              <p:cNvSpPr txBox="1">
                <a:spLocks noRot="1" noChangeAspect="1" noMove="1" noResize="1" noEditPoints="1" noAdjustHandles="1" noChangeArrowheads="1" noChangeShapeType="1" noTextEdit="1"/>
              </p:cNvSpPr>
              <p:nvPr/>
            </p:nvSpPr>
            <p:spPr>
              <a:xfrm>
                <a:off x="4845810" y="4139871"/>
                <a:ext cx="4457823" cy="1533177"/>
              </a:xfrm>
              <a:prstGeom prst="rect">
                <a:avLst/>
              </a:prstGeom>
              <a:blipFill>
                <a:blip r:embed="rId9"/>
                <a:stretch>
                  <a:fillRect l="-5609" t="-7937" r="-4788" b="-18254"/>
                </a:stretch>
              </a:blipFill>
            </p:spPr>
            <p:txBody>
              <a:bodyPr/>
              <a:lstStyle/>
              <a:p>
                <a:r>
                  <a:rPr lang="en-US">
                    <a:noFill/>
                  </a:rPr>
                  <a:t> </a:t>
                </a:r>
              </a:p>
            </p:txBody>
          </p:sp>
        </mc:Fallback>
      </mc:AlternateContent>
    </p:spTree>
    <p:extLst>
      <p:ext uri="{BB962C8B-B14F-4D97-AF65-F5344CB8AC3E}">
        <p14:creationId xmlns:p14="http://schemas.microsoft.com/office/powerpoint/2010/main" val="2000645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11</a:t>
            </a:fld>
            <a:endParaRPr lang="en-US"/>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B0FAF27-AAE6-F420-9BF9-8B6DB498344A}"/>
                  </a:ext>
                </a:extLst>
              </p:cNvPr>
              <p:cNvSpPr txBox="1"/>
              <p:nvPr/>
            </p:nvSpPr>
            <p:spPr>
              <a:xfrm>
                <a:off x="268439" y="1119845"/>
                <a:ext cx="7713778" cy="647870"/>
              </a:xfrm>
              <a:prstGeom prst="rect">
                <a:avLst/>
              </a:prstGeom>
              <a:noFill/>
            </p:spPr>
            <p:txBody>
              <a:bodyPr wrap="none" rtlCol="0">
                <a:spAutoFit/>
              </a:bodyPr>
              <a:lstStyle/>
              <a:p>
                <a:r>
                  <a:rPr lang="en-US" sz="3200" dirty="0"/>
                  <a:t>Suppose </a:t>
                </a:r>
                <a14:m>
                  <m:oMath xmlns:m="http://schemas.openxmlformats.org/officeDocument/2006/math">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𝑆</m:t>
                        </m:r>
                      </m:e>
                    </m:acc>
                  </m:oMath>
                </a14:m>
                <a:r>
                  <a:rPr lang="en-US" sz="3200" dirty="0"/>
                  <a:t> is </a:t>
                </a:r>
                <a:r>
                  <a:rPr lang="en-US" sz="3200" dirty="0" err="1"/>
                  <a:t>divergenceless</a:t>
                </a:r>
                <a:r>
                  <a:rPr lang="en-US" sz="3200" dirty="0"/>
                  <a:t>. Take two points.</a:t>
                </a:r>
              </a:p>
            </p:txBody>
          </p:sp>
        </mc:Choice>
        <mc:Fallback>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268439" y="1119845"/>
                <a:ext cx="7713778" cy="647870"/>
              </a:xfrm>
              <a:prstGeom prst="rect">
                <a:avLst/>
              </a:prstGeom>
              <a:blipFill>
                <a:blip r:embed="rId3"/>
                <a:stretch>
                  <a:fillRect l="-1976" t="-1887" r="-1028" b="-31132"/>
                </a:stretch>
              </a:blipFill>
            </p:spPr>
            <p:txBody>
              <a:bodyPr/>
              <a:lstStyle/>
              <a:p>
                <a:r>
                  <a:rPr lang="en-US">
                    <a:noFill/>
                  </a:rPr>
                  <a:t> </a:t>
                </a:r>
              </a:p>
            </p:txBody>
          </p:sp>
        </mc:Fallback>
      </mc:AlternateContent>
      <p:grpSp>
        <p:nvGrpSpPr>
          <p:cNvPr id="84" name="Group 83">
            <a:extLst>
              <a:ext uri="{FF2B5EF4-FFF2-40B4-BE49-F238E27FC236}">
                <a16:creationId xmlns:a16="http://schemas.microsoft.com/office/drawing/2014/main" id="{4DC88A2F-B9DD-AE3E-32FC-E2D2AFDADFB3}"/>
              </a:ext>
            </a:extLst>
          </p:cNvPr>
          <p:cNvGrpSpPr/>
          <p:nvPr/>
        </p:nvGrpSpPr>
        <p:grpSpPr>
          <a:xfrm>
            <a:off x="274292" y="2712963"/>
            <a:ext cx="7271274" cy="1144194"/>
            <a:chOff x="78912" y="2032595"/>
            <a:chExt cx="7271274" cy="1144194"/>
          </a:xfrm>
        </p:grpSpPr>
        <p:sp>
          <p:nvSpPr>
            <p:cNvPr id="15" name="TextBox 14">
              <a:extLst>
                <a:ext uri="{FF2B5EF4-FFF2-40B4-BE49-F238E27FC236}">
                  <a16:creationId xmlns:a16="http://schemas.microsoft.com/office/drawing/2014/main" id="{020D0684-6E19-7A1B-6F61-B660F09CD01B}"/>
                </a:ext>
              </a:extLst>
            </p:cNvPr>
            <p:cNvSpPr txBox="1"/>
            <p:nvPr/>
          </p:nvSpPr>
          <p:spPr>
            <a:xfrm>
              <a:off x="82427" y="2032595"/>
              <a:ext cx="7267759" cy="584775"/>
            </a:xfrm>
            <a:prstGeom prst="rect">
              <a:avLst/>
            </a:prstGeom>
            <a:noFill/>
          </p:spPr>
          <p:txBody>
            <a:bodyPr wrap="none" rtlCol="0">
              <a:spAutoFit/>
            </a:bodyPr>
            <a:lstStyle/>
            <a:p>
              <a:r>
                <a:rPr lang="en-US" sz="3200" dirty="0"/>
                <a:t>The flow through any two lines connecting</a:t>
              </a: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8D177B80-3139-9698-97DC-A690A2FF459C}"/>
                    </a:ext>
                  </a:extLst>
                </p:cNvPr>
                <p:cNvSpPr txBox="1"/>
                <p:nvPr/>
              </p:nvSpPr>
              <p:spPr>
                <a:xfrm>
                  <a:off x="78912" y="2592014"/>
                  <a:ext cx="4898520" cy="584775"/>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𝐻</m:t>
                      </m:r>
                      <m:r>
                        <a:rPr lang="en-US" sz="3200" b="0" i="1" smtClean="0">
                          <a:latin typeface="Cambria Math" panose="02040503050406030204" pitchFamily="18" charset="0"/>
                        </a:rPr>
                        <m:t>(</m:t>
                      </m:r>
                      <m:r>
                        <a:rPr lang="en-US" sz="3200" b="0" i="1" smtClean="0">
                          <a:latin typeface="Cambria Math" panose="02040503050406030204" pitchFamily="18" charset="0"/>
                        </a:rPr>
                        <m:t>𝑂</m:t>
                      </m:r>
                      <m:r>
                        <a:rPr lang="en-US" sz="3200" b="0" i="1" smtClean="0">
                          <a:latin typeface="Cambria Math" panose="02040503050406030204" pitchFamily="18" charset="0"/>
                        </a:rPr>
                        <m:t>)</m:t>
                      </m:r>
                    </m:oMath>
                  </a14:m>
                  <a:r>
                    <a:rPr lang="en-US" sz="3200" dirty="0"/>
                    <a:t> and </a:t>
                  </a:r>
                  <a14:m>
                    <m:oMath xmlns:m="http://schemas.openxmlformats.org/officeDocument/2006/math">
                      <m:r>
                        <a:rPr lang="en-US" sz="3200" i="1">
                          <a:latin typeface="Cambria Math" panose="02040503050406030204" pitchFamily="18" charset="0"/>
                        </a:rPr>
                        <m:t>𝐻</m:t>
                      </m:r>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oMath>
                  </a14:m>
                  <a:r>
                    <a:rPr lang="en-US" sz="3200" dirty="0"/>
                    <a:t> must equal </a:t>
                  </a:r>
                </a:p>
              </p:txBody>
            </p:sp>
          </mc:Choice>
          <mc:Fallback>
            <p:sp>
              <p:nvSpPr>
                <p:cNvPr id="29" name="TextBox 28">
                  <a:extLst>
                    <a:ext uri="{FF2B5EF4-FFF2-40B4-BE49-F238E27FC236}">
                      <a16:creationId xmlns:a16="http://schemas.microsoft.com/office/drawing/2014/main" id="{8D177B80-3139-9698-97DC-A690A2FF459C}"/>
                    </a:ext>
                  </a:extLst>
                </p:cNvPr>
                <p:cNvSpPr txBox="1">
                  <a:spLocks noRot="1" noChangeAspect="1" noMove="1" noResize="1" noEditPoints="1" noAdjustHandles="1" noChangeArrowheads="1" noChangeShapeType="1" noTextEdit="1"/>
                </p:cNvSpPr>
                <p:nvPr/>
              </p:nvSpPr>
              <p:spPr>
                <a:xfrm>
                  <a:off x="78912" y="2592014"/>
                  <a:ext cx="4898520" cy="584775"/>
                </a:xfrm>
                <a:prstGeom prst="rect">
                  <a:avLst/>
                </a:prstGeom>
                <a:blipFill>
                  <a:blip r:embed="rId4"/>
                  <a:stretch>
                    <a:fillRect t="-12500" r="-2114" b="-34375"/>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BBC58D90-713A-C8DD-92E6-30F9201624B3}"/>
                  </a:ext>
                </a:extLst>
              </p:cNvPr>
              <p:cNvSpPr txBox="1"/>
              <p:nvPr/>
            </p:nvSpPr>
            <p:spPr>
              <a:xfrm>
                <a:off x="646942" y="4498178"/>
                <a:ext cx="8084521" cy="584775"/>
              </a:xfrm>
              <a:prstGeom prst="rect">
                <a:avLst/>
              </a:prstGeom>
              <a:noFill/>
            </p:spPr>
            <p:txBody>
              <a:bodyPr wrap="none" rtlCol="0">
                <a:spAutoFit/>
              </a:bodyPr>
              <a:lstStyle/>
              <a:p>
                <a:r>
                  <a:rPr lang="en-US" sz="3200" dirty="0"/>
                  <a:t>The flow between </a:t>
                </a:r>
                <a14:m>
                  <m:oMath xmlns:m="http://schemas.openxmlformats.org/officeDocument/2006/math">
                    <m:r>
                      <a:rPr lang="en-US" sz="3200" b="0" i="1" smtClean="0">
                        <a:latin typeface="Cambria Math" panose="02040503050406030204" pitchFamily="18" charset="0"/>
                      </a:rPr>
                      <m:t>𝑂</m:t>
                    </m:r>
                  </m:oMath>
                </a14:m>
                <a:r>
                  <a:rPr lang="en-US" sz="3200" dirty="0"/>
                  <a:t> and </a:t>
                </a:r>
                <a14:m>
                  <m:oMath xmlns:m="http://schemas.openxmlformats.org/officeDocument/2006/math">
                    <m:r>
                      <a:rPr lang="en-US" sz="3200" b="0" i="1" dirty="0" smtClean="0">
                        <a:latin typeface="Cambria Math" panose="02040503050406030204" pitchFamily="18" charset="0"/>
                      </a:rPr>
                      <m:t>𝑃</m:t>
                    </m:r>
                  </m:oMath>
                </a14:m>
                <a:r>
                  <a:rPr lang="en-US" sz="3200" dirty="0"/>
                  <a:t> is path independent</a:t>
                </a:r>
              </a:p>
            </p:txBody>
          </p:sp>
        </mc:Choice>
        <mc:Fallback>
          <p:sp>
            <p:nvSpPr>
              <p:cNvPr id="31" name="TextBox 30">
                <a:extLst>
                  <a:ext uri="{FF2B5EF4-FFF2-40B4-BE49-F238E27FC236}">
                    <a16:creationId xmlns:a16="http://schemas.microsoft.com/office/drawing/2014/main" id="{BBC58D90-713A-C8DD-92E6-30F9201624B3}"/>
                  </a:ext>
                </a:extLst>
              </p:cNvPr>
              <p:cNvSpPr txBox="1">
                <a:spLocks noRot="1" noChangeAspect="1" noMove="1" noResize="1" noEditPoints="1" noAdjustHandles="1" noChangeArrowheads="1" noChangeShapeType="1" noTextEdit="1"/>
              </p:cNvSpPr>
              <p:nvPr/>
            </p:nvSpPr>
            <p:spPr>
              <a:xfrm>
                <a:off x="646942" y="4498178"/>
                <a:ext cx="8084521" cy="584775"/>
              </a:xfrm>
              <a:prstGeom prst="rect">
                <a:avLst/>
              </a:prstGeom>
              <a:blipFill>
                <a:blip r:embed="rId5"/>
                <a:stretch>
                  <a:fillRect l="-1885" t="-12500" r="-830" b="-34375"/>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9C483F0B-99A2-6369-5A7B-95E7518B6031}"/>
              </a:ext>
            </a:extLst>
          </p:cNvPr>
          <p:cNvGrpSpPr/>
          <p:nvPr/>
        </p:nvGrpSpPr>
        <p:grpSpPr>
          <a:xfrm>
            <a:off x="7698297" y="587102"/>
            <a:ext cx="3676877" cy="3726901"/>
            <a:chOff x="7698297" y="587102"/>
            <a:chExt cx="3676877" cy="3726901"/>
          </a:xfrm>
        </p:grpSpPr>
        <p:grpSp>
          <p:nvGrpSpPr>
            <p:cNvPr id="35" name="Group 34">
              <a:extLst>
                <a:ext uri="{FF2B5EF4-FFF2-40B4-BE49-F238E27FC236}">
                  <a16:creationId xmlns:a16="http://schemas.microsoft.com/office/drawing/2014/main" id="{AD9BCFC3-2729-EA5F-522D-66461F006684}"/>
                </a:ext>
              </a:extLst>
            </p:cNvPr>
            <p:cNvGrpSpPr/>
            <p:nvPr/>
          </p:nvGrpSpPr>
          <p:grpSpPr>
            <a:xfrm>
              <a:off x="7698297" y="587102"/>
              <a:ext cx="3676877" cy="3726901"/>
              <a:chOff x="565964" y="764184"/>
              <a:chExt cx="5530036" cy="5605272"/>
            </a:xfrm>
          </p:grpSpPr>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FB4A908B-EF4F-83DF-6F37-BCCA02B51BAB}"/>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6"/>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A84A4263-D236-F273-033B-B49E922A5129}"/>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7"/>
                    <a:stretch>
                      <a:fillRect l="-29268" r="-24390" b="-52000"/>
                    </a:stretch>
                  </a:blipFill>
                </p:spPr>
                <p:txBody>
                  <a:bodyPr/>
                  <a:lstStyle/>
                  <a:p>
                    <a:r>
                      <a:rPr lang="en-US">
                        <a:noFill/>
                      </a:rPr>
                      <a:t> </a:t>
                    </a:r>
                  </a:p>
                </p:txBody>
              </p:sp>
            </mc:Fallback>
          </mc:AlternateContent>
          <p:grpSp>
            <p:nvGrpSpPr>
              <p:cNvPr id="79" name="Group 78">
                <a:extLst>
                  <a:ext uri="{FF2B5EF4-FFF2-40B4-BE49-F238E27FC236}">
                    <a16:creationId xmlns:a16="http://schemas.microsoft.com/office/drawing/2014/main" id="{4BC4A5A9-A987-30CE-CFBF-7350B131CA70}"/>
                  </a:ext>
                </a:extLst>
              </p:cNvPr>
              <p:cNvGrpSpPr/>
              <p:nvPr/>
            </p:nvGrpSpPr>
            <p:grpSpPr>
              <a:xfrm>
                <a:off x="565964" y="883621"/>
                <a:ext cx="5486400" cy="5485835"/>
                <a:chOff x="3878442" y="1338439"/>
                <a:chExt cx="3840480" cy="3840480"/>
              </a:xfrm>
            </p:grpSpPr>
            <p:cxnSp>
              <p:nvCxnSpPr>
                <p:cNvPr id="80" name="Straight Connector 79">
                  <a:extLst>
                    <a:ext uri="{FF2B5EF4-FFF2-40B4-BE49-F238E27FC236}">
                      <a16:creationId xmlns:a16="http://schemas.microsoft.com/office/drawing/2014/main" id="{DA253E7E-97F7-383E-A99E-6675C9EBE620}"/>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97D9803-A654-FC2D-FC21-BAE8F2E3A38B}"/>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6" name="Group 35">
              <a:extLst>
                <a:ext uri="{FF2B5EF4-FFF2-40B4-BE49-F238E27FC236}">
                  <a16:creationId xmlns:a16="http://schemas.microsoft.com/office/drawing/2014/main" id="{E58F96F7-3AB7-07B0-C226-C5A3406C4343}"/>
                </a:ext>
              </a:extLst>
            </p:cNvPr>
            <p:cNvGrpSpPr/>
            <p:nvPr/>
          </p:nvGrpSpPr>
          <p:grpSpPr>
            <a:xfrm>
              <a:off x="8304824" y="1296427"/>
              <a:ext cx="2459289" cy="2393747"/>
              <a:chOff x="4248727" y="1912341"/>
              <a:chExt cx="3697388" cy="3598849"/>
            </a:xfrm>
          </p:grpSpPr>
          <p:grpSp>
            <p:nvGrpSpPr>
              <p:cNvPr id="44" name="Group 43">
                <a:extLst>
                  <a:ext uri="{FF2B5EF4-FFF2-40B4-BE49-F238E27FC236}">
                    <a16:creationId xmlns:a16="http://schemas.microsoft.com/office/drawing/2014/main" id="{649D4F07-ABDB-AFA3-2B37-862901206786}"/>
                  </a:ext>
                </a:extLst>
              </p:cNvPr>
              <p:cNvGrpSpPr/>
              <p:nvPr/>
            </p:nvGrpSpPr>
            <p:grpSpPr>
              <a:xfrm>
                <a:off x="4481077" y="2121268"/>
                <a:ext cx="3183077" cy="3179634"/>
                <a:chOff x="4481077" y="2121268"/>
                <a:chExt cx="3183077" cy="3179634"/>
              </a:xfrm>
            </p:grpSpPr>
            <p:cxnSp>
              <p:nvCxnSpPr>
                <p:cNvPr id="53" name="Straight Arrow Connector 52">
                  <a:extLst>
                    <a:ext uri="{FF2B5EF4-FFF2-40B4-BE49-F238E27FC236}">
                      <a16:creationId xmlns:a16="http://schemas.microsoft.com/office/drawing/2014/main" id="{A3BFC0D1-0B55-1ED8-D481-2DCA54DF39D8}"/>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07D415A-545D-E17F-0A70-99BF25BD9523}"/>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27C0A29-A160-43A1-8488-81BBD2B24A72}"/>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9D086D7-243A-DAD2-B03A-E3B645AE657C}"/>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087534E-74A5-3B4B-F5DE-33E2A8DBE7A1}"/>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927B7FF-6CAF-8E52-ADBC-30C394B4F166}"/>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7C12C2E-7F19-2A54-CAF3-3AE2A31BED5B}"/>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E3B0FCC-E0A2-F98B-2E24-29FF40535D86}"/>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BA6E28B-9E0E-98C4-05AC-AE7E5878354A}"/>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998B8DB-A78D-C72D-AAAA-5214D0BF1BFC}"/>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6A19007-F9CF-2EF8-D92D-E234B331937C}"/>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AA79403-A288-32E0-7B89-04A80FDF6555}"/>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FE5B8ED-34EE-B026-360B-08EE8B788C05}"/>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EEB6195-B676-16EC-30F4-59ACE4066F8A}"/>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8C59A6A-F7EF-62AC-E068-C5A961D6C98C}"/>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836FB47-6551-E83C-0E6C-15C0245A1525}"/>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2FC5DB3-37D4-4AD5-31CD-EE5E1B91BEB0}"/>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EEDEE62-9379-52AA-2C89-18EC532C0C88}"/>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6CA93C0-F7C5-95B2-B37F-FED0C2BD8704}"/>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02FAFC3-3BA2-B1B3-2D66-613C53F5C388}"/>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5E48E28-B448-639F-0092-73E1E1264519}"/>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98E67C6-1098-8326-8A9F-C9FD0C64637C}"/>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5375A77-C7B4-9FCD-494F-C565F8D3B229}"/>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CB275DC-1F4C-7F6B-2EBA-CE1E677A4A9D}"/>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a:extLst>
                  <a:ext uri="{FF2B5EF4-FFF2-40B4-BE49-F238E27FC236}">
                    <a16:creationId xmlns:a16="http://schemas.microsoft.com/office/drawing/2014/main" id="{AE332837-84F0-D11F-1F19-1276D3DDCCDD}"/>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A0F40D0-293F-7D88-E2F7-1F448080B287}"/>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8AC2192-BE73-E2EB-81C5-ECC0B09703FB}"/>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FED69A1-247C-DB70-8735-E70ADD38450A}"/>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B8AE6BF-D27D-6470-AE9D-9E5F19777168}"/>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5FD4B3E-95CD-F901-7129-274E423F1175}"/>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042D568-A74F-8F5A-2D0D-DA4EC65F1449}"/>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4C0D015-0EC7-D784-938D-C38EBB44D690}"/>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3B6D9BC-1984-F4F9-87FA-616458FC6995}"/>
                </a:ext>
              </a:extLst>
            </p:cNvPr>
            <p:cNvGrpSpPr/>
            <p:nvPr/>
          </p:nvGrpSpPr>
          <p:grpSpPr>
            <a:xfrm>
              <a:off x="8184250" y="1269219"/>
              <a:ext cx="2727860" cy="2360146"/>
              <a:chOff x="1020547" y="1534369"/>
              <a:chExt cx="4102711" cy="3549668"/>
            </a:xfrm>
          </p:grpSpPr>
          <p:sp>
            <p:nvSpPr>
              <p:cNvPr id="38" name="Freeform 16">
                <a:extLst>
                  <a:ext uri="{FF2B5EF4-FFF2-40B4-BE49-F238E27FC236}">
                    <a16:creationId xmlns:a16="http://schemas.microsoft.com/office/drawing/2014/main" id="{B12DB08F-4E57-00E2-C642-FABA53C6F325}"/>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83BF801-5BA8-D3FC-CD0F-675D6A907F02}"/>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39" name="TextBox 38">
                    <a:extLst>
                      <a:ext uri="{FF2B5EF4-FFF2-40B4-BE49-F238E27FC236}">
                        <a16:creationId xmlns:a16="http://schemas.microsoft.com/office/drawing/2014/main" id="{E83BF801-5BA8-D3FC-CD0F-675D6A907F02}"/>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8"/>
                    <a:stretch>
                      <a:fillRect l="-20000" r="-18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B87E46D-8509-7202-85E2-09CBA2CA0D8D}"/>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9"/>
                    <a:stretch>
                      <a:fillRect l="-18000" r="-14000" b="-6557"/>
                    </a:stretch>
                  </a:blipFill>
                </p:spPr>
                <p:txBody>
                  <a:bodyPr/>
                  <a:lstStyle/>
                  <a:p>
                    <a:r>
                      <a:rPr lang="en-US">
                        <a:noFill/>
                      </a:rPr>
                      <a:t> </a:t>
                    </a:r>
                  </a:p>
                </p:txBody>
              </p:sp>
            </mc:Fallback>
          </mc:AlternateContent>
          <p:sp>
            <p:nvSpPr>
              <p:cNvPr id="41" name="Freeform 19">
                <a:extLst>
                  <a:ext uri="{FF2B5EF4-FFF2-40B4-BE49-F238E27FC236}">
                    <a16:creationId xmlns:a16="http://schemas.microsoft.com/office/drawing/2014/main" id="{CC777DDB-1380-E295-A60C-7592CC9E310E}"/>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9121E1DC-54C4-D603-77F2-688858B7F9FC}"/>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B8A4A20-87D8-F03A-97BB-ABD300EF20E7}"/>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2" name="Rectangle 81">
            <a:extLst>
              <a:ext uri="{FF2B5EF4-FFF2-40B4-BE49-F238E27FC236}">
                <a16:creationId xmlns:a16="http://schemas.microsoft.com/office/drawing/2014/main" id="{66DEB33D-5195-4D91-C903-E3EDBFE56AE7}"/>
              </a:ext>
            </a:extLst>
          </p:cNvPr>
          <p:cNvSpPr/>
          <p:nvPr/>
        </p:nvSpPr>
        <p:spPr>
          <a:xfrm>
            <a:off x="166490" y="157473"/>
            <a:ext cx="3901004" cy="646331"/>
          </a:xfrm>
          <a:prstGeom prst="rect">
            <a:avLst/>
          </a:prstGeom>
        </p:spPr>
        <p:txBody>
          <a:bodyPr wrap="none">
            <a:spAutoFit/>
          </a:bodyPr>
          <a:lstStyle/>
          <a:p>
            <a:r>
              <a:rPr lang="en-US" sz="3600" dirty="0"/>
              <a:t>Prove the converse!</a:t>
            </a:r>
          </a:p>
        </p:txBody>
      </p:sp>
    </p:spTree>
    <p:extLst>
      <p:ext uri="{BB962C8B-B14F-4D97-AF65-F5344CB8AC3E}">
        <p14:creationId xmlns:p14="http://schemas.microsoft.com/office/powerpoint/2010/main" val="1472554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12</a:t>
            </a:fld>
            <a:endParaRPr lang="en-US"/>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B0FAF27-AAE6-F420-9BF9-8B6DB498344A}"/>
                  </a:ext>
                </a:extLst>
              </p:cNvPr>
              <p:cNvSpPr txBox="1"/>
              <p:nvPr/>
            </p:nvSpPr>
            <p:spPr>
              <a:xfrm>
                <a:off x="350592" y="306596"/>
                <a:ext cx="4933723" cy="769441"/>
              </a:xfrm>
              <a:prstGeom prst="rect">
                <a:avLst/>
              </a:prstGeom>
              <a:noFill/>
            </p:spPr>
            <p:txBody>
              <a:bodyPr wrap="none" rtlCol="0">
                <a:spAutoFit/>
              </a:bodyPr>
              <a:lstStyle/>
              <a:p>
                <a:r>
                  <a:rPr lang="en-US" sz="4400" dirty="0"/>
                  <a:t>Assigning </a:t>
                </a:r>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𝑂</m:t>
                        </m:r>
                      </m:e>
                    </m:d>
                    <m:r>
                      <a:rPr lang="en-US" sz="4400" b="0" i="1" smtClean="0">
                        <a:latin typeface="Cambria Math" panose="02040503050406030204" pitchFamily="18" charset="0"/>
                      </a:rPr>
                      <m:t>=0</m:t>
                    </m:r>
                  </m:oMath>
                </a14:m>
                <a:r>
                  <a:rPr lang="en-US" sz="4400" dirty="0"/>
                  <a:t> </a:t>
                </a:r>
              </a:p>
            </p:txBody>
          </p:sp>
        </mc:Choice>
        <mc:Fallback>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350592" y="306596"/>
                <a:ext cx="4933723" cy="769441"/>
              </a:xfrm>
              <a:prstGeom prst="rect">
                <a:avLst/>
              </a:prstGeom>
              <a:blipFill>
                <a:blip r:embed="rId2"/>
                <a:stretch>
                  <a:fillRect l="-5068" t="-15748" b="-36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0D0684-6E19-7A1B-6F61-B660F09CD01B}"/>
                  </a:ext>
                </a:extLst>
              </p:cNvPr>
              <p:cNvSpPr txBox="1"/>
              <p:nvPr/>
            </p:nvSpPr>
            <p:spPr>
              <a:xfrm>
                <a:off x="129454" y="3784499"/>
                <a:ext cx="9167574" cy="7554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𝑑𝐻</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𝑞</m:t>
                          </m:r>
                        </m:sub>
                      </m:sSub>
                      <m:r>
                        <a:rPr lang="en-US" sz="4000" b="0" i="1" smtClean="0">
                          <a:latin typeface="Cambria Math" panose="02040503050406030204" pitchFamily="18" charset="0"/>
                        </a:rPr>
                        <m:t>𝐻𝑑𝑞</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𝑝</m:t>
                          </m:r>
                        </m:sub>
                      </m:sSub>
                      <m:r>
                        <a:rPr lang="en-US" sz="4000" b="0" i="1" smtClean="0">
                          <a:latin typeface="Cambria Math" panose="02040503050406030204" pitchFamily="18" charset="0"/>
                        </a:rPr>
                        <m:t>𝐻𝑑𝑝</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𝑝</m:t>
                          </m:r>
                        </m:sup>
                      </m:sSup>
                      <m:r>
                        <a:rPr lang="en-US" sz="4000" b="0" i="1" smtClean="0">
                          <a:latin typeface="Cambria Math" panose="02040503050406030204" pitchFamily="18" charset="0"/>
                        </a:rPr>
                        <m:t>𝑑𝑞</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𝑞</m:t>
                          </m:r>
                        </m:sup>
                      </m:sSup>
                      <m:r>
                        <a:rPr lang="en-US" sz="4000" b="0" i="1" smtClean="0">
                          <a:latin typeface="Cambria Math" panose="02040503050406030204" pitchFamily="18" charset="0"/>
                        </a:rPr>
                        <m:t>𝑑𝑝</m:t>
                      </m:r>
                    </m:oMath>
                  </m:oMathPara>
                </a14:m>
                <a:endParaRPr lang="en-US" sz="4000" dirty="0"/>
              </a:p>
            </p:txBody>
          </p:sp>
        </mc:Choice>
        <mc:Fallback xmlns="">
          <p:sp>
            <p:nvSpPr>
              <p:cNvPr id="15" name="TextBox 14">
                <a:extLst>
                  <a:ext uri="{FF2B5EF4-FFF2-40B4-BE49-F238E27FC236}">
                    <a16:creationId xmlns:a16="http://schemas.microsoft.com/office/drawing/2014/main" id="{020D0684-6E19-7A1B-6F61-B660F09CD01B}"/>
                  </a:ext>
                </a:extLst>
              </p:cNvPr>
              <p:cNvSpPr txBox="1">
                <a:spLocks noRot="1" noChangeAspect="1" noMove="1" noResize="1" noEditPoints="1" noAdjustHandles="1" noChangeArrowheads="1" noChangeShapeType="1" noTextEdit="1"/>
              </p:cNvSpPr>
              <p:nvPr/>
            </p:nvSpPr>
            <p:spPr>
              <a:xfrm>
                <a:off x="129454" y="3784499"/>
                <a:ext cx="9167574" cy="7554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E52602A-CED3-1CAA-E233-503FAF154F04}"/>
                  </a:ext>
                </a:extLst>
              </p:cNvPr>
              <p:cNvSpPr txBox="1"/>
              <p:nvPr/>
            </p:nvSpPr>
            <p:spPr>
              <a:xfrm>
                <a:off x="350592" y="1521133"/>
                <a:ext cx="6747809" cy="1072025"/>
              </a:xfrm>
              <a:prstGeom prst="rect">
                <a:avLst/>
              </a:prstGeom>
              <a:noFill/>
            </p:spPr>
            <p:txBody>
              <a:bodyPr wrap="none" rtlCol="0">
                <a:spAutoFit/>
              </a:bodyPr>
              <a:lstStyle/>
              <a:p>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𝑃</m:t>
                        </m:r>
                      </m:e>
                    </m:d>
                    <m:r>
                      <a:rPr lang="en-US" sz="4400" b="0" i="1" smtClean="0">
                        <a:latin typeface="Cambria Math" panose="02040503050406030204" pitchFamily="18" charset="0"/>
                      </a:rPr>
                      <m:t>=</m:t>
                    </m:r>
                    <m:nary>
                      <m:naryPr>
                        <m:limLoc m:val="undOvr"/>
                        <m:ctrlPr>
                          <a:rPr lang="en-US" sz="4400" b="0" i="1" smtClean="0">
                            <a:latin typeface="Cambria Math" panose="02040503050406030204" pitchFamily="18" charset="0"/>
                          </a:rPr>
                        </m:ctrlPr>
                      </m:naryPr>
                      <m:sub>
                        <m:r>
                          <m:rPr>
                            <m:brk m:alnAt="24"/>
                          </m:rPr>
                          <a:rPr lang="en-US" sz="4400" b="0" i="1" smtClean="0">
                            <a:latin typeface="Cambria Math" panose="02040503050406030204" pitchFamily="18" charset="0"/>
                          </a:rPr>
                          <m:t>𝑂</m:t>
                        </m:r>
                        <m:r>
                          <a:rPr lang="en-US" sz="4400" b="0" i="1" smtClean="0">
                            <a:latin typeface="Cambria Math" panose="02040503050406030204" pitchFamily="18" charset="0"/>
                          </a:rPr>
                          <m:t>𝑃</m:t>
                        </m:r>
                      </m:sub>
                      <m:sup/>
                      <m:e>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𝑞</m:t>
                            </m:r>
                          </m:sup>
                        </m:sSup>
                        <m:r>
                          <a:rPr lang="en-US" sz="4400" b="0" i="1" smtClean="0">
                            <a:latin typeface="Cambria Math" panose="02040503050406030204" pitchFamily="18" charset="0"/>
                          </a:rPr>
                          <m:t>𝑑𝑝</m:t>
                        </m:r>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𝑝</m:t>
                            </m:r>
                          </m:sup>
                        </m:sSup>
                        <m:r>
                          <a:rPr lang="en-US" sz="4400" b="0" i="1" smtClean="0">
                            <a:latin typeface="Cambria Math" panose="02040503050406030204" pitchFamily="18" charset="0"/>
                          </a:rPr>
                          <m:t>𝑑𝑞</m:t>
                        </m:r>
                        <m:r>
                          <a:rPr lang="en-US" sz="4400" b="0" i="1" smtClean="0">
                            <a:latin typeface="Cambria Math" panose="02040503050406030204" pitchFamily="18" charset="0"/>
                          </a:rPr>
                          <m:t>)</m:t>
                        </m:r>
                      </m:e>
                    </m:nary>
                  </m:oMath>
                </a14:m>
                <a:r>
                  <a:rPr lang="en-US" sz="4400" dirty="0"/>
                  <a:t> </a:t>
                </a:r>
              </a:p>
            </p:txBody>
          </p:sp>
        </mc:Choice>
        <mc:Fallback>
          <p:sp>
            <p:nvSpPr>
              <p:cNvPr id="4" name="TextBox 3">
                <a:extLst>
                  <a:ext uri="{FF2B5EF4-FFF2-40B4-BE49-F238E27FC236}">
                    <a16:creationId xmlns:a16="http://schemas.microsoft.com/office/drawing/2014/main" id="{7E52602A-CED3-1CAA-E233-503FAF154F04}"/>
                  </a:ext>
                </a:extLst>
              </p:cNvPr>
              <p:cNvSpPr txBox="1">
                <a:spLocks noRot="1" noChangeAspect="1" noMove="1" noResize="1" noEditPoints="1" noAdjustHandles="1" noChangeArrowheads="1" noChangeShapeType="1" noTextEdit="1"/>
              </p:cNvSpPr>
              <p:nvPr/>
            </p:nvSpPr>
            <p:spPr>
              <a:xfrm>
                <a:off x="350592" y="1521133"/>
                <a:ext cx="6747809" cy="107202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D94E4719-B5C3-D4B3-C973-E6869362D98F}"/>
                  </a:ext>
                </a:extLst>
              </p:cNvPr>
              <p:cNvSpPr txBox="1"/>
              <p:nvPr/>
            </p:nvSpPr>
            <p:spPr>
              <a:xfrm>
                <a:off x="741698" y="4736702"/>
                <a:ext cx="6565753" cy="1200329"/>
              </a:xfrm>
              <a:prstGeom prst="rect">
                <a:avLst/>
              </a:prstGeom>
              <a:noFill/>
            </p:spPr>
            <p:txBody>
              <a:bodyPr wrap="square" rtlCol="0">
                <a:spAutoFit/>
              </a:bodyPr>
              <a:lstStyle/>
              <a:p>
                <a:pPr algn="ctr"/>
                <a:r>
                  <a:rPr lang="en-US" sz="3600" dirty="0">
                    <a:solidFill>
                      <a:schemeClr val="accent6">
                        <a:lumMod val="75000"/>
                      </a:schemeClr>
                    </a:solidFill>
                  </a:rPr>
                  <a:t>A </a:t>
                </a:r>
                <a:r>
                  <a:rPr lang="en-US" sz="3600" dirty="0" err="1">
                    <a:solidFill>
                      <a:schemeClr val="accent6">
                        <a:lumMod val="75000"/>
                      </a:schemeClr>
                    </a:solidFill>
                  </a:rPr>
                  <a:t>divergenceless</a:t>
                </a:r>
                <a:r>
                  <a:rPr lang="en-US" sz="3600" dirty="0">
                    <a:solidFill>
                      <a:schemeClr val="accent6">
                        <a:lumMod val="75000"/>
                      </a:schemeClr>
                    </a:solidFill>
                  </a:rPr>
                  <a:t> vector field admits a stream function </a:t>
                </a:r>
                <a14:m>
                  <m:oMath xmlns:m="http://schemas.openxmlformats.org/officeDocument/2006/math">
                    <m:r>
                      <a:rPr lang="en-US" sz="3600" b="0" i="1" smtClean="0">
                        <a:solidFill>
                          <a:schemeClr val="accent6">
                            <a:lumMod val="75000"/>
                          </a:schemeClr>
                        </a:solidFill>
                        <a:latin typeface="Cambria Math" panose="02040503050406030204" pitchFamily="18" charset="0"/>
                      </a:rPr>
                      <m:t>𝐻</m:t>
                    </m:r>
                  </m:oMath>
                </a14:m>
                <a:endParaRPr lang="en-US" sz="3600" dirty="0">
                  <a:solidFill>
                    <a:schemeClr val="accent6">
                      <a:lumMod val="75000"/>
                    </a:schemeClr>
                  </a:solidFill>
                </a:endParaRPr>
              </a:p>
            </p:txBody>
          </p:sp>
        </mc:Choice>
        <mc:Fallback>
          <p:sp>
            <p:nvSpPr>
              <p:cNvPr id="67" name="TextBox 66">
                <a:extLst>
                  <a:ext uri="{FF2B5EF4-FFF2-40B4-BE49-F238E27FC236}">
                    <a16:creationId xmlns:a16="http://schemas.microsoft.com/office/drawing/2014/main" id="{D94E4719-B5C3-D4B3-C973-E6869362D98F}"/>
                  </a:ext>
                </a:extLst>
              </p:cNvPr>
              <p:cNvSpPr txBox="1">
                <a:spLocks noRot="1" noChangeAspect="1" noMove="1" noResize="1" noEditPoints="1" noAdjustHandles="1" noChangeArrowheads="1" noChangeShapeType="1" noTextEdit="1"/>
              </p:cNvSpPr>
              <p:nvPr/>
            </p:nvSpPr>
            <p:spPr>
              <a:xfrm>
                <a:off x="741698" y="4736702"/>
                <a:ext cx="6565753" cy="1200329"/>
              </a:xfrm>
              <a:prstGeom prst="rect">
                <a:avLst/>
              </a:prstGeom>
              <a:blipFill>
                <a:blip r:embed="rId5"/>
                <a:stretch>
                  <a:fillRect t="-7614" b="-18274"/>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FBEC0371-C906-0CEE-E146-C0AB6A8FDB4A}"/>
              </a:ext>
            </a:extLst>
          </p:cNvPr>
          <p:cNvGrpSpPr/>
          <p:nvPr/>
        </p:nvGrpSpPr>
        <p:grpSpPr>
          <a:xfrm>
            <a:off x="7698297" y="587102"/>
            <a:ext cx="3676877" cy="3726901"/>
            <a:chOff x="7698297" y="587102"/>
            <a:chExt cx="3676877" cy="3726901"/>
          </a:xfrm>
        </p:grpSpPr>
        <p:grpSp>
          <p:nvGrpSpPr>
            <p:cNvPr id="6" name="Group 5">
              <a:extLst>
                <a:ext uri="{FF2B5EF4-FFF2-40B4-BE49-F238E27FC236}">
                  <a16:creationId xmlns:a16="http://schemas.microsoft.com/office/drawing/2014/main" id="{45F21120-2AEF-43C7-BC4A-CDFD9F79B53C}"/>
                </a:ext>
              </a:extLst>
            </p:cNvPr>
            <p:cNvGrpSpPr/>
            <p:nvPr/>
          </p:nvGrpSpPr>
          <p:grpSpPr>
            <a:xfrm>
              <a:off x="7698297" y="587102"/>
              <a:ext cx="3676877" cy="3726901"/>
              <a:chOff x="565964" y="764184"/>
              <a:chExt cx="5530036" cy="5605272"/>
            </a:xfrm>
          </p:grpSpPr>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9FBA63DA-16A3-D576-9925-A3FC05403283}"/>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6"/>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E9052308-A7C9-C85E-E9E3-5542A5A110D4}"/>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7"/>
                    <a:stretch>
                      <a:fillRect l="-29268" r="-24390" b="-52000"/>
                    </a:stretch>
                  </a:blipFill>
                </p:spPr>
                <p:txBody>
                  <a:bodyPr/>
                  <a:lstStyle/>
                  <a:p>
                    <a:r>
                      <a:rPr lang="en-US">
                        <a:noFill/>
                      </a:rPr>
                      <a:t> </a:t>
                    </a:r>
                  </a:p>
                </p:txBody>
              </p:sp>
            </mc:Fallback>
          </mc:AlternateContent>
          <p:grpSp>
            <p:nvGrpSpPr>
              <p:cNvPr id="103" name="Group 102">
                <a:extLst>
                  <a:ext uri="{FF2B5EF4-FFF2-40B4-BE49-F238E27FC236}">
                    <a16:creationId xmlns:a16="http://schemas.microsoft.com/office/drawing/2014/main" id="{E7510A86-CD0B-A639-2CEA-37C66D7ED860}"/>
                  </a:ext>
                </a:extLst>
              </p:cNvPr>
              <p:cNvGrpSpPr/>
              <p:nvPr/>
            </p:nvGrpSpPr>
            <p:grpSpPr>
              <a:xfrm>
                <a:off x="565964" y="883621"/>
                <a:ext cx="5486400" cy="5485835"/>
                <a:chOff x="3878442" y="1338439"/>
                <a:chExt cx="3840480" cy="3840480"/>
              </a:xfrm>
            </p:grpSpPr>
            <p:cxnSp>
              <p:nvCxnSpPr>
                <p:cNvPr id="104" name="Straight Connector 103">
                  <a:extLst>
                    <a:ext uri="{FF2B5EF4-FFF2-40B4-BE49-F238E27FC236}">
                      <a16:creationId xmlns:a16="http://schemas.microsoft.com/office/drawing/2014/main" id="{B18E57C7-3AAA-67B2-B035-45ED466205B8}"/>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1E76A8F-3E67-787F-6ECC-4B5FFE5AB2E4}"/>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 name="Group 11">
              <a:extLst>
                <a:ext uri="{FF2B5EF4-FFF2-40B4-BE49-F238E27FC236}">
                  <a16:creationId xmlns:a16="http://schemas.microsoft.com/office/drawing/2014/main" id="{0BBAFD6C-3765-DFA0-25EB-29A399CA6DB5}"/>
                </a:ext>
              </a:extLst>
            </p:cNvPr>
            <p:cNvGrpSpPr/>
            <p:nvPr/>
          </p:nvGrpSpPr>
          <p:grpSpPr>
            <a:xfrm>
              <a:off x="8304824" y="1296427"/>
              <a:ext cx="2459289" cy="2393747"/>
              <a:chOff x="4248727" y="1912341"/>
              <a:chExt cx="3697388" cy="3598849"/>
            </a:xfrm>
          </p:grpSpPr>
          <p:grpSp>
            <p:nvGrpSpPr>
              <p:cNvPr id="29" name="Group 28">
                <a:extLst>
                  <a:ext uri="{FF2B5EF4-FFF2-40B4-BE49-F238E27FC236}">
                    <a16:creationId xmlns:a16="http://schemas.microsoft.com/office/drawing/2014/main" id="{9B0AA55D-7C13-263D-855A-4D5D54725E18}"/>
                  </a:ext>
                </a:extLst>
              </p:cNvPr>
              <p:cNvGrpSpPr/>
              <p:nvPr/>
            </p:nvGrpSpPr>
            <p:grpSpPr>
              <a:xfrm>
                <a:off x="4481077" y="2121268"/>
                <a:ext cx="3183077" cy="3179634"/>
                <a:chOff x="4481077" y="2121268"/>
                <a:chExt cx="3183077" cy="3179634"/>
              </a:xfrm>
            </p:grpSpPr>
            <p:cxnSp>
              <p:nvCxnSpPr>
                <p:cNvPr id="77" name="Straight Arrow Connector 76">
                  <a:extLst>
                    <a:ext uri="{FF2B5EF4-FFF2-40B4-BE49-F238E27FC236}">
                      <a16:creationId xmlns:a16="http://schemas.microsoft.com/office/drawing/2014/main" id="{D19CBA82-6615-32A2-BD37-5FBF43FC8FB8}"/>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71ED2BD-603D-6DA8-44AB-BC50FCCB744B}"/>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7A584AFD-EDD6-530F-716E-D214ABD747BA}"/>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4C47B7A-4D78-8180-EAE3-FA42667B1877}"/>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97A9384-EA3D-835A-90DE-DD431DEF9CC8}"/>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5EA4489-4B8D-6855-FCFA-C9C79AEC0BB1}"/>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64358D6-E96F-F354-C50D-092BFB15EB00}"/>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A27DC49-2F0E-7EBD-814E-37D04B44EFD8}"/>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3686018-CEC7-96EF-CC39-819BF111C850}"/>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CBCDE49-8AD4-3877-25DE-215649C550EA}"/>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BC31084-EF99-DC14-2117-E612AFD0D7D1}"/>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C30A8607-6AFB-8972-1931-0C00CE96EB2E}"/>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1355B460-6D58-4EB1-3998-B70DD99C55BD}"/>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3462E8F-94CA-7BC9-11EE-C330E308E296}"/>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5AE8AB1F-A785-3443-4A86-E57687351BD8}"/>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2E941FC-FF74-5F4D-06A9-B6B0EBEABBD0}"/>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1CDC8944-0996-CF3F-722F-26C0D38A8806}"/>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522BAD3C-316E-0EDA-F48C-866CD30DDA75}"/>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5E871E0-6994-6384-E3F3-7E929BA1B5DB}"/>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63AEF12C-3E58-D27D-FBB2-90A754C17593}"/>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BACFE820-D916-A904-58A7-61AA2C52685C}"/>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5A22D1A-199C-84EA-080C-217BA0B83632}"/>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332A7E60-480C-69E4-6EC2-5F7452514F88}"/>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AEA8A102-2613-FC93-887D-771011D67766}"/>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9" name="Straight Arrow Connector 68">
                <a:extLst>
                  <a:ext uri="{FF2B5EF4-FFF2-40B4-BE49-F238E27FC236}">
                    <a16:creationId xmlns:a16="http://schemas.microsoft.com/office/drawing/2014/main" id="{255BF62A-5D0A-4DC8-A8E8-29F2FD8C71DE}"/>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574381F-BB44-A14D-2E02-E0471FB9C4A2}"/>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52218FC-4597-2E4C-85FB-F5E63B58A186}"/>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B7E1609-1F21-7DB8-9798-74F9A546C6C3}"/>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4E03C94-BF56-20AE-4D02-DA4B9B097052}"/>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E54C441-4BF3-115C-E5B9-A10A14EB2F40}"/>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67EF795-1694-8543-5881-2C06F6A93C79}"/>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A28F68E-C5BF-0F2F-9D1D-588130B15338}"/>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A6F17735-4E96-1518-2311-1E7F4581BDE8}"/>
                </a:ext>
              </a:extLst>
            </p:cNvPr>
            <p:cNvGrpSpPr/>
            <p:nvPr/>
          </p:nvGrpSpPr>
          <p:grpSpPr>
            <a:xfrm>
              <a:off x="8184250" y="1269219"/>
              <a:ext cx="2727860" cy="2360146"/>
              <a:chOff x="1020547" y="1534369"/>
              <a:chExt cx="4102711" cy="3549668"/>
            </a:xfrm>
          </p:grpSpPr>
          <p:sp>
            <p:nvSpPr>
              <p:cNvPr id="23" name="Freeform 16">
                <a:extLst>
                  <a:ext uri="{FF2B5EF4-FFF2-40B4-BE49-F238E27FC236}">
                    <a16:creationId xmlns:a16="http://schemas.microsoft.com/office/drawing/2014/main" id="{EBD43448-A4DF-B7E7-28F9-E1CFF0D59D38}"/>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65E7571-C75B-948B-3B4C-A5E5B5555CD6}"/>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39" name="TextBox 38">
                    <a:extLst>
                      <a:ext uri="{FF2B5EF4-FFF2-40B4-BE49-F238E27FC236}">
                        <a16:creationId xmlns:a16="http://schemas.microsoft.com/office/drawing/2014/main" id="{E83BF801-5BA8-D3FC-CD0F-675D6A907F02}"/>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8"/>
                    <a:stretch>
                      <a:fillRect l="-20000" r="-18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78BE640-6C36-7646-278E-776C5EA83FF8}"/>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9"/>
                    <a:stretch>
                      <a:fillRect l="-18000" r="-14000" b="-6557"/>
                    </a:stretch>
                  </a:blipFill>
                </p:spPr>
                <p:txBody>
                  <a:bodyPr/>
                  <a:lstStyle/>
                  <a:p>
                    <a:r>
                      <a:rPr lang="en-US">
                        <a:noFill/>
                      </a:rPr>
                      <a:t> </a:t>
                    </a:r>
                  </a:p>
                </p:txBody>
              </p:sp>
            </mc:Fallback>
          </mc:AlternateContent>
          <p:sp>
            <p:nvSpPr>
              <p:cNvPr id="26" name="Freeform 19">
                <a:extLst>
                  <a:ext uri="{FF2B5EF4-FFF2-40B4-BE49-F238E27FC236}">
                    <a16:creationId xmlns:a16="http://schemas.microsoft.com/office/drawing/2014/main" id="{FF28D28B-AC49-3634-0042-E5CD9465F7C4}"/>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426E1EB1-7BE3-6342-EF42-C70549F0103E}"/>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3EBFBEC-5C00-28DA-8243-1080D4F4FEAE}"/>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55667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13</a:t>
            </a:fld>
            <a:endParaRPr lang="en-US"/>
          </a:p>
        </p:txBody>
      </p:sp>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D94E4719-B5C3-D4B3-C973-E6869362D98F}"/>
                  </a:ext>
                </a:extLst>
              </p:cNvPr>
              <p:cNvSpPr txBox="1"/>
              <p:nvPr/>
            </p:nvSpPr>
            <p:spPr>
              <a:xfrm>
                <a:off x="-28573" y="3893734"/>
                <a:ext cx="9582635" cy="1200329"/>
              </a:xfrm>
              <a:prstGeom prst="rect">
                <a:avLst/>
              </a:prstGeom>
              <a:noFill/>
            </p:spPr>
            <p:txBody>
              <a:bodyPr wrap="square" rtlCol="0">
                <a:spAutoFit/>
              </a:bodyPr>
              <a:lstStyle/>
              <a:p>
                <a:pPr algn="ctr"/>
                <a:r>
                  <a:rPr lang="en-US" sz="3600" dirty="0">
                    <a:solidFill>
                      <a:schemeClr val="accent6">
                        <a:lumMod val="75000"/>
                      </a:schemeClr>
                    </a:solidFill>
                  </a:rPr>
                  <a:t>The displacement field for a one dimensional Hamiltonian is divergenceless: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𝑎</m:t>
                        </m:r>
                      </m:sub>
                    </m:sSub>
                    <m:sSup>
                      <m:sSupPr>
                        <m:ctrlPr>
                          <a:rPr lang="en-US" sz="3600" i="1">
                            <a:solidFill>
                              <a:schemeClr val="accent6">
                                <a:lumMod val="75000"/>
                              </a:schemeClr>
                            </a:solidFill>
                            <a:latin typeface="Cambria Math" panose="02040503050406030204" pitchFamily="18" charset="0"/>
                          </a:rPr>
                        </m:ctrlPr>
                      </m:sSupPr>
                      <m:e>
                        <m:r>
                          <a:rPr lang="en-US" sz="3600" i="1">
                            <a:solidFill>
                              <a:schemeClr val="accent6">
                                <a:lumMod val="75000"/>
                              </a:schemeClr>
                            </a:solidFill>
                            <a:latin typeface="Cambria Math" panose="02040503050406030204" pitchFamily="18" charset="0"/>
                          </a:rPr>
                          <m:t>𝑆</m:t>
                        </m:r>
                      </m:e>
                      <m:sup>
                        <m:r>
                          <a:rPr lang="en-US" sz="3600" i="1">
                            <a:solidFill>
                              <a:schemeClr val="accent6">
                                <a:lumMod val="75000"/>
                              </a:schemeClr>
                            </a:solidFill>
                            <a:latin typeface="Cambria Math" panose="02040503050406030204" pitchFamily="18" charset="0"/>
                          </a:rPr>
                          <m:t>𝑎</m:t>
                        </m:r>
                      </m:sup>
                    </m:sSup>
                    <m:r>
                      <a:rPr lang="en-US" sz="3600" i="1">
                        <a:solidFill>
                          <a:schemeClr val="accent6">
                            <a:lumMod val="75000"/>
                          </a:schemeClr>
                        </a:solidFill>
                        <a:latin typeface="Cambria Math" panose="02040503050406030204" pitchFamily="18" charset="0"/>
                      </a:rPr>
                      <m:t>=0</m:t>
                    </m:r>
                  </m:oMath>
                </a14:m>
                <a:r>
                  <a:rPr lang="en-US" sz="3600" dirty="0">
                    <a:solidFill>
                      <a:schemeClr val="accent6">
                        <a:lumMod val="75000"/>
                      </a:schemeClr>
                    </a:solidFill>
                  </a:rPr>
                  <a:t> (DR-DIV)</a:t>
                </a:r>
              </a:p>
            </p:txBody>
          </p:sp>
        </mc:Choice>
        <mc:Fallback>
          <p:sp>
            <p:nvSpPr>
              <p:cNvPr id="67" name="TextBox 66">
                <a:extLst>
                  <a:ext uri="{FF2B5EF4-FFF2-40B4-BE49-F238E27FC236}">
                    <a16:creationId xmlns:a16="http://schemas.microsoft.com/office/drawing/2014/main" id="{D94E4719-B5C3-D4B3-C973-E6869362D98F}"/>
                  </a:ext>
                </a:extLst>
              </p:cNvPr>
              <p:cNvSpPr txBox="1">
                <a:spLocks noRot="1" noChangeAspect="1" noMove="1" noResize="1" noEditPoints="1" noAdjustHandles="1" noChangeArrowheads="1" noChangeShapeType="1" noTextEdit="1"/>
              </p:cNvSpPr>
              <p:nvPr/>
            </p:nvSpPr>
            <p:spPr>
              <a:xfrm>
                <a:off x="-28573" y="3893734"/>
                <a:ext cx="9582635" cy="1200329"/>
              </a:xfrm>
              <a:prstGeom prst="rect">
                <a:avLst/>
              </a:prstGeom>
              <a:blipFill>
                <a:blip r:embed="rId3"/>
                <a:stretch>
                  <a:fillRect l="-1018" t="-8122" r="-1018" b="-18274"/>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FBEC0371-C906-0CEE-E146-C0AB6A8FDB4A}"/>
              </a:ext>
            </a:extLst>
          </p:cNvPr>
          <p:cNvGrpSpPr/>
          <p:nvPr/>
        </p:nvGrpSpPr>
        <p:grpSpPr>
          <a:xfrm>
            <a:off x="7698297" y="587102"/>
            <a:ext cx="3676877" cy="3726901"/>
            <a:chOff x="7698297" y="587102"/>
            <a:chExt cx="3676877" cy="3726901"/>
          </a:xfrm>
        </p:grpSpPr>
        <p:grpSp>
          <p:nvGrpSpPr>
            <p:cNvPr id="6" name="Group 5">
              <a:extLst>
                <a:ext uri="{FF2B5EF4-FFF2-40B4-BE49-F238E27FC236}">
                  <a16:creationId xmlns:a16="http://schemas.microsoft.com/office/drawing/2014/main" id="{45F21120-2AEF-43C7-BC4A-CDFD9F79B53C}"/>
                </a:ext>
              </a:extLst>
            </p:cNvPr>
            <p:cNvGrpSpPr/>
            <p:nvPr/>
          </p:nvGrpSpPr>
          <p:grpSpPr>
            <a:xfrm>
              <a:off x="7698297" y="587102"/>
              <a:ext cx="3676877" cy="3726901"/>
              <a:chOff x="565964" y="764184"/>
              <a:chExt cx="5530036" cy="5605272"/>
            </a:xfrm>
          </p:grpSpPr>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9FBA63DA-16A3-D576-9925-A3FC05403283}"/>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5"/>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E9052308-A7C9-C85E-E9E3-5542A5A110D4}"/>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6"/>
                    <a:stretch>
                      <a:fillRect l="-29268" r="-24390" b="-52000"/>
                    </a:stretch>
                  </a:blipFill>
                </p:spPr>
                <p:txBody>
                  <a:bodyPr/>
                  <a:lstStyle/>
                  <a:p>
                    <a:r>
                      <a:rPr lang="en-US">
                        <a:noFill/>
                      </a:rPr>
                      <a:t> </a:t>
                    </a:r>
                  </a:p>
                </p:txBody>
              </p:sp>
            </mc:Fallback>
          </mc:AlternateContent>
          <p:grpSp>
            <p:nvGrpSpPr>
              <p:cNvPr id="103" name="Group 102">
                <a:extLst>
                  <a:ext uri="{FF2B5EF4-FFF2-40B4-BE49-F238E27FC236}">
                    <a16:creationId xmlns:a16="http://schemas.microsoft.com/office/drawing/2014/main" id="{E7510A86-CD0B-A639-2CEA-37C66D7ED860}"/>
                  </a:ext>
                </a:extLst>
              </p:cNvPr>
              <p:cNvGrpSpPr/>
              <p:nvPr/>
            </p:nvGrpSpPr>
            <p:grpSpPr>
              <a:xfrm>
                <a:off x="565964" y="883621"/>
                <a:ext cx="5486400" cy="5485835"/>
                <a:chOff x="3878442" y="1338439"/>
                <a:chExt cx="3840480" cy="3840480"/>
              </a:xfrm>
            </p:grpSpPr>
            <p:cxnSp>
              <p:nvCxnSpPr>
                <p:cNvPr id="104" name="Straight Connector 103">
                  <a:extLst>
                    <a:ext uri="{FF2B5EF4-FFF2-40B4-BE49-F238E27FC236}">
                      <a16:creationId xmlns:a16="http://schemas.microsoft.com/office/drawing/2014/main" id="{B18E57C7-3AAA-67B2-B035-45ED466205B8}"/>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1E76A8F-3E67-787F-6ECC-4B5FFE5AB2E4}"/>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 name="Group 11">
              <a:extLst>
                <a:ext uri="{FF2B5EF4-FFF2-40B4-BE49-F238E27FC236}">
                  <a16:creationId xmlns:a16="http://schemas.microsoft.com/office/drawing/2014/main" id="{0BBAFD6C-3765-DFA0-25EB-29A399CA6DB5}"/>
                </a:ext>
              </a:extLst>
            </p:cNvPr>
            <p:cNvGrpSpPr/>
            <p:nvPr/>
          </p:nvGrpSpPr>
          <p:grpSpPr>
            <a:xfrm>
              <a:off x="8304824" y="1296427"/>
              <a:ext cx="2459289" cy="2393747"/>
              <a:chOff x="4248727" y="1912341"/>
              <a:chExt cx="3697388" cy="3598849"/>
            </a:xfrm>
          </p:grpSpPr>
          <p:grpSp>
            <p:nvGrpSpPr>
              <p:cNvPr id="29" name="Group 28">
                <a:extLst>
                  <a:ext uri="{FF2B5EF4-FFF2-40B4-BE49-F238E27FC236}">
                    <a16:creationId xmlns:a16="http://schemas.microsoft.com/office/drawing/2014/main" id="{9B0AA55D-7C13-263D-855A-4D5D54725E18}"/>
                  </a:ext>
                </a:extLst>
              </p:cNvPr>
              <p:cNvGrpSpPr/>
              <p:nvPr/>
            </p:nvGrpSpPr>
            <p:grpSpPr>
              <a:xfrm>
                <a:off x="4481077" y="2121268"/>
                <a:ext cx="3183077" cy="3179634"/>
                <a:chOff x="4481077" y="2121268"/>
                <a:chExt cx="3183077" cy="3179634"/>
              </a:xfrm>
            </p:grpSpPr>
            <p:cxnSp>
              <p:nvCxnSpPr>
                <p:cNvPr id="77" name="Straight Arrow Connector 76">
                  <a:extLst>
                    <a:ext uri="{FF2B5EF4-FFF2-40B4-BE49-F238E27FC236}">
                      <a16:creationId xmlns:a16="http://schemas.microsoft.com/office/drawing/2014/main" id="{D19CBA82-6615-32A2-BD37-5FBF43FC8FB8}"/>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71ED2BD-603D-6DA8-44AB-BC50FCCB744B}"/>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7A584AFD-EDD6-530F-716E-D214ABD747BA}"/>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4C47B7A-4D78-8180-EAE3-FA42667B1877}"/>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97A9384-EA3D-835A-90DE-DD431DEF9CC8}"/>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5EA4489-4B8D-6855-FCFA-C9C79AEC0BB1}"/>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64358D6-E96F-F354-C50D-092BFB15EB00}"/>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A27DC49-2F0E-7EBD-814E-37D04B44EFD8}"/>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3686018-CEC7-96EF-CC39-819BF111C850}"/>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CBCDE49-8AD4-3877-25DE-215649C550EA}"/>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BC31084-EF99-DC14-2117-E612AFD0D7D1}"/>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C30A8607-6AFB-8972-1931-0C00CE96EB2E}"/>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1355B460-6D58-4EB1-3998-B70DD99C55BD}"/>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3462E8F-94CA-7BC9-11EE-C330E308E296}"/>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5AE8AB1F-A785-3443-4A86-E57687351BD8}"/>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2E941FC-FF74-5F4D-06A9-B6B0EBEABBD0}"/>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1CDC8944-0996-CF3F-722F-26C0D38A8806}"/>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522BAD3C-316E-0EDA-F48C-866CD30DDA75}"/>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5E871E0-6994-6384-E3F3-7E929BA1B5DB}"/>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63AEF12C-3E58-D27D-FBB2-90A754C17593}"/>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BACFE820-D916-A904-58A7-61AA2C52685C}"/>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5A22D1A-199C-84EA-080C-217BA0B83632}"/>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332A7E60-480C-69E4-6EC2-5F7452514F88}"/>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AEA8A102-2613-FC93-887D-771011D67766}"/>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9" name="Straight Arrow Connector 68">
                <a:extLst>
                  <a:ext uri="{FF2B5EF4-FFF2-40B4-BE49-F238E27FC236}">
                    <a16:creationId xmlns:a16="http://schemas.microsoft.com/office/drawing/2014/main" id="{255BF62A-5D0A-4DC8-A8E8-29F2FD8C71DE}"/>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574381F-BB44-A14D-2E02-E0471FB9C4A2}"/>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52218FC-4597-2E4C-85FB-F5E63B58A186}"/>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B7E1609-1F21-7DB8-9798-74F9A546C6C3}"/>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4E03C94-BF56-20AE-4D02-DA4B9B097052}"/>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E54C441-4BF3-115C-E5B9-A10A14EB2F40}"/>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67EF795-1694-8543-5881-2C06F6A93C79}"/>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A28F68E-C5BF-0F2F-9D1D-588130B15338}"/>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A6F17735-4E96-1518-2311-1E7F4581BDE8}"/>
                </a:ext>
              </a:extLst>
            </p:cNvPr>
            <p:cNvGrpSpPr/>
            <p:nvPr/>
          </p:nvGrpSpPr>
          <p:grpSpPr>
            <a:xfrm>
              <a:off x="8184250" y="1269219"/>
              <a:ext cx="2727860" cy="2360146"/>
              <a:chOff x="1020547" y="1534369"/>
              <a:chExt cx="4102711" cy="3549668"/>
            </a:xfrm>
          </p:grpSpPr>
          <p:sp>
            <p:nvSpPr>
              <p:cNvPr id="23" name="Freeform 16">
                <a:extLst>
                  <a:ext uri="{FF2B5EF4-FFF2-40B4-BE49-F238E27FC236}">
                    <a16:creationId xmlns:a16="http://schemas.microsoft.com/office/drawing/2014/main" id="{EBD43448-A4DF-B7E7-28F9-E1CFF0D59D38}"/>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65E7571-C75B-948B-3B4C-A5E5B5555CD6}"/>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39" name="TextBox 38">
                    <a:extLst>
                      <a:ext uri="{FF2B5EF4-FFF2-40B4-BE49-F238E27FC236}">
                        <a16:creationId xmlns:a16="http://schemas.microsoft.com/office/drawing/2014/main" id="{E83BF801-5BA8-D3FC-CD0F-675D6A907F02}"/>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7"/>
                    <a:stretch>
                      <a:fillRect l="-20000" r="-18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78BE640-6C36-7646-278E-776C5EA83FF8}"/>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8"/>
                    <a:stretch>
                      <a:fillRect l="-18000" r="-14000" b="-6557"/>
                    </a:stretch>
                  </a:blipFill>
                </p:spPr>
                <p:txBody>
                  <a:bodyPr/>
                  <a:lstStyle/>
                  <a:p>
                    <a:r>
                      <a:rPr lang="en-US">
                        <a:noFill/>
                      </a:rPr>
                      <a:t> </a:t>
                    </a:r>
                  </a:p>
                </p:txBody>
              </p:sp>
            </mc:Fallback>
          </mc:AlternateContent>
          <p:sp>
            <p:nvSpPr>
              <p:cNvPr id="26" name="Freeform 19">
                <a:extLst>
                  <a:ext uri="{FF2B5EF4-FFF2-40B4-BE49-F238E27FC236}">
                    <a16:creationId xmlns:a16="http://schemas.microsoft.com/office/drawing/2014/main" id="{FF28D28B-AC49-3634-0042-E5CD9465F7C4}"/>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426E1EB1-7BE3-6342-EF42-C70549F0103E}"/>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3EBFBEC-5C00-28DA-8243-1080D4F4FEAE}"/>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mc:Choice xmlns:a14="http://schemas.microsoft.com/office/drawing/2010/main" Requires="a14">
          <p:sp>
            <p:nvSpPr>
              <p:cNvPr id="7" name="TextBox 20">
                <a:extLst>
                  <a:ext uri="{FF2B5EF4-FFF2-40B4-BE49-F238E27FC236}">
                    <a16:creationId xmlns:a16="http://schemas.microsoft.com/office/drawing/2014/main" id="{D1A539D5-D594-3AFC-DB1A-F03078163554}"/>
                  </a:ext>
                </a:extLst>
              </p:cNvPr>
              <p:cNvSpPr txBox="1"/>
              <p:nvPr/>
            </p:nvSpPr>
            <p:spPr>
              <a:xfrm>
                <a:off x="460743" y="440072"/>
                <a:ext cx="6850367" cy="856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b="0" dirty="0">
                    <a:solidFill>
                      <a:schemeClr val="accent6">
                        <a:lumMod val="75000"/>
                      </a:schemeClr>
                    </a:solidFill>
                  </a:rPr>
                  <a:t> </a:t>
                </a:r>
                <a14:m>
                  <m:oMath xmlns:m="http://schemas.openxmlformats.org/officeDocument/2006/math">
                    <m:acc>
                      <m:accPr>
                        <m:chr m:val="⃗"/>
                        <m:ctrlPr>
                          <a:rPr lang="en-US" sz="4400" b="0" i="1" smtClean="0">
                            <a:solidFill>
                              <a:schemeClr val="accent6">
                                <a:lumMod val="75000"/>
                              </a:schemeClr>
                            </a:solidFill>
                            <a:latin typeface="Cambria Math" panose="02040503050406030204" pitchFamily="18" charset="0"/>
                          </a:rPr>
                        </m:ctrlPr>
                      </m:accPr>
                      <m:e>
                        <m:r>
                          <a:rPr lang="en-US" sz="4400" b="0" i="1" smtClean="0">
                            <a:solidFill>
                              <a:schemeClr val="accent6">
                                <a:lumMod val="75000"/>
                              </a:schemeClr>
                            </a:solidFill>
                            <a:latin typeface="Cambria Math" panose="02040503050406030204" pitchFamily="18" charset="0"/>
                          </a:rPr>
                          <m:t>𝑆</m:t>
                        </m:r>
                      </m:e>
                    </m:acc>
                  </m:oMath>
                </a14:m>
                <a:r>
                  <a:rPr lang="en-US" sz="4400" dirty="0">
                    <a:solidFill>
                      <a:schemeClr val="accent6">
                        <a:lumMod val="75000"/>
                      </a:schemeClr>
                    </a:solidFill>
                  </a:rPr>
                  <a:t> is </a:t>
                </a:r>
                <a:r>
                  <a:rPr lang="en-US" sz="4400" dirty="0" err="1">
                    <a:solidFill>
                      <a:schemeClr val="accent6">
                        <a:lumMod val="75000"/>
                      </a:schemeClr>
                    </a:solidFill>
                  </a:rPr>
                  <a:t>divergenceless</a:t>
                </a:r>
                <a:endParaRPr lang="en-US" sz="4400" dirty="0">
                  <a:solidFill>
                    <a:schemeClr val="accent6">
                      <a:lumMod val="75000"/>
                    </a:schemeClr>
                  </a:solidFill>
                </a:endParaRPr>
              </a:p>
            </p:txBody>
          </p:sp>
        </mc:Choice>
        <mc:Fallback>
          <p:sp>
            <p:nvSpPr>
              <p:cNvPr id="7" name="TextBox 20">
                <a:extLst>
                  <a:ext uri="{FF2B5EF4-FFF2-40B4-BE49-F238E27FC236}">
                    <a16:creationId xmlns:a16="http://schemas.microsoft.com/office/drawing/2014/main" id="{D1A539D5-D594-3AFC-DB1A-F03078163554}"/>
                  </a:ext>
                </a:extLst>
              </p:cNvPr>
              <p:cNvSpPr txBox="1">
                <a:spLocks noRot="1" noChangeAspect="1" noMove="1" noResize="1" noEditPoints="1" noAdjustHandles="1" noChangeArrowheads="1" noChangeShapeType="1" noTextEdit="1"/>
              </p:cNvSpPr>
              <p:nvPr/>
            </p:nvSpPr>
            <p:spPr>
              <a:xfrm>
                <a:off x="460743" y="440072"/>
                <a:ext cx="6850367" cy="856068"/>
              </a:xfrm>
              <a:prstGeom prst="rect">
                <a:avLst/>
              </a:prstGeom>
              <a:blipFill>
                <a:blip r:embed="rId9"/>
                <a:stretch>
                  <a:fillRect l="-3651" t="-3546" r="-2671"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20">
                <a:extLst>
                  <a:ext uri="{FF2B5EF4-FFF2-40B4-BE49-F238E27FC236}">
                    <a16:creationId xmlns:a16="http://schemas.microsoft.com/office/drawing/2014/main" id="{E6C74CF9-CB90-3741-8D2A-8E0B8330FCF3}"/>
                  </a:ext>
                </a:extLst>
              </p:cNvPr>
              <p:cNvSpPr txBox="1"/>
              <p:nvPr/>
            </p:nvSpPr>
            <p:spPr>
              <a:xfrm>
                <a:off x="491317" y="1402504"/>
                <a:ext cx="6850367" cy="856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acc>
                      <m:accPr>
                        <m:chr m:val="⃗"/>
                        <m:ctrlPr>
                          <a:rPr lang="en-US" sz="4400" b="0" i="1" smtClean="0">
                            <a:solidFill>
                              <a:schemeClr val="accent6">
                                <a:lumMod val="75000"/>
                              </a:schemeClr>
                            </a:solidFill>
                            <a:latin typeface="Cambria Math" panose="02040503050406030204" pitchFamily="18" charset="0"/>
                          </a:rPr>
                        </m:ctrlPr>
                      </m:accPr>
                      <m:e>
                        <m:r>
                          <a:rPr lang="en-US" sz="4400" b="0" i="1" smtClean="0">
                            <a:solidFill>
                              <a:schemeClr val="accent6">
                                <a:lumMod val="75000"/>
                              </a:schemeClr>
                            </a:solidFill>
                            <a:latin typeface="Cambria Math" panose="02040503050406030204" pitchFamily="18" charset="0"/>
                          </a:rPr>
                          <m:t>𝑆</m:t>
                        </m:r>
                      </m:e>
                    </m:acc>
                  </m:oMath>
                </a14:m>
                <a:r>
                  <a:rPr lang="en-US" sz="4400" dirty="0">
                    <a:solidFill>
                      <a:schemeClr val="accent6">
                        <a:lumMod val="75000"/>
                      </a:schemeClr>
                    </a:solidFill>
                  </a:rPr>
                  <a:t> is </a:t>
                </a:r>
                <a:r>
                  <a:rPr lang="en-US" sz="4400" dirty="0" err="1">
                    <a:solidFill>
                      <a:schemeClr val="accent6">
                        <a:lumMod val="75000"/>
                      </a:schemeClr>
                    </a:solidFill>
                  </a:rPr>
                  <a:t>divergenceless</a:t>
                </a:r>
                <a:r>
                  <a:rPr lang="en-US" sz="4400" dirty="0">
                    <a:solidFill>
                      <a:schemeClr val="accent6">
                        <a:lumMod val="75000"/>
                      </a:schemeClr>
                    </a:solidFill>
                  </a:rPr>
                  <a:t> </a:t>
                </a:r>
                <a14:m>
                  <m:oMath xmlns:m="http://schemas.openxmlformats.org/officeDocument/2006/math">
                    <m:r>
                      <a:rPr lang="en-US" sz="4400" i="1">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HM-1D</a:t>
                </a:r>
              </a:p>
            </p:txBody>
          </p:sp>
        </mc:Choice>
        <mc:Fallback>
          <p:sp>
            <p:nvSpPr>
              <p:cNvPr id="8" name="TextBox 20">
                <a:extLst>
                  <a:ext uri="{FF2B5EF4-FFF2-40B4-BE49-F238E27FC236}">
                    <a16:creationId xmlns:a16="http://schemas.microsoft.com/office/drawing/2014/main" id="{E6C74CF9-CB90-3741-8D2A-8E0B8330FCF3}"/>
                  </a:ext>
                </a:extLst>
              </p:cNvPr>
              <p:cNvSpPr txBox="1">
                <a:spLocks noRot="1" noChangeAspect="1" noMove="1" noResize="1" noEditPoints="1" noAdjustHandles="1" noChangeArrowheads="1" noChangeShapeType="1" noTextEdit="1"/>
              </p:cNvSpPr>
              <p:nvPr/>
            </p:nvSpPr>
            <p:spPr>
              <a:xfrm>
                <a:off x="491317" y="1402504"/>
                <a:ext cx="6850367" cy="856068"/>
              </a:xfrm>
              <a:prstGeom prst="rect">
                <a:avLst/>
              </a:prstGeom>
              <a:blipFill>
                <a:blip r:embed="rId10"/>
                <a:stretch>
                  <a:fillRect t="-3546" r="-2671"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20">
                <a:extLst>
                  <a:ext uri="{FF2B5EF4-FFF2-40B4-BE49-F238E27FC236}">
                    <a16:creationId xmlns:a16="http://schemas.microsoft.com/office/drawing/2014/main" id="{9FF3A5B7-89A6-512E-BC30-215E10D46F47}"/>
                  </a:ext>
                </a:extLst>
              </p:cNvPr>
              <p:cNvSpPr txBox="1"/>
              <p:nvPr/>
            </p:nvSpPr>
            <p:spPr>
              <a:xfrm>
                <a:off x="3605312" y="3070863"/>
                <a:ext cx="2813785"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i="1" smtClean="0">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p:sp>
            <p:nvSpPr>
              <p:cNvPr id="9" name="TextBox 20">
                <a:extLst>
                  <a:ext uri="{FF2B5EF4-FFF2-40B4-BE49-F238E27FC236}">
                    <a16:creationId xmlns:a16="http://schemas.microsoft.com/office/drawing/2014/main" id="{9FF3A5B7-89A6-512E-BC30-215E10D46F47}"/>
                  </a:ext>
                </a:extLst>
              </p:cNvPr>
              <p:cNvSpPr txBox="1">
                <a:spLocks noRot="1" noChangeAspect="1" noMove="1" noResize="1" noEditPoints="1" noAdjustHandles="1" noChangeArrowheads="1" noChangeShapeType="1" noTextEdit="1"/>
              </p:cNvSpPr>
              <p:nvPr/>
            </p:nvSpPr>
            <p:spPr>
              <a:xfrm>
                <a:off x="3605312" y="3070863"/>
                <a:ext cx="2813785" cy="769441"/>
              </a:xfrm>
              <a:prstGeom prst="rect">
                <a:avLst/>
              </a:prstGeom>
              <a:blipFill>
                <a:blip r:embed="rId11"/>
                <a:stretch>
                  <a:fillRect l="-8658"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2393263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14</a:t>
            </a:fld>
            <a:endParaRPr lang="en-US"/>
          </a:p>
        </p:txBody>
      </p:sp>
      <p:sp>
        <p:nvSpPr>
          <p:cNvPr id="147" name="TextBox 146">
            <a:extLst>
              <a:ext uri="{FF2B5EF4-FFF2-40B4-BE49-F238E27FC236}">
                <a16:creationId xmlns:a16="http://schemas.microsoft.com/office/drawing/2014/main" id="{E088F4D7-3F39-5AD1-B8B0-A83BB333DEEA}"/>
              </a:ext>
            </a:extLst>
          </p:cNvPr>
          <p:cNvSpPr txBox="1"/>
          <p:nvPr/>
        </p:nvSpPr>
        <p:spPr>
          <a:xfrm>
            <a:off x="774117" y="1290350"/>
            <a:ext cx="10278005" cy="830997"/>
          </a:xfrm>
          <a:prstGeom prst="rect">
            <a:avLst/>
          </a:prstGeom>
        </p:spPr>
        <p:txBody>
          <a:bodyPr wrap="none" rtlCol="0">
            <a:spAutoFit/>
          </a:bodyPr>
          <a:lstStyle/>
          <a:p>
            <a:pPr algn="ctr"/>
            <a:r>
              <a:rPr lang="en-US" sz="4800" dirty="0">
                <a:solidFill>
                  <a:schemeClr val="tx1"/>
                </a:solidFill>
              </a:rPr>
              <a:t>Now let us turn our attention to the way</a:t>
            </a:r>
          </a:p>
        </p:txBody>
      </p:sp>
      <p:sp>
        <p:nvSpPr>
          <p:cNvPr id="149" name="TextBox 148">
            <a:extLst>
              <a:ext uri="{FF2B5EF4-FFF2-40B4-BE49-F238E27FC236}">
                <a16:creationId xmlns:a16="http://schemas.microsoft.com/office/drawing/2014/main" id="{B0B4E991-BDF2-B1E9-B46C-735F824E9CCD}"/>
              </a:ext>
            </a:extLst>
          </p:cNvPr>
          <p:cNvSpPr txBox="1"/>
          <p:nvPr/>
        </p:nvSpPr>
        <p:spPr>
          <a:xfrm>
            <a:off x="766326" y="2679283"/>
            <a:ext cx="10284418" cy="830997"/>
          </a:xfrm>
          <a:prstGeom prst="rect">
            <a:avLst/>
          </a:prstGeom>
        </p:spPr>
        <p:txBody>
          <a:bodyPr wrap="none" rtlCol="0">
            <a:spAutoFit/>
          </a:bodyPr>
          <a:lstStyle/>
          <a:p>
            <a:pPr algn="ctr"/>
            <a:r>
              <a:rPr lang="en-US" sz="4800" dirty="0">
                <a:solidFill>
                  <a:schemeClr val="tx1"/>
                </a:solidFill>
              </a:rPr>
              <a:t>regions are transported by the evolution</a:t>
            </a:r>
          </a:p>
        </p:txBody>
      </p:sp>
    </p:spTree>
    <p:extLst>
      <p:ext uri="{BB962C8B-B14F-4D97-AF65-F5344CB8AC3E}">
        <p14:creationId xmlns:p14="http://schemas.microsoft.com/office/powerpoint/2010/main" val="1593425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15</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5F41AD-212C-D1BF-8CB9-927D2E94D32E}"/>
                  </a:ext>
                </a:extLst>
              </p:cNvPr>
              <p:cNvSpPr txBox="1"/>
              <p:nvPr/>
            </p:nvSpPr>
            <p:spPr>
              <a:xfrm>
                <a:off x="1025260" y="1991992"/>
                <a:ext cx="2745623"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r>
                        <a:rPr lang="en-US" sz="3600" b="0" i="1" smtClean="0">
                          <a:solidFill>
                            <a:schemeClr val="tx1"/>
                          </a:solidFill>
                          <a:latin typeface="Cambria Math" panose="02040503050406030204" pitchFamily="18" charset="0"/>
                          <a:ea typeface="Cambria Math" panose="02040503050406030204" pitchFamily="18" charset="0"/>
                        </a:rPr>
                        <m:t>=</m:t>
                      </m:r>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b="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d>
                        <m:dPr>
                          <m:ctrlPr>
                            <a:rPr lang="en-US" sz="3600" b="0" i="1" smtClean="0">
                              <a:solidFill>
                                <a:schemeClr val="tx1"/>
                              </a:solidFill>
                              <a:latin typeface="Cambria Math" panose="02040503050406030204" pitchFamily="18" charset="0"/>
                              <a:ea typeface="Cambria Math" panose="02040503050406030204" pitchFamily="18" charset="0"/>
                            </a:rPr>
                          </m:ctrlPr>
                        </m:dPr>
                        <m:e>
                          <m:sSup>
                            <m:sSupPr>
                              <m:ctrlPr>
                                <a:rPr lang="en-US" sz="3600" b="0" i="1" smtClean="0">
                                  <a:solidFill>
                                    <a:schemeClr val="tx1"/>
                                  </a:solidFill>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b="0" i="1" smtClean="0">
                                  <a:latin typeface="Cambria Math" panose="02040503050406030204" pitchFamily="18" charset="0"/>
                                  <a:ea typeface="Cambria Math" panose="02040503050406030204" pitchFamily="18" charset="0"/>
                                </a:rPr>
                                <m:t>𝑏</m:t>
                              </m:r>
                            </m:sup>
                          </m:sSup>
                        </m:e>
                      </m:d>
                    </m:oMath>
                  </m:oMathPara>
                </a14:m>
                <a:endParaRPr lang="en-US" sz="3600" dirty="0">
                  <a:solidFill>
                    <a:schemeClr val="tx1"/>
                  </a:solidFill>
                </a:endParaRPr>
              </a:p>
            </p:txBody>
          </p:sp>
        </mc:Choice>
        <mc:Fallback xmlns="">
          <p:sp>
            <p:nvSpPr>
              <p:cNvPr id="6" name="TextBox 5">
                <a:extLst>
                  <a:ext uri="{FF2B5EF4-FFF2-40B4-BE49-F238E27FC236}">
                    <a16:creationId xmlns:a16="http://schemas.microsoft.com/office/drawing/2014/main" id="{685F41AD-212C-D1BF-8CB9-927D2E94D32E}"/>
                  </a:ext>
                </a:extLst>
              </p:cNvPr>
              <p:cNvSpPr txBox="1">
                <a:spLocks noRot="1" noChangeAspect="1" noMove="1" noResize="1" noEditPoints="1" noAdjustHandles="1" noChangeArrowheads="1" noChangeShapeType="1" noTextEdit="1"/>
              </p:cNvSpPr>
              <p:nvPr/>
            </p:nvSpPr>
            <p:spPr>
              <a:xfrm>
                <a:off x="1025260" y="1991992"/>
                <a:ext cx="2745623" cy="72058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0283F-7302-42BA-D791-96E40BC2B5D4}"/>
                  </a:ext>
                </a:extLst>
              </p:cNvPr>
              <p:cNvSpPr txBox="1"/>
              <p:nvPr/>
            </p:nvSpPr>
            <p:spPr>
              <a:xfrm>
                <a:off x="4677495" y="2015107"/>
                <a:ext cx="3366114" cy="67621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𝑏</m:t>
                          </m:r>
                        </m:sup>
                      </m:sSup>
                    </m:oMath>
                  </m:oMathPara>
                </a14:m>
                <a:endParaRPr lang="en-US" sz="3600" dirty="0">
                  <a:solidFill>
                    <a:schemeClr val="tx1"/>
                  </a:solidFill>
                </a:endParaRPr>
              </a:p>
            </p:txBody>
          </p:sp>
        </mc:Choice>
        <mc:Fallback xmlns="">
          <p:sp>
            <p:nvSpPr>
              <p:cNvPr id="7" name="TextBox 6">
                <a:extLst>
                  <a:ext uri="{FF2B5EF4-FFF2-40B4-BE49-F238E27FC236}">
                    <a16:creationId xmlns:a16="http://schemas.microsoft.com/office/drawing/2014/main" id="{2BC0283F-7302-42BA-D791-96E40BC2B5D4}"/>
                  </a:ext>
                </a:extLst>
              </p:cNvPr>
              <p:cNvSpPr txBox="1">
                <a:spLocks noRot="1" noChangeAspect="1" noMove="1" noResize="1" noEditPoints="1" noAdjustHandles="1" noChangeArrowheads="1" noChangeShapeType="1" noTextEdit="1"/>
              </p:cNvSpPr>
              <p:nvPr/>
            </p:nvSpPr>
            <p:spPr>
              <a:xfrm>
                <a:off x="4677495" y="2015107"/>
                <a:ext cx="3366114" cy="6762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FBD274-89D4-3CA6-B7A0-8427FA775DED}"/>
                  </a:ext>
                </a:extLst>
              </p:cNvPr>
              <p:cNvSpPr txBox="1"/>
              <p:nvPr/>
            </p:nvSpPr>
            <p:spPr>
              <a:xfrm>
                <a:off x="1184210" y="3238283"/>
                <a:ext cx="6148414"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𝑛</m:t>
                          </m:r>
                        </m:sup>
                      </m:sSup>
                      <m:r>
                        <a:rPr lang="en-US" sz="3600" i="1">
                          <a:latin typeface="Cambria Math" panose="02040503050406030204" pitchFamily="18" charset="0"/>
                          <a:ea typeface="Cambria Math" panose="02040503050406030204" pitchFamily="18" charset="0"/>
                        </a:rPr>
                        <m:t>=</m:t>
                      </m:r>
                      <m:d>
                        <m:dPr>
                          <m:begChr m:val="|"/>
                          <m:endChr m:val="|"/>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e>
                      </m:d>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𝑛</m:t>
                          </m:r>
                        </m:sup>
                      </m:sSup>
                    </m:oMath>
                  </m:oMathPara>
                </a14:m>
                <a:endParaRPr lang="en-US" sz="3600" dirty="0">
                  <a:solidFill>
                    <a:schemeClr val="tx1"/>
                  </a:solidFill>
                </a:endParaRPr>
              </a:p>
            </p:txBody>
          </p:sp>
        </mc:Choice>
        <mc:Fallback xmlns="">
          <p:sp>
            <p:nvSpPr>
              <p:cNvPr id="8" name="TextBox 7">
                <a:extLst>
                  <a:ext uri="{FF2B5EF4-FFF2-40B4-BE49-F238E27FC236}">
                    <a16:creationId xmlns:a16="http://schemas.microsoft.com/office/drawing/2014/main" id="{7AFBD274-89D4-3CA6-B7A0-8427FA775DED}"/>
                  </a:ext>
                </a:extLst>
              </p:cNvPr>
              <p:cNvSpPr txBox="1">
                <a:spLocks noRot="1" noChangeAspect="1" noMove="1" noResize="1" noEditPoints="1" noAdjustHandles="1" noChangeArrowheads="1" noChangeShapeType="1" noTextEdit="1"/>
              </p:cNvSpPr>
              <p:nvPr/>
            </p:nvSpPr>
            <p:spPr>
              <a:xfrm>
                <a:off x="1184210" y="3238283"/>
                <a:ext cx="6148414" cy="72058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6CCFC4-C453-53E8-37A0-3B8409EDF4CA}"/>
                  </a:ext>
                </a:extLst>
              </p:cNvPr>
              <p:cNvSpPr txBox="1"/>
              <p:nvPr/>
            </p:nvSpPr>
            <p:spPr>
              <a:xfrm>
                <a:off x="1657835" y="4525767"/>
                <a:ext cx="5372689" cy="132517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e>
                                <m:r>
                                  <a:rPr lang="en-US" sz="3600" i="1">
                                    <a:latin typeface="Cambria Math" panose="02040503050406030204" pitchFamily="18" charset="0"/>
                                  </a:rPr>
                                  <m:t>𝜕</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mr>
                          </m:m>
                        </m:e>
                      </m:d>
                      <m:r>
                        <a:rPr lang="en-US" sz="3600" i="1">
                          <a:latin typeface="Cambria Math" panose="02040503050406030204" pitchFamily="18" charset="0"/>
                        </a:rPr>
                        <m:t>𝑑𝑞𝑑𝑝</m:t>
                      </m:r>
                    </m:oMath>
                  </m:oMathPara>
                </a14:m>
                <a:endParaRPr lang="en-US" sz="3600" dirty="0">
                  <a:solidFill>
                    <a:schemeClr val="tx1"/>
                  </a:solidFill>
                </a:endParaRPr>
              </a:p>
            </p:txBody>
          </p:sp>
        </mc:Choice>
        <mc:Fallback xmlns="">
          <p:sp>
            <p:nvSpPr>
              <p:cNvPr id="9" name="TextBox 8">
                <a:extLst>
                  <a:ext uri="{FF2B5EF4-FFF2-40B4-BE49-F238E27FC236}">
                    <a16:creationId xmlns:a16="http://schemas.microsoft.com/office/drawing/2014/main" id="{1A6CCFC4-C453-53E8-37A0-3B8409EDF4CA}"/>
                  </a:ext>
                </a:extLst>
              </p:cNvPr>
              <p:cNvSpPr txBox="1">
                <a:spLocks noRot="1" noChangeAspect="1" noMove="1" noResize="1" noEditPoints="1" noAdjustHandles="1" noChangeArrowheads="1" noChangeShapeType="1" noTextEdit="1"/>
              </p:cNvSpPr>
              <p:nvPr/>
            </p:nvSpPr>
            <p:spPr>
              <a:xfrm>
                <a:off x="1657835" y="4525767"/>
                <a:ext cx="5372689" cy="1325171"/>
              </a:xfrm>
              <a:prstGeom prst="rect">
                <a:avLst/>
              </a:prstGeom>
              <a:blipFill>
                <a:blip r:embed="rId5"/>
                <a:stretch>
                  <a:fillRect/>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65C10617-D89B-B151-157C-2A1C02AD83F9}"/>
              </a:ext>
            </a:extLst>
          </p:cNvPr>
          <p:cNvSpPr txBox="1"/>
          <p:nvPr/>
        </p:nvSpPr>
        <p:spPr>
          <a:xfrm>
            <a:off x="271657" y="689067"/>
            <a:ext cx="7610417" cy="646331"/>
          </a:xfrm>
          <a:prstGeom prst="rect">
            <a:avLst/>
          </a:prstGeom>
        </p:spPr>
        <p:txBody>
          <a:bodyPr wrap="none" rtlCol="0">
            <a:spAutoFit/>
          </a:bodyPr>
          <a:lstStyle/>
          <a:p>
            <a:pPr algn="ctr"/>
            <a:r>
              <a:rPr lang="en-US" sz="3600" dirty="0">
                <a:solidFill>
                  <a:schemeClr val="tx1"/>
                </a:solidFill>
              </a:rPr>
              <a:t>Transformation of </a:t>
            </a:r>
            <a:r>
              <a:rPr lang="en-US" sz="3600" dirty="0"/>
              <a:t>infinitesimal volumes</a:t>
            </a:r>
            <a:endParaRPr lang="en-US" sz="3600" dirty="0">
              <a:solidFill>
                <a:schemeClr val="tx1"/>
              </a:solidFill>
            </a:endParaRPr>
          </a:p>
        </p:txBody>
      </p:sp>
      <p:grpSp>
        <p:nvGrpSpPr>
          <p:cNvPr id="5" name="Group 4">
            <a:extLst>
              <a:ext uri="{FF2B5EF4-FFF2-40B4-BE49-F238E27FC236}">
                <a16:creationId xmlns:a16="http://schemas.microsoft.com/office/drawing/2014/main" id="{293E52BD-8F93-CCF5-A7DF-974E44637119}"/>
              </a:ext>
            </a:extLst>
          </p:cNvPr>
          <p:cNvGrpSpPr/>
          <p:nvPr/>
        </p:nvGrpSpPr>
        <p:grpSpPr>
          <a:xfrm>
            <a:off x="8672380" y="629233"/>
            <a:ext cx="3010028" cy="3080896"/>
            <a:chOff x="8672380" y="629233"/>
            <a:chExt cx="3010028" cy="3080896"/>
          </a:xfrm>
        </p:grpSpPr>
        <p:grpSp>
          <p:nvGrpSpPr>
            <p:cNvPr id="10" name="Group 9">
              <a:extLst>
                <a:ext uri="{FF2B5EF4-FFF2-40B4-BE49-F238E27FC236}">
                  <a16:creationId xmlns:a16="http://schemas.microsoft.com/office/drawing/2014/main" id="{DE1AF6E0-E433-609C-322D-1E712B9CC616}"/>
                </a:ext>
              </a:extLst>
            </p:cNvPr>
            <p:cNvGrpSpPr/>
            <p:nvPr/>
          </p:nvGrpSpPr>
          <p:grpSpPr>
            <a:xfrm>
              <a:off x="8672380" y="629233"/>
              <a:ext cx="3010028" cy="3080896"/>
              <a:chOff x="8672380" y="629233"/>
              <a:chExt cx="3010028" cy="3080896"/>
            </a:xfrm>
          </p:grpSpPr>
          <p:cxnSp>
            <p:nvCxnSpPr>
              <p:cNvPr id="49" name="Straight Arrow Connector 48">
                <a:extLst>
                  <a:ext uri="{FF2B5EF4-FFF2-40B4-BE49-F238E27FC236}">
                    <a16:creationId xmlns:a16="http://schemas.microsoft.com/office/drawing/2014/main" id="{27A69E81-868D-CCDB-ABC8-AEA58FDD81B3}"/>
                  </a:ext>
                </a:extLst>
              </p:cNvPr>
              <p:cNvCxnSpPr>
                <a:cxnSpLocks/>
              </p:cNvCxnSpPr>
              <p:nvPr/>
            </p:nvCxnSpPr>
            <p:spPr>
              <a:xfrm rot="10800000">
                <a:off x="10158335" y="712088"/>
                <a:ext cx="0" cy="29980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9F11EA5-D242-14B3-52BA-20A99CCC8B25}"/>
                  </a:ext>
                </a:extLst>
              </p:cNvPr>
              <p:cNvCxnSpPr>
                <a:cxnSpLocks/>
              </p:cNvCxnSpPr>
              <p:nvPr/>
            </p:nvCxnSpPr>
            <p:spPr>
              <a:xfrm rot="16200000">
                <a:off x="10171401" y="710332"/>
                <a:ext cx="0" cy="29980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DB15C9D-0892-9B84-BB9E-AD1FAF30E65E}"/>
                      </a:ext>
                    </a:extLst>
                  </p:cNvPr>
                  <p:cNvSpPr txBox="1"/>
                  <p:nvPr/>
                </p:nvSpPr>
                <p:spPr>
                  <a:xfrm>
                    <a:off x="9881462" y="629233"/>
                    <a:ext cx="249784" cy="3027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57" name="TextBox 156">
                    <a:extLst>
                      <a:ext uri="{FF2B5EF4-FFF2-40B4-BE49-F238E27FC236}">
                        <a16:creationId xmlns:a16="http://schemas.microsoft.com/office/drawing/2014/main" id="{A7ACA2F0-F109-7422-E721-5445E99FAC93}"/>
                      </a:ext>
                    </a:extLst>
                  </p:cNvPr>
                  <p:cNvSpPr txBox="1">
                    <a:spLocks noRot="1" noChangeAspect="1" noMove="1" noResize="1" noEditPoints="1" noAdjustHandles="1" noChangeArrowheads="1" noChangeShapeType="1" noTextEdit="1"/>
                  </p:cNvSpPr>
                  <p:nvPr/>
                </p:nvSpPr>
                <p:spPr>
                  <a:xfrm>
                    <a:off x="9881462" y="629233"/>
                    <a:ext cx="249784" cy="302732"/>
                  </a:xfrm>
                  <a:prstGeom prst="rect">
                    <a:avLst/>
                  </a:prstGeom>
                  <a:blipFill>
                    <a:blip r:embed="rId8"/>
                    <a:stretch>
                      <a:fillRect l="-29268" r="-26829"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8323C95-FC66-BE7A-116A-4C0B4BC89D99}"/>
                      </a:ext>
                    </a:extLst>
                  </p:cNvPr>
                  <p:cNvSpPr txBox="1"/>
                  <p:nvPr/>
                </p:nvSpPr>
                <p:spPr>
                  <a:xfrm>
                    <a:off x="11432624" y="1831678"/>
                    <a:ext cx="249784" cy="3027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58" name="TextBox 157">
                    <a:extLst>
                      <a:ext uri="{FF2B5EF4-FFF2-40B4-BE49-F238E27FC236}">
                        <a16:creationId xmlns:a16="http://schemas.microsoft.com/office/drawing/2014/main" id="{21749A8C-3ED8-F19E-8797-C70C502CBB6A}"/>
                      </a:ext>
                    </a:extLst>
                  </p:cNvPr>
                  <p:cNvSpPr txBox="1">
                    <a:spLocks noRot="1" noChangeAspect="1" noMove="1" noResize="1" noEditPoints="1" noAdjustHandles="1" noChangeArrowheads="1" noChangeShapeType="1" noTextEdit="1"/>
                  </p:cNvSpPr>
                  <p:nvPr/>
                </p:nvSpPr>
                <p:spPr>
                  <a:xfrm>
                    <a:off x="11432624" y="1831678"/>
                    <a:ext cx="249784" cy="302732"/>
                  </a:xfrm>
                  <a:prstGeom prst="rect">
                    <a:avLst/>
                  </a:prstGeom>
                  <a:blipFill>
                    <a:blip r:embed="rId9"/>
                    <a:stretch>
                      <a:fillRect l="-29268" r="-24390" b="-52000"/>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1DCF6E4D-2BA8-A36A-3B19-768EA2EB1FB2}"/>
                </a:ext>
              </a:extLst>
            </p:cNvPr>
            <p:cNvGrpSpPr/>
            <p:nvPr/>
          </p:nvGrpSpPr>
          <p:grpSpPr>
            <a:xfrm>
              <a:off x="8934215" y="1007731"/>
              <a:ext cx="2459289" cy="2393747"/>
              <a:chOff x="8934215" y="1007731"/>
              <a:chExt cx="2459289" cy="2393747"/>
            </a:xfrm>
          </p:grpSpPr>
          <p:cxnSp>
            <p:nvCxnSpPr>
              <p:cNvPr id="16" name="Straight Arrow Connector 15">
                <a:extLst>
                  <a:ext uri="{FF2B5EF4-FFF2-40B4-BE49-F238E27FC236}">
                    <a16:creationId xmlns:a16="http://schemas.microsoft.com/office/drawing/2014/main" id="{DFB5B4FC-18FF-5AF1-FE15-71CBB76B8B2D}"/>
                  </a:ext>
                </a:extLst>
              </p:cNvPr>
              <p:cNvCxnSpPr>
                <a:cxnSpLocks/>
              </p:cNvCxnSpPr>
              <p:nvPr/>
            </p:nvCxnSpPr>
            <p:spPr>
              <a:xfrm rot="5400000" flipV="1">
                <a:off x="10175683" y="1637464"/>
                <a:ext cx="0" cy="1494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7E76A0-BFF9-AD22-F120-A5815A0700AE}"/>
                  </a:ext>
                </a:extLst>
              </p:cNvPr>
              <p:cNvCxnSpPr>
                <a:cxnSpLocks/>
              </p:cNvCxnSpPr>
              <p:nvPr/>
            </p:nvCxnSpPr>
            <p:spPr>
              <a:xfrm rot="5400000">
                <a:off x="10565597" y="2226019"/>
                <a:ext cx="148783" cy="272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A3B56-BBAB-16C2-8953-0D305F24B405}"/>
                  </a:ext>
                </a:extLst>
              </p:cNvPr>
              <p:cNvCxnSpPr>
                <a:cxnSpLocks/>
              </p:cNvCxnSpPr>
              <p:nvPr/>
            </p:nvCxnSpPr>
            <p:spPr>
              <a:xfrm rot="5400000">
                <a:off x="10142483" y="2619061"/>
                <a:ext cx="0" cy="1494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9D78CD2-CE0F-37C3-305F-A0F940876828}"/>
                  </a:ext>
                </a:extLst>
              </p:cNvPr>
              <p:cNvCxnSpPr>
                <a:cxnSpLocks/>
              </p:cNvCxnSpPr>
              <p:nvPr/>
            </p:nvCxnSpPr>
            <p:spPr>
              <a:xfrm rot="5400000" flipH="1">
                <a:off x="9583251" y="2189758"/>
                <a:ext cx="15225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A1F0D18-13F7-A06F-3A19-F48605C86F4B}"/>
                  </a:ext>
                </a:extLst>
              </p:cNvPr>
              <p:cNvCxnSpPr>
                <a:cxnSpLocks noChangeAspect="1"/>
              </p:cNvCxnSpPr>
              <p:nvPr/>
            </p:nvCxnSpPr>
            <p:spPr>
              <a:xfrm rot="5400000">
                <a:off x="10435716" y="2498799"/>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B7A2A79-EBB7-E15F-8BD2-AEB5EA8E9C84}"/>
                  </a:ext>
                </a:extLst>
              </p:cNvPr>
              <p:cNvCxnSpPr>
                <a:cxnSpLocks/>
              </p:cNvCxnSpPr>
              <p:nvPr/>
            </p:nvCxnSpPr>
            <p:spPr>
              <a:xfrm rot="5400000" flipH="1">
                <a:off x="9747702" y="2491998"/>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B1EF4-14D1-CFE6-D7D8-C44F7D95CBCD}"/>
                  </a:ext>
                </a:extLst>
              </p:cNvPr>
              <p:cNvCxnSpPr>
                <a:cxnSpLocks/>
              </p:cNvCxnSpPr>
              <p:nvPr/>
            </p:nvCxnSpPr>
            <p:spPr>
              <a:xfrm rot="5400000" flipH="1" flipV="1">
                <a:off x="9773480" y="1784378"/>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B1AA1C0-3817-7BFA-DCC3-D818EB7F79D2}"/>
                  </a:ext>
                </a:extLst>
              </p:cNvPr>
              <p:cNvCxnSpPr>
                <a:cxnSpLocks/>
              </p:cNvCxnSpPr>
              <p:nvPr/>
            </p:nvCxnSpPr>
            <p:spPr>
              <a:xfrm rot="5400000" flipV="1">
                <a:off x="10489287" y="1846364"/>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139CFFE-407A-A35D-3AEC-3CBEFB6312EC}"/>
                  </a:ext>
                </a:extLst>
              </p:cNvPr>
              <p:cNvCxnSpPr>
                <a:cxnSpLocks noChangeAspect="1"/>
              </p:cNvCxnSpPr>
              <p:nvPr/>
            </p:nvCxnSpPr>
            <p:spPr>
              <a:xfrm flipH="1" flipV="1">
                <a:off x="9088761" y="2007227"/>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D1499A5-504D-1B29-1AEE-BDE00421330A}"/>
                  </a:ext>
                </a:extLst>
              </p:cNvPr>
              <p:cNvCxnSpPr>
                <a:cxnSpLocks/>
              </p:cNvCxnSpPr>
              <p:nvPr/>
            </p:nvCxnSpPr>
            <p:spPr>
              <a:xfrm rot="6720000" flipV="1">
                <a:off x="10494700" y="1346733"/>
                <a:ext cx="0" cy="2241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3A7DCD4-CF42-0718-91DC-7D52456565B5}"/>
                  </a:ext>
                </a:extLst>
              </p:cNvPr>
              <p:cNvCxnSpPr>
                <a:cxnSpLocks/>
              </p:cNvCxnSpPr>
              <p:nvPr/>
            </p:nvCxnSpPr>
            <p:spPr>
              <a:xfrm rot="5400000">
                <a:off x="10760251" y="2574841"/>
                <a:ext cx="208143" cy="8715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06D0CCB-9998-9000-95E5-9E70664A4200}"/>
                  </a:ext>
                </a:extLst>
              </p:cNvPr>
              <p:cNvCxnSpPr>
                <a:cxnSpLocks/>
              </p:cNvCxnSpPr>
              <p:nvPr/>
            </p:nvCxnSpPr>
            <p:spPr>
              <a:xfrm rot="5400000" flipH="1">
                <a:off x="9721196" y="2834775"/>
                <a:ext cx="82483" cy="20415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530F245-81E8-7322-30A1-922C6E8A9C75}"/>
                  </a:ext>
                </a:extLst>
              </p:cNvPr>
              <p:cNvCxnSpPr>
                <a:cxnSpLocks/>
              </p:cNvCxnSpPr>
              <p:nvPr/>
            </p:nvCxnSpPr>
            <p:spPr>
              <a:xfrm rot="6720000" flipH="1">
                <a:off x="9291496" y="1871624"/>
                <a:ext cx="223175" cy="9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D3B6D1B-2070-A4ED-0FAE-2DAC92EA6FB0}"/>
                  </a:ext>
                </a:extLst>
              </p:cNvPr>
              <p:cNvCxnSpPr>
                <a:cxnSpLocks/>
              </p:cNvCxnSpPr>
              <p:nvPr/>
            </p:nvCxnSpPr>
            <p:spPr>
              <a:xfrm rot="5400000">
                <a:off x="10411082" y="2862028"/>
                <a:ext cx="86324" cy="20336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D85841D-EB6B-A772-8D9D-6103A767600E}"/>
                  </a:ext>
                </a:extLst>
              </p:cNvPr>
              <p:cNvCxnSpPr>
                <a:cxnSpLocks/>
              </p:cNvCxnSpPr>
              <p:nvPr/>
            </p:nvCxnSpPr>
            <p:spPr>
              <a:xfrm rot="5400000" flipH="1">
                <a:off x="9293548" y="2480464"/>
                <a:ext cx="203369" cy="8632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517E114-7546-DB96-2405-F02A6DCF0BE2}"/>
                  </a:ext>
                </a:extLst>
              </p:cNvPr>
              <p:cNvCxnSpPr>
                <a:cxnSpLocks/>
              </p:cNvCxnSpPr>
              <p:nvPr/>
            </p:nvCxnSpPr>
            <p:spPr>
              <a:xfrm rot="5400000" flipH="1" flipV="1">
                <a:off x="9781608" y="1354301"/>
                <a:ext cx="86372" cy="20325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6EB3DF2-2A39-838C-DE52-1FF4C8CCEF77}"/>
                  </a:ext>
                </a:extLst>
              </p:cNvPr>
              <p:cNvCxnSpPr>
                <a:cxnSpLocks/>
              </p:cNvCxnSpPr>
              <p:nvPr/>
            </p:nvCxnSpPr>
            <p:spPr>
              <a:xfrm rot="6720000" flipV="1">
                <a:off x="10830634" y="1813698"/>
                <a:ext cx="156222" cy="1562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10A9F9A-3C1D-B060-3E78-BD0ABEA2234B}"/>
                  </a:ext>
                </a:extLst>
              </p:cNvPr>
              <p:cNvCxnSpPr>
                <a:cxnSpLocks noChangeAspect="1"/>
              </p:cNvCxnSpPr>
              <p:nvPr/>
            </p:nvCxnSpPr>
            <p:spPr>
              <a:xfrm>
                <a:off x="10015649" y="1146697"/>
                <a:ext cx="327322" cy="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9ED3A24-7251-C97C-59E4-5030CCC52DBF}"/>
                  </a:ext>
                </a:extLst>
              </p:cNvPr>
              <p:cNvCxnSpPr>
                <a:cxnSpLocks noChangeAspect="1"/>
              </p:cNvCxnSpPr>
              <p:nvPr/>
            </p:nvCxnSpPr>
            <p:spPr>
              <a:xfrm rot="2700000" flipH="1" flipV="1">
                <a:off x="9440386" y="1246599"/>
                <a:ext cx="1358" cy="3273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330C3C5-6620-CD05-98A6-0384A79F2A64}"/>
                  </a:ext>
                </a:extLst>
              </p:cNvPr>
              <p:cNvCxnSpPr>
                <a:cxnSpLocks noChangeAspect="1"/>
              </p:cNvCxnSpPr>
              <p:nvPr/>
            </p:nvCxnSpPr>
            <p:spPr>
              <a:xfrm rot="8100000" flipH="1" flipV="1">
                <a:off x="10886443" y="1285289"/>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1F7FFD3-0613-3868-62D0-F58E4D4FA7A2}"/>
                  </a:ext>
                </a:extLst>
              </p:cNvPr>
              <p:cNvCxnSpPr>
                <a:cxnSpLocks noChangeAspect="1"/>
              </p:cNvCxnSpPr>
              <p:nvPr/>
            </p:nvCxnSpPr>
            <p:spPr>
              <a:xfrm rot="10800000" flipH="1" flipV="1">
                <a:off x="11204602" y="2053422"/>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2AA4588-947C-3A5E-4EA1-7C8A39817A47}"/>
                  </a:ext>
                </a:extLst>
              </p:cNvPr>
              <p:cNvCxnSpPr>
                <a:cxnSpLocks noChangeAspect="1"/>
              </p:cNvCxnSpPr>
              <p:nvPr/>
            </p:nvCxnSpPr>
            <p:spPr>
              <a:xfrm rot="13500000" flipH="1" flipV="1">
                <a:off x="10886833" y="2799695"/>
                <a:ext cx="1358" cy="3273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12388DE-C8DC-7D2C-F883-CB57AC9A2565}"/>
                  </a:ext>
                </a:extLst>
              </p:cNvPr>
              <p:cNvCxnSpPr>
                <a:cxnSpLocks noChangeAspect="1"/>
              </p:cNvCxnSpPr>
              <p:nvPr/>
            </p:nvCxnSpPr>
            <p:spPr>
              <a:xfrm rot="16200000" flipH="1" flipV="1">
                <a:off x="10141805" y="3097266"/>
                <a:ext cx="1358" cy="3273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AA20B58-E300-1EF2-9F79-C58432608358}"/>
                  </a:ext>
                </a:extLst>
              </p:cNvPr>
              <p:cNvCxnSpPr>
                <a:cxnSpLocks noChangeAspect="1"/>
              </p:cNvCxnSpPr>
              <p:nvPr/>
            </p:nvCxnSpPr>
            <p:spPr>
              <a:xfrm rot="18900000" flipH="1" flipV="1">
                <a:off x="9335940" y="2734712"/>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2FFBB8F-9E1E-A225-2F61-AC8715A43BB1}"/>
                  </a:ext>
                </a:extLst>
              </p:cNvPr>
              <p:cNvCxnSpPr>
                <a:cxnSpLocks noChangeAspect="1"/>
              </p:cNvCxnSpPr>
              <p:nvPr/>
            </p:nvCxnSpPr>
            <p:spPr>
              <a:xfrm rot="6840000" flipV="1">
                <a:off x="10720813" y="861544"/>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4650A68-36C6-EBE8-0F26-B602D4F835AD}"/>
                  </a:ext>
                </a:extLst>
              </p:cNvPr>
              <p:cNvCxnSpPr>
                <a:cxnSpLocks noChangeAspect="1"/>
              </p:cNvCxnSpPr>
              <p:nvPr/>
            </p:nvCxnSpPr>
            <p:spPr>
              <a:xfrm rot="9540000" flipV="1">
                <a:off x="11393504" y="1685148"/>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6C340B0-5CA6-1978-9388-07DF77726FB8}"/>
                  </a:ext>
                </a:extLst>
              </p:cNvPr>
              <p:cNvCxnSpPr>
                <a:cxnSpLocks noChangeAspect="1"/>
              </p:cNvCxnSpPr>
              <p:nvPr/>
            </p:nvCxnSpPr>
            <p:spPr>
              <a:xfrm rot="12240000" flipV="1">
                <a:off x="11251012" y="2626882"/>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337B2C-D337-92A0-3576-B55BD0E741C7}"/>
                  </a:ext>
                </a:extLst>
              </p:cNvPr>
              <p:cNvCxnSpPr>
                <a:cxnSpLocks noChangeAspect="1"/>
              </p:cNvCxnSpPr>
              <p:nvPr/>
            </p:nvCxnSpPr>
            <p:spPr>
              <a:xfrm rot="14940000" flipV="1">
                <a:off x="10551281" y="3184261"/>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265D9A9-BB71-4FE6-6746-C29A607077EA}"/>
                  </a:ext>
                </a:extLst>
              </p:cNvPr>
              <p:cNvCxnSpPr>
                <a:cxnSpLocks noChangeAspect="1"/>
              </p:cNvCxnSpPr>
              <p:nvPr/>
            </p:nvCxnSpPr>
            <p:spPr>
              <a:xfrm rot="17640000" flipV="1">
                <a:off x="9603433" y="3124680"/>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970389F-2F73-7737-F060-77D9D4905826}"/>
                  </a:ext>
                </a:extLst>
              </p:cNvPr>
              <p:cNvCxnSpPr>
                <a:cxnSpLocks noChangeAspect="1"/>
              </p:cNvCxnSpPr>
              <p:nvPr/>
            </p:nvCxnSpPr>
            <p:spPr>
              <a:xfrm rot="20340000" flipV="1">
                <a:off x="8934215" y="2351597"/>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9CBD6-0579-5180-76F2-68A29844EEA8}"/>
                  </a:ext>
                </a:extLst>
              </p:cNvPr>
              <p:cNvCxnSpPr>
                <a:cxnSpLocks noChangeAspect="1"/>
              </p:cNvCxnSpPr>
              <p:nvPr/>
            </p:nvCxnSpPr>
            <p:spPr>
              <a:xfrm rot="1440000" flipV="1">
                <a:off x="9059765" y="1311110"/>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88EFED2-A868-2AB9-E89E-479F37A87A89}"/>
                  </a:ext>
                </a:extLst>
              </p:cNvPr>
              <p:cNvCxnSpPr>
                <a:cxnSpLocks noChangeAspect="1"/>
              </p:cNvCxnSpPr>
              <p:nvPr/>
            </p:nvCxnSpPr>
            <p:spPr>
              <a:xfrm rot="4140000" flipV="1">
                <a:off x="9749737" y="790514"/>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09D71EB9-D7F5-0DA0-6428-7E050DB9231F}"/>
                </a:ext>
              </a:extLst>
            </p:cNvPr>
            <p:cNvGrpSpPr/>
            <p:nvPr/>
          </p:nvGrpSpPr>
          <p:grpSpPr>
            <a:xfrm>
              <a:off x="10237497" y="1242561"/>
              <a:ext cx="875087" cy="1734576"/>
              <a:chOff x="10237497" y="1242561"/>
              <a:chExt cx="875087" cy="1734576"/>
            </a:xfrm>
          </p:grpSpPr>
          <p:sp>
            <p:nvSpPr>
              <p:cNvPr id="14" name="Freeform 76">
                <a:extLst>
                  <a:ext uri="{FF2B5EF4-FFF2-40B4-BE49-F238E27FC236}">
                    <a16:creationId xmlns:a16="http://schemas.microsoft.com/office/drawing/2014/main" id="{75A6022F-BBF7-D5B0-4612-9D6780961934}"/>
                  </a:ext>
                </a:extLst>
              </p:cNvPr>
              <p:cNvSpPr/>
              <p:nvPr/>
            </p:nvSpPr>
            <p:spPr>
              <a:xfrm>
                <a:off x="10237497" y="1242561"/>
                <a:ext cx="694731" cy="63877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77">
                <a:extLst>
                  <a:ext uri="{FF2B5EF4-FFF2-40B4-BE49-F238E27FC236}">
                    <a16:creationId xmlns:a16="http://schemas.microsoft.com/office/drawing/2014/main" id="{88C58D33-8A97-16DE-0407-868B395B7B7A}"/>
                  </a:ext>
                </a:extLst>
              </p:cNvPr>
              <p:cNvSpPr/>
              <p:nvPr/>
            </p:nvSpPr>
            <p:spPr>
              <a:xfrm rot="5400000">
                <a:off x="10445833" y="2310386"/>
                <a:ext cx="694731" cy="63877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214571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16</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680653" y="3562894"/>
                <a:ext cx="8250144" cy="5895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m:t>
                              </m:r>
                            </m:e>
                            <m:sub>
                              <m:r>
                                <a:rPr lang="en-US" sz="2800" b="0" i="1" smtClean="0">
                                  <a:solidFill>
                                    <a:schemeClr val="tx1"/>
                                  </a:solidFill>
                                  <a:latin typeface="Cambria Math" panose="02040503050406030204" pitchFamily="18" charset="0"/>
                                </a:rPr>
                                <m:t>𝑏</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𝑎</m:t>
                              </m:r>
                            </m:sup>
                          </m:sSup>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𝑞</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𝑞</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𝑝</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𝑝</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𝛿</m:t>
                      </m:r>
                      <m:sSup>
                        <m:sSupPr>
                          <m:ctrlPr>
                            <a:rPr lang="en-US" sz="2800" b="0" i="1" smtClean="0">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b="0" i="1" smtClean="0">
                              <a:latin typeface="Cambria Math" panose="02040503050406030204" pitchFamily="18" charset="0"/>
                              <a:ea typeface="Cambria Math" panose="02040503050406030204" pitchFamily="18" charset="0"/>
                            </a:rPr>
                            <m:t>2</m:t>
                          </m:r>
                        </m:sup>
                      </m:sSup>
                    </m:oMath>
                  </m:oMathPara>
                </a14:m>
                <a:endParaRPr lang="en-US" sz="28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680653" y="3562894"/>
                <a:ext cx="8250144" cy="5895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BC1D64-B9F8-8E6C-AA35-AF1F8B18DFFA}"/>
                  </a:ext>
                </a:extLst>
              </p:cNvPr>
              <p:cNvSpPr txBox="1"/>
              <p:nvPr/>
            </p:nvSpPr>
            <p:spPr>
              <a:xfrm>
                <a:off x="3977265" y="1405980"/>
                <a:ext cx="2605457"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𝑞</m:t>
                          </m:r>
                        </m:e>
                      </m:acc>
                      <m:r>
                        <a:rPr lang="en-US" sz="3200" i="1">
                          <a:latin typeface="Cambria Math" panose="02040503050406030204" pitchFamily="18" charset="0"/>
                        </a:rPr>
                        <m:t>=</m:t>
                      </m:r>
                      <m:r>
                        <a:rPr lang="en-US" sz="3200" i="1">
                          <a:latin typeface="Cambria Math" panose="02040503050406030204" pitchFamily="18" charset="0"/>
                        </a:rPr>
                        <m:t>𝑞</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0" name="TextBox 9">
                <a:extLst>
                  <a:ext uri="{FF2B5EF4-FFF2-40B4-BE49-F238E27FC236}">
                    <a16:creationId xmlns:a16="http://schemas.microsoft.com/office/drawing/2014/main" id="{35BC1D64-B9F8-8E6C-AA35-AF1F8B18DFFA}"/>
                  </a:ext>
                </a:extLst>
              </p:cNvPr>
              <p:cNvSpPr txBox="1">
                <a:spLocks noRot="1" noChangeAspect="1" noMove="1" noResize="1" noEditPoints="1" noAdjustHandles="1" noChangeArrowheads="1" noChangeShapeType="1" noTextEdit="1"/>
              </p:cNvSpPr>
              <p:nvPr/>
            </p:nvSpPr>
            <p:spPr>
              <a:xfrm>
                <a:off x="3977265" y="1405980"/>
                <a:ext cx="2605457"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691F8A5-E1B0-BCA6-1941-5A625FD37A1A}"/>
                  </a:ext>
                </a:extLst>
              </p:cNvPr>
              <p:cNvSpPr txBox="1"/>
              <p:nvPr/>
            </p:nvSpPr>
            <p:spPr>
              <a:xfrm>
                <a:off x="724939" y="1405980"/>
                <a:ext cx="2610843"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𝑝</m:t>
                          </m:r>
                        </m:e>
                      </m:acc>
                      <m:r>
                        <a:rPr lang="en-US" sz="3200" i="1">
                          <a:latin typeface="Cambria Math" panose="02040503050406030204" pitchFamily="18" charset="0"/>
                        </a:rPr>
                        <m:t>=</m:t>
                      </m:r>
                      <m:r>
                        <a:rPr lang="en-US" sz="3200" i="1">
                          <a:latin typeface="Cambria Math" panose="02040503050406030204" pitchFamily="18" charset="0"/>
                        </a:rPr>
                        <m:t>𝑝</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1" name="TextBox 10">
                <a:extLst>
                  <a:ext uri="{FF2B5EF4-FFF2-40B4-BE49-F238E27FC236}">
                    <a16:creationId xmlns:a16="http://schemas.microsoft.com/office/drawing/2014/main" id="{E691F8A5-E1B0-BCA6-1941-5A625FD37A1A}"/>
                  </a:ext>
                </a:extLst>
              </p:cNvPr>
              <p:cNvSpPr txBox="1">
                <a:spLocks noRot="1" noChangeAspect="1" noMove="1" noResize="1" noEditPoints="1" noAdjustHandles="1" noChangeArrowheads="1" noChangeShapeType="1" noTextEdit="1"/>
              </p:cNvSpPr>
              <p:nvPr/>
            </p:nvSpPr>
            <p:spPr>
              <a:xfrm>
                <a:off x="724939" y="1405980"/>
                <a:ext cx="2610843"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EEA97A-B96C-9269-1802-2B8632124A2D}"/>
                  </a:ext>
                </a:extLst>
              </p:cNvPr>
              <p:cNvSpPr txBox="1"/>
              <p:nvPr/>
            </p:nvSpPr>
            <p:spPr>
              <a:xfrm>
                <a:off x="258670" y="2159736"/>
                <a:ext cx="6318909" cy="118821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r>
                        <a:rPr lang="en-US" sz="3200" i="1">
                          <a:latin typeface="Cambria Math" panose="02040503050406030204" pitchFamily="18" charset="0"/>
                          <a:ea typeface="Cambria Math" panose="02040503050406030204" pitchFamily="18" charset="0"/>
                        </a:rPr>
                        <m:t>=</m:t>
                      </m:r>
                      <m:d>
                        <m:dPr>
                          <m:begChr m:val="["/>
                          <m:endChr m:val="]"/>
                          <m:ctrlPr>
                            <a:rPr lang="en-US" sz="3200" i="1">
                              <a:latin typeface="Cambria Math" panose="02040503050406030204" pitchFamily="18" charset="0"/>
                              <a:ea typeface="Cambria Math" panose="02040503050406030204" pitchFamily="18" charset="0"/>
                            </a:rPr>
                          </m:ctrlPr>
                        </m:dPr>
                        <m:e>
                          <m:m>
                            <m:mPr>
                              <m:mcs>
                                <m:mc>
                                  <m:mcPr>
                                    <m:count m:val="2"/>
                                    <m:mcJc m:val="center"/>
                                  </m:mcPr>
                                </m:mc>
                              </m:mcs>
                              <m:ctrlPr>
                                <a:rPr lang="en-US" sz="3200" i="1">
                                  <a:latin typeface="Cambria Math" panose="02040503050406030204" pitchFamily="18" charset="0"/>
                                  <a:ea typeface="Cambria Math" panose="02040503050406030204" pitchFamily="18" charset="0"/>
                                </a:rPr>
                              </m:ctrlPr>
                            </m:mPr>
                            <m:mr>
                              <m:e>
                                <m:r>
                                  <m:rPr>
                                    <m:brk m:alnAt="7"/>
                                  </m:rPr>
                                  <a:rPr lang="en-US" sz="3200" i="1">
                                    <a:latin typeface="Cambria Math" panose="02040503050406030204" pitchFamily="18" charset="0"/>
                                    <a:ea typeface="Cambria Math" panose="02040503050406030204" pitchFamily="18" charset="0"/>
                                  </a:rPr>
                                  <m:t>1</m:t>
                                </m:r>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r>
                                  <a:rPr lang="en-US" sz="3200" i="1">
                                    <a:latin typeface="Cambria Math" panose="02040503050406030204" pitchFamily="18" charset="0"/>
                                    <a:ea typeface="Cambria Math" panose="02040503050406030204" pitchFamily="18" charset="0"/>
                                  </a:rPr>
                                  <m:t>1+</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
                        </m:e>
                      </m:d>
                    </m:oMath>
                  </m:oMathPara>
                </a14:m>
                <a:endParaRPr lang="en-US" sz="3200" dirty="0">
                  <a:solidFill>
                    <a:schemeClr val="tx1"/>
                  </a:solidFill>
                </a:endParaRPr>
              </a:p>
            </p:txBody>
          </p:sp>
        </mc:Choice>
        <mc:Fallback xmlns="">
          <p:sp>
            <p:nvSpPr>
              <p:cNvPr id="12" name="TextBox 11">
                <a:extLst>
                  <a:ext uri="{FF2B5EF4-FFF2-40B4-BE49-F238E27FC236}">
                    <a16:creationId xmlns:a16="http://schemas.microsoft.com/office/drawing/2014/main" id="{31EEA97A-B96C-9269-1802-2B8632124A2D}"/>
                  </a:ext>
                </a:extLst>
              </p:cNvPr>
              <p:cNvSpPr txBox="1">
                <a:spLocks noRot="1" noChangeAspect="1" noMove="1" noResize="1" noEditPoints="1" noAdjustHandles="1" noChangeArrowheads="1" noChangeShapeType="1" noTextEdit="1"/>
              </p:cNvSpPr>
              <p:nvPr/>
            </p:nvSpPr>
            <p:spPr>
              <a:xfrm>
                <a:off x="258670" y="2159736"/>
                <a:ext cx="6318909" cy="11882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2068F4D-2008-FC7F-1355-95C6E5083278}"/>
                  </a:ext>
                </a:extLst>
              </p:cNvPr>
              <p:cNvSpPr txBox="1"/>
              <p:nvPr/>
            </p:nvSpPr>
            <p:spPr>
              <a:xfrm>
                <a:off x="410752" y="183609"/>
                <a:ext cx="7029873"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b="0" i="0" dirty="0" smtClean="0"/>
                        <m:t>Let</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r>
                        <m:rPr>
                          <m:nor/>
                        </m:rPr>
                        <a:rPr lang="en-US" sz="2800" dirty="0"/>
                        <m:t> </m:t>
                      </m:r>
                      <m:r>
                        <m:rPr>
                          <m:nor/>
                        </m:rPr>
                        <a:rPr lang="en-US" sz="2800" dirty="0"/>
                        <m:t>and</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m:rPr>
                          <m:nor/>
                        </m:rPr>
                        <a:rPr lang="en-US" sz="2800" dirty="0"/>
                        <m:t> </m:t>
                      </m:r>
                      <m:r>
                        <m:rPr>
                          <m:nor/>
                        </m:rPr>
                        <a:rPr lang="en-US" sz="2800" dirty="0"/>
                        <m:t>represent</m:t>
                      </m:r>
                      <m:r>
                        <m:rPr>
                          <m:nor/>
                        </m:rPr>
                        <a:rPr lang="en-US" sz="2800" dirty="0"/>
                        <m:t> </m:t>
                      </m:r>
                      <m:r>
                        <m:rPr>
                          <m:nor/>
                        </m:rPr>
                        <a:rPr lang="en-US" sz="2800" dirty="0"/>
                        <m:t>the</m:t>
                      </m:r>
                      <m:r>
                        <m:rPr>
                          <m:nor/>
                        </m:rPr>
                        <a:rPr lang="en-US" sz="2800" dirty="0"/>
                        <m:t> </m:t>
                      </m:r>
                      <m:r>
                        <m:rPr>
                          <m:nor/>
                        </m:rPr>
                        <a:rPr lang="en-US" sz="2800" dirty="0"/>
                        <m:t>evolution</m:t>
                      </m:r>
                      <m:r>
                        <m:rPr>
                          <m:nor/>
                        </m:rPr>
                        <a:rPr lang="en-US" sz="2800" dirty="0"/>
                        <m:t> </m:t>
                      </m:r>
                      <m:r>
                        <m:rPr>
                          <m:nor/>
                        </m:rPr>
                        <a:rPr lang="en-US" sz="2800" dirty="0"/>
                        <m:t>of</m:t>
                      </m:r>
                      <m:r>
                        <m:rPr>
                          <m:nor/>
                        </m:rPr>
                        <a:rPr lang="en-US" sz="2800" dirty="0"/>
                        <m:t> </m:t>
                      </m:r>
                      <m:r>
                        <a:rPr lang="en-US" sz="2800" i="1">
                          <a:latin typeface="Cambria Math" panose="02040503050406030204" pitchFamily="18" charset="0"/>
                        </a:rPr>
                        <m:t>𝑞</m:t>
                      </m:r>
                      <m:r>
                        <m:rPr>
                          <m:nor/>
                        </m:rPr>
                        <a:rPr lang="en-US" sz="2800" dirty="0"/>
                        <m:t> </m:t>
                      </m:r>
                      <m:r>
                        <m:rPr>
                          <m:nor/>
                        </m:rPr>
                        <a:rPr lang="en-US" sz="2800" dirty="0"/>
                        <m:t>and</m:t>
                      </m:r>
                      <m:r>
                        <m:rPr>
                          <m:nor/>
                        </m:rPr>
                        <a:rPr lang="en-US" sz="2800" dirty="0"/>
                        <m:t> </m:t>
                      </m:r>
                      <m:r>
                        <a:rPr lang="en-US" sz="2800" i="1">
                          <a:latin typeface="Cambria Math" panose="02040503050406030204" pitchFamily="18" charset="0"/>
                        </a:rPr>
                        <m:t>𝑝</m:t>
                      </m:r>
                    </m:oMath>
                  </m:oMathPara>
                </a14:m>
                <a:endParaRPr lang="en-US" sz="2800" dirty="0"/>
              </a:p>
            </p:txBody>
          </p:sp>
        </mc:Choice>
        <mc:Fallback>
          <p:sp>
            <p:nvSpPr>
              <p:cNvPr id="13" name="TextBox 12">
                <a:extLst>
                  <a:ext uri="{FF2B5EF4-FFF2-40B4-BE49-F238E27FC236}">
                    <a16:creationId xmlns:a16="http://schemas.microsoft.com/office/drawing/2014/main" id="{32068F4D-2008-FC7F-1355-95C6E5083278}"/>
                  </a:ext>
                </a:extLst>
              </p:cNvPr>
              <p:cNvSpPr txBox="1">
                <a:spLocks noRot="1" noChangeAspect="1" noMove="1" noResize="1" noEditPoints="1" noAdjustHandles="1" noChangeArrowheads="1" noChangeShapeType="1" noTextEdit="1"/>
              </p:cNvSpPr>
              <p:nvPr/>
            </p:nvSpPr>
            <p:spPr>
              <a:xfrm>
                <a:off x="410752" y="183609"/>
                <a:ext cx="7029873" cy="523220"/>
              </a:xfrm>
              <a:prstGeom prst="rect">
                <a:avLst/>
              </a:prstGeom>
              <a:blipFill>
                <a:blip r:embed="rId6"/>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65BD3668-9A12-60D7-D213-10F1D495D237}"/>
              </a:ext>
            </a:extLst>
          </p:cNvPr>
          <p:cNvSpPr txBox="1"/>
          <p:nvPr/>
        </p:nvSpPr>
        <p:spPr>
          <a:xfrm>
            <a:off x="326781" y="4964261"/>
            <a:ext cx="8530540" cy="646331"/>
          </a:xfrm>
          <a:prstGeom prst="rect">
            <a:avLst/>
          </a:prstGeom>
          <a:noFill/>
        </p:spPr>
        <p:txBody>
          <a:bodyPr wrap="none" rtlCol="0">
            <a:spAutoFit/>
          </a:bodyPr>
          <a:lstStyle/>
          <a:p>
            <a:r>
              <a:rPr lang="en-US" sz="3600" dirty="0">
                <a:solidFill>
                  <a:schemeClr val="accent6">
                    <a:lumMod val="75000"/>
                  </a:schemeClr>
                </a:solidFill>
              </a:rPr>
              <a:t>The Jacobian of the time evolution is unitary:</a:t>
            </a:r>
            <a:endParaRPr lang="en-US" sz="3600" dirty="0">
              <a:solidFill>
                <a:schemeClr val="accent6"/>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9FA3691-12F5-D3A8-24CF-8D47C8022E9B}"/>
                  </a:ext>
                </a:extLst>
              </p:cNvPr>
              <p:cNvSpPr txBox="1"/>
              <p:nvPr/>
            </p:nvSpPr>
            <p:spPr>
              <a:xfrm>
                <a:off x="3142819" y="5552501"/>
                <a:ext cx="3994683" cy="720582"/>
              </a:xfrm>
              <a:prstGeom prst="rect">
                <a:avLst/>
              </a:prstGeom>
              <a:noFill/>
            </p:spPr>
            <p:txBody>
              <a:bodyPr wrap="none" rtlCol="0">
                <a:spAutoFit/>
              </a:bodyPr>
              <a:lstStyle/>
              <a:p>
                <a14:m>
                  <m:oMath xmlns:m="http://schemas.openxmlformats.org/officeDocument/2006/math">
                    <m:d>
                      <m:dPr>
                        <m:begChr m:val="|"/>
                        <m:endChr m:val="|"/>
                        <m:ctrlPr>
                          <a:rPr lang="en-US" sz="3600" i="1" smtClean="0">
                            <a:solidFill>
                              <a:schemeClr val="accent6">
                                <a:lumMod val="75000"/>
                              </a:schemeClr>
                            </a:solidFill>
                            <a:latin typeface="Cambria Math" panose="02040503050406030204" pitchFamily="18" charset="0"/>
                          </a:rPr>
                        </m:ctrlPr>
                      </m:dPr>
                      <m:e>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𝑏</m:t>
                            </m:r>
                          </m:sub>
                        </m:sSub>
                        <m:sSup>
                          <m:sSupPr>
                            <m:ctrlPr>
                              <a:rPr lang="en-US" sz="36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ea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b="0" i="1" smtClean="0">
                        <a:solidFill>
                          <a:schemeClr val="accent6">
                            <a:lumMod val="75000"/>
                          </a:schemeClr>
                        </a:solidFill>
                        <a:latin typeface="Cambria Math" panose="02040503050406030204" pitchFamily="18" charset="0"/>
                        <a:ea typeface="Cambria Math" panose="02040503050406030204" pitchFamily="18" charset="0"/>
                      </a:rPr>
                      <m:t>1</m:t>
                    </m:r>
                  </m:oMath>
                </a14:m>
                <a:r>
                  <a:rPr lang="en-US" sz="3600" dirty="0">
                    <a:solidFill>
                      <a:schemeClr val="accent6">
                        <a:lumMod val="75000"/>
                      </a:schemeClr>
                    </a:solidFill>
                  </a:rPr>
                  <a:t> (DR-JAC)</a:t>
                </a:r>
              </a:p>
            </p:txBody>
          </p:sp>
        </mc:Choice>
        <mc:Fallback xmlns="">
          <p:sp>
            <p:nvSpPr>
              <p:cNvPr id="15" name="TextBox 14">
                <a:extLst>
                  <a:ext uri="{FF2B5EF4-FFF2-40B4-BE49-F238E27FC236}">
                    <a16:creationId xmlns:a16="http://schemas.microsoft.com/office/drawing/2014/main" id="{99FA3691-12F5-D3A8-24CF-8D47C8022E9B}"/>
                  </a:ext>
                </a:extLst>
              </p:cNvPr>
              <p:cNvSpPr txBox="1">
                <a:spLocks noRot="1" noChangeAspect="1" noMove="1" noResize="1" noEditPoints="1" noAdjustHandles="1" noChangeArrowheads="1" noChangeShapeType="1" noTextEdit="1"/>
              </p:cNvSpPr>
              <p:nvPr/>
            </p:nvSpPr>
            <p:spPr>
              <a:xfrm>
                <a:off x="3142819" y="5552501"/>
                <a:ext cx="3994683" cy="720582"/>
              </a:xfrm>
              <a:prstGeom prst="rect">
                <a:avLst/>
              </a:prstGeom>
              <a:blipFill>
                <a:blip r:embed="rId7"/>
                <a:stretch>
                  <a:fillRect t="-6780" r="-3664" b="-27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4ED923-1624-F843-2A45-B050FEAFF3C4}"/>
                  </a:ext>
                </a:extLst>
              </p:cNvPr>
              <p:cNvSpPr txBox="1"/>
              <p:nvPr/>
            </p:nvSpPr>
            <p:spPr>
              <a:xfrm>
                <a:off x="566035" y="743392"/>
                <a:ext cx="525817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m:t>after</m:t>
                      </m:r>
                      <m:r>
                        <m:rPr>
                          <m:nor/>
                        </m:rPr>
                        <a:rPr lang="en-US" sz="2800" dirty="0"/>
                        <m:t> </m:t>
                      </m:r>
                      <m:r>
                        <m:rPr>
                          <m:nor/>
                        </m:rPr>
                        <a:rPr lang="en-US" sz="2800" dirty="0"/>
                        <m:t>an</m:t>
                      </m:r>
                      <m:r>
                        <m:rPr>
                          <m:nor/>
                        </m:rPr>
                        <a:rPr lang="en-US" sz="2800" dirty="0"/>
                        <m:t> </m:t>
                      </m:r>
                      <m:r>
                        <m:rPr>
                          <m:nor/>
                        </m:rPr>
                        <a:rPr lang="en-US" sz="2800" dirty="0"/>
                        <m:t>infinitesimal</m:t>
                      </m:r>
                      <m:r>
                        <m:rPr>
                          <m:nor/>
                        </m:rPr>
                        <a:rPr lang="en-US" sz="2800" dirty="0"/>
                        <m:t> </m:t>
                      </m:r>
                      <m:r>
                        <m:rPr>
                          <m:nor/>
                        </m:rPr>
                        <a:rPr lang="en-US" sz="2800" dirty="0"/>
                        <m:t>time</m:t>
                      </m:r>
                      <m:r>
                        <m:rPr>
                          <m:nor/>
                        </m:rPr>
                        <a:rPr lang="en-US" sz="2800" dirty="0"/>
                        <m:t> </m:t>
                      </m:r>
                      <m:r>
                        <m:rPr>
                          <m:nor/>
                        </m:rPr>
                        <a:rPr lang="en-US" sz="2800" dirty="0"/>
                        <m:t>step</m:t>
                      </m:r>
                      <m:r>
                        <m:rPr>
                          <m:nor/>
                        </m:rPr>
                        <a:rPr lang="en-US" sz="2800" dirty="0"/>
                        <m:t> </m:t>
                      </m:r>
                      <m:r>
                        <a:rPr lang="en-US" sz="2800" i="1">
                          <a:latin typeface="Cambria Math" panose="02040503050406030204" pitchFamily="18" charset="0"/>
                        </a:rPr>
                        <m:t>𝛿</m:t>
                      </m:r>
                      <m:r>
                        <a:rPr lang="en-US" sz="2800" i="1">
                          <a:latin typeface="Cambria Math" panose="02040503050406030204" pitchFamily="18" charset="0"/>
                        </a:rPr>
                        <m:t>𝑡</m:t>
                      </m:r>
                      <m:r>
                        <m:rPr>
                          <m:nor/>
                        </m:rPr>
                        <a:rPr lang="en-US" sz="2800" dirty="0"/>
                        <m:t>:</m:t>
                      </m:r>
                    </m:oMath>
                  </m:oMathPara>
                </a14:m>
                <a:endParaRPr lang="en-US" sz="2800" dirty="0"/>
              </a:p>
            </p:txBody>
          </p:sp>
        </mc:Choice>
        <mc:Fallback xmlns="">
          <p:sp>
            <p:nvSpPr>
              <p:cNvPr id="19" name="TextBox 18">
                <a:extLst>
                  <a:ext uri="{FF2B5EF4-FFF2-40B4-BE49-F238E27FC236}">
                    <a16:creationId xmlns:a16="http://schemas.microsoft.com/office/drawing/2014/main" id="{E74ED923-1624-F843-2A45-B050FEAFF3C4}"/>
                  </a:ext>
                </a:extLst>
              </p:cNvPr>
              <p:cNvSpPr txBox="1">
                <a:spLocks noRot="1" noChangeAspect="1" noMove="1" noResize="1" noEditPoints="1" noAdjustHandles="1" noChangeArrowheads="1" noChangeShapeType="1" noTextEdit="1"/>
              </p:cNvSpPr>
              <p:nvPr/>
            </p:nvSpPr>
            <p:spPr>
              <a:xfrm>
                <a:off x="566035" y="743392"/>
                <a:ext cx="525817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695867" y="4199210"/>
                <a:ext cx="5366277" cy="5872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=1+</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𝑝</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e>
                      </m:d>
                      <m:r>
                        <a:rPr lang="en-US" sz="2800" i="1">
                          <a:latin typeface="Cambria Math" panose="02040503050406030204" pitchFamily="18" charset="0"/>
                          <a:ea typeface="Cambria Math" panose="02040503050406030204" pitchFamily="18" charset="0"/>
                        </a:rPr>
                        <m:t>𝛿</m:t>
                      </m:r>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𝑂</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𝛿</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695867" y="4199210"/>
                <a:ext cx="5366277" cy="587277"/>
              </a:xfrm>
              <a:prstGeom prst="rect">
                <a:avLst/>
              </a:prstGeom>
              <a:blipFill>
                <a:blip r:embed="rId10"/>
                <a:stretch>
                  <a:fillRect/>
                </a:stretch>
              </a:blipFill>
            </p:spPr>
            <p:txBody>
              <a:bodyPr/>
              <a:lstStyle/>
              <a:p>
                <a:r>
                  <a:rPr lang="en-US">
                    <a:noFill/>
                  </a:rPr>
                  <a:t> </a:t>
                </a:r>
              </a:p>
            </p:txBody>
          </p:sp>
        </mc:Fallback>
      </mc:AlternateContent>
      <p:grpSp>
        <p:nvGrpSpPr>
          <p:cNvPr id="55" name="Group 54">
            <a:extLst>
              <a:ext uri="{FF2B5EF4-FFF2-40B4-BE49-F238E27FC236}">
                <a16:creationId xmlns:a16="http://schemas.microsoft.com/office/drawing/2014/main" id="{82812486-CECF-4C67-A1E3-003ACACF03DF}"/>
              </a:ext>
            </a:extLst>
          </p:cNvPr>
          <p:cNvGrpSpPr/>
          <p:nvPr/>
        </p:nvGrpSpPr>
        <p:grpSpPr>
          <a:xfrm>
            <a:off x="8672380" y="629233"/>
            <a:ext cx="3010028" cy="3080896"/>
            <a:chOff x="8672380" y="629233"/>
            <a:chExt cx="3010028" cy="3080896"/>
          </a:xfrm>
        </p:grpSpPr>
        <p:grpSp>
          <p:nvGrpSpPr>
            <p:cNvPr id="56" name="Group 55">
              <a:extLst>
                <a:ext uri="{FF2B5EF4-FFF2-40B4-BE49-F238E27FC236}">
                  <a16:creationId xmlns:a16="http://schemas.microsoft.com/office/drawing/2014/main" id="{03B97D12-568C-1C24-3056-AA6E539FC75E}"/>
                </a:ext>
              </a:extLst>
            </p:cNvPr>
            <p:cNvGrpSpPr/>
            <p:nvPr/>
          </p:nvGrpSpPr>
          <p:grpSpPr>
            <a:xfrm>
              <a:off x="8672380" y="629233"/>
              <a:ext cx="3010028" cy="3080896"/>
              <a:chOff x="8672380" y="629233"/>
              <a:chExt cx="3010028" cy="3080896"/>
            </a:xfrm>
          </p:grpSpPr>
          <p:cxnSp>
            <p:nvCxnSpPr>
              <p:cNvPr id="191" name="Straight Arrow Connector 190">
                <a:extLst>
                  <a:ext uri="{FF2B5EF4-FFF2-40B4-BE49-F238E27FC236}">
                    <a16:creationId xmlns:a16="http://schemas.microsoft.com/office/drawing/2014/main" id="{C057DC06-0940-7EB4-794F-0A114ED413F7}"/>
                  </a:ext>
                </a:extLst>
              </p:cNvPr>
              <p:cNvCxnSpPr>
                <a:cxnSpLocks/>
              </p:cNvCxnSpPr>
              <p:nvPr/>
            </p:nvCxnSpPr>
            <p:spPr>
              <a:xfrm rot="10800000">
                <a:off x="10158335" y="712088"/>
                <a:ext cx="0" cy="29980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D251A4E6-3BBF-34B1-3E22-3575527499B2}"/>
                  </a:ext>
                </a:extLst>
              </p:cNvPr>
              <p:cNvCxnSpPr>
                <a:cxnSpLocks/>
              </p:cNvCxnSpPr>
              <p:nvPr/>
            </p:nvCxnSpPr>
            <p:spPr>
              <a:xfrm rot="16200000">
                <a:off x="10171401" y="710332"/>
                <a:ext cx="0" cy="29980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3" name="TextBox 192">
                    <a:extLst>
                      <a:ext uri="{FF2B5EF4-FFF2-40B4-BE49-F238E27FC236}">
                        <a16:creationId xmlns:a16="http://schemas.microsoft.com/office/drawing/2014/main" id="{A350486A-A144-BBE8-2722-C2749A25FDA1}"/>
                      </a:ext>
                    </a:extLst>
                  </p:cNvPr>
                  <p:cNvSpPr txBox="1"/>
                  <p:nvPr/>
                </p:nvSpPr>
                <p:spPr>
                  <a:xfrm>
                    <a:off x="9881462" y="629233"/>
                    <a:ext cx="249784" cy="3027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57" name="TextBox 156">
                    <a:extLst>
                      <a:ext uri="{FF2B5EF4-FFF2-40B4-BE49-F238E27FC236}">
                        <a16:creationId xmlns:a16="http://schemas.microsoft.com/office/drawing/2014/main" id="{A7ACA2F0-F109-7422-E721-5445E99FAC93}"/>
                      </a:ext>
                    </a:extLst>
                  </p:cNvPr>
                  <p:cNvSpPr txBox="1">
                    <a:spLocks noRot="1" noChangeAspect="1" noMove="1" noResize="1" noEditPoints="1" noAdjustHandles="1" noChangeArrowheads="1" noChangeShapeType="1" noTextEdit="1"/>
                  </p:cNvSpPr>
                  <p:nvPr/>
                </p:nvSpPr>
                <p:spPr>
                  <a:xfrm>
                    <a:off x="9881462" y="629233"/>
                    <a:ext cx="249784" cy="302732"/>
                  </a:xfrm>
                  <a:prstGeom prst="rect">
                    <a:avLst/>
                  </a:prstGeom>
                  <a:blipFill>
                    <a:blip r:embed="rId8"/>
                    <a:stretch>
                      <a:fillRect l="-29268" r="-26829"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 name="TextBox 193">
                    <a:extLst>
                      <a:ext uri="{FF2B5EF4-FFF2-40B4-BE49-F238E27FC236}">
                        <a16:creationId xmlns:a16="http://schemas.microsoft.com/office/drawing/2014/main" id="{57C1B77D-10BD-26FC-571D-6877EC1C19B3}"/>
                      </a:ext>
                    </a:extLst>
                  </p:cNvPr>
                  <p:cNvSpPr txBox="1"/>
                  <p:nvPr/>
                </p:nvSpPr>
                <p:spPr>
                  <a:xfrm>
                    <a:off x="11432624" y="1831678"/>
                    <a:ext cx="249784" cy="3027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58" name="TextBox 157">
                    <a:extLst>
                      <a:ext uri="{FF2B5EF4-FFF2-40B4-BE49-F238E27FC236}">
                        <a16:creationId xmlns:a16="http://schemas.microsoft.com/office/drawing/2014/main" id="{21749A8C-3ED8-F19E-8797-C70C502CBB6A}"/>
                      </a:ext>
                    </a:extLst>
                  </p:cNvPr>
                  <p:cNvSpPr txBox="1">
                    <a:spLocks noRot="1" noChangeAspect="1" noMove="1" noResize="1" noEditPoints="1" noAdjustHandles="1" noChangeArrowheads="1" noChangeShapeType="1" noTextEdit="1"/>
                  </p:cNvSpPr>
                  <p:nvPr/>
                </p:nvSpPr>
                <p:spPr>
                  <a:xfrm>
                    <a:off x="11432624" y="1831678"/>
                    <a:ext cx="249784" cy="302732"/>
                  </a:xfrm>
                  <a:prstGeom prst="rect">
                    <a:avLst/>
                  </a:prstGeom>
                  <a:blipFill>
                    <a:blip r:embed="rId11"/>
                    <a:stretch>
                      <a:fillRect l="-29268" r="-24390" b="-52000"/>
                    </a:stretch>
                  </a:blipFill>
                </p:spPr>
                <p:txBody>
                  <a:bodyPr/>
                  <a:lstStyle/>
                  <a:p>
                    <a:r>
                      <a:rPr lang="en-US">
                        <a:noFill/>
                      </a:rPr>
                      <a:t> </a:t>
                    </a:r>
                  </a:p>
                </p:txBody>
              </p:sp>
            </mc:Fallback>
          </mc:AlternateContent>
        </p:grpSp>
        <p:grpSp>
          <p:nvGrpSpPr>
            <p:cNvPr id="57" name="Group 56">
              <a:extLst>
                <a:ext uri="{FF2B5EF4-FFF2-40B4-BE49-F238E27FC236}">
                  <a16:creationId xmlns:a16="http://schemas.microsoft.com/office/drawing/2014/main" id="{1240A84B-CD72-7B7C-4913-F0271C27FED4}"/>
                </a:ext>
              </a:extLst>
            </p:cNvPr>
            <p:cNvGrpSpPr/>
            <p:nvPr/>
          </p:nvGrpSpPr>
          <p:grpSpPr>
            <a:xfrm>
              <a:off x="8934215" y="1007731"/>
              <a:ext cx="2459289" cy="2393747"/>
              <a:chOff x="8934215" y="1007731"/>
              <a:chExt cx="2459289" cy="2393747"/>
            </a:xfrm>
          </p:grpSpPr>
          <p:cxnSp>
            <p:nvCxnSpPr>
              <p:cNvPr id="61" name="Straight Arrow Connector 60">
                <a:extLst>
                  <a:ext uri="{FF2B5EF4-FFF2-40B4-BE49-F238E27FC236}">
                    <a16:creationId xmlns:a16="http://schemas.microsoft.com/office/drawing/2014/main" id="{8EEC8A3E-95D0-B23D-81C4-32ADE911AF8C}"/>
                  </a:ext>
                </a:extLst>
              </p:cNvPr>
              <p:cNvCxnSpPr>
                <a:cxnSpLocks/>
              </p:cNvCxnSpPr>
              <p:nvPr/>
            </p:nvCxnSpPr>
            <p:spPr>
              <a:xfrm rot="5400000" flipV="1">
                <a:off x="10175683" y="1637464"/>
                <a:ext cx="0" cy="1494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51ED260-C9A6-BDF2-EF71-D603D5649CA7}"/>
                  </a:ext>
                </a:extLst>
              </p:cNvPr>
              <p:cNvCxnSpPr>
                <a:cxnSpLocks/>
              </p:cNvCxnSpPr>
              <p:nvPr/>
            </p:nvCxnSpPr>
            <p:spPr>
              <a:xfrm rot="5400000">
                <a:off x="10565597" y="2226019"/>
                <a:ext cx="148783" cy="272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D230A69-7725-4D4F-3C2D-D8819AE3E45C}"/>
                  </a:ext>
                </a:extLst>
              </p:cNvPr>
              <p:cNvCxnSpPr>
                <a:cxnSpLocks/>
              </p:cNvCxnSpPr>
              <p:nvPr/>
            </p:nvCxnSpPr>
            <p:spPr>
              <a:xfrm rot="5400000">
                <a:off x="10142483" y="2619061"/>
                <a:ext cx="0" cy="1494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AA9DFFCA-2F2F-6DCC-8F7B-9675BF901853}"/>
                  </a:ext>
                </a:extLst>
              </p:cNvPr>
              <p:cNvCxnSpPr>
                <a:cxnSpLocks/>
              </p:cNvCxnSpPr>
              <p:nvPr/>
            </p:nvCxnSpPr>
            <p:spPr>
              <a:xfrm rot="5400000" flipH="1">
                <a:off x="9583251" y="2189758"/>
                <a:ext cx="15225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08A99D3A-A524-9A06-F892-DF0D31D39311}"/>
                  </a:ext>
                </a:extLst>
              </p:cNvPr>
              <p:cNvCxnSpPr>
                <a:cxnSpLocks noChangeAspect="1"/>
              </p:cNvCxnSpPr>
              <p:nvPr/>
            </p:nvCxnSpPr>
            <p:spPr>
              <a:xfrm rot="5400000">
                <a:off x="10435716" y="2498799"/>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07E3F9B9-CDA1-96BD-650A-16BD158BD139}"/>
                  </a:ext>
                </a:extLst>
              </p:cNvPr>
              <p:cNvCxnSpPr>
                <a:cxnSpLocks/>
              </p:cNvCxnSpPr>
              <p:nvPr/>
            </p:nvCxnSpPr>
            <p:spPr>
              <a:xfrm rot="5400000" flipH="1">
                <a:off x="9747702" y="2491998"/>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A2F136AF-027D-BB7E-5049-5D51FAF236C5}"/>
                  </a:ext>
                </a:extLst>
              </p:cNvPr>
              <p:cNvCxnSpPr>
                <a:cxnSpLocks/>
              </p:cNvCxnSpPr>
              <p:nvPr/>
            </p:nvCxnSpPr>
            <p:spPr>
              <a:xfrm rot="5400000" flipH="1" flipV="1">
                <a:off x="9773480" y="1784378"/>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B10CC9D-8796-94C7-1D95-A8B305264745}"/>
                  </a:ext>
                </a:extLst>
              </p:cNvPr>
              <p:cNvCxnSpPr>
                <a:cxnSpLocks/>
              </p:cNvCxnSpPr>
              <p:nvPr/>
            </p:nvCxnSpPr>
            <p:spPr>
              <a:xfrm rot="5400000" flipV="1">
                <a:off x="10489287" y="1846364"/>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61E558E8-2D29-6395-D507-1A1B63937A4A}"/>
                  </a:ext>
                </a:extLst>
              </p:cNvPr>
              <p:cNvCxnSpPr>
                <a:cxnSpLocks noChangeAspect="1"/>
              </p:cNvCxnSpPr>
              <p:nvPr/>
            </p:nvCxnSpPr>
            <p:spPr>
              <a:xfrm flipH="1" flipV="1">
                <a:off x="9088761" y="2007227"/>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4B69B492-B070-7249-B25B-5CF7D661DD22}"/>
                  </a:ext>
                </a:extLst>
              </p:cNvPr>
              <p:cNvCxnSpPr>
                <a:cxnSpLocks/>
              </p:cNvCxnSpPr>
              <p:nvPr/>
            </p:nvCxnSpPr>
            <p:spPr>
              <a:xfrm rot="6720000" flipV="1">
                <a:off x="10494700" y="1346733"/>
                <a:ext cx="0" cy="2241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A1F69EE1-6AEF-9AAF-23CE-9C778DEDD52B}"/>
                  </a:ext>
                </a:extLst>
              </p:cNvPr>
              <p:cNvCxnSpPr>
                <a:cxnSpLocks/>
              </p:cNvCxnSpPr>
              <p:nvPr/>
            </p:nvCxnSpPr>
            <p:spPr>
              <a:xfrm rot="5400000">
                <a:off x="10760251" y="2574841"/>
                <a:ext cx="208143" cy="8715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67FA59B4-F26F-F53E-9949-B0C2F57428E8}"/>
                  </a:ext>
                </a:extLst>
              </p:cNvPr>
              <p:cNvCxnSpPr>
                <a:cxnSpLocks/>
              </p:cNvCxnSpPr>
              <p:nvPr/>
            </p:nvCxnSpPr>
            <p:spPr>
              <a:xfrm rot="5400000" flipH="1">
                <a:off x="9721196" y="2834775"/>
                <a:ext cx="82483" cy="20415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5C3333C-E9C1-9244-F2B9-818309B41622}"/>
                  </a:ext>
                </a:extLst>
              </p:cNvPr>
              <p:cNvCxnSpPr>
                <a:cxnSpLocks/>
              </p:cNvCxnSpPr>
              <p:nvPr/>
            </p:nvCxnSpPr>
            <p:spPr>
              <a:xfrm rot="6720000" flipH="1">
                <a:off x="9291496" y="1871624"/>
                <a:ext cx="223175" cy="9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B1203A3A-6697-770E-6116-277D7DE167B4}"/>
                  </a:ext>
                </a:extLst>
              </p:cNvPr>
              <p:cNvCxnSpPr>
                <a:cxnSpLocks/>
              </p:cNvCxnSpPr>
              <p:nvPr/>
            </p:nvCxnSpPr>
            <p:spPr>
              <a:xfrm rot="5400000">
                <a:off x="10411082" y="2862028"/>
                <a:ext cx="86324" cy="20336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F88324F8-7FD3-1D72-D86C-5302BE6B32C1}"/>
                  </a:ext>
                </a:extLst>
              </p:cNvPr>
              <p:cNvCxnSpPr>
                <a:cxnSpLocks/>
              </p:cNvCxnSpPr>
              <p:nvPr/>
            </p:nvCxnSpPr>
            <p:spPr>
              <a:xfrm rot="5400000" flipH="1">
                <a:off x="9293548" y="2480464"/>
                <a:ext cx="203369" cy="8632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EF5E299A-4BEE-60A4-B867-E6B1AF2B0C7C}"/>
                  </a:ext>
                </a:extLst>
              </p:cNvPr>
              <p:cNvCxnSpPr>
                <a:cxnSpLocks/>
              </p:cNvCxnSpPr>
              <p:nvPr/>
            </p:nvCxnSpPr>
            <p:spPr>
              <a:xfrm rot="5400000" flipH="1" flipV="1">
                <a:off x="9781608" y="1354301"/>
                <a:ext cx="86372" cy="20325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BD91B5E5-3BBA-A737-4EAC-9AAB1FF4236E}"/>
                  </a:ext>
                </a:extLst>
              </p:cNvPr>
              <p:cNvCxnSpPr>
                <a:cxnSpLocks/>
              </p:cNvCxnSpPr>
              <p:nvPr/>
            </p:nvCxnSpPr>
            <p:spPr>
              <a:xfrm rot="6720000" flipV="1">
                <a:off x="10830634" y="1813698"/>
                <a:ext cx="156222" cy="1562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841DA70B-C1EC-0712-1887-44BFC92D2AD4}"/>
                  </a:ext>
                </a:extLst>
              </p:cNvPr>
              <p:cNvCxnSpPr>
                <a:cxnSpLocks noChangeAspect="1"/>
              </p:cNvCxnSpPr>
              <p:nvPr/>
            </p:nvCxnSpPr>
            <p:spPr>
              <a:xfrm>
                <a:off x="10015649" y="1146697"/>
                <a:ext cx="327322" cy="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BA4401F3-9264-94FA-9623-4538E13B808F}"/>
                  </a:ext>
                </a:extLst>
              </p:cNvPr>
              <p:cNvCxnSpPr>
                <a:cxnSpLocks noChangeAspect="1"/>
              </p:cNvCxnSpPr>
              <p:nvPr/>
            </p:nvCxnSpPr>
            <p:spPr>
              <a:xfrm rot="2700000" flipH="1" flipV="1">
                <a:off x="9440386" y="1246599"/>
                <a:ext cx="1358" cy="3273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B613DFBC-38F0-5254-585C-1D001BAB6FA0}"/>
                  </a:ext>
                </a:extLst>
              </p:cNvPr>
              <p:cNvCxnSpPr>
                <a:cxnSpLocks noChangeAspect="1"/>
              </p:cNvCxnSpPr>
              <p:nvPr/>
            </p:nvCxnSpPr>
            <p:spPr>
              <a:xfrm rot="8100000" flipH="1" flipV="1">
                <a:off x="10886443" y="1285289"/>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C72B1C12-EEA5-E575-37A9-21941AC2C3A1}"/>
                  </a:ext>
                </a:extLst>
              </p:cNvPr>
              <p:cNvCxnSpPr>
                <a:cxnSpLocks noChangeAspect="1"/>
              </p:cNvCxnSpPr>
              <p:nvPr/>
            </p:nvCxnSpPr>
            <p:spPr>
              <a:xfrm rot="10800000" flipH="1" flipV="1">
                <a:off x="11204602" y="2053422"/>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09C7626D-CFDE-273E-09AC-390C12CDEB52}"/>
                  </a:ext>
                </a:extLst>
              </p:cNvPr>
              <p:cNvCxnSpPr>
                <a:cxnSpLocks noChangeAspect="1"/>
              </p:cNvCxnSpPr>
              <p:nvPr/>
            </p:nvCxnSpPr>
            <p:spPr>
              <a:xfrm rot="13500000" flipH="1" flipV="1">
                <a:off x="10886833" y="2799695"/>
                <a:ext cx="1358" cy="3273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F88FDF55-CD6A-5C69-A2B8-F52E58987E6D}"/>
                  </a:ext>
                </a:extLst>
              </p:cNvPr>
              <p:cNvCxnSpPr>
                <a:cxnSpLocks noChangeAspect="1"/>
              </p:cNvCxnSpPr>
              <p:nvPr/>
            </p:nvCxnSpPr>
            <p:spPr>
              <a:xfrm rot="16200000" flipH="1" flipV="1">
                <a:off x="10141805" y="3097266"/>
                <a:ext cx="1358" cy="3273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B84EACF-C481-7F2D-89EA-CD8814DA5107}"/>
                  </a:ext>
                </a:extLst>
              </p:cNvPr>
              <p:cNvCxnSpPr>
                <a:cxnSpLocks noChangeAspect="1"/>
              </p:cNvCxnSpPr>
              <p:nvPr/>
            </p:nvCxnSpPr>
            <p:spPr>
              <a:xfrm rot="18900000" flipH="1" flipV="1">
                <a:off x="9335940" y="2734712"/>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FD64FB9F-088A-3DEF-CE48-EF41124E322D}"/>
                  </a:ext>
                </a:extLst>
              </p:cNvPr>
              <p:cNvCxnSpPr>
                <a:cxnSpLocks noChangeAspect="1"/>
              </p:cNvCxnSpPr>
              <p:nvPr/>
            </p:nvCxnSpPr>
            <p:spPr>
              <a:xfrm rot="6840000" flipV="1">
                <a:off x="10720813" y="861544"/>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B19D52B2-26FB-97DD-FF91-E6C673F6393D}"/>
                  </a:ext>
                </a:extLst>
              </p:cNvPr>
              <p:cNvCxnSpPr>
                <a:cxnSpLocks noChangeAspect="1"/>
              </p:cNvCxnSpPr>
              <p:nvPr/>
            </p:nvCxnSpPr>
            <p:spPr>
              <a:xfrm rot="9540000" flipV="1">
                <a:off x="11393504" y="1685148"/>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8C61C001-D2AC-E8DF-35E7-C54C859E1FCC}"/>
                  </a:ext>
                </a:extLst>
              </p:cNvPr>
              <p:cNvCxnSpPr>
                <a:cxnSpLocks noChangeAspect="1"/>
              </p:cNvCxnSpPr>
              <p:nvPr/>
            </p:nvCxnSpPr>
            <p:spPr>
              <a:xfrm rot="12240000" flipV="1">
                <a:off x="11251012" y="2626882"/>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3691A1AB-9786-C060-C529-B6F5A260B6DD}"/>
                  </a:ext>
                </a:extLst>
              </p:cNvPr>
              <p:cNvCxnSpPr>
                <a:cxnSpLocks noChangeAspect="1"/>
              </p:cNvCxnSpPr>
              <p:nvPr/>
            </p:nvCxnSpPr>
            <p:spPr>
              <a:xfrm rot="14940000" flipV="1">
                <a:off x="10551281" y="3184261"/>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F8760DE7-E37E-1055-850D-E1B58EA5FF66}"/>
                  </a:ext>
                </a:extLst>
              </p:cNvPr>
              <p:cNvCxnSpPr>
                <a:cxnSpLocks noChangeAspect="1"/>
              </p:cNvCxnSpPr>
              <p:nvPr/>
            </p:nvCxnSpPr>
            <p:spPr>
              <a:xfrm rot="17640000" flipV="1">
                <a:off x="9603433" y="3124680"/>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D8A4DD91-C17A-FDA5-415F-1E9A0C130530}"/>
                  </a:ext>
                </a:extLst>
              </p:cNvPr>
              <p:cNvCxnSpPr>
                <a:cxnSpLocks noChangeAspect="1"/>
              </p:cNvCxnSpPr>
              <p:nvPr/>
            </p:nvCxnSpPr>
            <p:spPr>
              <a:xfrm rot="20340000" flipV="1">
                <a:off x="8934215" y="2351597"/>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186DFDDC-3510-51CC-B755-646894CC684E}"/>
                  </a:ext>
                </a:extLst>
              </p:cNvPr>
              <p:cNvCxnSpPr>
                <a:cxnSpLocks noChangeAspect="1"/>
              </p:cNvCxnSpPr>
              <p:nvPr/>
            </p:nvCxnSpPr>
            <p:spPr>
              <a:xfrm rot="1440000" flipV="1">
                <a:off x="9059765" y="1311110"/>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22333E37-EF13-367F-649D-BE52477497BA}"/>
                  </a:ext>
                </a:extLst>
              </p:cNvPr>
              <p:cNvCxnSpPr>
                <a:cxnSpLocks noChangeAspect="1"/>
              </p:cNvCxnSpPr>
              <p:nvPr/>
            </p:nvCxnSpPr>
            <p:spPr>
              <a:xfrm rot="4140000" flipV="1">
                <a:off x="9749737" y="790514"/>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AFCE6B3E-2FAD-22EB-1387-E5F16B4F40FE}"/>
                </a:ext>
              </a:extLst>
            </p:cNvPr>
            <p:cNvGrpSpPr/>
            <p:nvPr/>
          </p:nvGrpSpPr>
          <p:grpSpPr>
            <a:xfrm>
              <a:off x="10237497" y="1242561"/>
              <a:ext cx="875087" cy="1734576"/>
              <a:chOff x="10237497" y="1242561"/>
              <a:chExt cx="875087" cy="1734576"/>
            </a:xfrm>
          </p:grpSpPr>
          <p:sp>
            <p:nvSpPr>
              <p:cNvPr id="59" name="Freeform 76">
                <a:extLst>
                  <a:ext uri="{FF2B5EF4-FFF2-40B4-BE49-F238E27FC236}">
                    <a16:creationId xmlns:a16="http://schemas.microsoft.com/office/drawing/2014/main" id="{943D082A-6B50-3BD8-4FA8-837D3E32DE4D}"/>
                  </a:ext>
                </a:extLst>
              </p:cNvPr>
              <p:cNvSpPr/>
              <p:nvPr/>
            </p:nvSpPr>
            <p:spPr>
              <a:xfrm>
                <a:off x="10237497" y="1242561"/>
                <a:ext cx="694731" cy="63877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77">
                <a:extLst>
                  <a:ext uri="{FF2B5EF4-FFF2-40B4-BE49-F238E27FC236}">
                    <a16:creationId xmlns:a16="http://schemas.microsoft.com/office/drawing/2014/main" id="{96F797F4-6599-B849-563B-E9B442ABC5EF}"/>
                  </a:ext>
                </a:extLst>
              </p:cNvPr>
              <p:cNvSpPr/>
              <p:nvPr/>
            </p:nvSpPr>
            <p:spPr>
              <a:xfrm rot="5400000">
                <a:off x="10445833" y="2310386"/>
                <a:ext cx="694731" cy="63877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675314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17</a:t>
            </a:fld>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34E93DF-127C-2F3D-7DB3-7C0B3105FF44}"/>
                  </a:ext>
                </a:extLst>
              </p:cNvPr>
              <p:cNvSpPr txBox="1"/>
              <p:nvPr/>
            </p:nvSpPr>
            <p:spPr>
              <a:xfrm>
                <a:off x="680653" y="545374"/>
                <a:ext cx="8250144" cy="5895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m:t>
                              </m:r>
                            </m:e>
                            <m:sub>
                              <m:r>
                                <a:rPr lang="en-US" sz="2800" b="0" i="1" smtClean="0">
                                  <a:solidFill>
                                    <a:schemeClr val="tx1"/>
                                  </a:solidFill>
                                  <a:latin typeface="Cambria Math" panose="02040503050406030204" pitchFamily="18" charset="0"/>
                                </a:rPr>
                                <m:t>𝑏</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𝑎</m:t>
                              </m:r>
                            </m:sup>
                          </m:sSup>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𝑞</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𝑞</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𝑝</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𝑝</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𝛿</m:t>
                      </m:r>
                      <m:sSup>
                        <m:sSupPr>
                          <m:ctrlPr>
                            <a:rPr lang="en-US" sz="2800" b="0" i="1" smtClean="0">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b="0" i="1" smtClean="0">
                              <a:latin typeface="Cambria Math" panose="02040503050406030204" pitchFamily="18" charset="0"/>
                              <a:ea typeface="Cambria Math" panose="02040503050406030204" pitchFamily="18" charset="0"/>
                            </a:rPr>
                            <m:t>2</m:t>
                          </m:r>
                        </m:sup>
                      </m:sSup>
                    </m:oMath>
                  </m:oMathPara>
                </a14:m>
                <a:endParaRPr lang="en-US" sz="2800" dirty="0">
                  <a:solidFill>
                    <a:schemeClr val="tx1"/>
                  </a:solidFill>
                </a:endParaRPr>
              </a:p>
            </p:txBody>
          </p:sp>
        </mc:Choice>
        <mc:Fallback>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680653" y="545374"/>
                <a:ext cx="8250144" cy="589520"/>
              </a:xfrm>
              <a:prstGeom prst="rect">
                <a:avLst/>
              </a:prstGeom>
              <a:blipFill>
                <a:blip r:embed="rId2"/>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65BD3668-9A12-60D7-D213-10F1D495D237}"/>
              </a:ext>
            </a:extLst>
          </p:cNvPr>
          <p:cNvSpPr txBox="1"/>
          <p:nvPr/>
        </p:nvSpPr>
        <p:spPr>
          <a:xfrm>
            <a:off x="326781" y="4964261"/>
            <a:ext cx="8530540" cy="646331"/>
          </a:xfrm>
          <a:prstGeom prst="rect">
            <a:avLst/>
          </a:prstGeom>
          <a:noFill/>
        </p:spPr>
        <p:txBody>
          <a:bodyPr wrap="none" rtlCol="0">
            <a:spAutoFit/>
          </a:bodyPr>
          <a:lstStyle/>
          <a:p>
            <a:r>
              <a:rPr lang="en-US" sz="3600" dirty="0">
                <a:solidFill>
                  <a:schemeClr val="accent6">
                    <a:lumMod val="75000"/>
                  </a:schemeClr>
                </a:solidFill>
              </a:rPr>
              <a:t>The Jacobian of the time evolution is unitary:</a:t>
            </a:r>
            <a:endParaRPr lang="en-US" sz="3600" dirty="0">
              <a:solidFill>
                <a:schemeClr val="accent6"/>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9FA3691-12F5-D3A8-24CF-8D47C8022E9B}"/>
                  </a:ext>
                </a:extLst>
              </p:cNvPr>
              <p:cNvSpPr txBox="1"/>
              <p:nvPr/>
            </p:nvSpPr>
            <p:spPr>
              <a:xfrm>
                <a:off x="3142819" y="5552501"/>
                <a:ext cx="3994683" cy="720582"/>
              </a:xfrm>
              <a:prstGeom prst="rect">
                <a:avLst/>
              </a:prstGeom>
              <a:noFill/>
            </p:spPr>
            <p:txBody>
              <a:bodyPr wrap="none" rtlCol="0">
                <a:spAutoFit/>
              </a:bodyPr>
              <a:lstStyle/>
              <a:p>
                <a14:m>
                  <m:oMath xmlns:m="http://schemas.openxmlformats.org/officeDocument/2006/math">
                    <m:d>
                      <m:dPr>
                        <m:begChr m:val="|"/>
                        <m:endChr m:val="|"/>
                        <m:ctrlPr>
                          <a:rPr lang="en-US" sz="3600" i="1" smtClean="0">
                            <a:solidFill>
                              <a:schemeClr val="accent6">
                                <a:lumMod val="75000"/>
                              </a:schemeClr>
                            </a:solidFill>
                            <a:latin typeface="Cambria Math" panose="02040503050406030204" pitchFamily="18" charset="0"/>
                          </a:rPr>
                        </m:ctrlPr>
                      </m:dPr>
                      <m:e>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𝑏</m:t>
                            </m:r>
                          </m:sub>
                        </m:sSub>
                        <m:sSup>
                          <m:sSupPr>
                            <m:ctrlPr>
                              <a:rPr lang="en-US" sz="36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ea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b="0" i="1" smtClean="0">
                        <a:solidFill>
                          <a:schemeClr val="accent6">
                            <a:lumMod val="75000"/>
                          </a:schemeClr>
                        </a:solidFill>
                        <a:latin typeface="Cambria Math" panose="02040503050406030204" pitchFamily="18" charset="0"/>
                        <a:ea typeface="Cambria Math" panose="02040503050406030204" pitchFamily="18" charset="0"/>
                      </a:rPr>
                      <m:t>1</m:t>
                    </m:r>
                  </m:oMath>
                </a14:m>
                <a:r>
                  <a:rPr lang="en-US" sz="3600" dirty="0">
                    <a:solidFill>
                      <a:schemeClr val="accent6">
                        <a:lumMod val="75000"/>
                      </a:schemeClr>
                    </a:solidFill>
                  </a:rPr>
                  <a:t> (DR-JAC)</a:t>
                </a:r>
              </a:p>
            </p:txBody>
          </p:sp>
        </mc:Choice>
        <mc:Fallback xmlns="">
          <p:sp>
            <p:nvSpPr>
              <p:cNvPr id="15" name="TextBox 14">
                <a:extLst>
                  <a:ext uri="{FF2B5EF4-FFF2-40B4-BE49-F238E27FC236}">
                    <a16:creationId xmlns:a16="http://schemas.microsoft.com/office/drawing/2014/main" id="{99FA3691-12F5-D3A8-24CF-8D47C8022E9B}"/>
                  </a:ext>
                </a:extLst>
              </p:cNvPr>
              <p:cNvSpPr txBox="1">
                <a:spLocks noRot="1" noChangeAspect="1" noMove="1" noResize="1" noEditPoints="1" noAdjustHandles="1" noChangeArrowheads="1" noChangeShapeType="1" noTextEdit="1"/>
              </p:cNvSpPr>
              <p:nvPr/>
            </p:nvSpPr>
            <p:spPr>
              <a:xfrm>
                <a:off x="3142819" y="5552501"/>
                <a:ext cx="3994683" cy="720582"/>
              </a:xfrm>
              <a:prstGeom prst="rect">
                <a:avLst/>
              </a:prstGeom>
              <a:blipFill>
                <a:blip r:embed="rId7"/>
                <a:stretch>
                  <a:fillRect t="-6780" r="-3664" b="-2796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EDEF6A5E-E7E0-5FAA-B128-D2A077AFBFE3}"/>
                  </a:ext>
                </a:extLst>
              </p:cNvPr>
              <p:cNvSpPr txBox="1"/>
              <p:nvPr/>
            </p:nvSpPr>
            <p:spPr>
              <a:xfrm>
                <a:off x="1695867" y="1181690"/>
                <a:ext cx="5366277" cy="5872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=1+</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𝑝</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e>
                      </m:d>
                      <m:r>
                        <a:rPr lang="en-US" sz="2800" i="1">
                          <a:latin typeface="Cambria Math" panose="02040503050406030204" pitchFamily="18" charset="0"/>
                          <a:ea typeface="Cambria Math" panose="02040503050406030204" pitchFamily="18" charset="0"/>
                        </a:rPr>
                        <m:t>𝛿</m:t>
                      </m:r>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𝑂</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𝛿</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oMath>
                  </m:oMathPara>
                </a14:m>
                <a:endParaRPr lang="en-US" sz="2800" dirty="0"/>
              </a:p>
            </p:txBody>
          </p:sp>
        </mc:Choice>
        <mc:Fallback>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695867" y="1181690"/>
                <a:ext cx="5366277" cy="587277"/>
              </a:xfrm>
              <a:prstGeom prst="rect">
                <a:avLst/>
              </a:prstGeom>
              <a:blipFill>
                <a:blip r:embed="rId8"/>
                <a:stretch>
                  <a:fillRect/>
                </a:stretch>
              </a:blipFill>
            </p:spPr>
            <p:txBody>
              <a:bodyPr/>
              <a:lstStyle/>
              <a:p>
                <a:r>
                  <a:rPr lang="en-US">
                    <a:noFill/>
                  </a:rPr>
                  <a:t> </a:t>
                </a:r>
              </a:p>
            </p:txBody>
          </p:sp>
        </mc:Fallback>
      </mc:AlternateContent>
      <p:grpSp>
        <p:nvGrpSpPr>
          <p:cNvPr id="55" name="Group 54">
            <a:extLst>
              <a:ext uri="{FF2B5EF4-FFF2-40B4-BE49-F238E27FC236}">
                <a16:creationId xmlns:a16="http://schemas.microsoft.com/office/drawing/2014/main" id="{82812486-CECF-4C67-A1E3-003ACACF03DF}"/>
              </a:ext>
            </a:extLst>
          </p:cNvPr>
          <p:cNvGrpSpPr/>
          <p:nvPr/>
        </p:nvGrpSpPr>
        <p:grpSpPr>
          <a:xfrm>
            <a:off x="8672380" y="629233"/>
            <a:ext cx="3010028" cy="3080896"/>
            <a:chOff x="8672380" y="629233"/>
            <a:chExt cx="3010028" cy="3080896"/>
          </a:xfrm>
        </p:grpSpPr>
        <p:grpSp>
          <p:nvGrpSpPr>
            <p:cNvPr id="56" name="Group 55">
              <a:extLst>
                <a:ext uri="{FF2B5EF4-FFF2-40B4-BE49-F238E27FC236}">
                  <a16:creationId xmlns:a16="http://schemas.microsoft.com/office/drawing/2014/main" id="{03B97D12-568C-1C24-3056-AA6E539FC75E}"/>
                </a:ext>
              </a:extLst>
            </p:cNvPr>
            <p:cNvGrpSpPr/>
            <p:nvPr/>
          </p:nvGrpSpPr>
          <p:grpSpPr>
            <a:xfrm>
              <a:off x="8672380" y="629233"/>
              <a:ext cx="3010028" cy="3080896"/>
              <a:chOff x="8672380" y="629233"/>
              <a:chExt cx="3010028" cy="3080896"/>
            </a:xfrm>
          </p:grpSpPr>
          <p:cxnSp>
            <p:nvCxnSpPr>
              <p:cNvPr id="191" name="Straight Arrow Connector 190">
                <a:extLst>
                  <a:ext uri="{FF2B5EF4-FFF2-40B4-BE49-F238E27FC236}">
                    <a16:creationId xmlns:a16="http://schemas.microsoft.com/office/drawing/2014/main" id="{C057DC06-0940-7EB4-794F-0A114ED413F7}"/>
                  </a:ext>
                </a:extLst>
              </p:cNvPr>
              <p:cNvCxnSpPr>
                <a:cxnSpLocks/>
              </p:cNvCxnSpPr>
              <p:nvPr/>
            </p:nvCxnSpPr>
            <p:spPr>
              <a:xfrm rot="10800000">
                <a:off x="10158335" y="712088"/>
                <a:ext cx="0" cy="29980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D251A4E6-3BBF-34B1-3E22-3575527499B2}"/>
                  </a:ext>
                </a:extLst>
              </p:cNvPr>
              <p:cNvCxnSpPr>
                <a:cxnSpLocks/>
              </p:cNvCxnSpPr>
              <p:nvPr/>
            </p:nvCxnSpPr>
            <p:spPr>
              <a:xfrm rot="16200000">
                <a:off x="10171401" y="710332"/>
                <a:ext cx="0" cy="29980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3" name="TextBox 192">
                    <a:extLst>
                      <a:ext uri="{FF2B5EF4-FFF2-40B4-BE49-F238E27FC236}">
                        <a16:creationId xmlns:a16="http://schemas.microsoft.com/office/drawing/2014/main" id="{A350486A-A144-BBE8-2722-C2749A25FDA1}"/>
                      </a:ext>
                    </a:extLst>
                  </p:cNvPr>
                  <p:cNvSpPr txBox="1"/>
                  <p:nvPr/>
                </p:nvSpPr>
                <p:spPr>
                  <a:xfrm>
                    <a:off x="9881462" y="629233"/>
                    <a:ext cx="249784" cy="3027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57" name="TextBox 156">
                    <a:extLst>
                      <a:ext uri="{FF2B5EF4-FFF2-40B4-BE49-F238E27FC236}">
                        <a16:creationId xmlns:a16="http://schemas.microsoft.com/office/drawing/2014/main" id="{A7ACA2F0-F109-7422-E721-5445E99FAC93}"/>
                      </a:ext>
                    </a:extLst>
                  </p:cNvPr>
                  <p:cNvSpPr txBox="1">
                    <a:spLocks noRot="1" noChangeAspect="1" noMove="1" noResize="1" noEditPoints="1" noAdjustHandles="1" noChangeArrowheads="1" noChangeShapeType="1" noTextEdit="1"/>
                  </p:cNvSpPr>
                  <p:nvPr/>
                </p:nvSpPr>
                <p:spPr>
                  <a:xfrm>
                    <a:off x="9881462" y="629233"/>
                    <a:ext cx="249784" cy="302732"/>
                  </a:xfrm>
                  <a:prstGeom prst="rect">
                    <a:avLst/>
                  </a:prstGeom>
                  <a:blipFill>
                    <a:blip r:embed="rId9"/>
                    <a:stretch>
                      <a:fillRect l="-29268" r="-26829"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 name="TextBox 193">
                    <a:extLst>
                      <a:ext uri="{FF2B5EF4-FFF2-40B4-BE49-F238E27FC236}">
                        <a16:creationId xmlns:a16="http://schemas.microsoft.com/office/drawing/2014/main" id="{57C1B77D-10BD-26FC-571D-6877EC1C19B3}"/>
                      </a:ext>
                    </a:extLst>
                  </p:cNvPr>
                  <p:cNvSpPr txBox="1"/>
                  <p:nvPr/>
                </p:nvSpPr>
                <p:spPr>
                  <a:xfrm>
                    <a:off x="11432624" y="1831678"/>
                    <a:ext cx="249784" cy="3027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58" name="TextBox 157">
                    <a:extLst>
                      <a:ext uri="{FF2B5EF4-FFF2-40B4-BE49-F238E27FC236}">
                        <a16:creationId xmlns:a16="http://schemas.microsoft.com/office/drawing/2014/main" id="{21749A8C-3ED8-F19E-8797-C70C502CBB6A}"/>
                      </a:ext>
                    </a:extLst>
                  </p:cNvPr>
                  <p:cNvSpPr txBox="1">
                    <a:spLocks noRot="1" noChangeAspect="1" noMove="1" noResize="1" noEditPoints="1" noAdjustHandles="1" noChangeArrowheads="1" noChangeShapeType="1" noTextEdit="1"/>
                  </p:cNvSpPr>
                  <p:nvPr/>
                </p:nvSpPr>
                <p:spPr>
                  <a:xfrm>
                    <a:off x="11432624" y="1831678"/>
                    <a:ext cx="249784" cy="302732"/>
                  </a:xfrm>
                  <a:prstGeom prst="rect">
                    <a:avLst/>
                  </a:prstGeom>
                  <a:blipFill>
                    <a:blip r:embed="rId10"/>
                    <a:stretch>
                      <a:fillRect l="-29268" r="-24390" b="-52000"/>
                    </a:stretch>
                  </a:blipFill>
                </p:spPr>
                <p:txBody>
                  <a:bodyPr/>
                  <a:lstStyle/>
                  <a:p>
                    <a:r>
                      <a:rPr lang="en-US">
                        <a:noFill/>
                      </a:rPr>
                      <a:t> </a:t>
                    </a:r>
                  </a:p>
                </p:txBody>
              </p:sp>
            </mc:Fallback>
          </mc:AlternateContent>
        </p:grpSp>
        <p:grpSp>
          <p:nvGrpSpPr>
            <p:cNvPr id="57" name="Group 56">
              <a:extLst>
                <a:ext uri="{FF2B5EF4-FFF2-40B4-BE49-F238E27FC236}">
                  <a16:creationId xmlns:a16="http://schemas.microsoft.com/office/drawing/2014/main" id="{1240A84B-CD72-7B7C-4913-F0271C27FED4}"/>
                </a:ext>
              </a:extLst>
            </p:cNvPr>
            <p:cNvGrpSpPr/>
            <p:nvPr/>
          </p:nvGrpSpPr>
          <p:grpSpPr>
            <a:xfrm>
              <a:off x="8934215" y="1007731"/>
              <a:ext cx="2459289" cy="2393747"/>
              <a:chOff x="8934215" y="1007731"/>
              <a:chExt cx="2459289" cy="2393747"/>
            </a:xfrm>
          </p:grpSpPr>
          <p:cxnSp>
            <p:nvCxnSpPr>
              <p:cNvPr id="61" name="Straight Arrow Connector 60">
                <a:extLst>
                  <a:ext uri="{FF2B5EF4-FFF2-40B4-BE49-F238E27FC236}">
                    <a16:creationId xmlns:a16="http://schemas.microsoft.com/office/drawing/2014/main" id="{8EEC8A3E-95D0-B23D-81C4-32ADE911AF8C}"/>
                  </a:ext>
                </a:extLst>
              </p:cNvPr>
              <p:cNvCxnSpPr>
                <a:cxnSpLocks/>
              </p:cNvCxnSpPr>
              <p:nvPr/>
            </p:nvCxnSpPr>
            <p:spPr>
              <a:xfrm rot="5400000" flipV="1">
                <a:off x="10175683" y="1637464"/>
                <a:ext cx="0" cy="1494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51ED260-C9A6-BDF2-EF71-D603D5649CA7}"/>
                  </a:ext>
                </a:extLst>
              </p:cNvPr>
              <p:cNvCxnSpPr>
                <a:cxnSpLocks/>
              </p:cNvCxnSpPr>
              <p:nvPr/>
            </p:nvCxnSpPr>
            <p:spPr>
              <a:xfrm rot="5400000">
                <a:off x="10565597" y="2226019"/>
                <a:ext cx="148783" cy="272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D230A69-7725-4D4F-3C2D-D8819AE3E45C}"/>
                  </a:ext>
                </a:extLst>
              </p:cNvPr>
              <p:cNvCxnSpPr>
                <a:cxnSpLocks/>
              </p:cNvCxnSpPr>
              <p:nvPr/>
            </p:nvCxnSpPr>
            <p:spPr>
              <a:xfrm rot="5400000">
                <a:off x="10142483" y="2619061"/>
                <a:ext cx="0" cy="1494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AA9DFFCA-2F2F-6DCC-8F7B-9675BF901853}"/>
                  </a:ext>
                </a:extLst>
              </p:cNvPr>
              <p:cNvCxnSpPr>
                <a:cxnSpLocks/>
              </p:cNvCxnSpPr>
              <p:nvPr/>
            </p:nvCxnSpPr>
            <p:spPr>
              <a:xfrm rot="5400000" flipH="1">
                <a:off x="9583251" y="2189758"/>
                <a:ext cx="15225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08A99D3A-A524-9A06-F892-DF0D31D39311}"/>
                  </a:ext>
                </a:extLst>
              </p:cNvPr>
              <p:cNvCxnSpPr>
                <a:cxnSpLocks noChangeAspect="1"/>
              </p:cNvCxnSpPr>
              <p:nvPr/>
            </p:nvCxnSpPr>
            <p:spPr>
              <a:xfrm rot="5400000">
                <a:off x="10435716" y="2498799"/>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07E3F9B9-CDA1-96BD-650A-16BD158BD139}"/>
                  </a:ext>
                </a:extLst>
              </p:cNvPr>
              <p:cNvCxnSpPr>
                <a:cxnSpLocks/>
              </p:cNvCxnSpPr>
              <p:nvPr/>
            </p:nvCxnSpPr>
            <p:spPr>
              <a:xfrm rot="5400000" flipH="1">
                <a:off x="9747702" y="2491998"/>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A2F136AF-027D-BB7E-5049-5D51FAF236C5}"/>
                  </a:ext>
                </a:extLst>
              </p:cNvPr>
              <p:cNvCxnSpPr>
                <a:cxnSpLocks/>
              </p:cNvCxnSpPr>
              <p:nvPr/>
            </p:nvCxnSpPr>
            <p:spPr>
              <a:xfrm rot="5400000" flipH="1" flipV="1">
                <a:off x="9773480" y="1784378"/>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B10CC9D-8796-94C7-1D95-A8B305264745}"/>
                  </a:ext>
                </a:extLst>
              </p:cNvPr>
              <p:cNvCxnSpPr>
                <a:cxnSpLocks/>
              </p:cNvCxnSpPr>
              <p:nvPr/>
            </p:nvCxnSpPr>
            <p:spPr>
              <a:xfrm rot="5400000" flipV="1">
                <a:off x="10489287" y="1846364"/>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61E558E8-2D29-6395-D507-1A1B63937A4A}"/>
                  </a:ext>
                </a:extLst>
              </p:cNvPr>
              <p:cNvCxnSpPr>
                <a:cxnSpLocks noChangeAspect="1"/>
              </p:cNvCxnSpPr>
              <p:nvPr/>
            </p:nvCxnSpPr>
            <p:spPr>
              <a:xfrm flipH="1" flipV="1">
                <a:off x="9088761" y="2007227"/>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4B69B492-B070-7249-B25B-5CF7D661DD22}"/>
                  </a:ext>
                </a:extLst>
              </p:cNvPr>
              <p:cNvCxnSpPr>
                <a:cxnSpLocks/>
              </p:cNvCxnSpPr>
              <p:nvPr/>
            </p:nvCxnSpPr>
            <p:spPr>
              <a:xfrm rot="6720000" flipV="1">
                <a:off x="10494700" y="1346733"/>
                <a:ext cx="0" cy="2241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A1F69EE1-6AEF-9AAF-23CE-9C778DEDD52B}"/>
                  </a:ext>
                </a:extLst>
              </p:cNvPr>
              <p:cNvCxnSpPr>
                <a:cxnSpLocks/>
              </p:cNvCxnSpPr>
              <p:nvPr/>
            </p:nvCxnSpPr>
            <p:spPr>
              <a:xfrm rot="5400000">
                <a:off x="10760251" y="2574841"/>
                <a:ext cx="208143" cy="8715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67FA59B4-F26F-F53E-9949-B0C2F57428E8}"/>
                  </a:ext>
                </a:extLst>
              </p:cNvPr>
              <p:cNvCxnSpPr>
                <a:cxnSpLocks/>
              </p:cNvCxnSpPr>
              <p:nvPr/>
            </p:nvCxnSpPr>
            <p:spPr>
              <a:xfrm rot="5400000" flipH="1">
                <a:off x="9721196" y="2834775"/>
                <a:ext cx="82483" cy="20415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5C3333C-E9C1-9244-F2B9-818309B41622}"/>
                  </a:ext>
                </a:extLst>
              </p:cNvPr>
              <p:cNvCxnSpPr>
                <a:cxnSpLocks/>
              </p:cNvCxnSpPr>
              <p:nvPr/>
            </p:nvCxnSpPr>
            <p:spPr>
              <a:xfrm rot="6720000" flipH="1">
                <a:off x="9291496" y="1871624"/>
                <a:ext cx="223175" cy="9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B1203A3A-6697-770E-6116-277D7DE167B4}"/>
                  </a:ext>
                </a:extLst>
              </p:cNvPr>
              <p:cNvCxnSpPr>
                <a:cxnSpLocks/>
              </p:cNvCxnSpPr>
              <p:nvPr/>
            </p:nvCxnSpPr>
            <p:spPr>
              <a:xfrm rot="5400000">
                <a:off x="10411082" y="2862028"/>
                <a:ext cx="86324" cy="20336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F88324F8-7FD3-1D72-D86C-5302BE6B32C1}"/>
                  </a:ext>
                </a:extLst>
              </p:cNvPr>
              <p:cNvCxnSpPr>
                <a:cxnSpLocks/>
              </p:cNvCxnSpPr>
              <p:nvPr/>
            </p:nvCxnSpPr>
            <p:spPr>
              <a:xfrm rot="5400000" flipH="1">
                <a:off x="9293548" y="2480464"/>
                <a:ext cx="203369" cy="8632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EF5E299A-4BEE-60A4-B867-E6B1AF2B0C7C}"/>
                  </a:ext>
                </a:extLst>
              </p:cNvPr>
              <p:cNvCxnSpPr>
                <a:cxnSpLocks/>
              </p:cNvCxnSpPr>
              <p:nvPr/>
            </p:nvCxnSpPr>
            <p:spPr>
              <a:xfrm rot="5400000" flipH="1" flipV="1">
                <a:off x="9781608" y="1354301"/>
                <a:ext cx="86372" cy="20325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BD91B5E5-3BBA-A737-4EAC-9AAB1FF4236E}"/>
                  </a:ext>
                </a:extLst>
              </p:cNvPr>
              <p:cNvCxnSpPr>
                <a:cxnSpLocks/>
              </p:cNvCxnSpPr>
              <p:nvPr/>
            </p:nvCxnSpPr>
            <p:spPr>
              <a:xfrm rot="6720000" flipV="1">
                <a:off x="10830634" y="1813698"/>
                <a:ext cx="156222" cy="1562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841DA70B-C1EC-0712-1887-44BFC92D2AD4}"/>
                  </a:ext>
                </a:extLst>
              </p:cNvPr>
              <p:cNvCxnSpPr>
                <a:cxnSpLocks noChangeAspect="1"/>
              </p:cNvCxnSpPr>
              <p:nvPr/>
            </p:nvCxnSpPr>
            <p:spPr>
              <a:xfrm>
                <a:off x="10015649" y="1146697"/>
                <a:ext cx="327322" cy="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BA4401F3-9264-94FA-9623-4538E13B808F}"/>
                  </a:ext>
                </a:extLst>
              </p:cNvPr>
              <p:cNvCxnSpPr>
                <a:cxnSpLocks noChangeAspect="1"/>
              </p:cNvCxnSpPr>
              <p:nvPr/>
            </p:nvCxnSpPr>
            <p:spPr>
              <a:xfrm rot="2700000" flipH="1" flipV="1">
                <a:off x="9440386" y="1246599"/>
                <a:ext cx="1358" cy="3273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B613DFBC-38F0-5254-585C-1D001BAB6FA0}"/>
                  </a:ext>
                </a:extLst>
              </p:cNvPr>
              <p:cNvCxnSpPr>
                <a:cxnSpLocks noChangeAspect="1"/>
              </p:cNvCxnSpPr>
              <p:nvPr/>
            </p:nvCxnSpPr>
            <p:spPr>
              <a:xfrm rot="8100000" flipH="1" flipV="1">
                <a:off x="10886443" y="1285289"/>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C72B1C12-EEA5-E575-37A9-21941AC2C3A1}"/>
                  </a:ext>
                </a:extLst>
              </p:cNvPr>
              <p:cNvCxnSpPr>
                <a:cxnSpLocks noChangeAspect="1"/>
              </p:cNvCxnSpPr>
              <p:nvPr/>
            </p:nvCxnSpPr>
            <p:spPr>
              <a:xfrm rot="10800000" flipH="1" flipV="1">
                <a:off x="11204602" y="2053422"/>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09C7626D-CFDE-273E-09AC-390C12CDEB52}"/>
                  </a:ext>
                </a:extLst>
              </p:cNvPr>
              <p:cNvCxnSpPr>
                <a:cxnSpLocks noChangeAspect="1"/>
              </p:cNvCxnSpPr>
              <p:nvPr/>
            </p:nvCxnSpPr>
            <p:spPr>
              <a:xfrm rot="13500000" flipH="1" flipV="1">
                <a:off x="10886833" y="2799695"/>
                <a:ext cx="1358" cy="3273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F88FDF55-CD6A-5C69-A2B8-F52E58987E6D}"/>
                  </a:ext>
                </a:extLst>
              </p:cNvPr>
              <p:cNvCxnSpPr>
                <a:cxnSpLocks noChangeAspect="1"/>
              </p:cNvCxnSpPr>
              <p:nvPr/>
            </p:nvCxnSpPr>
            <p:spPr>
              <a:xfrm rot="16200000" flipH="1" flipV="1">
                <a:off x="10141805" y="3097266"/>
                <a:ext cx="1358" cy="3273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B84EACF-C481-7F2D-89EA-CD8814DA5107}"/>
                  </a:ext>
                </a:extLst>
              </p:cNvPr>
              <p:cNvCxnSpPr>
                <a:cxnSpLocks noChangeAspect="1"/>
              </p:cNvCxnSpPr>
              <p:nvPr/>
            </p:nvCxnSpPr>
            <p:spPr>
              <a:xfrm rot="18900000" flipH="1" flipV="1">
                <a:off x="9335940" y="2734712"/>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FD64FB9F-088A-3DEF-CE48-EF41124E322D}"/>
                  </a:ext>
                </a:extLst>
              </p:cNvPr>
              <p:cNvCxnSpPr>
                <a:cxnSpLocks noChangeAspect="1"/>
              </p:cNvCxnSpPr>
              <p:nvPr/>
            </p:nvCxnSpPr>
            <p:spPr>
              <a:xfrm rot="6840000" flipV="1">
                <a:off x="10720813" y="861544"/>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B19D52B2-26FB-97DD-FF91-E6C673F6393D}"/>
                  </a:ext>
                </a:extLst>
              </p:cNvPr>
              <p:cNvCxnSpPr>
                <a:cxnSpLocks noChangeAspect="1"/>
              </p:cNvCxnSpPr>
              <p:nvPr/>
            </p:nvCxnSpPr>
            <p:spPr>
              <a:xfrm rot="9540000" flipV="1">
                <a:off x="11393504" y="1685148"/>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8C61C001-D2AC-E8DF-35E7-C54C859E1FCC}"/>
                  </a:ext>
                </a:extLst>
              </p:cNvPr>
              <p:cNvCxnSpPr>
                <a:cxnSpLocks noChangeAspect="1"/>
              </p:cNvCxnSpPr>
              <p:nvPr/>
            </p:nvCxnSpPr>
            <p:spPr>
              <a:xfrm rot="12240000" flipV="1">
                <a:off x="11251012" y="2626882"/>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3691A1AB-9786-C060-C529-B6F5A260B6DD}"/>
                  </a:ext>
                </a:extLst>
              </p:cNvPr>
              <p:cNvCxnSpPr>
                <a:cxnSpLocks noChangeAspect="1"/>
              </p:cNvCxnSpPr>
              <p:nvPr/>
            </p:nvCxnSpPr>
            <p:spPr>
              <a:xfrm rot="14940000" flipV="1">
                <a:off x="10551281" y="3184261"/>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F8760DE7-E37E-1055-850D-E1B58EA5FF66}"/>
                  </a:ext>
                </a:extLst>
              </p:cNvPr>
              <p:cNvCxnSpPr>
                <a:cxnSpLocks noChangeAspect="1"/>
              </p:cNvCxnSpPr>
              <p:nvPr/>
            </p:nvCxnSpPr>
            <p:spPr>
              <a:xfrm rot="17640000" flipV="1">
                <a:off x="9603433" y="3124680"/>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D8A4DD91-C17A-FDA5-415F-1E9A0C130530}"/>
                  </a:ext>
                </a:extLst>
              </p:cNvPr>
              <p:cNvCxnSpPr>
                <a:cxnSpLocks noChangeAspect="1"/>
              </p:cNvCxnSpPr>
              <p:nvPr/>
            </p:nvCxnSpPr>
            <p:spPr>
              <a:xfrm rot="20340000" flipV="1">
                <a:off x="8934215" y="2351597"/>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186DFDDC-3510-51CC-B755-646894CC684E}"/>
                  </a:ext>
                </a:extLst>
              </p:cNvPr>
              <p:cNvCxnSpPr>
                <a:cxnSpLocks noChangeAspect="1"/>
              </p:cNvCxnSpPr>
              <p:nvPr/>
            </p:nvCxnSpPr>
            <p:spPr>
              <a:xfrm rot="1440000" flipV="1">
                <a:off x="9059765" y="1311110"/>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22333E37-EF13-367F-649D-BE52477497BA}"/>
                  </a:ext>
                </a:extLst>
              </p:cNvPr>
              <p:cNvCxnSpPr>
                <a:cxnSpLocks noChangeAspect="1"/>
              </p:cNvCxnSpPr>
              <p:nvPr/>
            </p:nvCxnSpPr>
            <p:spPr>
              <a:xfrm rot="4140000" flipV="1">
                <a:off x="9749737" y="790514"/>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AFCE6B3E-2FAD-22EB-1387-E5F16B4F40FE}"/>
                </a:ext>
              </a:extLst>
            </p:cNvPr>
            <p:cNvGrpSpPr/>
            <p:nvPr/>
          </p:nvGrpSpPr>
          <p:grpSpPr>
            <a:xfrm>
              <a:off x="10237497" y="1242561"/>
              <a:ext cx="875087" cy="1734576"/>
              <a:chOff x="10237497" y="1242561"/>
              <a:chExt cx="875087" cy="1734576"/>
            </a:xfrm>
          </p:grpSpPr>
          <p:sp>
            <p:nvSpPr>
              <p:cNvPr id="59" name="Freeform 76">
                <a:extLst>
                  <a:ext uri="{FF2B5EF4-FFF2-40B4-BE49-F238E27FC236}">
                    <a16:creationId xmlns:a16="http://schemas.microsoft.com/office/drawing/2014/main" id="{943D082A-6B50-3BD8-4FA8-837D3E32DE4D}"/>
                  </a:ext>
                </a:extLst>
              </p:cNvPr>
              <p:cNvSpPr/>
              <p:nvPr/>
            </p:nvSpPr>
            <p:spPr>
              <a:xfrm>
                <a:off x="10237497" y="1242561"/>
                <a:ext cx="694731" cy="63877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77">
                <a:extLst>
                  <a:ext uri="{FF2B5EF4-FFF2-40B4-BE49-F238E27FC236}">
                    <a16:creationId xmlns:a16="http://schemas.microsoft.com/office/drawing/2014/main" id="{96F797F4-6599-B849-563B-E9B442ABC5EF}"/>
                  </a:ext>
                </a:extLst>
              </p:cNvPr>
              <p:cNvSpPr/>
              <p:nvPr/>
            </p:nvSpPr>
            <p:spPr>
              <a:xfrm rot="5400000">
                <a:off x="10445833" y="2310386"/>
                <a:ext cx="694731" cy="63877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7CBC884-9276-6C0A-6C16-C055B99D4421}"/>
                  </a:ext>
                </a:extLst>
              </p:cNvPr>
              <p:cNvSpPr txBox="1"/>
              <p:nvPr/>
            </p:nvSpPr>
            <p:spPr>
              <a:xfrm>
                <a:off x="1851652" y="2089840"/>
                <a:ext cx="5283691" cy="720582"/>
              </a:xfrm>
              <a:prstGeom prst="rect">
                <a:avLst/>
              </a:prstGeom>
              <a:noFill/>
            </p:spPr>
            <p:txBody>
              <a:bodyPr wrap="none" rtlCol="0">
                <a:spAutoFit/>
              </a:bodyPr>
              <a:lstStyle/>
              <a:p>
                <a14:m>
                  <m:oMath xmlns:m="http://schemas.openxmlformats.org/officeDocument/2006/math">
                    <m:d>
                      <m:dPr>
                        <m:begChr m:val="|"/>
                        <m:endChr m:val="|"/>
                        <m:ctrlPr>
                          <a:rPr lang="en-US" sz="3600" i="1" smtClean="0">
                            <a:solidFill>
                              <a:schemeClr val="accent6">
                                <a:lumMod val="75000"/>
                              </a:schemeClr>
                            </a:solidFill>
                            <a:latin typeface="Cambria Math" panose="02040503050406030204" pitchFamily="18" charset="0"/>
                          </a:rPr>
                        </m:ctrlPr>
                      </m:dPr>
                      <m:e>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𝑏</m:t>
                            </m:r>
                          </m:sub>
                        </m:sSub>
                        <m:sSup>
                          <m:sSupPr>
                            <m:ctrlPr>
                              <a:rPr lang="en-US" sz="36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ea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b="0" i="1" smtClean="0">
                        <a:solidFill>
                          <a:schemeClr val="accent6">
                            <a:lumMod val="75000"/>
                          </a:schemeClr>
                        </a:solidFill>
                        <a:latin typeface="Cambria Math" panose="02040503050406030204" pitchFamily="18" charset="0"/>
                        <a:ea typeface="Cambria Math" panose="02040503050406030204" pitchFamily="18" charset="0"/>
                      </a:rPr>
                      <m:t>1</m:t>
                    </m:r>
                  </m:oMath>
                </a14:m>
                <a:r>
                  <a:rPr lang="en-US" sz="3600" dirty="0">
                    <a:solidFill>
                      <a:schemeClr val="accent6">
                        <a:lumMod val="75000"/>
                      </a:schemeClr>
                    </a:solidFill>
                  </a:rPr>
                  <a:t>   </a:t>
                </a:r>
                <a14:m>
                  <m:oMath xmlns:m="http://schemas.openxmlformats.org/officeDocument/2006/math">
                    <m:r>
                      <a:rPr lang="en-US" sz="3600" i="1" dirty="0" smtClean="0">
                        <a:solidFill>
                          <a:schemeClr val="accent6">
                            <a:lumMod val="75000"/>
                          </a:schemeClr>
                        </a:solidFill>
                        <a:latin typeface="Cambria Math" panose="02040503050406030204" pitchFamily="18" charset="0"/>
                        <a:ea typeface="Cambria Math" panose="02040503050406030204" pitchFamily="18" charset="0"/>
                      </a:rPr>
                      <m:t>⟺</m:t>
                    </m:r>
                  </m:oMath>
                </a14:m>
                <a:r>
                  <a:rPr lang="en-US" sz="3600" dirty="0">
                    <a:solidFill>
                      <a:schemeClr val="accent6">
                        <a:lumMod val="75000"/>
                      </a:schemeClr>
                    </a:solidFill>
                  </a:rPr>
                  <a:t>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𝑎</m:t>
                        </m:r>
                      </m:sub>
                    </m:sSub>
                    <m:sSup>
                      <m:sSupPr>
                        <m:ctrlPr>
                          <a:rPr lang="en-US" sz="3600" i="1">
                            <a:solidFill>
                              <a:schemeClr val="accent6">
                                <a:lumMod val="75000"/>
                              </a:schemeClr>
                            </a:solidFill>
                            <a:latin typeface="Cambria Math" panose="02040503050406030204" pitchFamily="18" charset="0"/>
                          </a:rPr>
                        </m:ctrlPr>
                      </m:sSupPr>
                      <m:e>
                        <m:r>
                          <a:rPr lang="en-US" sz="3600" i="1">
                            <a:solidFill>
                              <a:schemeClr val="accent6">
                                <a:lumMod val="75000"/>
                              </a:schemeClr>
                            </a:solidFill>
                            <a:latin typeface="Cambria Math" panose="02040503050406030204" pitchFamily="18" charset="0"/>
                          </a:rPr>
                          <m:t>𝑆</m:t>
                        </m:r>
                      </m:e>
                      <m:sup>
                        <m:r>
                          <a:rPr lang="en-US" sz="3600" i="1">
                            <a:solidFill>
                              <a:schemeClr val="accent6">
                                <a:lumMod val="75000"/>
                              </a:schemeClr>
                            </a:solidFill>
                            <a:latin typeface="Cambria Math" panose="02040503050406030204" pitchFamily="18" charset="0"/>
                          </a:rPr>
                          <m:t>𝑎</m:t>
                        </m:r>
                      </m:sup>
                    </m:sSup>
                    <m:r>
                      <a:rPr lang="en-US" sz="3600" i="1">
                        <a:solidFill>
                          <a:schemeClr val="accent6">
                            <a:lumMod val="75000"/>
                          </a:schemeClr>
                        </a:solidFill>
                        <a:latin typeface="Cambria Math" panose="02040503050406030204" pitchFamily="18" charset="0"/>
                      </a:rPr>
                      <m:t>=0</m:t>
                    </m:r>
                  </m:oMath>
                </a14:m>
                <a:endParaRPr lang="en-US" sz="3600" dirty="0">
                  <a:solidFill>
                    <a:schemeClr val="accent6">
                      <a:lumMod val="75000"/>
                    </a:schemeClr>
                  </a:solidFill>
                </a:endParaRPr>
              </a:p>
            </p:txBody>
          </p:sp>
        </mc:Choice>
        <mc:Fallback>
          <p:sp>
            <p:nvSpPr>
              <p:cNvPr id="5" name="TextBox 4">
                <a:extLst>
                  <a:ext uri="{FF2B5EF4-FFF2-40B4-BE49-F238E27FC236}">
                    <a16:creationId xmlns:a16="http://schemas.microsoft.com/office/drawing/2014/main" id="{B7CBC884-9276-6C0A-6C16-C055B99D4421}"/>
                  </a:ext>
                </a:extLst>
              </p:cNvPr>
              <p:cNvSpPr txBox="1">
                <a:spLocks noRot="1" noChangeAspect="1" noMove="1" noResize="1" noEditPoints="1" noAdjustHandles="1" noChangeArrowheads="1" noChangeShapeType="1" noTextEdit="1"/>
              </p:cNvSpPr>
              <p:nvPr/>
            </p:nvSpPr>
            <p:spPr>
              <a:xfrm>
                <a:off x="1851652" y="2089840"/>
                <a:ext cx="5283691" cy="72058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20">
                <a:extLst>
                  <a:ext uri="{FF2B5EF4-FFF2-40B4-BE49-F238E27FC236}">
                    <a16:creationId xmlns:a16="http://schemas.microsoft.com/office/drawing/2014/main" id="{05761EBE-3849-C481-B31E-2AFAC96A7BAA}"/>
                  </a:ext>
                </a:extLst>
              </p:cNvPr>
              <p:cNvSpPr txBox="1"/>
              <p:nvPr/>
            </p:nvSpPr>
            <p:spPr>
              <a:xfrm>
                <a:off x="2271812" y="3765359"/>
                <a:ext cx="5178021"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r>
                  <a:rPr lang="en-US" sz="4400" dirty="0">
                    <a:solidFill>
                      <a:schemeClr val="accent6">
                        <a:lumMod val="75000"/>
                      </a:schemeClr>
                    </a:solidFill>
                  </a:rPr>
                  <a:t> DR-DIV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p:sp>
            <p:nvSpPr>
              <p:cNvPr id="6" name="TextBox 20">
                <a:extLst>
                  <a:ext uri="{FF2B5EF4-FFF2-40B4-BE49-F238E27FC236}">
                    <a16:creationId xmlns:a16="http://schemas.microsoft.com/office/drawing/2014/main" id="{05761EBE-3849-C481-B31E-2AFAC96A7BAA}"/>
                  </a:ext>
                </a:extLst>
              </p:cNvPr>
              <p:cNvSpPr txBox="1">
                <a:spLocks noRot="1" noChangeAspect="1" noMove="1" noResize="1" noEditPoints="1" noAdjustHandles="1" noChangeArrowheads="1" noChangeShapeType="1" noTextEdit="1"/>
              </p:cNvSpPr>
              <p:nvPr/>
            </p:nvSpPr>
            <p:spPr>
              <a:xfrm>
                <a:off x="2271812" y="3765359"/>
                <a:ext cx="5178021" cy="769441"/>
              </a:xfrm>
              <a:prstGeom prst="rect">
                <a:avLst/>
              </a:prstGeom>
              <a:blipFill>
                <a:blip r:embed="rId12"/>
                <a:stretch>
                  <a:fillRect l="-4829"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1432061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18</a:t>
            </a:fld>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A2EDE3B-E316-5354-6C01-6E53B36D5921}"/>
                  </a:ext>
                </a:extLst>
              </p:cNvPr>
              <p:cNvSpPr txBox="1"/>
              <p:nvPr/>
            </p:nvSpPr>
            <p:spPr>
              <a:xfrm>
                <a:off x="1182811" y="3815701"/>
                <a:ext cx="6875793" cy="676211"/>
              </a:xfrm>
              <a:prstGeom prst="rect">
                <a:avLst/>
              </a:prstGeom>
              <a:noFill/>
            </p:spPr>
            <p:txBody>
              <a:bodyPr wrap="none" rtlCol="0">
                <a:spAutoFit/>
              </a:bodyPr>
              <a:lstStyle/>
              <a:p>
                <a14:m>
                  <m:oMath xmlns:m="http://schemas.openxmlformats.org/officeDocument/2006/math">
                    <m:r>
                      <a:rPr lang="en-US" sz="3600" i="1" smtClean="0">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1</m:t>
                        </m:r>
                      </m:sup>
                    </m:sSup>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ea typeface="Cambria Math" panose="02040503050406030204" pitchFamily="18" charset="0"/>
                          </a:rPr>
                          <m:t>𝑛</m:t>
                        </m:r>
                      </m:sup>
                    </m:sSup>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ea typeface="Cambria Math" panose="02040503050406030204" pitchFamily="18" charset="0"/>
                          </a:rPr>
                        </m:ctrlPr>
                      </m:sSupPr>
                      <m:e>
                        <m:r>
                          <a:rPr lang="en-US" sz="3600" i="1">
                            <a:solidFill>
                              <a:schemeClr val="accent6">
                                <a:lumMod val="75000"/>
                              </a:schemeClr>
                            </a:solidFill>
                            <a:latin typeface="Cambria Math" panose="02040503050406030204" pitchFamily="18" charset="0"/>
                            <a:ea typeface="Cambria Math" panose="02040503050406030204" pitchFamily="18" charset="0"/>
                          </a:rPr>
                          <m:t>𝜉</m:t>
                        </m:r>
                      </m:e>
                      <m:sup>
                        <m:r>
                          <a:rPr lang="en-US" sz="3600" i="1">
                            <a:solidFill>
                              <a:schemeClr val="accent6">
                                <a:lumMod val="75000"/>
                              </a:schemeClr>
                            </a:solidFill>
                            <a:latin typeface="Cambria Math" panose="02040503050406030204" pitchFamily="18" charset="0"/>
                            <a:ea typeface="Cambria Math" panose="02040503050406030204" pitchFamily="18" charset="0"/>
                          </a:rPr>
                          <m:t>1</m:t>
                        </m:r>
                      </m:sup>
                    </m:sSup>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𝑑</m:t>
                    </m:r>
                    <m:r>
                      <a:rPr lang="en-US" sz="3600" i="1">
                        <a:solidFill>
                          <a:schemeClr val="accent6">
                            <a:lumMod val="75000"/>
                          </a:schemeClr>
                        </a:solidFill>
                        <a:latin typeface="Cambria Math" panose="02040503050406030204" pitchFamily="18" charset="0"/>
                        <a:ea typeface="Cambria Math" panose="02040503050406030204" pitchFamily="18" charset="0"/>
                      </a:rPr>
                      <m:t>𝜉</m:t>
                    </m:r>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𝑛</m:t>
                    </m:r>
                  </m:oMath>
                </a14:m>
                <a:r>
                  <a:rPr lang="en-US" sz="3600" dirty="0">
                    <a:solidFill>
                      <a:schemeClr val="accent6">
                        <a:lumMod val="75000"/>
                      </a:schemeClr>
                    </a:solidFill>
                  </a:rPr>
                  <a:t> (DR-VOL)</a:t>
                </a:r>
              </a:p>
            </p:txBody>
          </p:sp>
        </mc:Choice>
        <mc:Fallback>
          <p:sp>
            <p:nvSpPr>
              <p:cNvPr id="6" name="TextBox 5">
                <a:extLst>
                  <a:ext uri="{FF2B5EF4-FFF2-40B4-BE49-F238E27FC236}">
                    <a16:creationId xmlns:a16="http://schemas.microsoft.com/office/drawing/2014/main" id="{AA2EDE3B-E316-5354-6C01-6E53B36D5921}"/>
                  </a:ext>
                </a:extLst>
              </p:cNvPr>
              <p:cNvSpPr txBox="1">
                <a:spLocks noRot="1" noChangeAspect="1" noMove="1" noResize="1" noEditPoints="1" noAdjustHandles="1" noChangeArrowheads="1" noChangeShapeType="1" noTextEdit="1"/>
              </p:cNvSpPr>
              <p:nvPr/>
            </p:nvSpPr>
            <p:spPr>
              <a:xfrm>
                <a:off x="1182811" y="3815701"/>
                <a:ext cx="6875793" cy="676211"/>
              </a:xfrm>
              <a:prstGeom prst="rect">
                <a:avLst/>
              </a:prstGeom>
              <a:blipFill>
                <a:blip r:embed="rId3"/>
                <a:stretch>
                  <a:fillRect t="-9009" r="-1950" b="-342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1122DA-8E00-C761-2D7C-D92F8957FD3F}"/>
                  </a:ext>
                </a:extLst>
              </p:cNvPr>
              <p:cNvSpPr txBox="1"/>
              <p:nvPr/>
            </p:nvSpPr>
            <p:spPr>
              <a:xfrm>
                <a:off x="1182811" y="246187"/>
                <a:ext cx="5507085" cy="1051185"/>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𝑑</m:t>
                      </m:r>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r>
                        <a:rPr lang="en-US" sz="2800" i="1">
                          <a:latin typeface="Cambria Math" panose="02040503050406030204" pitchFamily="18" charset="0"/>
                        </a:rPr>
                        <m:t>𝑑</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e>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e>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mr>
                          </m:m>
                        </m:e>
                      </m:d>
                      <m:r>
                        <a:rPr lang="en-US" sz="2800" i="1">
                          <a:latin typeface="Cambria Math" panose="02040503050406030204" pitchFamily="18" charset="0"/>
                        </a:rPr>
                        <m:t>𝑑𝑞𝑑𝑝</m:t>
                      </m:r>
                      <m:r>
                        <a:rPr lang="en-US" sz="2800" b="0" i="1" smtClean="0">
                          <a:latin typeface="Cambria Math" panose="02040503050406030204" pitchFamily="18" charset="0"/>
                        </a:rPr>
                        <m:t>=</m:t>
                      </m:r>
                      <m:r>
                        <a:rPr lang="en-US" sz="2800" b="0" i="1" smtClean="0">
                          <a:latin typeface="Cambria Math" panose="02040503050406030204" pitchFamily="18" charset="0"/>
                        </a:rPr>
                        <m:t>𝑑𝑞𝑑𝑝</m:t>
                      </m:r>
                    </m:oMath>
                  </m:oMathPara>
                </a14:m>
                <a:endParaRPr lang="en-US" sz="2800" dirty="0">
                  <a:solidFill>
                    <a:schemeClr val="tx1"/>
                  </a:solidFill>
                </a:endParaRPr>
              </a:p>
            </p:txBody>
          </p:sp>
        </mc:Choice>
        <mc:Fallback xmlns="">
          <p:sp>
            <p:nvSpPr>
              <p:cNvPr id="7" name="TextBox 6">
                <a:extLst>
                  <a:ext uri="{FF2B5EF4-FFF2-40B4-BE49-F238E27FC236}">
                    <a16:creationId xmlns:a16="http://schemas.microsoft.com/office/drawing/2014/main" id="{BE1122DA-8E00-C761-2D7C-D92F8957FD3F}"/>
                  </a:ext>
                </a:extLst>
              </p:cNvPr>
              <p:cNvSpPr txBox="1">
                <a:spLocks noRot="1" noChangeAspect="1" noMove="1" noResize="1" noEditPoints="1" noAdjustHandles="1" noChangeArrowheads="1" noChangeShapeType="1" noTextEdit="1"/>
              </p:cNvSpPr>
              <p:nvPr/>
            </p:nvSpPr>
            <p:spPr>
              <a:xfrm>
                <a:off x="1182811" y="246187"/>
                <a:ext cx="5507085" cy="1051185"/>
              </a:xfrm>
              <a:prstGeom prst="rect">
                <a:avLst/>
              </a:prstGeom>
              <a:blipFill>
                <a:blip r:embed="rId6"/>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98D03F2-93D9-83BF-CDA9-A512BA4F8C99}"/>
              </a:ext>
            </a:extLst>
          </p:cNvPr>
          <p:cNvSpPr txBox="1"/>
          <p:nvPr/>
        </p:nvSpPr>
        <p:spPr>
          <a:xfrm>
            <a:off x="22232" y="3226026"/>
            <a:ext cx="8861528" cy="646331"/>
          </a:xfrm>
          <a:prstGeom prst="rect">
            <a:avLst/>
          </a:prstGeom>
          <a:noFill/>
        </p:spPr>
        <p:txBody>
          <a:bodyPr wrap="none" rtlCol="0">
            <a:spAutoFit/>
          </a:bodyPr>
          <a:lstStyle/>
          <a:p>
            <a:r>
              <a:rPr lang="en-US" sz="3600" dirty="0">
                <a:solidFill>
                  <a:schemeClr val="accent6">
                    <a:lumMod val="75000"/>
                  </a:schemeClr>
                </a:solidFill>
              </a:rPr>
              <a:t>Volumes are conserved through the evolution:</a:t>
            </a:r>
          </a:p>
        </p:txBody>
      </p:sp>
      <p:grpSp>
        <p:nvGrpSpPr>
          <p:cNvPr id="52" name="Group 51">
            <a:extLst>
              <a:ext uri="{FF2B5EF4-FFF2-40B4-BE49-F238E27FC236}">
                <a16:creationId xmlns:a16="http://schemas.microsoft.com/office/drawing/2014/main" id="{4B3FD2F3-0826-2791-42F9-7D260BED4C76}"/>
              </a:ext>
            </a:extLst>
          </p:cNvPr>
          <p:cNvGrpSpPr/>
          <p:nvPr/>
        </p:nvGrpSpPr>
        <p:grpSpPr>
          <a:xfrm>
            <a:off x="8672380" y="629233"/>
            <a:ext cx="3010028" cy="3080896"/>
            <a:chOff x="8672380" y="629233"/>
            <a:chExt cx="3010028" cy="3080896"/>
          </a:xfrm>
        </p:grpSpPr>
        <p:grpSp>
          <p:nvGrpSpPr>
            <p:cNvPr id="54" name="Group 53">
              <a:extLst>
                <a:ext uri="{FF2B5EF4-FFF2-40B4-BE49-F238E27FC236}">
                  <a16:creationId xmlns:a16="http://schemas.microsoft.com/office/drawing/2014/main" id="{DB20088D-A68D-A857-5CF6-652DBC95C10D}"/>
                </a:ext>
              </a:extLst>
            </p:cNvPr>
            <p:cNvGrpSpPr/>
            <p:nvPr/>
          </p:nvGrpSpPr>
          <p:grpSpPr>
            <a:xfrm>
              <a:off x="8672380" y="629233"/>
              <a:ext cx="3010028" cy="3080896"/>
              <a:chOff x="8672380" y="629233"/>
              <a:chExt cx="3010028" cy="3080896"/>
            </a:xfrm>
          </p:grpSpPr>
          <p:cxnSp>
            <p:nvCxnSpPr>
              <p:cNvPr id="155" name="Straight Arrow Connector 154">
                <a:extLst>
                  <a:ext uri="{FF2B5EF4-FFF2-40B4-BE49-F238E27FC236}">
                    <a16:creationId xmlns:a16="http://schemas.microsoft.com/office/drawing/2014/main" id="{EBDE9A17-593C-6222-6697-8F1AB2A1EE29}"/>
                  </a:ext>
                </a:extLst>
              </p:cNvPr>
              <p:cNvCxnSpPr>
                <a:cxnSpLocks/>
              </p:cNvCxnSpPr>
              <p:nvPr/>
            </p:nvCxnSpPr>
            <p:spPr>
              <a:xfrm rot="10800000">
                <a:off x="10158335" y="712088"/>
                <a:ext cx="0" cy="29980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D581DFF5-E9FB-500C-99A4-275C58669EBE}"/>
                  </a:ext>
                </a:extLst>
              </p:cNvPr>
              <p:cNvCxnSpPr>
                <a:cxnSpLocks/>
              </p:cNvCxnSpPr>
              <p:nvPr/>
            </p:nvCxnSpPr>
            <p:spPr>
              <a:xfrm rot="16200000">
                <a:off x="10171401" y="710332"/>
                <a:ext cx="0" cy="29980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7" name="TextBox 156">
                    <a:extLst>
                      <a:ext uri="{FF2B5EF4-FFF2-40B4-BE49-F238E27FC236}">
                        <a16:creationId xmlns:a16="http://schemas.microsoft.com/office/drawing/2014/main" id="{A7ACA2F0-F109-7422-E721-5445E99FAC93}"/>
                      </a:ext>
                    </a:extLst>
                  </p:cNvPr>
                  <p:cNvSpPr txBox="1"/>
                  <p:nvPr/>
                </p:nvSpPr>
                <p:spPr>
                  <a:xfrm>
                    <a:off x="9881462" y="629233"/>
                    <a:ext cx="249784" cy="3027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57" name="TextBox 156">
                    <a:extLst>
                      <a:ext uri="{FF2B5EF4-FFF2-40B4-BE49-F238E27FC236}">
                        <a16:creationId xmlns:a16="http://schemas.microsoft.com/office/drawing/2014/main" id="{A7ACA2F0-F109-7422-E721-5445E99FAC93}"/>
                      </a:ext>
                    </a:extLst>
                  </p:cNvPr>
                  <p:cNvSpPr txBox="1">
                    <a:spLocks noRot="1" noChangeAspect="1" noMove="1" noResize="1" noEditPoints="1" noAdjustHandles="1" noChangeArrowheads="1" noChangeShapeType="1" noTextEdit="1"/>
                  </p:cNvSpPr>
                  <p:nvPr/>
                </p:nvSpPr>
                <p:spPr>
                  <a:xfrm>
                    <a:off x="9881462" y="629233"/>
                    <a:ext cx="249784" cy="302732"/>
                  </a:xfrm>
                  <a:prstGeom prst="rect">
                    <a:avLst/>
                  </a:prstGeom>
                  <a:blipFill>
                    <a:blip r:embed="rId8"/>
                    <a:stretch>
                      <a:fillRect l="-29268" r="-26829"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21749A8C-3ED8-F19E-8797-C70C502CBB6A}"/>
                      </a:ext>
                    </a:extLst>
                  </p:cNvPr>
                  <p:cNvSpPr txBox="1"/>
                  <p:nvPr/>
                </p:nvSpPr>
                <p:spPr>
                  <a:xfrm>
                    <a:off x="11432624" y="1831678"/>
                    <a:ext cx="249784" cy="3027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58" name="TextBox 157">
                    <a:extLst>
                      <a:ext uri="{FF2B5EF4-FFF2-40B4-BE49-F238E27FC236}">
                        <a16:creationId xmlns:a16="http://schemas.microsoft.com/office/drawing/2014/main" id="{21749A8C-3ED8-F19E-8797-C70C502CBB6A}"/>
                      </a:ext>
                    </a:extLst>
                  </p:cNvPr>
                  <p:cNvSpPr txBox="1">
                    <a:spLocks noRot="1" noChangeAspect="1" noMove="1" noResize="1" noEditPoints="1" noAdjustHandles="1" noChangeArrowheads="1" noChangeShapeType="1" noTextEdit="1"/>
                  </p:cNvSpPr>
                  <p:nvPr/>
                </p:nvSpPr>
                <p:spPr>
                  <a:xfrm>
                    <a:off x="11432624" y="1831678"/>
                    <a:ext cx="249784" cy="302732"/>
                  </a:xfrm>
                  <a:prstGeom prst="rect">
                    <a:avLst/>
                  </a:prstGeom>
                  <a:blipFill>
                    <a:blip r:embed="rId9"/>
                    <a:stretch>
                      <a:fillRect l="-29268" r="-24390" b="-52000"/>
                    </a:stretch>
                  </a:blipFill>
                </p:spPr>
                <p:txBody>
                  <a:bodyPr/>
                  <a:lstStyle/>
                  <a:p>
                    <a:r>
                      <a:rPr lang="en-US">
                        <a:noFill/>
                      </a:rPr>
                      <a:t> </a:t>
                    </a:r>
                  </a:p>
                </p:txBody>
              </p:sp>
            </mc:Fallback>
          </mc:AlternateContent>
        </p:grpSp>
        <p:grpSp>
          <p:nvGrpSpPr>
            <p:cNvPr id="55" name="Group 54">
              <a:extLst>
                <a:ext uri="{FF2B5EF4-FFF2-40B4-BE49-F238E27FC236}">
                  <a16:creationId xmlns:a16="http://schemas.microsoft.com/office/drawing/2014/main" id="{9611CB3F-9BEE-9A0E-F859-D5225CB9C603}"/>
                </a:ext>
              </a:extLst>
            </p:cNvPr>
            <p:cNvGrpSpPr/>
            <p:nvPr/>
          </p:nvGrpSpPr>
          <p:grpSpPr>
            <a:xfrm>
              <a:off x="8934215" y="1007731"/>
              <a:ext cx="2459289" cy="2393747"/>
              <a:chOff x="8934215" y="1007731"/>
              <a:chExt cx="2459289" cy="2393747"/>
            </a:xfrm>
          </p:grpSpPr>
          <p:cxnSp>
            <p:nvCxnSpPr>
              <p:cNvPr id="59" name="Straight Arrow Connector 58">
                <a:extLst>
                  <a:ext uri="{FF2B5EF4-FFF2-40B4-BE49-F238E27FC236}">
                    <a16:creationId xmlns:a16="http://schemas.microsoft.com/office/drawing/2014/main" id="{F6C2C82A-C768-3F21-2142-105AF23C0442}"/>
                  </a:ext>
                </a:extLst>
              </p:cNvPr>
              <p:cNvCxnSpPr>
                <a:cxnSpLocks/>
              </p:cNvCxnSpPr>
              <p:nvPr/>
            </p:nvCxnSpPr>
            <p:spPr>
              <a:xfrm rot="5400000" flipV="1">
                <a:off x="10175683" y="1637464"/>
                <a:ext cx="0" cy="1494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391DABE-3F3A-7944-DFCA-03AF6A788336}"/>
                  </a:ext>
                </a:extLst>
              </p:cNvPr>
              <p:cNvCxnSpPr>
                <a:cxnSpLocks/>
              </p:cNvCxnSpPr>
              <p:nvPr/>
            </p:nvCxnSpPr>
            <p:spPr>
              <a:xfrm rot="5400000">
                <a:off x="10565597" y="2226019"/>
                <a:ext cx="148783" cy="272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B84300C-ECFF-C40E-6308-F94F57C48E65}"/>
                  </a:ext>
                </a:extLst>
              </p:cNvPr>
              <p:cNvCxnSpPr>
                <a:cxnSpLocks/>
              </p:cNvCxnSpPr>
              <p:nvPr/>
            </p:nvCxnSpPr>
            <p:spPr>
              <a:xfrm rot="5400000">
                <a:off x="10142483" y="2619061"/>
                <a:ext cx="0" cy="1494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5A5E9C6-49F2-6740-5498-7A5BD7C5130E}"/>
                  </a:ext>
                </a:extLst>
              </p:cNvPr>
              <p:cNvCxnSpPr>
                <a:cxnSpLocks/>
              </p:cNvCxnSpPr>
              <p:nvPr/>
            </p:nvCxnSpPr>
            <p:spPr>
              <a:xfrm rot="5400000" flipH="1">
                <a:off x="9583251" y="2189758"/>
                <a:ext cx="15225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F658EB4-CEC2-8132-6C14-BBCD1576BC5A}"/>
                  </a:ext>
                </a:extLst>
              </p:cNvPr>
              <p:cNvCxnSpPr>
                <a:cxnSpLocks noChangeAspect="1"/>
              </p:cNvCxnSpPr>
              <p:nvPr/>
            </p:nvCxnSpPr>
            <p:spPr>
              <a:xfrm rot="5400000">
                <a:off x="10435716" y="2498799"/>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4B86A2D-D580-A023-0B51-EDFC6AAD0039}"/>
                  </a:ext>
                </a:extLst>
              </p:cNvPr>
              <p:cNvCxnSpPr>
                <a:cxnSpLocks/>
              </p:cNvCxnSpPr>
              <p:nvPr/>
            </p:nvCxnSpPr>
            <p:spPr>
              <a:xfrm rot="5400000" flipH="1">
                <a:off x="9747702" y="2491998"/>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E85E8556-8097-7E24-D468-C15F4CF11EE3}"/>
                  </a:ext>
                </a:extLst>
              </p:cNvPr>
              <p:cNvCxnSpPr>
                <a:cxnSpLocks/>
              </p:cNvCxnSpPr>
              <p:nvPr/>
            </p:nvCxnSpPr>
            <p:spPr>
              <a:xfrm rot="5400000" flipH="1" flipV="1">
                <a:off x="9773480" y="1784378"/>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023E2617-415F-CDB7-B8AE-58CC0C99A707}"/>
                  </a:ext>
                </a:extLst>
              </p:cNvPr>
              <p:cNvCxnSpPr>
                <a:cxnSpLocks/>
              </p:cNvCxnSpPr>
              <p:nvPr/>
            </p:nvCxnSpPr>
            <p:spPr>
              <a:xfrm rot="5400000" flipV="1">
                <a:off x="10489287" y="1846364"/>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B05A5B10-17F2-E0E3-08C6-06B1BCD42D26}"/>
                  </a:ext>
                </a:extLst>
              </p:cNvPr>
              <p:cNvCxnSpPr>
                <a:cxnSpLocks noChangeAspect="1"/>
              </p:cNvCxnSpPr>
              <p:nvPr/>
            </p:nvCxnSpPr>
            <p:spPr>
              <a:xfrm flipH="1" flipV="1">
                <a:off x="9088761" y="2007227"/>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A0CE2665-8390-620E-31D8-83AF11D053F6}"/>
                  </a:ext>
                </a:extLst>
              </p:cNvPr>
              <p:cNvCxnSpPr>
                <a:cxnSpLocks/>
              </p:cNvCxnSpPr>
              <p:nvPr/>
            </p:nvCxnSpPr>
            <p:spPr>
              <a:xfrm rot="6720000" flipV="1">
                <a:off x="10494700" y="1346733"/>
                <a:ext cx="0" cy="2241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E3460A32-A2E6-EE2E-C68F-3943996F1BBC}"/>
                  </a:ext>
                </a:extLst>
              </p:cNvPr>
              <p:cNvCxnSpPr>
                <a:cxnSpLocks/>
              </p:cNvCxnSpPr>
              <p:nvPr/>
            </p:nvCxnSpPr>
            <p:spPr>
              <a:xfrm rot="5400000">
                <a:off x="10760251" y="2574841"/>
                <a:ext cx="208143" cy="8715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7807A000-89DC-6B32-B3C8-B762FAB897F7}"/>
                  </a:ext>
                </a:extLst>
              </p:cNvPr>
              <p:cNvCxnSpPr>
                <a:cxnSpLocks/>
              </p:cNvCxnSpPr>
              <p:nvPr/>
            </p:nvCxnSpPr>
            <p:spPr>
              <a:xfrm rot="5400000" flipH="1">
                <a:off x="9721196" y="2834775"/>
                <a:ext cx="82483" cy="20415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551C5E71-A2A9-9124-ECD9-5B41117CF96B}"/>
                  </a:ext>
                </a:extLst>
              </p:cNvPr>
              <p:cNvCxnSpPr>
                <a:cxnSpLocks/>
              </p:cNvCxnSpPr>
              <p:nvPr/>
            </p:nvCxnSpPr>
            <p:spPr>
              <a:xfrm rot="6720000" flipH="1">
                <a:off x="9291496" y="1871624"/>
                <a:ext cx="223175" cy="9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193990E4-AA21-D9F6-ADA5-0D6296FA7ABD}"/>
                  </a:ext>
                </a:extLst>
              </p:cNvPr>
              <p:cNvCxnSpPr>
                <a:cxnSpLocks/>
              </p:cNvCxnSpPr>
              <p:nvPr/>
            </p:nvCxnSpPr>
            <p:spPr>
              <a:xfrm rot="5400000">
                <a:off x="10411082" y="2862028"/>
                <a:ext cx="86324" cy="20336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6E6AC2A-A5CE-EBF3-83DE-9C5F74620C9E}"/>
                  </a:ext>
                </a:extLst>
              </p:cNvPr>
              <p:cNvCxnSpPr>
                <a:cxnSpLocks/>
              </p:cNvCxnSpPr>
              <p:nvPr/>
            </p:nvCxnSpPr>
            <p:spPr>
              <a:xfrm rot="5400000" flipH="1">
                <a:off x="9293548" y="2480464"/>
                <a:ext cx="203369" cy="8632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1B9D15DF-8608-8163-E8B4-CD74C59E146A}"/>
                  </a:ext>
                </a:extLst>
              </p:cNvPr>
              <p:cNvCxnSpPr>
                <a:cxnSpLocks/>
              </p:cNvCxnSpPr>
              <p:nvPr/>
            </p:nvCxnSpPr>
            <p:spPr>
              <a:xfrm rot="5400000" flipH="1" flipV="1">
                <a:off x="9781608" y="1354301"/>
                <a:ext cx="86372" cy="20325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687ACBEB-3639-D789-F0B7-AA743150E077}"/>
                  </a:ext>
                </a:extLst>
              </p:cNvPr>
              <p:cNvCxnSpPr>
                <a:cxnSpLocks/>
              </p:cNvCxnSpPr>
              <p:nvPr/>
            </p:nvCxnSpPr>
            <p:spPr>
              <a:xfrm rot="6720000" flipV="1">
                <a:off x="10830634" y="1813698"/>
                <a:ext cx="156222" cy="1562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FF680BA9-CC61-505F-FD5F-11EB771CBA1D}"/>
                  </a:ext>
                </a:extLst>
              </p:cNvPr>
              <p:cNvCxnSpPr>
                <a:cxnSpLocks noChangeAspect="1"/>
              </p:cNvCxnSpPr>
              <p:nvPr/>
            </p:nvCxnSpPr>
            <p:spPr>
              <a:xfrm>
                <a:off x="10015649" y="1146697"/>
                <a:ext cx="327322" cy="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6B1465CF-163E-A50F-E79D-CF72CBA751FB}"/>
                  </a:ext>
                </a:extLst>
              </p:cNvPr>
              <p:cNvCxnSpPr>
                <a:cxnSpLocks noChangeAspect="1"/>
              </p:cNvCxnSpPr>
              <p:nvPr/>
            </p:nvCxnSpPr>
            <p:spPr>
              <a:xfrm rot="2700000" flipH="1" flipV="1">
                <a:off x="9440386" y="1246599"/>
                <a:ext cx="1358" cy="3273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B16C068B-DD3A-8B14-0F6F-D825D5CA2C8B}"/>
                  </a:ext>
                </a:extLst>
              </p:cNvPr>
              <p:cNvCxnSpPr>
                <a:cxnSpLocks noChangeAspect="1"/>
              </p:cNvCxnSpPr>
              <p:nvPr/>
            </p:nvCxnSpPr>
            <p:spPr>
              <a:xfrm rot="8100000" flipH="1" flipV="1">
                <a:off x="10886443" y="1285289"/>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3C9FB10D-E5BD-F9A8-0A4E-5CADE97B822C}"/>
                  </a:ext>
                </a:extLst>
              </p:cNvPr>
              <p:cNvCxnSpPr>
                <a:cxnSpLocks noChangeAspect="1"/>
              </p:cNvCxnSpPr>
              <p:nvPr/>
            </p:nvCxnSpPr>
            <p:spPr>
              <a:xfrm rot="10800000" flipH="1" flipV="1">
                <a:off x="11204602" y="2053422"/>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D4E5C97D-B8F3-6707-C6E1-80DCF6FB7B7C}"/>
                  </a:ext>
                </a:extLst>
              </p:cNvPr>
              <p:cNvCxnSpPr>
                <a:cxnSpLocks noChangeAspect="1"/>
              </p:cNvCxnSpPr>
              <p:nvPr/>
            </p:nvCxnSpPr>
            <p:spPr>
              <a:xfrm rot="13500000" flipH="1" flipV="1">
                <a:off x="10886833" y="2799695"/>
                <a:ext cx="1358" cy="3273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EC0C8F3A-C2DD-BBCA-2CE5-1B3E9A0AECB6}"/>
                  </a:ext>
                </a:extLst>
              </p:cNvPr>
              <p:cNvCxnSpPr>
                <a:cxnSpLocks noChangeAspect="1"/>
              </p:cNvCxnSpPr>
              <p:nvPr/>
            </p:nvCxnSpPr>
            <p:spPr>
              <a:xfrm rot="16200000" flipH="1" flipV="1">
                <a:off x="10141805" y="3097266"/>
                <a:ext cx="1358" cy="3273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1C41AA04-0E41-D217-CEFB-8BA554093962}"/>
                  </a:ext>
                </a:extLst>
              </p:cNvPr>
              <p:cNvCxnSpPr>
                <a:cxnSpLocks noChangeAspect="1"/>
              </p:cNvCxnSpPr>
              <p:nvPr/>
            </p:nvCxnSpPr>
            <p:spPr>
              <a:xfrm rot="18900000" flipH="1" flipV="1">
                <a:off x="9335940" y="2734712"/>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92EA6115-7F69-1DDE-29CA-F6CB3F002594}"/>
                  </a:ext>
                </a:extLst>
              </p:cNvPr>
              <p:cNvCxnSpPr>
                <a:cxnSpLocks noChangeAspect="1"/>
              </p:cNvCxnSpPr>
              <p:nvPr/>
            </p:nvCxnSpPr>
            <p:spPr>
              <a:xfrm rot="6840000" flipV="1">
                <a:off x="10720813" y="861544"/>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4F777CFD-D63A-3258-9A48-B503590848B6}"/>
                  </a:ext>
                </a:extLst>
              </p:cNvPr>
              <p:cNvCxnSpPr>
                <a:cxnSpLocks noChangeAspect="1"/>
              </p:cNvCxnSpPr>
              <p:nvPr/>
            </p:nvCxnSpPr>
            <p:spPr>
              <a:xfrm rot="9540000" flipV="1">
                <a:off x="11393504" y="1685148"/>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8D0DDBD1-133A-D5D1-AB4A-E4E7996383DB}"/>
                  </a:ext>
                </a:extLst>
              </p:cNvPr>
              <p:cNvCxnSpPr>
                <a:cxnSpLocks noChangeAspect="1"/>
              </p:cNvCxnSpPr>
              <p:nvPr/>
            </p:nvCxnSpPr>
            <p:spPr>
              <a:xfrm rot="12240000" flipV="1">
                <a:off x="11251012" y="2626882"/>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4D619874-8D68-FE25-D591-20E338A87781}"/>
                  </a:ext>
                </a:extLst>
              </p:cNvPr>
              <p:cNvCxnSpPr>
                <a:cxnSpLocks noChangeAspect="1"/>
              </p:cNvCxnSpPr>
              <p:nvPr/>
            </p:nvCxnSpPr>
            <p:spPr>
              <a:xfrm rot="14940000" flipV="1">
                <a:off x="10551281" y="3184261"/>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4CCAD320-B5AC-6FCF-EAD0-494A1B7F7965}"/>
                  </a:ext>
                </a:extLst>
              </p:cNvPr>
              <p:cNvCxnSpPr>
                <a:cxnSpLocks noChangeAspect="1"/>
              </p:cNvCxnSpPr>
              <p:nvPr/>
            </p:nvCxnSpPr>
            <p:spPr>
              <a:xfrm rot="17640000" flipV="1">
                <a:off x="9603433" y="3124680"/>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20501EE3-5B2C-6FDD-9483-C6438B7BA1FD}"/>
                  </a:ext>
                </a:extLst>
              </p:cNvPr>
              <p:cNvCxnSpPr>
                <a:cxnSpLocks noChangeAspect="1"/>
              </p:cNvCxnSpPr>
              <p:nvPr/>
            </p:nvCxnSpPr>
            <p:spPr>
              <a:xfrm rot="20340000" flipV="1">
                <a:off x="8934215" y="2351597"/>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C36BC067-C01C-0E19-6119-FCB6A45EA0F2}"/>
                  </a:ext>
                </a:extLst>
              </p:cNvPr>
              <p:cNvCxnSpPr>
                <a:cxnSpLocks noChangeAspect="1"/>
              </p:cNvCxnSpPr>
              <p:nvPr/>
            </p:nvCxnSpPr>
            <p:spPr>
              <a:xfrm rot="1440000" flipV="1">
                <a:off x="9059765" y="1311110"/>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F7FE9DBF-30F6-A590-2A1F-FFDDECDBA81D}"/>
                  </a:ext>
                </a:extLst>
              </p:cNvPr>
              <p:cNvCxnSpPr>
                <a:cxnSpLocks noChangeAspect="1"/>
              </p:cNvCxnSpPr>
              <p:nvPr/>
            </p:nvCxnSpPr>
            <p:spPr>
              <a:xfrm rot="4140000" flipV="1">
                <a:off x="9749737" y="790514"/>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B03F3C24-77BE-4733-C89A-D92DDB1CD5D5}"/>
                </a:ext>
              </a:extLst>
            </p:cNvPr>
            <p:cNvGrpSpPr/>
            <p:nvPr/>
          </p:nvGrpSpPr>
          <p:grpSpPr>
            <a:xfrm>
              <a:off x="10237497" y="1242561"/>
              <a:ext cx="875087" cy="1734576"/>
              <a:chOff x="10237497" y="1242561"/>
              <a:chExt cx="875087" cy="1734576"/>
            </a:xfrm>
          </p:grpSpPr>
          <p:sp>
            <p:nvSpPr>
              <p:cNvPr id="57" name="Freeform 76">
                <a:extLst>
                  <a:ext uri="{FF2B5EF4-FFF2-40B4-BE49-F238E27FC236}">
                    <a16:creationId xmlns:a16="http://schemas.microsoft.com/office/drawing/2014/main" id="{504C5FDF-CEA9-0F8A-5E51-62D5E8168390}"/>
                  </a:ext>
                </a:extLst>
              </p:cNvPr>
              <p:cNvSpPr/>
              <p:nvPr/>
            </p:nvSpPr>
            <p:spPr>
              <a:xfrm>
                <a:off x="10237497" y="1242561"/>
                <a:ext cx="694731" cy="63877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77">
                <a:extLst>
                  <a:ext uri="{FF2B5EF4-FFF2-40B4-BE49-F238E27FC236}">
                    <a16:creationId xmlns:a16="http://schemas.microsoft.com/office/drawing/2014/main" id="{05BA4446-3990-43EC-99D3-F6335A5E7DFD}"/>
                  </a:ext>
                </a:extLst>
              </p:cNvPr>
              <p:cNvSpPr/>
              <p:nvPr/>
            </p:nvSpPr>
            <p:spPr>
              <a:xfrm rot="5400000">
                <a:off x="10445833" y="2310386"/>
                <a:ext cx="694731" cy="63877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mc:Choice xmlns:a14="http://schemas.microsoft.com/office/drawing/2010/main" Requires="a14">
          <p:sp>
            <p:nvSpPr>
              <p:cNvPr id="8" name="TextBox 20">
                <a:extLst>
                  <a:ext uri="{FF2B5EF4-FFF2-40B4-BE49-F238E27FC236}">
                    <a16:creationId xmlns:a16="http://schemas.microsoft.com/office/drawing/2014/main" id="{531E1E80-F671-0E28-E413-10E0A2076E7F}"/>
                  </a:ext>
                </a:extLst>
              </p:cNvPr>
              <p:cNvSpPr txBox="1"/>
              <p:nvPr/>
            </p:nvSpPr>
            <p:spPr>
              <a:xfrm>
                <a:off x="3153249" y="2151109"/>
                <a:ext cx="2599494"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DR-JAC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p:sp>
            <p:nvSpPr>
              <p:cNvPr id="8" name="TextBox 20">
                <a:extLst>
                  <a:ext uri="{FF2B5EF4-FFF2-40B4-BE49-F238E27FC236}">
                    <a16:creationId xmlns:a16="http://schemas.microsoft.com/office/drawing/2014/main" id="{531E1E80-F671-0E28-E413-10E0A2076E7F}"/>
                  </a:ext>
                </a:extLst>
              </p:cNvPr>
              <p:cNvSpPr txBox="1">
                <a:spLocks noRot="1" noChangeAspect="1" noMove="1" noResize="1" noEditPoints="1" noAdjustHandles="1" noChangeArrowheads="1" noChangeShapeType="1" noTextEdit="1"/>
              </p:cNvSpPr>
              <p:nvPr/>
            </p:nvSpPr>
            <p:spPr>
              <a:xfrm>
                <a:off x="3153249" y="2151109"/>
                <a:ext cx="2599494" cy="769441"/>
              </a:xfrm>
              <a:prstGeom prst="rect">
                <a:avLst/>
              </a:prstGeom>
              <a:blipFill>
                <a:blip r:embed="rId10"/>
                <a:stretch>
                  <a:fillRect l="-9368"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69959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19</a:t>
            </a:fld>
            <a:endParaRPr lang="en-US"/>
          </a:p>
        </p:txBody>
      </p:sp>
      <p:sp>
        <p:nvSpPr>
          <p:cNvPr id="53" name="TextBox 52">
            <a:extLst>
              <a:ext uri="{FF2B5EF4-FFF2-40B4-BE49-F238E27FC236}">
                <a16:creationId xmlns:a16="http://schemas.microsoft.com/office/drawing/2014/main" id="{FB53B42E-80F2-7E14-F92D-499C5A7C18AB}"/>
              </a:ext>
            </a:extLst>
          </p:cNvPr>
          <p:cNvSpPr txBox="1"/>
          <p:nvPr/>
        </p:nvSpPr>
        <p:spPr>
          <a:xfrm>
            <a:off x="0" y="4242325"/>
            <a:ext cx="9393534" cy="646331"/>
          </a:xfrm>
          <a:prstGeom prst="rect">
            <a:avLst/>
          </a:prstGeom>
          <a:noFill/>
        </p:spPr>
        <p:txBody>
          <a:bodyPr wrap="none" rtlCol="0">
            <a:spAutoFit/>
          </a:bodyPr>
          <a:lstStyle/>
          <a:p>
            <a:r>
              <a:rPr lang="en-US" sz="3600" dirty="0">
                <a:solidFill>
                  <a:schemeClr val="accent6">
                    <a:lumMod val="75000"/>
                  </a:schemeClr>
                </a:solidFill>
              </a:rPr>
              <a:t>Densities being conserved through the evolution:</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21C8D8B-D398-EF6D-95D1-34C78403608D}"/>
                  </a:ext>
                </a:extLst>
              </p:cNvPr>
              <p:cNvSpPr txBox="1"/>
              <p:nvPr/>
            </p:nvSpPr>
            <p:spPr>
              <a:xfrm>
                <a:off x="2385143" y="4888656"/>
                <a:ext cx="4973221" cy="720582"/>
              </a:xfrm>
              <a:prstGeom prst="rect">
                <a:avLst/>
              </a:prstGeom>
              <a:noFill/>
            </p:spPr>
            <p:txBody>
              <a:bodyPr wrap="none" rtlCol="0">
                <a:spAutoFit/>
              </a:bodyPr>
              <a:lstStyle/>
              <a:p>
                <a14:m>
                  <m:oMath xmlns:m="http://schemas.openxmlformats.org/officeDocument/2006/math">
                    <m:acc>
                      <m:accPr>
                        <m:chr m:val="̂"/>
                        <m:ctrlPr>
                          <a:rPr lang="en-US" sz="3600" i="1" smtClean="0">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3600" i="1">
                            <a:solidFill>
                              <a:schemeClr val="accent6">
                                <a:lumMod val="75000"/>
                              </a:schemeClr>
                            </a:solidFill>
                            <a:latin typeface="Cambria Math" panose="02040503050406030204" pitchFamily="18" charset="0"/>
                          </a:rPr>
                        </m:ctrlPr>
                      </m:dPr>
                      <m:e>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𝑎</m:t>
                            </m:r>
                          </m:sup>
                        </m:sSup>
                      </m:e>
                    </m:d>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3600" i="1">
                            <a:solidFill>
                              <a:schemeClr val="accent6">
                                <a:lumMod val="75000"/>
                              </a:schemeClr>
                            </a:solidFill>
                            <a:latin typeface="Cambria Math" panose="02040503050406030204" pitchFamily="18" charset="0"/>
                          </a:rPr>
                        </m:ctrlPr>
                      </m:dPr>
                      <m:e>
                        <m:sSup>
                          <m:sSupPr>
                            <m:ctrlPr>
                              <a:rPr lang="en-US" sz="3600" i="1">
                                <a:solidFill>
                                  <a:schemeClr val="accent6">
                                    <a:lumMod val="75000"/>
                                  </a:schemeClr>
                                </a:solidFill>
                                <a:latin typeface="Cambria Math" panose="02040503050406030204" pitchFamily="18" charset="0"/>
                              </a:rPr>
                            </m:ctrlPr>
                          </m:sSupPr>
                          <m:e>
                            <m:r>
                              <a:rPr lang="en-US" sz="3600" i="1">
                                <a:solidFill>
                                  <a:schemeClr val="accent6">
                                    <a:lumMod val="75000"/>
                                  </a:schemeClr>
                                </a:solidFill>
                                <a:latin typeface="Cambria Math" panose="02040503050406030204" pitchFamily="18" charset="0"/>
                              </a:rPr>
                              <m:t>𝜉</m:t>
                            </m:r>
                          </m:e>
                          <m:sup>
                            <m:r>
                              <a:rPr lang="en-US" sz="3600" i="1">
                                <a:solidFill>
                                  <a:schemeClr val="accent6">
                                    <a:lumMod val="75000"/>
                                  </a:schemeClr>
                                </a:solidFill>
                                <a:latin typeface="Cambria Math" panose="02040503050406030204" pitchFamily="18" charset="0"/>
                              </a:rPr>
                              <m:t>𝑏</m:t>
                            </m:r>
                          </m:sup>
                        </m:sSup>
                      </m:e>
                    </m:d>
                  </m:oMath>
                </a14:m>
                <a:r>
                  <a:rPr lang="en-US" sz="3600" dirty="0">
                    <a:solidFill>
                      <a:schemeClr val="accent6">
                        <a:lumMod val="75000"/>
                      </a:schemeClr>
                    </a:solidFill>
                  </a:rPr>
                  <a:t> (DR-DEN)</a:t>
                </a:r>
              </a:p>
            </p:txBody>
          </p:sp>
        </mc:Choice>
        <mc:Fallback xmlns="">
          <p:sp>
            <p:nvSpPr>
              <p:cNvPr id="50" name="TextBox 49">
                <a:extLst>
                  <a:ext uri="{FF2B5EF4-FFF2-40B4-BE49-F238E27FC236}">
                    <a16:creationId xmlns:a16="http://schemas.microsoft.com/office/drawing/2014/main" id="{B21C8D8B-D398-EF6D-95D1-34C78403608D}"/>
                  </a:ext>
                </a:extLst>
              </p:cNvPr>
              <p:cNvSpPr txBox="1">
                <a:spLocks noRot="1" noChangeAspect="1" noMove="1" noResize="1" noEditPoints="1" noAdjustHandles="1" noChangeArrowheads="1" noChangeShapeType="1" noTextEdit="1"/>
              </p:cNvSpPr>
              <p:nvPr/>
            </p:nvSpPr>
            <p:spPr>
              <a:xfrm>
                <a:off x="2385143" y="4888656"/>
                <a:ext cx="4973221" cy="720582"/>
              </a:xfrm>
              <a:prstGeom prst="rect">
                <a:avLst/>
              </a:prstGeom>
              <a:blipFill>
                <a:blip r:embed="rId3"/>
                <a:stretch>
                  <a:fillRect t="-6780" r="-2941" b="-2796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5C20061-144A-EACF-24B4-07DEC9CEB3A5}"/>
                  </a:ext>
                </a:extLst>
              </p:cNvPr>
              <p:cNvSpPr txBox="1"/>
              <p:nvPr/>
            </p:nvSpPr>
            <p:spPr>
              <a:xfrm>
                <a:off x="2063357" y="905727"/>
                <a:ext cx="5616794" cy="650884"/>
              </a:xfrm>
              <a:prstGeom prst="rect">
                <a:avLst/>
              </a:prstGeom>
              <a:noFill/>
            </p:spPr>
            <p:txBody>
              <a:bodyPr wrap="none" rtlCol="0">
                <a:spAutoFit/>
              </a:bodyPr>
              <a:lstStyle/>
              <a:p>
                <a:r>
                  <a:rPr lang="en-US" sz="3200" dirty="0">
                    <a:solidFill>
                      <a:schemeClr val="tx1"/>
                    </a:solidFill>
                  </a:rPr>
                  <a:t>Densities: </a:t>
                </a:r>
                <a14:m>
                  <m:oMath xmlns:m="http://schemas.openxmlformats.org/officeDocument/2006/math">
                    <m:d>
                      <m:dPr>
                        <m:begChr m:val="|"/>
                        <m:endChr m:val="|"/>
                        <m:ctrlPr>
                          <a:rPr lang="en-US" sz="3200" i="1">
                            <a:solidFill>
                              <a:schemeClr val="tx1"/>
                            </a:solidFill>
                            <a:latin typeface="Cambria Math" panose="02040503050406030204" pitchFamily="18" charset="0"/>
                          </a:rPr>
                        </m:ctrlPr>
                      </m:dPr>
                      <m:e>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m:t>
                            </m:r>
                          </m:e>
                          <m:sub>
                            <m:r>
                              <a:rPr lang="en-US" sz="3200" i="1">
                                <a:solidFill>
                                  <a:schemeClr val="tx1"/>
                                </a:solidFill>
                                <a:latin typeface="Cambria Math" panose="02040503050406030204" pitchFamily="18" charset="0"/>
                              </a:rPr>
                              <m:t>𝑏</m:t>
                            </m:r>
                          </m:sub>
                        </m:sSub>
                        <m:sSup>
                          <m:sSupPr>
                            <m:ctrlPr>
                              <a:rPr lang="en-US" sz="3200" i="1">
                                <a:solidFill>
                                  <a:schemeClr val="tx1"/>
                                </a:solidFill>
                                <a:latin typeface="Cambria Math" panose="02040503050406030204" pitchFamily="18" charset="0"/>
                                <a:ea typeface="Cambria Math" panose="02040503050406030204" pitchFamily="18" charset="0"/>
                              </a:rPr>
                            </m:ctrlPr>
                          </m:sSupPr>
                          <m:e>
                            <m:acc>
                              <m:accPr>
                                <m:chr m:val="̂"/>
                                <m:ctrlPr>
                                  <a:rPr lang="en-US" sz="3200" i="1">
                                    <a:solidFill>
                                      <a:schemeClr val="tx1"/>
                                    </a:solidFill>
                                    <a:latin typeface="Cambria Math" panose="02040503050406030204" pitchFamily="18" charset="0"/>
                                    <a:ea typeface="Cambria Math" panose="02040503050406030204" pitchFamily="18" charset="0"/>
                                  </a:rPr>
                                </m:ctrlPr>
                              </m:accPr>
                              <m:e>
                                <m:r>
                                  <a:rPr lang="en-US" sz="3200" i="1">
                                    <a:solidFill>
                                      <a:schemeClr val="tx1"/>
                                    </a:solidFill>
                                    <a:latin typeface="Cambria Math" panose="02040503050406030204" pitchFamily="18" charset="0"/>
                                    <a:ea typeface="Cambria Math" panose="02040503050406030204" pitchFamily="18" charset="0"/>
                                  </a:rPr>
                                  <m:t>𝜉</m:t>
                                </m:r>
                              </m:e>
                            </m:acc>
                          </m:e>
                          <m:sup>
                            <m:r>
                              <a:rPr lang="en-US" sz="3200" i="1">
                                <a:solidFill>
                                  <a:schemeClr val="tx1"/>
                                </a:solidFill>
                                <a:latin typeface="Cambria Math" panose="02040503050406030204" pitchFamily="18" charset="0"/>
                                <a:ea typeface="Cambria Math" panose="02040503050406030204" pitchFamily="18" charset="0"/>
                              </a:rPr>
                              <m:t>𝑎</m:t>
                            </m:r>
                          </m:sup>
                        </m:sSup>
                      </m:e>
                    </m:d>
                    <m:acc>
                      <m:accPr>
                        <m:chr m:val="̂"/>
                        <m:ctrlPr>
                          <a:rPr lang="en-US" sz="3200" i="1">
                            <a:solidFill>
                              <a:schemeClr val="tx1"/>
                            </a:solidFill>
                            <a:latin typeface="Cambria Math" panose="02040503050406030204" pitchFamily="18" charset="0"/>
                          </a:rPr>
                        </m:ctrlPr>
                      </m:accPr>
                      <m:e>
                        <m:r>
                          <a:rPr lang="en-US" sz="3200" i="1">
                            <a:solidFill>
                              <a:schemeClr val="tx1"/>
                            </a:solidFill>
                            <a:latin typeface="Cambria Math" panose="02040503050406030204" pitchFamily="18" charset="0"/>
                            <a:ea typeface="Cambria Math" panose="02040503050406030204" pitchFamily="18" charset="0"/>
                          </a:rPr>
                          <m:t>𝜌</m:t>
                        </m:r>
                      </m:e>
                    </m:acc>
                    <m:d>
                      <m:dPr>
                        <m:ctrlPr>
                          <a:rPr lang="en-US" sz="3200" i="1">
                            <a:solidFill>
                              <a:schemeClr val="tx1"/>
                            </a:solidFill>
                            <a:latin typeface="Cambria Math" panose="02040503050406030204" pitchFamily="18" charset="0"/>
                          </a:rPr>
                        </m:ctrlPr>
                      </m:dPr>
                      <m:e>
                        <m:sSup>
                          <m:sSupPr>
                            <m:ctrlPr>
                              <a:rPr lang="en-US" sz="3200" i="1">
                                <a:solidFill>
                                  <a:schemeClr val="tx1"/>
                                </a:solidFill>
                                <a:latin typeface="Cambria Math" panose="02040503050406030204" pitchFamily="18" charset="0"/>
                              </a:rPr>
                            </m:ctrlPr>
                          </m:sSupPr>
                          <m:e>
                            <m:acc>
                              <m:accPr>
                                <m:chr m:val="̂"/>
                                <m:ctrlPr>
                                  <a:rPr lang="en-US" sz="3200" i="1">
                                    <a:solidFill>
                                      <a:schemeClr val="tx1"/>
                                    </a:solidFill>
                                    <a:latin typeface="Cambria Math" panose="02040503050406030204" pitchFamily="18" charset="0"/>
                                  </a:rPr>
                                </m:ctrlPr>
                              </m:accPr>
                              <m:e>
                                <m:r>
                                  <a:rPr lang="en-US" sz="3200" i="1">
                                    <a:solidFill>
                                      <a:schemeClr val="tx1"/>
                                    </a:solidFill>
                                    <a:latin typeface="Cambria Math" panose="02040503050406030204" pitchFamily="18" charset="0"/>
                                  </a:rPr>
                                  <m:t>𝜉</m:t>
                                </m:r>
                              </m:e>
                            </m:acc>
                          </m:e>
                          <m:sup>
                            <m:r>
                              <a:rPr lang="en-US" sz="3200" i="1">
                                <a:solidFill>
                                  <a:schemeClr val="tx1"/>
                                </a:solidFill>
                                <a:latin typeface="Cambria Math" panose="02040503050406030204" pitchFamily="18" charset="0"/>
                              </a:rPr>
                              <m:t>𝑎</m:t>
                            </m:r>
                          </m:sup>
                        </m:sSup>
                      </m:e>
                    </m:d>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ea typeface="Cambria Math" panose="02040503050406030204" pitchFamily="18" charset="0"/>
                      </a:rPr>
                      <m:t>𝜌</m:t>
                    </m:r>
                    <m:d>
                      <m:dPr>
                        <m:ctrlPr>
                          <a:rPr lang="en-US" sz="3200" i="1">
                            <a:solidFill>
                              <a:schemeClr val="tx1"/>
                            </a:solidFill>
                            <a:latin typeface="Cambria Math" panose="02040503050406030204" pitchFamily="18" charset="0"/>
                          </a:rPr>
                        </m:ctrlPr>
                      </m:dPr>
                      <m:e>
                        <m:sSup>
                          <m:sSupPr>
                            <m:ctrlPr>
                              <a:rPr lang="en-US" sz="3200" i="1">
                                <a:solidFill>
                                  <a:schemeClr val="tx1"/>
                                </a:solidFill>
                                <a:latin typeface="Cambria Math" panose="02040503050406030204" pitchFamily="18" charset="0"/>
                              </a:rPr>
                            </m:ctrlPr>
                          </m:sSupPr>
                          <m:e>
                            <m:r>
                              <a:rPr lang="en-US" sz="3200" i="1">
                                <a:solidFill>
                                  <a:schemeClr val="tx1"/>
                                </a:solidFill>
                                <a:latin typeface="Cambria Math" panose="02040503050406030204" pitchFamily="18" charset="0"/>
                              </a:rPr>
                              <m:t>𝜉</m:t>
                            </m:r>
                          </m:e>
                          <m:sup>
                            <m:r>
                              <a:rPr lang="en-US" sz="3200" i="1">
                                <a:solidFill>
                                  <a:schemeClr val="tx1"/>
                                </a:solidFill>
                                <a:latin typeface="Cambria Math" panose="02040503050406030204" pitchFamily="18" charset="0"/>
                              </a:rPr>
                              <m:t>𝑏</m:t>
                            </m:r>
                          </m:sup>
                        </m:sSup>
                      </m:e>
                    </m:d>
                  </m:oMath>
                </a14:m>
                <a:endParaRPr lang="en-US" sz="3200" dirty="0">
                  <a:solidFill>
                    <a:schemeClr val="tx1"/>
                  </a:solidFill>
                </a:endParaRPr>
              </a:p>
            </p:txBody>
          </p:sp>
        </mc:Choice>
        <mc:Fallback>
          <p:sp>
            <p:nvSpPr>
              <p:cNvPr id="4" name="TextBox 3">
                <a:extLst>
                  <a:ext uri="{FF2B5EF4-FFF2-40B4-BE49-F238E27FC236}">
                    <a16:creationId xmlns:a16="http://schemas.microsoft.com/office/drawing/2014/main" id="{E5C20061-144A-EACF-24B4-07DEC9CEB3A5}"/>
                  </a:ext>
                </a:extLst>
              </p:cNvPr>
              <p:cNvSpPr txBox="1">
                <a:spLocks noRot="1" noChangeAspect="1" noMove="1" noResize="1" noEditPoints="1" noAdjustHandles="1" noChangeArrowheads="1" noChangeShapeType="1" noTextEdit="1"/>
              </p:cNvSpPr>
              <p:nvPr/>
            </p:nvSpPr>
            <p:spPr>
              <a:xfrm>
                <a:off x="2063357" y="905727"/>
                <a:ext cx="5616794" cy="650884"/>
              </a:xfrm>
              <a:prstGeom prst="rect">
                <a:avLst/>
              </a:prstGeom>
              <a:blipFill>
                <a:blip r:embed="rId4"/>
                <a:stretch>
                  <a:fillRect l="-2711" t="-4717" b="-28302"/>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52988B66-73CC-2222-C538-B21F67BF6FE9}"/>
              </a:ext>
            </a:extLst>
          </p:cNvPr>
          <p:cNvGrpSpPr/>
          <p:nvPr/>
        </p:nvGrpSpPr>
        <p:grpSpPr>
          <a:xfrm>
            <a:off x="8243349" y="793674"/>
            <a:ext cx="3699756" cy="2258116"/>
            <a:chOff x="4888481" y="1672407"/>
            <a:chExt cx="3699756" cy="2258116"/>
          </a:xfrm>
        </p:grpSpPr>
        <p:cxnSp>
          <p:nvCxnSpPr>
            <p:cNvPr id="9" name="Straight Arrow Connector 8">
              <a:extLst>
                <a:ext uri="{FF2B5EF4-FFF2-40B4-BE49-F238E27FC236}">
                  <a16:creationId xmlns:a16="http://schemas.microsoft.com/office/drawing/2014/main" id="{42CE54CB-F410-4725-27A5-AF932F56DB25}"/>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F014341-2040-9A5C-A722-F56F46072B7D}"/>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CBDEEF4-40D9-D594-F7C6-3D2C4A9EAA03}"/>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84">
              <a:extLst>
                <a:ext uri="{FF2B5EF4-FFF2-40B4-BE49-F238E27FC236}">
                  <a16:creationId xmlns:a16="http://schemas.microsoft.com/office/drawing/2014/main" id="{46049764-C73B-6DBE-3F43-7A99BDFBBE61}"/>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Freeform 85">
              <a:extLst>
                <a:ext uri="{FF2B5EF4-FFF2-40B4-BE49-F238E27FC236}">
                  <a16:creationId xmlns:a16="http://schemas.microsoft.com/office/drawing/2014/main" id="{AE057B82-07B2-413F-858A-1007768D1A5D}"/>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86">
              <a:extLst>
                <a:ext uri="{FF2B5EF4-FFF2-40B4-BE49-F238E27FC236}">
                  <a16:creationId xmlns:a16="http://schemas.microsoft.com/office/drawing/2014/main" id="{D8AE930D-DA57-E811-D26E-970BC944E059}"/>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87">
              <a:extLst>
                <a:ext uri="{FF2B5EF4-FFF2-40B4-BE49-F238E27FC236}">
                  <a16:creationId xmlns:a16="http://schemas.microsoft.com/office/drawing/2014/main" id="{6AE22813-931D-3763-E108-DE902CB417D6}"/>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6" name="Straight Arrow Connector 15">
              <a:extLst>
                <a:ext uri="{FF2B5EF4-FFF2-40B4-BE49-F238E27FC236}">
                  <a16:creationId xmlns:a16="http://schemas.microsoft.com/office/drawing/2014/main" id="{CF6ECCC1-27C7-6A65-8064-F0B667145F1F}"/>
                </a:ext>
              </a:extLst>
            </p:cNvPr>
            <p:cNvCxnSpPr>
              <a:cxnSpLocks/>
              <a:stCxn id="13" idx="2"/>
              <a:endCxn id="15"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79EC86D-DC23-6EA5-1959-D144383E2DAD}"/>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8" name="TextBox 20">
                <a:extLst>
                  <a:ext uri="{FF2B5EF4-FFF2-40B4-BE49-F238E27FC236}">
                    <a16:creationId xmlns:a16="http://schemas.microsoft.com/office/drawing/2014/main" id="{CD2FE89A-3F4B-B391-341C-A0F7CBA6F215}"/>
                  </a:ext>
                </a:extLst>
              </p:cNvPr>
              <p:cNvSpPr txBox="1"/>
              <p:nvPr/>
            </p:nvSpPr>
            <p:spPr>
              <a:xfrm>
                <a:off x="3153249" y="3021123"/>
                <a:ext cx="2599494"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DR-JAC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p:sp>
            <p:nvSpPr>
              <p:cNvPr id="18" name="TextBox 20">
                <a:extLst>
                  <a:ext uri="{FF2B5EF4-FFF2-40B4-BE49-F238E27FC236}">
                    <a16:creationId xmlns:a16="http://schemas.microsoft.com/office/drawing/2014/main" id="{CD2FE89A-3F4B-B391-341C-A0F7CBA6F215}"/>
                  </a:ext>
                </a:extLst>
              </p:cNvPr>
              <p:cNvSpPr txBox="1">
                <a:spLocks noRot="1" noChangeAspect="1" noMove="1" noResize="1" noEditPoints="1" noAdjustHandles="1" noChangeArrowheads="1" noChangeShapeType="1" noTextEdit="1"/>
              </p:cNvSpPr>
              <p:nvPr/>
            </p:nvSpPr>
            <p:spPr>
              <a:xfrm>
                <a:off x="3153249" y="3021123"/>
                <a:ext cx="2599494" cy="769441"/>
              </a:xfrm>
              <a:prstGeom prst="rect">
                <a:avLst/>
              </a:prstGeom>
              <a:blipFill>
                <a:blip r:embed="rId5"/>
                <a:stretch>
                  <a:fillRect l="-9368"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113389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77ED-96AD-49BD-E4D5-56D375E4BE4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BCBDE2-DD10-DE73-21D9-C92B34F4BCB0}"/>
                  </a:ext>
                </a:extLst>
              </p:cNvPr>
              <p:cNvSpPr>
                <a:spLocks noGrp="1"/>
              </p:cNvSpPr>
              <p:nvPr>
                <p:ph idx="1"/>
              </p:nvPr>
            </p:nvSpPr>
            <p:spPr/>
            <p:txBody>
              <a:bodyPr/>
              <a:lstStyle/>
              <a:p>
                <a:r>
                  <a:rPr lang="en-US" dirty="0"/>
                  <a:t>Show that the equations characterize a vector field: the displacement</a:t>
                </a:r>
              </a:p>
              <a:p>
                <a:r>
                  <a:rPr lang="en-US" dirty="0"/>
                  <a:t>Show that the displacement is a 90 rotation of the gradient of the Hamiltonian</a:t>
                </a:r>
              </a:p>
              <a:p>
                <a:r>
                  <a:rPr lang="en-US" dirty="0"/>
                  <a:t>Introduce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𝑎</m:t>
                        </m:r>
                      </m:sub>
                    </m:sSub>
                  </m:oMath>
                </a14:m>
                <a:r>
                  <a:rPr lang="en-US" dirty="0"/>
                  <a:t> and </a:t>
                </a:r>
                <a14:m>
                  <m:oMath xmlns:m="http://schemas.openxmlformats.org/officeDocument/2006/math">
                    <m:r>
                      <a:rPr lang="en-US" b="0" i="1" smtClean="0">
                        <a:latin typeface="Cambria Math" panose="02040503050406030204" pitchFamily="18" charset="0"/>
                      </a:rPr>
                      <m:t>𝜔</m:t>
                    </m:r>
                  </m:oMath>
                </a14:m>
                <a:endParaRPr lang="en-US" dirty="0"/>
              </a:p>
              <a:p>
                <a:r>
                  <a:rPr lang="en-US" dirty="0" err="1"/>
                  <a:t>Divergenceless</a:t>
                </a:r>
                <a:r>
                  <a:rPr lang="en-US" dirty="0"/>
                  <a:t>, potential, flow depends only on endpoints</a:t>
                </a:r>
              </a:p>
              <a:p>
                <a:r>
                  <a:rPr lang="en-US" dirty="0"/>
                  <a:t>Unitary Jacobian, conservation of area</a:t>
                </a:r>
              </a:p>
              <a:p>
                <a:r>
                  <a:rPr lang="en-US" dirty="0"/>
                  <a:t>Conservation of density</a:t>
                </a:r>
              </a:p>
              <a:p>
                <a:r>
                  <a:rPr lang="en-US" dirty="0"/>
                  <a:t>Symplectic form</a:t>
                </a:r>
              </a:p>
              <a:p>
                <a:r>
                  <a:rPr lang="en-US" dirty="0"/>
                  <a:t>…</a:t>
                </a:r>
              </a:p>
            </p:txBody>
          </p:sp>
        </mc:Choice>
        <mc:Fallback xmlns="">
          <p:sp>
            <p:nvSpPr>
              <p:cNvPr id="3" name="Content Placeholder 2">
                <a:extLst>
                  <a:ext uri="{FF2B5EF4-FFF2-40B4-BE49-F238E27FC236}">
                    <a16:creationId xmlns:a16="http://schemas.microsoft.com/office/drawing/2014/main" id="{14BCBDE2-DD10-DE73-21D9-C92B34F4BCB0}"/>
                  </a:ext>
                </a:extLst>
              </p:cNvPr>
              <p:cNvSpPr>
                <a:spLocks noGrp="1" noRot="1" noChangeAspect="1" noMove="1" noResize="1" noEditPoints="1" noAdjustHandles="1" noChangeArrowheads="1" noChangeShapeType="1" noTextEdit="1"/>
              </p:cNvSpPr>
              <p:nvPr>
                <p:ph idx="1"/>
              </p:nvPr>
            </p:nvSpPr>
            <p:spPr>
              <a:blipFill>
                <a:blip r:embed="rId2"/>
                <a:stretch>
                  <a:fillRect l="-916" t="-18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464496D-A6A2-61DB-4871-ECD495D9FA55}"/>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6C4B748D-015E-5728-9DAC-2BEAB589D2A3}"/>
              </a:ext>
            </a:extLst>
          </p:cNvPr>
          <p:cNvSpPr>
            <a:spLocks noGrp="1"/>
          </p:cNvSpPr>
          <p:nvPr>
            <p:ph type="sldNum" sz="quarter" idx="13"/>
          </p:nvPr>
        </p:nvSpPr>
        <p:spPr/>
        <p:txBody>
          <a:bodyPr/>
          <a:lstStyle/>
          <a:p>
            <a:fld id="{F47845EA-7733-40EE-B074-20032348B727}" type="slidenum">
              <a:rPr lang="en-US" smtClean="0"/>
              <a:t>2</a:t>
            </a:fld>
            <a:endParaRPr lang="en-US"/>
          </a:p>
        </p:txBody>
      </p:sp>
    </p:spTree>
    <p:extLst>
      <p:ext uri="{BB962C8B-B14F-4D97-AF65-F5344CB8AC3E}">
        <p14:creationId xmlns:p14="http://schemas.microsoft.com/office/powerpoint/2010/main" val="1636314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20</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2FFE77-826D-8979-6044-DE5B24FBDD3F}"/>
                  </a:ext>
                </a:extLst>
              </p:cNvPr>
              <p:cNvSpPr txBox="1"/>
              <p:nvPr/>
            </p:nvSpPr>
            <p:spPr>
              <a:xfrm>
                <a:off x="22309" y="560441"/>
                <a:ext cx="8885253" cy="523220"/>
              </a:xfrm>
              <a:prstGeom prst="rect">
                <a:avLst/>
              </a:prstGeom>
              <a:noFill/>
            </p:spPr>
            <p:txBody>
              <a:bodyPr wrap="none" rtlCol="0">
                <a:spAutoFit/>
              </a:bodyPr>
              <a:lstStyle/>
              <a:p>
                <a:pPr algn="ctr"/>
                <a:r>
                  <a:rPr lang="en-US" sz="2800" dirty="0"/>
                  <a:t>Given two vectors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𝑣</m:t>
                        </m:r>
                      </m:e>
                      <m:sup>
                        <m:r>
                          <a:rPr lang="en-US" sz="2800" b="0" i="1" smtClean="0">
                            <a:latin typeface="Cambria Math" panose="02040503050406030204" pitchFamily="18" charset="0"/>
                          </a:rPr>
                          <m:t>𝑎</m:t>
                        </m:r>
                      </m:sup>
                    </m:sSup>
                  </m:oMath>
                </a14:m>
                <a:r>
                  <a:rPr lang="en-US" sz="2800" dirty="0"/>
                  <a:t> and </a:t>
                </a:r>
                <a14:m>
                  <m:oMath xmlns:m="http://schemas.openxmlformats.org/officeDocument/2006/math">
                    <m:sSup>
                      <m:sSupPr>
                        <m:ctrlPr>
                          <a:rPr lang="en-US" sz="2800" i="1">
                            <a:latin typeface="Cambria Math" panose="02040503050406030204" pitchFamily="18" charset="0"/>
                          </a:rPr>
                        </m:ctrlPr>
                      </m:sSupPr>
                      <m:e>
                        <m:r>
                          <a:rPr lang="en-US" sz="2800" b="0" i="1" smtClean="0">
                            <a:latin typeface="Cambria Math" panose="02040503050406030204" pitchFamily="18" charset="0"/>
                          </a:rPr>
                          <m:t>𝑤</m:t>
                        </m:r>
                      </m:e>
                      <m:sup>
                        <m:r>
                          <a:rPr lang="en-US" sz="2800" i="1">
                            <a:latin typeface="Cambria Math" panose="02040503050406030204" pitchFamily="18" charset="0"/>
                          </a:rPr>
                          <m:t>𝑎</m:t>
                        </m:r>
                      </m:sup>
                    </m:sSup>
                  </m:oMath>
                </a14:m>
                <a:r>
                  <a:rPr lang="en-US" sz="2800" dirty="0"/>
                  <a:t>, the area of the parallelogram</a:t>
                </a:r>
              </a:p>
            </p:txBody>
          </p:sp>
        </mc:Choice>
        <mc:Fallback xmlns="">
          <p:sp>
            <p:nvSpPr>
              <p:cNvPr id="8" name="TextBox 7">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22309" y="560441"/>
                <a:ext cx="8885253" cy="523220"/>
              </a:xfrm>
              <a:prstGeom prst="rect">
                <a:avLst/>
              </a:prstGeom>
              <a:blipFill>
                <a:blip r:embed="rId6"/>
                <a:stretch>
                  <a:fillRect l="-961" t="-11628" r="-824" b="-32558"/>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A9350906-7C9F-4A6C-7DE8-7244C10C7A3F}"/>
              </a:ext>
            </a:extLst>
          </p:cNvPr>
          <p:cNvSpPr txBox="1"/>
          <p:nvPr/>
        </p:nvSpPr>
        <p:spPr>
          <a:xfrm>
            <a:off x="573125" y="2830855"/>
            <a:ext cx="6333208" cy="523220"/>
          </a:xfrm>
          <a:prstGeom prst="rect">
            <a:avLst/>
          </a:prstGeom>
          <a:noFill/>
        </p:spPr>
        <p:txBody>
          <a:bodyPr wrap="none" rtlCol="0">
            <a:spAutoFit/>
          </a:bodyPr>
          <a:lstStyle/>
          <a:p>
            <a:pPr algn="ctr"/>
            <a:r>
              <a:rPr lang="en-US" sz="2800" dirty="0"/>
              <a:t>The invariance of the area can be written: </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6E96AD0-16E0-8DD7-274A-E20C62688CB9}"/>
                  </a:ext>
                </a:extLst>
              </p:cNvPr>
              <p:cNvSpPr txBox="1"/>
              <p:nvPr/>
            </p:nvSpPr>
            <p:spPr>
              <a:xfrm>
                <a:off x="1182243" y="1869012"/>
                <a:ext cx="2569165"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𝑣</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7" name="TextBox 36">
                <a:extLst>
                  <a:ext uri="{FF2B5EF4-FFF2-40B4-BE49-F238E27FC236}">
                    <a16:creationId xmlns:a16="http://schemas.microsoft.com/office/drawing/2014/main" id="{C6E96AD0-16E0-8DD7-274A-E20C62688CB9}"/>
                  </a:ext>
                </a:extLst>
              </p:cNvPr>
              <p:cNvSpPr txBox="1">
                <a:spLocks noRot="1" noChangeAspect="1" noMove="1" noResize="1" noEditPoints="1" noAdjustHandles="1" noChangeArrowheads="1" noChangeShapeType="1" noTextEdit="1"/>
              </p:cNvSpPr>
              <p:nvPr/>
            </p:nvSpPr>
            <p:spPr>
              <a:xfrm>
                <a:off x="1182243" y="1869012"/>
                <a:ext cx="2569165" cy="6113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2C31FC3-2F9E-D822-7602-0FB27F587154}"/>
                  </a:ext>
                </a:extLst>
              </p:cNvPr>
              <p:cNvSpPr txBox="1"/>
              <p:nvPr/>
            </p:nvSpPr>
            <p:spPr>
              <a:xfrm>
                <a:off x="4375707" y="1929019"/>
                <a:ext cx="2731389"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𝑤</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8" name="TextBox 37">
                <a:extLst>
                  <a:ext uri="{FF2B5EF4-FFF2-40B4-BE49-F238E27FC236}">
                    <a16:creationId xmlns:a16="http://schemas.microsoft.com/office/drawing/2014/main" id="{22C31FC3-2F9E-D822-7602-0FB27F587154}"/>
                  </a:ext>
                </a:extLst>
              </p:cNvPr>
              <p:cNvSpPr txBox="1">
                <a:spLocks noRot="1" noChangeAspect="1" noMove="1" noResize="1" noEditPoints="1" noAdjustHandles="1" noChangeArrowheads="1" noChangeShapeType="1" noTextEdit="1"/>
              </p:cNvSpPr>
              <p:nvPr/>
            </p:nvSpPr>
            <p:spPr>
              <a:xfrm>
                <a:off x="4375707" y="1929019"/>
                <a:ext cx="2731389" cy="61138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7FAF24-A333-5562-19E5-8E25A4561306}"/>
                  </a:ext>
                </a:extLst>
              </p:cNvPr>
              <p:cNvSpPr txBox="1"/>
              <p:nvPr/>
            </p:nvSpPr>
            <p:spPr>
              <a:xfrm>
                <a:off x="597084" y="4471597"/>
                <a:ext cx="8249246" cy="769441"/>
              </a:xfrm>
              <a:prstGeom prst="rect">
                <a:avLst/>
              </a:prstGeom>
              <a:noFill/>
            </p:spPr>
            <p:txBody>
              <a:bodyPr wrap="none" rtlCol="0">
                <a:spAutoFit/>
              </a:bodyPr>
              <a:lstStyle/>
              <a:p>
                <a:pPr algn="ctr"/>
                <a:r>
                  <a:rPr lang="en-US" sz="4400" dirty="0">
                    <a:solidFill>
                      <a:schemeClr val="accent6">
                        <a:lumMod val="75000"/>
                      </a:schemeClr>
                    </a:solidFill>
                  </a:rPr>
                  <a:t>The evolution leaves </a:t>
                </a:r>
                <a14:m>
                  <m:oMath xmlns:m="http://schemas.openxmlformats.org/officeDocument/2006/math">
                    <m:sSub>
                      <m:sSubPr>
                        <m:ctrlPr>
                          <a:rPr lang="en-US" sz="4400" b="0" i="1" smtClean="0">
                            <a:solidFill>
                              <a:schemeClr val="accent6">
                                <a:lumMod val="75000"/>
                              </a:schemeClr>
                            </a:solidFill>
                            <a:latin typeface="Cambria Math" panose="02040503050406030204" pitchFamily="18" charset="0"/>
                          </a:rPr>
                        </m:ctrlPr>
                      </m:sSubPr>
                      <m:e>
                        <m:r>
                          <a:rPr lang="en-US" sz="4400" b="0" i="1" smtClean="0">
                            <a:solidFill>
                              <a:schemeClr val="accent6">
                                <a:lumMod val="75000"/>
                              </a:schemeClr>
                            </a:solidFill>
                            <a:latin typeface="Cambria Math" panose="02040503050406030204" pitchFamily="18" charset="0"/>
                          </a:rPr>
                          <m:t>𝜔</m:t>
                        </m:r>
                      </m:e>
                      <m:sub>
                        <m:r>
                          <a:rPr lang="en-US" sz="4400" b="0" i="1" smtClean="0">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invariant:</a:t>
                </a:r>
              </a:p>
            </p:txBody>
          </p:sp>
        </mc:Choice>
        <mc:Fallback xmlns="">
          <p:sp>
            <p:nvSpPr>
              <p:cNvPr id="41" name="TextBox 40">
                <a:extLst>
                  <a:ext uri="{FF2B5EF4-FFF2-40B4-BE49-F238E27FC236}">
                    <a16:creationId xmlns:a16="http://schemas.microsoft.com/office/drawing/2014/main" id="{AA7FAF24-A333-5562-19E5-8E25A4561306}"/>
                  </a:ext>
                </a:extLst>
              </p:cNvPr>
              <p:cNvSpPr txBox="1">
                <a:spLocks noRot="1" noChangeAspect="1" noMove="1" noResize="1" noEditPoints="1" noAdjustHandles="1" noChangeArrowheads="1" noChangeShapeType="1" noTextEdit="1"/>
              </p:cNvSpPr>
              <p:nvPr/>
            </p:nvSpPr>
            <p:spPr>
              <a:xfrm>
                <a:off x="597084" y="4471597"/>
                <a:ext cx="8249246" cy="769441"/>
              </a:xfrm>
              <a:prstGeom prst="rect">
                <a:avLst/>
              </a:prstGeom>
              <a:blipFill>
                <a:blip r:embed="rId9"/>
                <a:stretch>
                  <a:fillRect l="-2587" t="-16667" r="-2513"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6DD4D64-08B8-960A-37BC-9AD8DB43C651}"/>
                  </a:ext>
                </a:extLst>
              </p:cNvPr>
              <p:cNvSpPr txBox="1"/>
              <p:nvPr/>
            </p:nvSpPr>
            <p:spPr>
              <a:xfrm>
                <a:off x="31277" y="1059439"/>
                <a:ext cx="9172063" cy="530915"/>
              </a:xfrm>
              <a:prstGeom prst="rect">
                <a:avLst/>
              </a:prstGeom>
              <a:noFill/>
            </p:spPr>
            <p:txBody>
              <a:bodyPr wrap="none" rtlCol="0">
                <a:spAutoFit/>
              </a:bodyPr>
              <a:lstStyle/>
              <a:p>
                <a:pPr algn="ctr"/>
                <a:r>
                  <a:rPr lang="en-US" sz="2800" dirty="0"/>
                  <a:t>they form is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𝑣𝑤</m:t>
                        </m:r>
                      </m:e>
                      <m:sup>
                        <m:r>
                          <a:rPr lang="en-US" sz="2800" i="1">
                            <a:latin typeface="Cambria Math" panose="02040503050406030204" pitchFamily="18" charset="0"/>
                          </a:rPr>
                          <m:t>𝑞</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𝑤</m:t>
                        </m:r>
                      </m:e>
                      <m:sup>
                        <m:r>
                          <a:rPr lang="en-US" sz="2800" i="1">
                            <a:latin typeface="Cambria Math" panose="02040503050406030204" pitchFamily="18" charset="0"/>
                          </a:rPr>
                          <m:t>𝑝</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𝑝</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𝑤</m:t>
                        </m:r>
                      </m:e>
                      <m:sup>
                        <m:r>
                          <a:rPr lang="en-US" sz="2800" i="1">
                            <a:latin typeface="Cambria Math" panose="02040503050406030204" pitchFamily="18" charset="0"/>
                          </a:rPr>
                          <m:t>𝑞</m:t>
                        </m:r>
                      </m:sup>
                    </m:sSup>
                  </m:oMath>
                </a14:m>
                <a:r>
                  <a:rPr lang="en-US" sz="2800" dirty="0"/>
                  <a:t> which can be written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𝑎</m:t>
                        </m:r>
                      </m:sup>
                    </m:sSup>
                    <m:sSub>
                      <m:sSubPr>
                        <m:ctrlPr>
                          <a:rPr lang="en-US" sz="2800" i="1">
                            <a:latin typeface="Cambria Math" panose="02040503050406030204" pitchFamily="18" charset="0"/>
                          </a:rPr>
                        </m:ctrlPr>
                      </m:sSubPr>
                      <m:e>
                        <m:r>
                          <a:rPr lang="en-US" sz="2800" i="1">
                            <a:latin typeface="Cambria Math" panose="02040503050406030204" pitchFamily="18" charset="0"/>
                          </a:rPr>
                          <m:t>𝜔</m:t>
                        </m:r>
                      </m:e>
                      <m:sub>
                        <m:r>
                          <a:rPr lang="en-US" sz="2800" i="1">
                            <a:latin typeface="Cambria Math" panose="02040503050406030204" pitchFamily="18" charset="0"/>
                          </a:rPr>
                          <m:t>𝑎𝑏</m:t>
                        </m:r>
                        <m:r>
                          <a:rPr lang="en-US" sz="2800" i="1">
                            <a:latin typeface="Cambria Math" panose="02040503050406030204" pitchFamily="18" charset="0"/>
                          </a:rPr>
                          <m:t> </m:t>
                        </m:r>
                      </m:sub>
                    </m:sSub>
                    <m:sSup>
                      <m:sSupPr>
                        <m:ctrlPr>
                          <a:rPr lang="en-US" sz="2800" i="1">
                            <a:latin typeface="Cambria Math" panose="02040503050406030204" pitchFamily="18" charset="0"/>
                          </a:rPr>
                        </m:ctrlPr>
                      </m:sSupPr>
                      <m:e>
                        <m:r>
                          <a:rPr lang="en-US" sz="2800" i="1">
                            <a:latin typeface="Cambria Math" panose="02040503050406030204" pitchFamily="18" charset="0"/>
                          </a:rPr>
                          <m:t>𝑤</m:t>
                        </m:r>
                      </m:e>
                      <m:sup>
                        <m:r>
                          <a:rPr lang="en-US" sz="2800" i="1">
                            <a:latin typeface="Cambria Math" panose="02040503050406030204" pitchFamily="18" charset="0"/>
                          </a:rPr>
                          <m:t>𝑏</m:t>
                        </m:r>
                      </m:sup>
                    </m:sSup>
                  </m:oMath>
                </a14:m>
                <a:endParaRPr lang="en-US" sz="2800" dirty="0"/>
              </a:p>
            </p:txBody>
          </p:sp>
        </mc:Choice>
        <mc:Fallback xmlns="">
          <p:sp>
            <p:nvSpPr>
              <p:cNvPr id="9" name="TextBox 8">
                <a:extLst>
                  <a:ext uri="{FF2B5EF4-FFF2-40B4-BE49-F238E27FC236}">
                    <a16:creationId xmlns:a16="http://schemas.microsoft.com/office/drawing/2014/main" id="{26DD4D64-08B8-960A-37BC-9AD8DB43C651}"/>
                  </a:ext>
                </a:extLst>
              </p:cNvPr>
              <p:cNvSpPr txBox="1">
                <a:spLocks noRot="1" noChangeAspect="1" noMove="1" noResize="1" noEditPoints="1" noAdjustHandles="1" noChangeArrowheads="1" noChangeShapeType="1" noTextEdit="1"/>
              </p:cNvSpPr>
              <p:nvPr/>
            </p:nvSpPr>
            <p:spPr>
              <a:xfrm>
                <a:off x="31277" y="1059439"/>
                <a:ext cx="9172063" cy="530915"/>
              </a:xfrm>
              <a:prstGeom prst="rect">
                <a:avLst/>
              </a:prstGeom>
              <a:blipFill>
                <a:blip r:embed="rId10"/>
                <a:stretch>
                  <a:fillRect l="-864" t="-10345" b="-321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EB5439-039C-1D52-6995-17336C55197B}"/>
                  </a:ext>
                </a:extLst>
              </p:cNvPr>
              <p:cNvSpPr txBox="1"/>
              <p:nvPr/>
            </p:nvSpPr>
            <p:spPr>
              <a:xfrm>
                <a:off x="201663" y="3518868"/>
                <a:ext cx="8114850" cy="611386"/>
              </a:xfrm>
              <a:prstGeom prst="rect">
                <a:avLst/>
              </a:prstGeom>
              <a:noFill/>
            </p:spPr>
            <p:txBody>
              <a:bodyPr wrap="none" rtlCol="0">
                <a:spAutoFit/>
              </a:bodyPr>
              <a:lstStyle/>
              <a:p>
                <a:pPr algn="ctr"/>
                <a:r>
                  <a:rPr lang="en-US" sz="3200" dirty="0"/>
                  <a:t> </a:t>
                </a:r>
                <a14:m>
                  <m:oMath xmlns:m="http://schemas.openxmlformats.org/officeDocument/2006/math">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𝑣</m:t>
                            </m:r>
                          </m:e>
                        </m:acc>
                      </m:e>
                      <m:sup>
                        <m:r>
                          <a:rPr lang="en-US" sz="3200" b="0" i="1" smtClean="0">
                            <a:latin typeface="Cambria Math" panose="02040503050406030204" pitchFamily="18" charset="0"/>
                          </a:rPr>
                          <m:t>𝑐</m:t>
                        </m:r>
                      </m:sup>
                    </m:sSup>
                    <m:sSub>
                      <m:sSubPr>
                        <m:ctrlPr>
                          <a:rPr lang="en-US" sz="3200" i="1">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𝑐𝑑</m:t>
                        </m:r>
                        <m:r>
                          <a:rPr lang="en-US" sz="3200" i="1">
                            <a:latin typeface="Cambria Math" panose="02040503050406030204" pitchFamily="18" charset="0"/>
                          </a:rPr>
                          <m:t> </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𝑤</m:t>
                            </m:r>
                          </m:e>
                        </m:acc>
                      </m:e>
                      <m:sup>
                        <m:r>
                          <a:rPr lang="en-US" sz="3200" b="0" i="1" smtClean="0">
                            <a:latin typeface="Cambria Math" panose="02040503050406030204" pitchFamily="18" charset="0"/>
                          </a:rPr>
                          <m:t>𝑑</m:t>
                        </m:r>
                      </m:sup>
                    </m:sSup>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𝑎</m:t>
                            </m:r>
                          </m:sup>
                        </m:sSup>
                        <m:r>
                          <a:rPr lang="en-US" sz="3200" i="1">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𝑐</m:t>
                        </m:r>
                      </m:sup>
                    </m:sSup>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𝑐𝑑</m:t>
                        </m:r>
                      </m:sub>
                    </m:sSub>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𝑏</m:t>
                        </m:r>
                      </m:sub>
                    </m:sSub>
                    <m:sSup>
                      <m:sSupPr>
                        <m:ctrlPr>
                          <a:rPr lang="en-US" sz="320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𝑑</m:t>
                        </m:r>
                      </m:sup>
                    </m:sSup>
                    <m:sSup>
                      <m:sSupPr>
                        <m:ctrlPr>
                          <a:rPr lang="en-US" sz="3200" i="1">
                            <a:latin typeface="Cambria Math" panose="02040503050406030204" pitchFamily="18" charset="0"/>
                          </a:rPr>
                        </m:ctrlPr>
                      </m:sSupPr>
                      <m:e>
                        <m:r>
                          <a:rPr lang="en-US" sz="3200" i="1">
                            <a:latin typeface="Cambria Math" panose="02040503050406030204" pitchFamily="18" charset="0"/>
                          </a:rPr>
                          <m:t>𝑤</m:t>
                        </m:r>
                      </m:e>
                      <m:sup>
                        <m:r>
                          <a:rPr lang="en-US" sz="3200" i="1">
                            <a:latin typeface="Cambria Math" panose="02040503050406030204" pitchFamily="18" charset="0"/>
                          </a:rPr>
                          <m:t>𝑏</m:t>
                        </m:r>
                      </m:sup>
                    </m:sSup>
                    <m:r>
                      <a:rPr lang="en-US" sz="3200" b="0" i="1" smtClean="0">
                        <a:latin typeface="Cambria Math" panose="02040503050406030204" pitchFamily="18" charset="0"/>
                      </a:rPr>
                      <m:t>=</m:t>
                    </m:r>
                    <m:sSup>
                      <m:sSupPr>
                        <m:ctrlPr>
                          <a:rPr lang="en-US" sz="3200" i="1" smtClean="0">
                            <a:latin typeface="Cambria Math" panose="02040503050406030204" pitchFamily="18" charset="0"/>
                          </a:rPr>
                        </m:ctrlPr>
                      </m:sSupPr>
                      <m:e>
                        <m:r>
                          <a:rPr lang="en-US" sz="3200" i="1">
                            <a:latin typeface="Cambria Math" panose="02040503050406030204" pitchFamily="18" charset="0"/>
                          </a:rPr>
                          <m:t>𝑣</m:t>
                        </m:r>
                      </m:e>
                      <m:sup>
                        <m:r>
                          <a:rPr lang="en-US" sz="3200" i="1">
                            <a:latin typeface="Cambria Math" panose="02040503050406030204" pitchFamily="18" charset="0"/>
                          </a:rPr>
                          <m:t>𝑎</m:t>
                        </m:r>
                      </m:sup>
                    </m:sSup>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i="1">
                                <a:latin typeface="Cambria Math" panose="02040503050406030204" pitchFamily="18" charset="0"/>
                              </a:rPr>
                              <m:t>𝜔</m:t>
                            </m:r>
                          </m:e>
                        </m:acc>
                      </m:e>
                      <m:sub>
                        <m:r>
                          <a:rPr lang="en-US" sz="3200" b="0" i="1" smtClean="0">
                            <a:latin typeface="Cambria Math" panose="02040503050406030204" pitchFamily="18" charset="0"/>
                          </a:rPr>
                          <m:t>𝑎𝑏</m:t>
                        </m:r>
                        <m:r>
                          <a:rPr lang="en-US" sz="3200" b="0" i="1" smtClean="0">
                            <a:latin typeface="Cambria Math" panose="02040503050406030204" pitchFamily="18" charset="0"/>
                          </a:rPr>
                          <m:t> </m:t>
                        </m:r>
                      </m:sub>
                    </m:s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𝑏</m:t>
                        </m:r>
                      </m:sup>
                    </m:sSup>
                  </m:oMath>
                </a14:m>
                <a:endParaRPr lang="en-US" sz="3200" dirty="0"/>
              </a:p>
            </p:txBody>
          </p:sp>
        </mc:Choice>
        <mc:Fallback xmlns="">
          <p:sp>
            <p:nvSpPr>
              <p:cNvPr id="11" name="TextBox 10">
                <a:extLst>
                  <a:ext uri="{FF2B5EF4-FFF2-40B4-BE49-F238E27FC236}">
                    <a16:creationId xmlns:a16="http://schemas.microsoft.com/office/drawing/2014/main" id="{33EB5439-039C-1D52-6995-17336C55197B}"/>
                  </a:ext>
                </a:extLst>
              </p:cNvPr>
              <p:cNvSpPr txBox="1">
                <a:spLocks noRot="1" noChangeAspect="1" noMove="1" noResize="1" noEditPoints="1" noAdjustHandles="1" noChangeArrowheads="1" noChangeShapeType="1" noTextEdit="1"/>
              </p:cNvSpPr>
              <p:nvPr/>
            </p:nvSpPr>
            <p:spPr>
              <a:xfrm>
                <a:off x="201663" y="3518868"/>
                <a:ext cx="8114850" cy="61138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6AF5B8-D7AB-0BFC-70F3-84D5865431A4}"/>
                  </a:ext>
                </a:extLst>
              </p:cNvPr>
              <p:cNvSpPr txBox="1"/>
              <p:nvPr/>
            </p:nvSpPr>
            <p:spPr>
              <a:xfrm>
                <a:off x="1991396" y="5197660"/>
                <a:ext cx="5251823" cy="769441"/>
              </a:xfrm>
              <a:prstGeom prst="rect">
                <a:avLst/>
              </a:prstGeom>
              <a:noFill/>
            </p:spPr>
            <p:txBody>
              <a:bodyPr wrap="none" rtlCol="0">
                <a:spAutoFit/>
              </a:bodyPr>
              <a:lstStyle/>
              <a:p>
                <a:pPr algn="ct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𝜔</m:t>
                            </m:r>
                          </m:e>
                        </m:acc>
                      </m:e>
                      <m:sub>
                        <m:r>
                          <a:rPr lang="en-US" sz="4400" i="1">
                            <a:solidFill>
                              <a:schemeClr val="accent6">
                                <a:lumMod val="75000"/>
                              </a:schemeClr>
                            </a:solidFill>
                            <a:latin typeface="Cambria Math" panose="02040503050406030204" pitchFamily="18" charset="0"/>
                          </a:rPr>
                          <m:t>𝑎𝑏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𝜔</m:t>
                        </m:r>
                      </m:e>
                      <m:sub>
                        <m:r>
                          <a:rPr lang="en-US" sz="4400" i="1">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(DI-SYMP)</a:t>
                </a:r>
              </a:p>
            </p:txBody>
          </p:sp>
        </mc:Choice>
        <mc:Fallback xmlns="">
          <p:sp>
            <p:nvSpPr>
              <p:cNvPr id="12" name="TextBox 11">
                <a:extLst>
                  <a:ext uri="{FF2B5EF4-FFF2-40B4-BE49-F238E27FC236}">
                    <a16:creationId xmlns:a16="http://schemas.microsoft.com/office/drawing/2014/main" id="{8A6AF5B8-D7AB-0BFC-70F3-84D5865431A4}"/>
                  </a:ext>
                </a:extLst>
              </p:cNvPr>
              <p:cNvSpPr txBox="1">
                <a:spLocks noRot="1" noChangeAspect="1" noMove="1" noResize="1" noEditPoints="1" noAdjustHandles="1" noChangeArrowheads="1" noChangeShapeType="1" noTextEdit="1"/>
              </p:cNvSpPr>
              <p:nvPr/>
            </p:nvSpPr>
            <p:spPr>
              <a:xfrm>
                <a:off x="1991396" y="5197660"/>
                <a:ext cx="5251823" cy="769441"/>
              </a:xfrm>
              <a:prstGeom prst="rect">
                <a:avLst/>
              </a:prstGeom>
              <a:blipFill>
                <a:blip r:embed="rId12"/>
                <a:stretch>
                  <a:fillRect t="-16667" r="-4297" b="-37302"/>
                </a:stretch>
              </a:blipFill>
            </p:spPr>
            <p:txBody>
              <a:bodyPr/>
              <a:lstStyle/>
              <a:p>
                <a:r>
                  <a:rPr lang="en-US">
                    <a:noFill/>
                  </a:rPr>
                  <a:t> </a:t>
                </a:r>
              </a:p>
            </p:txBody>
          </p:sp>
        </mc:Fallback>
      </mc:AlternateContent>
      <p:grpSp>
        <p:nvGrpSpPr>
          <p:cNvPr id="200" name="Group 199">
            <a:extLst>
              <a:ext uri="{FF2B5EF4-FFF2-40B4-BE49-F238E27FC236}">
                <a16:creationId xmlns:a16="http://schemas.microsoft.com/office/drawing/2014/main" id="{E33182C6-5271-10F5-F438-7BE6688D9DDA}"/>
              </a:ext>
            </a:extLst>
          </p:cNvPr>
          <p:cNvGrpSpPr/>
          <p:nvPr/>
        </p:nvGrpSpPr>
        <p:grpSpPr>
          <a:xfrm>
            <a:off x="8639026" y="666509"/>
            <a:ext cx="3412500" cy="3439788"/>
            <a:chOff x="565964" y="763198"/>
            <a:chExt cx="5530036" cy="5606258"/>
          </a:xfrm>
        </p:grpSpPr>
        <mc:AlternateContent xmlns:mc="http://schemas.openxmlformats.org/markup-compatibility/2006" xmlns:a14="http://schemas.microsoft.com/office/drawing/2010/main">
          <mc:Choice Requires="a14">
            <p:sp>
              <p:nvSpPr>
                <p:cNvPr id="236" name="TextBox 235">
                  <a:extLst>
                    <a:ext uri="{FF2B5EF4-FFF2-40B4-BE49-F238E27FC236}">
                      <a16:creationId xmlns:a16="http://schemas.microsoft.com/office/drawing/2014/main" id="{1040A751-D412-64E1-C8AD-3D847EC8A71E}"/>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7" name="TextBox 236">
                  <a:extLst>
                    <a:ext uri="{FF2B5EF4-FFF2-40B4-BE49-F238E27FC236}">
                      <a16:creationId xmlns:a16="http://schemas.microsoft.com/office/drawing/2014/main" id="{BEBC6671-ED7A-50BC-01FE-B0B5C5D7E83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238" name="Group 237">
              <a:extLst>
                <a:ext uri="{FF2B5EF4-FFF2-40B4-BE49-F238E27FC236}">
                  <a16:creationId xmlns:a16="http://schemas.microsoft.com/office/drawing/2014/main" id="{E6D6AE60-D537-0336-C778-014FC3A46690}"/>
                </a:ext>
              </a:extLst>
            </p:cNvPr>
            <p:cNvGrpSpPr/>
            <p:nvPr/>
          </p:nvGrpSpPr>
          <p:grpSpPr>
            <a:xfrm>
              <a:off x="565964" y="883621"/>
              <a:ext cx="5486400" cy="5485835"/>
              <a:chOff x="3878442" y="1338439"/>
              <a:chExt cx="3840480" cy="3840480"/>
            </a:xfrm>
          </p:grpSpPr>
          <p:cxnSp>
            <p:nvCxnSpPr>
              <p:cNvPr id="239" name="Straight Connector 238">
                <a:extLst>
                  <a:ext uri="{FF2B5EF4-FFF2-40B4-BE49-F238E27FC236}">
                    <a16:creationId xmlns:a16="http://schemas.microsoft.com/office/drawing/2014/main" id="{CA182733-48A1-9849-8EC5-F24622E8A51D}"/>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8A89249E-37FC-B6E5-C32B-764FC85D895F}"/>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02" name="Group 201">
            <a:extLst>
              <a:ext uri="{FF2B5EF4-FFF2-40B4-BE49-F238E27FC236}">
                <a16:creationId xmlns:a16="http://schemas.microsoft.com/office/drawing/2014/main" id="{35E342EF-C3FC-61AC-7D69-BB1D80848532}"/>
              </a:ext>
            </a:extLst>
          </p:cNvPr>
          <p:cNvGrpSpPr/>
          <p:nvPr/>
        </p:nvGrpSpPr>
        <p:grpSpPr>
          <a:xfrm>
            <a:off x="9112046" y="1230957"/>
            <a:ext cx="2459289" cy="2393747"/>
            <a:chOff x="4248727" y="1912341"/>
            <a:chExt cx="3697388" cy="3598849"/>
          </a:xfrm>
        </p:grpSpPr>
        <p:grpSp>
          <p:nvGrpSpPr>
            <p:cNvPr id="203" name="Group 202">
              <a:extLst>
                <a:ext uri="{FF2B5EF4-FFF2-40B4-BE49-F238E27FC236}">
                  <a16:creationId xmlns:a16="http://schemas.microsoft.com/office/drawing/2014/main" id="{4E261B54-A3D6-192E-D0C4-6AAC98FE005E}"/>
                </a:ext>
              </a:extLst>
            </p:cNvPr>
            <p:cNvGrpSpPr/>
            <p:nvPr/>
          </p:nvGrpSpPr>
          <p:grpSpPr>
            <a:xfrm>
              <a:off x="4481077" y="2121268"/>
              <a:ext cx="3183077" cy="3179634"/>
              <a:chOff x="4481077" y="2121268"/>
              <a:chExt cx="3183077" cy="3179634"/>
            </a:xfrm>
          </p:grpSpPr>
          <p:cxnSp>
            <p:nvCxnSpPr>
              <p:cNvPr id="212" name="Straight Arrow Connector 211">
                <a:extLst>
                  <a:ext uri="{FF2B5EF4-FFF2-40B4-BE49-F238E27FC236}">
                    <a16:creationId xmlns:a16="http://schemas.microsoft.com/office/drawing/2014/main" id="{E3AC7537-8D26-14F3-688A-6566321238CE}"/>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24CAE603-D32C-14B8-5D0A-7EC983F5A2F0}"/>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8535ED5D-83F6-A92E-2937-26660801BF1D}"/>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5241EF4C-9A71-DE0E-C5F5-659F88E6B345}"/>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32F923B8-22C4-6DCA-3E33-60D41A7EA58F}"/>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938100B3-49F2-1ADC-5D3B-948A0456943F}"/>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8B4D7658-2DC5-171C-F3D2-E2F694DB7E14}"/>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8959C753-2B7E-D6F1-DC67-D636C5A93FBA}"/>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AC673E5-6B26-0DA9-5778-5BCE7113E255}"/>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75A68F-A276-4414-104A-F69246440F30}"/>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4B6CDF55-A568-8C2C-C431-1196AB393F0A}"/>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6D981ECE-88C9-1F7E-DBCD-8AFAAF2926EF}"/>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004CBD9A-1604-617E-365B-1556F6486794}"/>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E96D156-70B4-A52B-36A8-5EE54FC3AFCC}"/>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4C117DBE-E7C8-BC89-BDF8-24B31307D258}"/>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6037F4BB-D70A-A4AB-FE9D-1393D4B6D09F}"/>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CDF15A5F-6D30-B079-8946-7A55FDD479A0}"/>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42AA545A-17EF-422A-7114-819FEE814B65}"/>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F6EF9A71-0412-73B9-35CE-0A8ADC58BB39}"/>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1ED323AC-EEA2-6344-5CD9-744448B3FDD4}"/>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976011C8-8BA8-3513-FF68-DCF68834DC22}"/>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2F4DA1FA-A75B-026D-8C04-75B7272F642B}"/>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A6C36C63-76B4-A936-DFE1-E6774966B344}"/>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A253C2CD-AA72-7DF0-D795-18C11D934678}"/>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4" name="Straight Arrow Connector 203">
              <a:extLst>
                <a:ext uri="{FF2B5EF4-FFF2-40B4-BE49-F238E27FC236}">
                  <a16:creationId xmlns:a16="http://schemas.microsoft.com/office/drawing/2014/main" id="{E0DC2C98-4507-3AB4-DEA0-DDCE3EEAFF15}"/>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04A25962-BBED-47D9-7DF8-37F16D95D2C2}"/>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3C5CCEE5-F12B-99A3-EA50-DE5A9D812413}"/>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FB5C974B-6FA1-BC65-E46A-883401131A40}"/>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FCF99D97-C72D-7563-F19B-A5C6F96EC047}"/>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51EC8D62-3FD6-92C5-8E87-BE34F8C68DC4}"/>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B8ED34C1-57C5-F2F9-24A2-0F71BC648385}"/>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5809A54-E655-6995-50BF-AA07A1987089}"/>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41" name="Group 240">
            <a:extLst>
              <a:ext uri="{FF2B5EF4-FFF2-40B4-BE49-F238E27FC236}">
                <a16:creationId xmlns:a16="http://schemas.microsoft.com/office/drawing/2014/main" id="{A453716A-5EFE-6256-1B97-A30DA37ECAB6}"/>
              </a:ext>
            </a:extLst>
          </p:cNvPr>
          <p:cNvGrpSpPr/>
          <p:nvPr/>
        </p:nvGrpSpPr>
        <p:grpSpPr>
          <a:xfrm>
            <a:off x="10426345" y="1368041"/>
            <a:ext cx="1043371" cy="1114661"/>
            <a:chOff x="9017346" y="3690784"/>
            <a:chExt cx="1043371" cy="1114661"/>
          </a:xfrm>
        </p:grpSpPr>
        <p:grpSp>
          <p:nvGrpSpPr>
            <p:cNvPr id="242" name="Group 241">
              <a:extLst>
                <a:ext uri="{FF2B5EF4-FFF2-40B4-BE49-F238E27FC236}">
                  <a16:creationId xmlns:a16="http://schemas.microsoft.com/office/drawing/2014/main" id="{D58E98E3-A3F6-826E-47A2-3B12A4C117E1}"/>
                </a:ext>
              </a:extLst>
            </p:cNvPr>
            <p:cNvGrpSpPr/>
            <p:nvPr/>
          </p:nvGrpSpPr>
          <p:grpSpPr>
            <a:xfrm>
              <a:off x="9194816" y="3951295"/>
              <a:ext cx="749091" cy="563118"/>
              <a:chOff x="8500759" y="3246915"/>
              <a:chExt cx="749091" cy="563118"/>
            </a:xfrm>
          </p:grpSpPr>
          <p:sp>
            <p:nvSpPr>
              <p:cNvPr id="246" name="Parallelogram 245">
                <a:extLst>
                  <a:ext uri="{FF2B5EF4-FFF2-40B4-BE49-F238E27FC236}">
                    <a16:creationId xmlns:a16="http://schemas.microsoft.com/office/drawing/2014/main" id="{A33BFFAF-2B66-51CF-9B39-2699F2D5596F}"/>
                  </a:ext>
                </a:extLst>
              </p:cNvPr>
              <p:cNvSpPr/>
              <p:nvPr/>
            </p:nvSpPr>
            <p:spPr>
              <a:xfrm rot="1668758">
                <a:off x="8573513" y="3348728"/>
                <a:ext cx="676337" cy="358875"/>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Arrow Connector 246">
                <a:extLst>
                  <a:ext uri="{FF2B5EF4-FFF2-40B4-BE49-F238E27FC236}">
                    <a16:creationId xmlns:a16="http://schemas.microsoft.com/office/drawing/2014/main" id="{1F5F3A5C-9250-90CD-E03D-58C7CA091045}"/>
                  </a:ext>
                </a:extLst>
              </p:cNvPr>
              <p:cNvCxnSpPr>
                <a:cxnSpLocks/>
                <a:stCxn id="249" idx="7"/>
              </p:cNvCxnSpPr>
              <p:nvPr/>
            </p:nvCxnSpPr>
            <p:spPr>
              <a:xfrm flipV="1">
                <a:off x="8558598" y="3246915"/>
                <a:ext cx="214756" cy="25992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5BA7A91C-1EFC-F6BF-B307-6FC3A74ADD68}"/>
                  </a:ext>
                </a:extLst>
              </p:cNvPr>
              <p:cNvCxnSpPr>
                <a:cxnSpLocks/>
              </p:cNvCxnSpPr>
              <p:nvPr/>
            </p:nvCxnSpPr>
            <p:spPr>
              <a:xfrm>
                <a:off x="8555422" y="3550107"/>
                <a:ext cx="496466" cy="25992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9" name="Oval 248">
                <a:extLst>
                  <a:ext uri="{FF2B5EF4-FFF2-40B4-BE49-F238E27FC236}">
                    <a16:creationId xmlns:a16="http://schemas.microsoft.com/office/drawing/2014/main" id="{DE2774AB-BABF-FD3C-6D66-7EE910DD288F}"/>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ED473032-A54C-5A8A-5BBE-FB28219A419F}"/>
                    </a:ext>
                  </a:extLst>
                </p:cNvPr>
                <p:cNvSpPr txBox="1"/>
                <p:nvPr/>
              </p:nvSpPr>
              <p:spPr>
                <a:xfrm rot="1475939">
                  <a:off x="9154052" y="4282225"/>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243" name="TextBox 242">
                  <a:extLst>
                    <a:ext uri="{FF2B5EF4-FFF2-40B4-BE49-F238E27FC236}">
                      <a16:creationId xmlns:a16="http://schemas.microsoft.com/office/drawing/2014/main" id="{ED473032-A54C-5A8A-5BBE-FB28219A419F}"/>
                    </a:ext>
                  </a:extLst>
                </p:cNvPr>
                <p:cNvSpPr txBox="1">
                  <a:spLocks noRot="1" noChangeAspect="1" noMove="1" noResize="1" noEditPoints="1" noAdjustHandles="1" noChangeArrowheads="1" noChangeShapeType="1" noTextEdit="1"/>
                </p:cNvSpPr>
                <p:nvPr/>
              </p:nvSpPr>
              <p:spPr>
                <a:xfrm rot="1475939">
                  <a:off x="9154052" y="4282225"/>
                  <a:ext cx="541430" cy="52322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93ABC70A-0589-E27F-7A5A-7409542827D7}"/>
                    </a:ext>
                  </a:extLst>
                </p:cNvPr>
                <p:cNvSpPr txBox="1"/>
                <p:nvPr/>
              </p:nvSpPr>
              <p:spPr>
                <a:xfrm rot="1434687">
                  <a:off x="9017346" y="3690784"/>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244" name="TextBox 243">
                  <a:extLst>
                    <a:ext uri="{FF2B5EF4-FFF2-40B4-BE49-F238E27FC236}">
                      <a16:creationId xmlns:a16="http://schemas.microsoft.com/office/drawing/2014/main" id="{93ABC70A-0589-E27F-7A5A-7409542827D7}"/>
                    </a:ext>
                  </a:extLst>
                </p:cNvPr>
                <p:cNvSpPr txBox="1">
                  <a:spLocks noRot="1" noChangeAspect="1" noMove="1" noResize="1" noEditPoints="1" noAdjustHandles="1" noChangeArrowheads="1" noChangeShapeType="1" noTextEdit="1"/>
                </p:cNvSpPr>
                <p:nvPr/>
              </p:nvSpPr>
              <p:spPr>
                <a:xfrm rot="1434687">
                  <a:off x="9017346" y="3690784"/>
                  <a:ext cx="472502" cy="52322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5" name="TextBox 244">
                  <a:extLst>
                    <a:ext uri="{FF2B5EF4-FFF2-40B4-BE49-F238E27FC236}">
                      <a16:creationId xmlns:a16="http://schemas.microsoft.com/office/drawing/2014/main" id="{FF6DC506-1EEF-EFEF-77B1-DE46F5CFCAE2}"/>
                    </a:ext>
                  </a:extLst>
                </p:cNvPr>
                <p:cNvSpPr txBox="1"/>
                <p:nvPr/>
              </p:nvSpPr>
              <p:spPr>
                <a:xfrm rot="1561037">
                  <a:off x="9246520" y="4074770"/>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p:sp>
              <p:nvSpPr>
                <p:cNvPr id="245" name="TextBox 244">
                  <a:extLst>
                    <a:ext uri="{FF2B5EF4-FFF2-40B4-BE49-F238E27FC236}">
                      <a16:creationId xmlns:a16="http://schemas.microsoft.com/office/drawing/2014/main" id="{FF6DC506-1EEF-EFEF-77B1-DE46F5CFCAE2}"/>
                    </a:ext>
                  </a:extLst>
                </p:cNvPr>
                <p:cNvSpPr txBox="1">
                  <a:spLocks noRot="1" noChangeAspect="1" noMove="1" noResize="1" noEditPoints="1" noAdjustHandles="1" noChangeArrowheads="1" noChangeShapeType="1" noTextEdit="1"/>
                </p:cNvSpPr>
                <p:nvPr/>
              </p:nvSpPr>
              <p:spPr>
                <a:xfrm rot="1561037">
                  <a:off x="9246520" y="4074770"/>
                  <a:ext cx="814197" cy="307777"/>
                </a:xfrm>
                <a:prstGeom prst="rect">
                  <a:avLst/>
                </a:prstGeom>
                <a:blipFill>
                  <a:blip r:embed="rId17"/>
                  <a:stretch>
                    <a:fillRect/>
                  </a:stretch>
                </a:blipFill>
              </p:spPr>
              <p:txBody>
                <a:bodyPr/>
                <a:lstStyle/>
                <a:p>
                  <a:r>
                    <a:rPr lang="en-US">
                      <a:noFill/>
                    </a:rPr>
                    <a:t> </a:t>
                  </a:r>
                </a:p>
              </p:txBody>
            </p:sp>
          </mc:Fallback>
        </mc:AlternateContent>
      </p:grpSp>
      <p:grpSp>
        <p:nvGrpSpPr>
          <p:cNvPr id="250" name="Group 249">
            <a:extLst>
              <a:ext uri="{FF2B5EF4-FFF2-40B4-BE49-F238E27FC236}">
                <a16:creationId xmlns:a16="http://schemas.microsoft.com/office/drawing/2014/main" id="{DA839AAB-8467-4E4E-403E-6AC2A3EACEFF}"/>
              </a:ext>
            </a:extLst>
          </p:cNvPr>
          <p:cNvGrpSpPr/>
          <p:nvPr/>
        </p:nvGrpSpPr>
        <p:grpSpPr>
          <a:xfrm>
            <a:off x="9629102" y="2399053"/>
            <a:ext cx="1377713" cy="1052913"/>
            <a:chOff x="6050403" y="4093609"/>
            <a:chExt cx="1377713" cy="1052913"/>
          </a:xfrm>
        </p:grpSpPr>
        <p:grpSp>
          <p:nvGrpSpPr>
            <p:cNvPr id="251" name="Group 250">
              <a:extLst>
                <a:ext uri="{FF2B5EF4-FFF2-40B4-BE49-F238E27FC236}">
                  <a16:creationId xmlns:a16="http://schemas.microsoft.com/office/drawing/2014/main" id="{902773E4-C440-4615-6EDF-49FA3DFAC953}"/>
                </a:ext>
              </a:extLst>
            </p:cNvPr>
            <p:cNvGrpSpPr/>
            <p:nvPr/>
          </p:nvGrpSpPr>
          <p:grpSpPr>
            <a:xfrm>
              <a:off x="6050403" y="4338724"/>
              <a:ext cx="1021128" cy="489752"/>
              <a:chOff x="7084022" y="4336764"/>
              <a:chExt cx="1021128" cy="489752"/>
            </a:xfrm>
          </p:grpSpPr>
          <p:sp>
            <p:nvSpPr>
              <p:cNvPr id="255" name="Parallelogram 254">
                <a:extLst>
                  <a:ext uri="{FF2B5EF4-FFF2-40B4-BE49-F238E27FC236}">
                    <a16:creationId xmlns:a16="http://schemas.microsoft.com/office/drawing/2014/main" id="{E774C00E-5B8F-CCC1-98B6-2D1514C74893}"/>
                  </a:ext>
                </a:extLst>
              </p:cNvPr>
              <p:cNvSpPr/>
              <p:nvPr/>
            </p:nvSpPr>
            <p:spPr>
              <a:xfrm rot="20603129" flipH="1">
                <a:off x="7084022" y="4460955"/>
                <a:ext cx="964002" cy="246052"/>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6" name="Straight Arrow Connector 255">
                <a:extLst>
                  <a:ext uri="{FF2B5EF4-FFF2-40B4-BE49-F238E27FC236}">
                    <a16:creationId xmlns:a16="http://schemas.microsoft.com/office/drawing/2014/main" id="{432F569E-E1CC-B44A-2254-DEF4805A7C1E}"/>
                  </a:ext>
                </a:extLst>
              </p:cNvPr>
              <p:cNvCxnSpPr>
                <a:cxnSpLocks/>
              </p:cNvCxnSpPr>
              <p:nvPr/>
            </p:nvCxnSpPr>
            <p:spPr>
              <a:xfrm flipH="1" flipV="1">
                <a:off x="7934326" y="4336764"/>
                <a:ext cx="114573" cy="214073"/>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9F330E62-54B5-D77B-EDF1-5B3E86C87F70}"/>
                  </a:ext>
                </a:extLst>
              </p:cNvPr>
              <p:cNvCxnSpPr>
                <a:cxnSpLocks/>
              </p:cNvCxnSpPr>
              <p:nvPr/>
            </p:nvCxnSpPr>
            <p:spPr>
              <a:xfrm flipH="1">
                <a:off x="7190022" y="4574845"/>
                <a:ext cx="847365" cy="251671"/>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8" name="Oval 257">
                <a:extLst>
                  <a:ext uri="{FF2B5EF4-FFF2-40B4-BE49-F238E27FC236}">
                    <a16:creationId xmlns:a16="http://schemas.microsoft.com/office/drawing/2014/main" id="{AC581BF1-B0BC-D89D-FEC6-92A1C5C3E8C3}"/>
                  </a:ext>
                </a:extLst>
              </p:cNvPr>
              <p:cNvSpPr>
                <a:spLocks noChangeAspect="1"/>
              </p:cNvSpPr>
              <p:nvPr/>
            </p:nvSpPr>
            <p:spPr>
              <a:xfrm>
                <a:off x="8037387" y="4541876"/>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252" name="TextBox 251">
                  <a:extLst>
                    <a:ext uri="{FF2B5EF4-FFF2-40B4-BE49-F238E27FC236}">
                      <a16:creationId xmlns:a16="http://schemas.microsoft.com/office/drawing/2014/main" id="{FDA1FE6F-EF4B-DB7C-2DC1-F5BAC7A2AC46}"/>
                    </a:ext>
                  </a:extLst>
                </p:cNvPr>
                <p:cNvSpPr txBox="1"/>
                <p:nvPr/>
              </p:nvSpPr>
              <p:spPr>
                <a:xfrm rot="20176421">
                  <a:off x="6427222" y="4623302"/>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p:sp>
              <p:nvSpPr>
                <p:cNvPr id="252" name="TextBox 251">
                  <a:extLst>
                    <a:ext uri="{FF2B5EF4-FFF2-40B4-BE49-F238E27FC236}">
                      <a16:creationId xmlns:a16="http://schemas.microsoft.com/office/drawing/2014/main" id="{FDA1FE6F-EF4B-DB7C-2DC1-F5BAC7A2AC46}"/>
                    </a:ext>
                  </a:extLst>
                </p:cNvPr>
                <p:cNvSpPr txBox="1">
                  <a:spLocks noRot="1" noChangeAspect="1" noMove="1" noResize="1" noEditPoints="1" noAdjustHandles="1" noChangeArrowheads="1" noChangeShapeType="1" noTextEdit="1"/>
                </p:cNvSpPr>
                <p:nvPr/>
              </p:nvSpPr>
              <p:spPr>
                <a:xfrm rot="20176421">
                  <a:off x="6427222" y="4623302"/>
                  <a:ext cx="472501" cy="52322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3" name="TextBox 252">
                  <a:extLst>
                    <a:ext uri="{FF2B5EF4-FFF2-40B4-BE49-F238E27FC236}">
                      <a16:creationId xmlns:a16="http://schemas.microsoft.com/office/drawing/2014/main" id="{249F80A8-3E4E-0720-812E-35536995BE67}"/>
                    </a:ext>
                  </a:extLst>
                </p:cNvPr>
                <p:cNvSpPr txBox="1"/>
                <p:nvPr/>
              </p:nvSpPr>
              <p:spPr>
                <a:xfrm rot="19800302">
                  <a:off x="6886686" y="4093609"/>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𝑤</m:t>
                            </m:r>
                          </m:e>
                        </m:acc>
                      </m:oMath>
                    </m:oMathPara>
                  </a14:m>
                  <a:endParaRPr lang="en-US" sz="2800" dirty="0"/>
                </a:p>
              </p:txBody>
            </p:sp>
          </mc:Choice>
          <mc:Fallback>
            <p:sp>
              <p:nvSpPr>
                <p:cNvPr id="253" name="TextBox 252">
                  <a:extLst>
                    <a:ext uri="{FF2B5EF4-FFF2-40B4-BE49-F238E27FC236}">
                      <a16:creationId xmlns:a16="http://schemas.microsoft.com/office/drawing/2014/main" id="{249F80A8-3E4E-0720-812E-35536995BE67}"/>
                    </a:ext>
                  </a:extLst>
                </p:cNvPr>
                <p:cNvSpPr txBox="1">
                  <a:spLocks noRot="1" noChangeAspect="1" noMove="1" noResize="1" noEditPoints="1" noAdjustHandles="1" noChangeArrowheads="1" noChangeShapeType="1" noTextEdit="1"/>
                </p:cNvSpPr>
                <p:nvPr/>
              </p:nvSpPr>
              <p:spPr>
                <a:xfrm rot="19800302">
                  <a:off x="6886686" y="4093609"/>
                  <a:ext cx="541430" cy="523220"/>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TextBox 253">
                  <a:extLst>
                    <a:ext uri="{FF2B5EF4-FFF2-40B4-BE49-F238E27FC236}">
                      <a16:creationId xmlns:a16="http://schemas.microsoft.com/office/drawing/2014/main" id="{2B4A3200-25D0-3D80-1FBA-0624A750C467}"/>
                    </a:ext>
                  </a:extLst>
                </p:cNvPr>
                <p:cNvSpPr txBox="1"/>
                <p:nvPr/>
              </p:nvSpPr>
              <p:spPr>
                <a:xfrm rot="20398334">
                  <a:off x="6288479" y="4298303"/>
                  <a:ext cx="535596"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𝜔</m:t>
                            </m:r>
                          </m:e>
                        </m:acc>
                      </m:oMath>
                    </m:oMathPara>
                  </a14:m>
                  <a:endParaRPr lang="en-US" sz="2800" dirty="0"/>
                </a:p>
              </p:txBody>
            </p:sp>
          </mc:Choice>
          <mc:Fallback xmlns="">
            <p:sp>
              <p:nvSpPr>
                <p:cNvPr id="254" name="TextBox 253">
                  <a:extLst>
                    <a:ext uri="{FF2B5EF4-FFF2-40B4-BE49-F238E27FC236}">
                      <a16:creationId xmlns:a16="http://schemas.microsoft.com/office/drawing/2014/main" id="{2B4A3200-25D0-3D80-1FBA-0624A750C467}"/>
                    </a:ext>
                  </a:extLst>
                </p:cNvPr>
                <p:cNvSpPr txBox="1">
                  <a:spLocks noRot="1" noChangeAspect="1" noMove="1" noResize="1" noEditPoints="1" noAdjustHandles="1" noChangeArrowheads="1" noChangeShapeType="1" noTextEdit="1"/>
                </p:cNvSpPr>
                <p:nvPr/>
              </p:nvSpPr>
              <p:spPr>
                <a:xfrm rot="20398334">
                  <a:off x="6288479" y="4298303"/>
                  <a:ext cx="535596" cy="523220"/>
                </a:xfrm>
                <a:prstGeom prst="rect">
                  <a:avLst/>
                </a:prstGeom>
                <a:blipFill>
                  <a:blip r:embed="rId20"/>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82A4AD9-D718-FFF7-D801-5B818A43D2E8}"/>
                  </a:ext>
                </a:extLst>
              </p:cNvPr>
              <p:cNvSpPr txBox="1"/>
              <p:nvPr/>
            </p:nvSpPr>
            <p:spPr>
              <a:xfrm>
                <a:off x="4603443" y="2481489"/>
                <a:ext cx="4260717" cy="59362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i="1" smtClean="0">
                              <a:latin typeface="Cambria Math" panose="02040503050406030204" pitchFamily="18" charset="0"/>
                            </a:rPr>
                          </m:ctrlPr>
                        </m:sSupPr>
                        <m:e>
                          <m:r>
                            <a:rPr lang="en-US" sz="3200" i="1">
                              <a:latin typeface="Cambria Math" panose="02040503050406030204" pitchFamily="18" charset="0"/>
                            </a:rPr>
                            <m:t>𝑣</m:t>
                          </m:r>
                        </m:e>
                        <m:sup>
                          <m:r>
                            <a:rPr lang="en-US" sz="3200" i="1">
                              <a:latin typeface="Cambria Math" panose="02040503050406030204" pitchFamily="18" charset="0"/>
                            </a:rPr>
                            <m:t>𝑎</m:t>
                          </m:r>
                        </m:sup>
                      </m:sSup>
                      <m:sSub>
                        <m:sSubPr>
                          <m:ctrlPr>
                            <a:rPr lang="en-US" sz="3200" i="1">
                              <a:latin typeface="Cambria Math" panose="02040503050406030204" pitchFamily="18" charset="0"/>
                            </a:rPr>
                          </m:ctrlPr>
                        </m:sSubPr>
                        <m:e>
                          <m:r>
                            <a:rPr lang="en-US" sz="3200" b="0" i="1" smtClean="0">
                              <a:latin typeface="Cambria Math" panose="02040503050406030204" pitchFamily="18" charset="0"/>
                            </a:rPr>
                            <m:t>𝜔</m:t>
                          </m:r>
                        </m:e>
                        <m:sub>
                          <m:r>
                            <a:rPr lang="en-US" sz="3200" i="1">
                              <a:latin typeface="Cambria Math" panose="02040503050406030204" pitchFamily="18" charset="0"/>
                            </a:rPr>
                            <m:t>𝑎𝑏</m:t>
                          </m:r>
                          <m:r>
                            <a:rPr lang="en-US" sz="3200" i="1">
                              <a:latin typeface="Cambria Math" panose="02040503050406030204" pitchFamily="18" charset="0"/>
                            </a:rPr>
                            <m:t> </m:t>
                          </m:r>
                        </m:sub>
                      </m:sSub>
                      <m:sSup>
                        <m:sSupPr>
                          <m:ctrlPr>
                            <a:rPr lang="en-US" sz="3200" i="1">
                              <a:latin typeface="Cambria Math" panose="02040503050406030204" pitchFamily="18" charset="0"/>
                            </a:rPr>
                          </m:ctrlPr>
                        </m:sSupPr>
                        <m:e>
                          <m:r>
                            <a:rPr lang="en-US" sz="3200" i="1">
                              <a:latin typeface="Cambria Math" panose="02040503050406030204" pitchFamily="18" charset="0"/>
                            </a:rPr>
                            <m:t>𝑤</m:t>
                          </m:r>
                        </m:e>
                        <m:sup>
                          <m:r>
                            <a:rPr lang="en-US" sz="3200" i="1">
                              <a:latin typeface="Cambria Math" panose="02040503050406030204" pitchFamily="18" charset="0"/>
                            </a:rPr>
                            <m:t>𝑏</m:t>
                          </m:r>
                        </m:sup>
                      </m:sSup>
                      <m:r>
                        <a:rPr lang="en-US" sz="3200" b="0" i="1" smtClean="0">
                          <a:latin typeface="Cambria Math" panose="02040503050406030204" pitchFamily="18" charset="0"/>
                        </a:rPr>
                        <m:t>=</m:t>
                      </m:r>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𝑣</m:t>
                              </m:r>
                            </m:e>
                          </m:acc>
                        </m:e>
                        <m:sup>
                          <m:r>
                            <a:rPr lang="en-US" sz="3200" b="0" i="1" smtClean="0">
                              <a:latin typeface="Cambria Math" panose="02040503050406030204" pitchFamily="18" charset="0"/>
                            </a:rPr>
                            <m:t>𝑐</m:t>
                          </m:r>
                        </m:sup>
                      </m:sSup>
                      <m:sSub>
                        <m:sSubPr>
                          <m:ctrlPr>
                            <a:rPr lang="en-US" sz="3200" i="1">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𝑐𝑑</m:t>
                          </m:r>
                          <m:r>
                            <a:rPr lang="en-US" sz="3200" i="1">
                              <a:latin typeface="Cambria Math" panose="02040503050406030204" pitchFamily="18" charset="0"/>
                            </a:rPr>
                            <m:t> </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𝑤</m:t>
                              </m:r>
                            </m:e>
                          </m:acc>
                        </m:e>
                        <m:sup>
                          <m:r>
                            <a:rPr lang="en-US" sz="3200" b="0" i="1" smtClean="0">
                              <a:latin typeface="Cambria Math" panose="02040503050406030204" pitchFamily="18" charset="0"/>
                            </a:rPr>
                            <m:t>𝑑</m:t>
                          </m:r>
                        </m:sup>
                      </m:sSup>
                    </m:oMath>
                  </m:oMathPara>
                </a14:m>
                <a:endParaRPr lang="en-US" sz="3200" dirty="0"/>
              </a:p>
            </p:txBody>
          </p:sp>
        </mc:Choice>
        <mc:Fallback>
          <p:sp>
            <p:nvSpPr>
              <p:cNvPr id="4" name="TextBox 3">
                <a:extLst>
                  <a:ext uri="{FF2B5EF4-FFF2-40B4-BE49-F238E27FC236}">
                    <a16:creationId xmlns:a16="http://schemas.microsoft.com/office/drawing/2014/main" id="{682A4AD9-D718-FFF7-D801-5B818A43D2E8}"/>
                  </a:ext>
                </a:extLst>
              </p:cNvPr>
              <p:cNvSpPr txBox="1">
                <a:spLocks noRot="1" noChangeAspect="1" noMove="1" noResize="1" noEditPoints="1" noAdjustHandles="1" noChangeArrowheads="1" noChangeShapeType="1" noTextEdit="1"/>
              </p:cNvSpPr>
              <p:nvPr/>
            </p:nvSpPr>
            <p:spPr>
              <a:xfrm>
                <a:off x="4603443" y="2481489"/>
                <a:ext cx="4260717" cy="593624"/>
              </a:xfrm>
              <a:prstGeom prst="rect">
                <a:avLst/>
              </a:prstGeom>
              <a:blipFill>
                <a:blip r:embed="rId2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39276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21</a:t>
            </a:fld>
            <a:endParaRPr lang="en-US"/>
          </a:p>
        </p:txBody>
      </p:sp>
      <p:sp>
        <p:nvSpPr>
          <p:cNvPr id="4" name="TextBox 3">
            <a:extLst>
              <a:ext uri="{FF2B5EF4-FFF2-40B4-BE49-F238E27FC236}">
                <a16:creationId xmlns:a16="http://schemas.microsoft.com/office/drawing/2014/main" id="{41F35C94-1FDD-8F41-5A1B-B2F98A79A172}"/>
              </a:ext>
            </a:extLst>
          </p:cNvPr>
          <p:cNvSpPr txBox="1"/>
          <p:nvPr/>
        </p:nvSpPr>
        <p:spPr>
          <a:xfrm>
            <a:off x="381747" y="245865"/>
            <a:ext cx="11172226" cy="523220"/>
          </a:xfrm>
          <a:prstGeom prst="rect">
            <a:avLst/>
          </a:prstGeom>
          <a:noFill/>
        </p:spPr>
        <p:txBody>
          <a:bodyPr wrap="none" rtlCol="0">
            <a:spAutoFit/>
          </a:bodyPr>
          <a:lstStyle/>
          <a:p>
            <a:pPr algn="ctr"/>
            <a:r>
              <a:rPr lang="en-US" sz="2800" dirty="0"/>
              <a:t>It is also useful to look more closely at the definition of the Poisson bracket: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2731197" y="1166177"/>
                <a:ext cx="6552435" cy="105099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𝑔</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𝑓</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𝑓</m:t>
                                </m:r>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𝑔</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𝑔</m:t>
                                </m:r>
                              </m:e>
                            </m:mr>
                          </m:m>
                        </m:e>
                      </m:d>
                    </m:oMath>
                  </m:oMathPara>
                </a14:m>
                <a:endParaRPr lang="en-US" sz="28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2731197" y="1166177"/>
                <a:ext cx="6552435" cy="105099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9BE1D70-77E9-EC2E-763D-FC3DB808929D}"/>
                  </a:ext>
                </a:extLst>
              </p:cNvPr>
              <p:cNvSpPr txBox="1"/>
              <p:nvPr/>
            </p:nvSpPr>
            <p:spPr>
              <a:xfrm>
                <a:off x="518796" y="2538920"/>
                <a:ext cx="11137601" cy="530915"/>
              </a:xfrm>
              <a:prstGeom prst="rect">
                <a:avLst/>
              </a:prstGeom>
              <a:noFill/>
            </p:spPr>
            <p:txBody>
              <a:bodyPr wrap="none" rtlCol="0">
                <a:spAutoFit/>
              </a:bodyPr>
              <a:lstStyle/>
              <a:p>
                <a:pPr algn="ctr"/>
                <a:r>
                  <a:rPr lang="en-US" sz="2800" dirty="0"/>
                  <a:t>We can express the Poisson bracket:</a:t>
                </a:r>
                <a14:m>
                  <m:oMath xmlns:m="http://schemas.openxmlformats.org/officeDocument/2006/math">
                    <m:r>
                      <m:rPr>
                        <m:nor/>
                      </m:rPr>
                      <a:rPr lang="en-US" sz="2800" dirty="0"/>
                      <m:t> </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𝑏𝑎</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oMath>
                </a14:m>
                <a:endParaRPr lang="en-US" sz="2800" dirty="0"/>
              </a:p>
            </p:txBody>
          </p:sp>
        </mc:Choice>
        <mc:Fallback xmlns="">
          <p:sp>
            <p:nvSpPr>
              <p:cNvPr id="8" name="TextBox 7">
                <a:extLst>
                  <a:ext uri="{FF2B5EF4-FFF2-40B4-BE49-F238E27FC236}">
                    <a16:creationId xmlns:a16="http://schemas.microsoft.com/office/drawing/2014/main" id="{89BE1D70-77E9-EC2E-763D-FC3DB808929D}"/>
                  </a:ext>
                </a:extLst>
              </p:cNvPr>
              <p:cNvSpPr txBox="1">
                <a:spLocks noRot="1" noChangeAspect="1" noMove="1" noResize="1" noEditPoints="1" noAdjustHandles="1" noChangeArrowheads="1" noChangeShapeType="1" noTextEdit="1"/>
              </p:cNvSpPr>
              <p:nvPr/>
            </p:nvSpPr>
            <p:spPr>
              <a:xfrm>
                <a:off x="518796" y="2538920"/>
                <a:ext cx="11137601" cy="530915"/>
              </a:xfrm>
              <a:prstGeom prst="rect">
                <a:avLst/>
              </a:prstGeom>
              <a:blipFill>
                <a:blip r:embed="rId3"/>
                <a:stretch>
                  <a:fillRect l="-602" t="-9091" b="-306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52D29F-22B8-BE66-6847-1F8E6664EC18}"/>
                  </a:ext>
                </a:extLst>
              </p:cNvPr>
              <p:cNvSpPr txBox="1"/>
              <p:nvPr/>
            </p:nvSpPr>
            <p:spPr>
              <a:xfrm>
                <a:off x="1409830" y="3465771"/>
                <a:ext cx="9090054" cy="859210"/>
              </a:xfrm>
              <a:prstGeom prst="rect">
                <a:avLst/>
              </a:prstGeom>
              <a:noFill/>
            </p:spPr>
            <p:txBody>
              <a:bodyPr wrap="none" rtlCol="0">
                <a:spAutoFit/>
              </a:bodyPr>
              <a:lstStyle/>
              <a:p>
                <a:pPr algn="ctr"/>
                <a:r>
                  <a:rPr lang="en-US" sz="2800" dirty="0"/>
                  <a:t>Where</a:t>
                </a:r>
                <a14:m>
                  <m:oMath xmlns:m="http://schemas.openxmlformats.org/officeDocument/2006/math">
                    <m:r>
                      <m:rPr>
                        <m:nor/>
                      </m:rPr>
                      <a:rPr lang="en-US" sz="2800" dirty="0"/>
                      <m:t> </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𝑞𝑞</m:t>
                                  </m:r>
                                </m:sup>
                              </m:sSup>
                            </m:e>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𝑞𝑝</m:t>
                                  </m:r>
                                </m:sup>
                              </m:sSup>
                            </m:e>
                          </m:mr>
                          <m:mr>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𝑝𝑞</m:t>
                                  </m:r>
                                </m:sup>
                              </m:sSup>
                            </m:e>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𝑝𝑝</m:t>
                                  </m:r>
                                </m:sup>
                              </m:sSup>
                            </m:e>
                          </m:mr>
                        </m:m>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0</m:t>
                              </m:r>
                            </m:e>
                            <m:e>
                              <m:r>
                                <a:rPr lang="en-US" sz="2800" i="1">
                                  <a:latin typeface="Cambria Math" panose="02040503050406030204" pitchFamily="18" charset="0"/>
                                </a:rPr>
                                <m:t>−1</m:t>
                              </m:r>
                            </m:e>
                          </m:mr>
                          <m:mr>
                            <m:e>
                              <m:r>
                                <a:rPr lang="en-US" sz="2800" i="1">
                                  <a:latin typeface="Cambria Math" panose="02040503050406030204" pitchFamily="18" charset="0"/>
                                </a:rPr>
                                <m:t>1</m:t>
                              </m:r>
                            </m:e>
                            <m:e>
                              <m:r>
                                <a:rPr lang="en-US" sz="2800" i="1">
                                  <a:latin typeface="Cambria Math" panose="02040503050406030204" pitchFamily="18" charset="0"/>
                                </a:rPr>
                                <m:t>0</m:t>
                              </m:r>
                            </m:e>
                          </m:mr>
                        </m:m>
                      </m:e>
                    </m:d>
                    <m:r>
                      <m:rPr>
                        <m:nor/>
                      </m:rPr>
                      <a:rPr lang="en-US" sz="2800" dirty="0" smtClean="0"/>
                      <m:t> </m:t>
                    </m:r>
                  </m:oMath>
                </a14:m>
                <a:r>
                  <a:rPr lang="en-US" sz="2800" dirty="0"/>
                  <a:t>is the inverse of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𝜔</m:t>
                        </m:r>
                      </m:e>
                      <m:sub>
                        <m:r>
                          <a:rPr lang="en-US" sz="2800" i="1">
                            <a:latin typeface="Cambria Math" panose="02040503050406030204" pitchFamily="18" charset="0"/>
                          </a:rPr>
                          <m:t>𝑎𝑏</m:t>
                        </m:r>
                      </m:sub>
                    </m:sSub>
                  </m:oMath>
                </a14:m>
                <a:endParaRPr lang="en-US" sz="2800" dirty="0"/>
              </a:p>
            </p:txBody>
          </p:sp>
        </mc:Choice>
        <mc:Fallback xmlns="">
          <p:sp>
            <p:nvSpPr>
              <p:cNvPr id="9" name="TextBox 8">
                <a:extLst>
                  <a:ext uri="{FF2B5EF4-FFF2-40B4-BE49-F238E27FC236}">
                    <a16:creationId xmlns:a16="http://schemas.microsoft.com/office/drawing/2014/main" id="{5152D29F-22B8-BE66-6847-1F8E6664EC18}"/>
                  </a:ext>
                </a:extLst>
              </p:cNvPr>
              <p:cNvSpPr txBox="1">
                <a:spLocks noRot="1" noChangeAspect="1" noMove="1" noResize="1" noEditPoints="1" noAdjustHandles="1" noChangeArrowheads="1" noChangeShapeType="1" noTextEdit="1"/>
              </p:cNvSpPr>
              <p:nvPr/>
            </p:nvSpPr>
            <p:spPr>
              <a:xfrm>
                <a:off x="1409830" y="3465771"/>
                <a:ext cx="9090054" cy="859210"/>
              </a:xfrm>
              <a:prstGeom prst="rect">
                <a:avLst/>
              </a:prstGeom>
              <a:blipFill>
                <a:blip r:embed="rId4"/>
                <a:stretch>
                  <a:fillRect l="-872" b="-142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A1A436F9-E903-F701-FCDD-8094069F35DD}"/>
              </a:ext>
            </a:extLst>
          </p:cNvPr>
          <p:cNvSpPr txBox="1"/>
          <p:nvPr/>
        </p:nvSpPr>
        <p:spPr>
          <a:xfrm>
            <a:off x="973630" y="4454949"/>
            <a:ext cx="7650941" cy="769441"/>
          </a:xfrm>
          <a:prstGeom prst="rect">
            <a:avLst/>
          </a:prstGeom>
          <a:noFill/>
        </p:spPr>
        <p:txBody>
          <a:bodyPr wrap="none" rtlCol="0">
            <a:spAutoFit/>
          </a:bodyPr>
          <a:lstStyle/>
          <a:p>
            <a:pPr algn="ctr"/>
            <a:r>
              <a:rPr lang="en-US" sz="4400" dirty="0">
                <a:solidFill>
                  <a:schemeClr val="accent6">
                    <a:lumMod val="75000"/>
                  </a:schemeClr>
                </a:solidFill>
              </a:rPr>
              <a:t>The evolution leaves the Poisson</a:t>
            </a:r>
          </a:p>
        </p:txBody>
      </p:sp>
      <p:sp>
        <p:nvSpPr>
          <p:cNvPr id="6" name="TextBox 5">
            <a:extLst>
              <a:ext uri="{FF2B5EF4-FFF2-40B4-BE49-F238E27FC236}">
                <a16:creationId xmlns:a16="http://schemas.microsoft.com/office/drawing/2014/main" id="{A80FA4C3-7A3F-E108-A02C-46DFE1BD6F46}"/>
              </a:ext>
            </a:extLst>
          </p:cNvPr>
          <p:cNvSpPr txBox="1"/>
          <p:nvPr/>
        </p:nvSpPr>
        <p:spPr>
          <a:xfrm>
            <a:off x="1705720" y="5098575"/>
            <a:ext cx="6186758" cy="769441"/>
          </a:xfrm>
          <a:prstGeom prst="rect">
            <a:avLst/>
          </a:prstGeom>
          <a:noFill/>
        </p:spPr>
        <p:txBody>
          <a:bodyPr wrap="none" rtlCol="0">
            <a:spAutoFit/>
          </a:bodyPr>
          <a:lstStyle/>
          <a:p>
            <a:pPr algn="ctr"/>
            <a:r>
              <a:rPr lang="en-US" sz="4400" dirty="0">
                <a:solidFill>
                  <a:schemeClr val="accent6">
                    <a:lumMod val="75000"/>
                  </a:schemeClr>
                </a:solidFill>
              </a:rPr>
              <a:t>brackets invariant (DI-POI)</a:t>
            </a:r>
          </a:p>
        </p:txBody>
      </p:sp>
    </p:spTree>
    <p:extLst>
      <p:ext uri="{BB962C8B-B14F-4D97-AF65-F5344CB8AC3E}">
        <p14:creationId xmlns:p14="http://schemas.microsoft.com/office/powerpoint/2010/main" val="1060826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22</a:t>
            </a:fld>
            <a:endParaRPr lang="en-US"/>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8128167" y="124495"/>
                <a:ext cx="4004109" cy="584775"/>
              </a:xfrm>
              <a:prstGeom prst="rect">
                <a:avLst/>
              </a:prstGeom>
              <a:noFill/>
            </p:spPr>
            <p:txBody>
              <a:bodyPr wrap="non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a:t>
                </a:r>
              </a:p>
              <a:p>
                <a:r>
                  <a:rPr lang="en-US" sz="1600" dirty="0"/>
                  <a:t>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8128167" y="124495"/>
                <a:ext cx="4004109" cy="584775"/>
              </a:xfrm>
              <a:prstGeom prst="rect">
                <a:avLst/>
              </a:prstGeom>
              <a:blipFill>
                <a:blip r:embed="rId2"/>
                <a:stretch>
                  <a:fillRect l="-761" t="-3125" b="-12500"/>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FA04F64B-2072-BD9D-F586-BDFC341F9A98}"/>
              </a:ext>
            </a:extLst>
          </p:cNvPr>
          <p:cNvSpPr txBox="1"/>
          <p:nvPr/>
        </p:nvSpPr>
        <p:spPr>
          <a:xfrm>
            <a:off x="398600" y="971219"/>
            <a:ext cx="8395312" cy="523220"/>
          </a:xfrm>
          <a:prstGeom prst="rect">
            <a:avLst/>
          </a:prstGeom>
          <a:noFill/>
        </p:spPr>
        <p:txBody>
          <a:bodyPr wrap="none" rtlCol="0">
            <a:spAutoFit/>
          </a:bodyPr>
          <a:lstStyle/>
          <a:p>
            <a:pPr algn="ctr"/>
            <a:r>
              <a:rPr lang="en-US" sz="2800" dirty="0"/>
              <a:t>We can express the flow through the displacement field:</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FE026-7334-EB87-0241-A955304A5424}"/>
                  </a:ext>
                </a:extLst>
              </p:cNvPr>
              <p:cNvSpPr txBox="1"/>
              <p:nvPr/>
            </p:nvSpPr>
            <p:spPr>
              <a:xfrm>
                <a:off x="68419" y="2251506"/>
                <a:ext cx="9216113"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b="0" i="1" smtClean="0">
                                  <a:latin typeface="Cambria Math" panose="02040503050406030204" pitchFamily="18" charset="0"/>
                                </a:rPr>
                                <m:t>(</m:t>
                              </m:r>
                              <m:r>
                                <a:rPr lang="en-US" sz="3600" i="1">
                                  <a:latin typeface="Cambria Math" panose="02040503050406030204" pitchFamily="18" charset="0"/>
                                </a:rPr>
                                <m:t>𝑆</m:t>
                              </m:r>
                            </m:e>
                            <m:sup>
                              <m:r>
                                <a:rPr lang="en-US" sz="3600" i="1">
                                  <a:latin typeface="Cambria Math" panose="02040503050406030204" pitchFamily="18" charset="0"/>
                                </a:rPr>
                                <m:t>𝑎</m:t>
                              </m:r>
                            </m:sup>
                          </m:sSup>
                          <m:r>
                            <a:rPr lang="en-US" sz="3600" i="1">
                              <a:latin typeface="Cambria Math" panose="02040503050406030204" pitchFamily="18" charset="0"/>
                            </a:rPr>
                            <m:t>𝑑𝑝</m:t>
                          </m:r>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𝑝</m:t>
                              </m:r>
                            </m:sup>
                          </m:sSup>
                          <m:r>
                            <a:rPr lang="en-US" sz="3600" i="1">
                              <a:latin typeface="Cambria Math" panose="02040503050406030204" pitchFamily="18" charset="0"/>
                            </a:rPr>
                            <m:t>𝑑𝑞</m:t>
                          </m:r>
                          <m:r>
                            <a:rPr lang="en-US" sz="3600" i="1">
                              <a:latin typeface="Cambria Math" panose="02040503050406030204" pitchFamily="18" charset="0"/>
                            </a:rPr>
                            <m:t>)=</m:t>
                          </m:r>
                          <m:nary>
                            <m:naryPr>
                              <m:limLoc m:val="undOvr"/>
                              <m:subHide m:val="on"/>
                              <m:supHide m:val="on"/>
                              <m:ctrlPr>
                                <a:rPr lang="en-US" sz="3600" i="1">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sub>
                              </m:sSub>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r>
                            <a:rPr lang="en-US" sz="3600" i="1">
                              <a:latin typeface="Cambria Math" panose="02040503050406030204" pitchFamily="18" charset="0"/>
                            </a:rPr>
                            <m:t>=</m:t>
                          </m:r>
                          <m:nary>
                            <m:naryPr>
                              <m:limLoc m:val="undOvr"/>
                              <m:subHide m:val="on"/>
                              <m:supHide m:val="on"/>
                              <m:ctrlPr>
                                <a:rPr lang="en-US" sz="3600" i="1">
                                  <a:latin typeface="Cambria Math" panose="02040503050406030204" pitchFamily="18" charset="0"/>
                                </a:rPr>
                              </m:ctrlPr>
                            </m:naryPr>
                            <m:sub/>
                            <m:sup/>
                            <m:e>
                              <m:sSub>
                                <m:sSubPr>
                                  <m:ctrlPr>
                                    <a:rPr lang="en-US" sz="3600" i="1">
                                      <a:latin typeface="Cambria Math" panose="02040503050406030204" pitchFamily="18" charset="0"/>
                                    </a:rPr>
                                  </m:ctrlPr>
                                </m:sSubPr>
                                <m:e>
                                  <m:r>
                                    <a:rPr lang="en-US" sz="3600" b="0" i="1" smtClean="0">
                                      <a:latin typeface="Cambria Math" panose="02040503050406030204" pitchFamily="18" charset="0"/>
                                    </a:rPr>
                                    <m:t>𝑆</m:t>
                                  </m:r>
                                </m:e>
                                <m:sub>
                                  <m:r>
                                    <a:rPr lang="en-US" sz="3600" i="1">
                                      <a:latin typeface="Cambria Math" panose="02040503050406030204" pitchFamily="18" charset="0"/>
                                    </a:rPr>
                                    <m:t>𝑏</m:t>
                                  </m:r>
                                </m:sub>
                              </m:sSub>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e>
                      </m:nary>
                    </m:oMath>
                  </m:oMathPara>
                </a14:m>
                <a:endParaRPr lang="en-US" sz="3600" dirty="0"/>
              </a:p>
            </p:txBody>
          </p:sp>
        </mc:Choice>
        <mc:Fallback xmlns="">
          <p:sp>
            <p:nvSpPr>
              <p:cNvPr id="31" name="TextBox 30">
                <a:extLst>
                  <a:ext uri="{FF2B5EF4-FFF2-40B4-BE49-F238E27FC236}">
                    <a16:creationId xmlns:a16="http://schemas.microsoft.com/office/drawing/2014/main" id="{AFCFE026-7334-EB87-0241-A955304A5424}"/>
                  </a:ext>
                </a:extLst>
              </p:cNvPr>
              <p:cNvSpPr txBox="1">
                <a:spLocks noRot="1" noChangeAspect="1" noMove="1" noResize="1" noEditPoints="1" noAdjustHandles="1" noChangeArrowheads="1" noChangeShapeType="1" noTextEdit="1"/>
              </p:cNvSpPr>
              <p:nvPr/>
            </p:nvSpPr>
            <p:spPr>
              <a:xfrm>
                <a:off x="68419" y="2251506"/>
                <a:ext cx="9216113" cy="1545423"/>
              </a:xfrm>
              <a:prstGeom prst="rect">
                <a:avLst/>
              </a:prstGeom>
              <a:blipFill>
                <a:blip r:embed="rId6"/>
                <a:stretch>
                  <a:fillRect/>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8478D247-9F56-FA8B-971B-13F5A06E101D}"/>
              </a:ext>
            </a:extLst>
          </p:cNvPr>
          <p:cNvSpPr txBox="1"/>
          <p:nvPr/>
        </p:nvSpPr>
        <p:spPr>
          <a:xfrm>
            <a:off x="47859" y="3950334"/>
            <a:ext cx="9871677" cy="769441"/>
          </a:xfrm>
          <a:prstGeom prst="rect">
            <a:avLst/>
          </a:prstGeom>
          <a:noFill/>
        </p:spPr>
        <p:txBody>
          <a:bodyPr wrap="none" rtlCol="0">
            <a:spAutoFit/>
          </a:bodyPr>
          <a:lstStyle/>
          <a:p>
            <a:r>
              <a:rPr lang="en-US" sz="4400" dirty="0">
                <a:solidFill>
                  <a:schemeClr val="accent6">
                    <a:lumMod val="75000"/>
                  </a:schemeClr>
                </a:solidFill>
              </a:rPr>
              <a:t>The rotated displacement field is curl free: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DFF4507-1C03-FFC2-CB5D-B58051F14673}"/>
                  </a:ext>
                </a:extLst>
              </p:cNvPr>
              <p:cNvSpPr txBox="1"/>
              <p:nvPr/>
            </p:nvSpPr>
            <p:spPr>
              <a:xfrm>
                <a:off x="1340589" y="4785406"/>
                <a:ext cx="6511334" cy="769441"/>
              </a:xfrm>
              <a:prstGeom prst="rect">
                <a:avLst/>
              </a:prstGeom>
              <a:noFill/>
            </p:spPr>
            <p:txBody>
              <a:bodyPr wrap="none" rtlCol="0">
                <a:spAutoFit/>
              </a:bodyPr>
              <a:lstStyle/>
              <a:p>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𝑎</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𝑏</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𝑎</m:t>
                        </m:r>
                      </m:sub>
                    </m:sSub>
                    <m:r>
                      <a:rPr lang="en-US" sz="4400" i="1">
                        <a:solidFill>
                          <a:schemeClr val="accent6">
                            <a:lumMod val="75000"/>
                          </a:schemeClr>
                        </a:solidFill>
                        <a:latin typeface="Cambria Math" panose="02040503050406030204" pitchFamily="18" charset="0"/>
                      </a:rPr>
                      <m:t>=0</m:t>
                    </m:r>
                  </m:oMath>
                </a14:m>
                <a:r>
                  <a:rPr lang="en-US" sz="4400" dirty="0">
                    <a:solidFill>
                      <a:schemeClr val="accent6">
                        <a:lumMod val="75000"/>
                      </a:schemeClr>
                    </a:solidFill>
                  </a:rPr>
                  <a:t> (DI-CURL)</a:t>
                </a:r>
              </a:p>
            </p:txBody>
          </p:sp>
        </mc:Choice>
        <mc:Fallback xmlns="">
          <p:sp>
            <p:nvSpPr>
              <p:cNvPr id="6" name="TextBox 5">
                <a:extLst>
                  <a:ext uri="{FF2B5EF4-FFF2-40B4-BE49-F238E27FC236}">
                    <a16:creationId xmlns:a16="http://schemas.microsoft.com/office/drawing/2014/main" id="{9DFF4507-1C03-FFC2-CB5D-B58051F14673}"/>
                  </a:ext>
                </a:extLst>
              </p:cNvPr>
              <p:cNvSpPr txBox="1">
                <a:spLocks noRot="1" noChangeAspect="1" noMove="1" noResize="1" noEditPoints="1" noAdjustHandles="1" noChangeArrowheads="1" noChangeShapeType="1" noTextEdit="1"/>
              </p:cNvSpPr>
              <p:nvPr/>
            </p:nvSpPr>
            <p:spPr>
              <a:xfrm>
                <a:off x="1340589" y="4785406"/>
                <a:ext cx="6511334" cy="769441"/>
              </a:xfrm>
              <a:prstGeom prst="rect">
                <a:avLst/>
              </a:prstGeom>
              <a:blipFill>
                <a:blip r:embed="rId7"/>
                <a:stretch>
                  <a:fillRect t="-15873" r="-2903" b="-37302"/>
                </a:stretch>
              </a:blipFill>
            </p:spPr>
            <p:txBody>
              <a:bodyPr/>
              <a:lstStyle/>
              <a:p>
                <a:r>
                  <a:rPr lang="en-US">
                    <a:noFill/>
                  </a:rPr>
                  <a:t> </a:t>
                </a:r>
              </a:p>
            </p:txBody>
          </p:sp>
        </mc:Fallback>
      </mc:AlternateContent>
      <p:grpSp>
        <p:nvGrpSpPr>
          <p:cNvPr id="75" name="Group 74">
            <a:extLst>
              <a:ext uri="{FF2B5EF4-FFF2-40B4-BE49-F238E27FC236}">
                <a16:creationId xmlns:a16="http://schemas.microsoft.com/office/drawing/2014/main" id="{2A719AC2-7F28-C542-7787-FCC1092DE90C}"/>
              </a:ext>
            </a:extLst>
          </p:cNvPr>
          <p:cNvGrpSpPr/>
          <p:nvPr/>
        </p:nvGrpSpPr>
        <p:grpSpPr>
          <a:xfrm>
            <a:off x="8672380" y="629233"/>
            <a:ext cx="3010028" cy="3080896"/>
            <a:chOff x="8672380" y="629233"/>
            <a:chExt cx="3010028" cy="3080896"/>
          </a:xfrm>
        </p:grpSpPr>
        <p:grpSp>
          <p:nvGrpSpPr>
            <p:cNvPr id="74" name="Group 73">
              <a:extLst>
                <a:ext uri="{FF2B5EF4-FFF2-40B4-BE49-F238E27FC236}">
                  <a16:creationId xmlns:a16="http://schemas.microsoft.com/office/drawing/2014/main" id="{575CA865-0477-94CF-0127-35207625AC62}"/>
                </a:ext>
              </a:extLst>
            </p:cNvPr>
            <p:cNvGrpSpPr/>
            <p:nvPr/>
          </p:nvGrpSpPr>
          <p:grpSpPr>
            <a:xfrm>
              <a:off x="8672380" y="629233"/>
              <a:ext cx="3010028" cy="3080896"/>
              <a:chOff x="8672380" y="629233"/>
              <a:chExt cx="3010028" cy="3080896"/>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10158335" y="712088"/>
                <a:ext cx="0" cy="29980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10171401" y="710332"/>
                <a:ext cx="0" cy="29980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9881462" y="629233"/>
                    <a:ext cx="249784" cy="3027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9881462" y="629233"/>
                    <a:ext cx="249784" cy="302732"/>
                  </a:xfrm>
                  <a:prstGeom prst="rect">
                    <a:avLst/>
                  </a:prstGeom>
                  <a:blipFill>
                    <a:blip r:embed="rId8"/>
                    <a:stretch>
                      <a:fillRect l="-29268" r="-26829"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11432624" y="1831678"/>
                    <a:ext cx="249784" cy="3027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11432624" y="1831678"/>
                    <a:ext cx="249784" cy="302732"/>
                  </a:xfrm>
                  <a:prstGeom prst="rect">
                    <a:avLst/>
                  </a:prstGeom>
                  <a:blipFill>
                    <a:blip r:embed="rId6"/>
                    <a:stretch>
                      <a:fillRect l="-29268" r="-24390" b="-52000"/>
                    </a:stretch>
                  </a:blipFill>
                </p:spPr>
                <p:txBody>
                  <a:bodyPr/>
                  <a:lstStyle/>
                  <a:p>
                    <a:r>
                      <a:rPr lang="en-US">
                        <a:noFill/>
                      </a:rPr>
                      <a:t> </a:t>
                    </a:r>
                  </a:p>
                </p:txBody>
              </p:sp>
            </mc:Fallback>
          </mc:AlternateContent>
        </p:grpSp>
        <p:grpSp>
          <p:nvGrpSpPr>
            <p:cNvPr id="72" name="Group 71">
              <a:extLst>
                <a:ext uri="{FF2B5EF4-FFF2-40B4-BE49-F238E27FC236}">
                  <a16:creationId xmlns:a16="http://schemas.microsoft.com/office/drawing/2014/main" id="{822C903A-E64D-AD27-6574-E128BB642781}"/>
                </a:ext>
              </a:extLst>
            </p:cNvPr>
            <p:cNvGrpSpPr/>
            <p:nvPr/>
          </p:nvGrpSpPr>
          <p:grpSpPr>
            <a:xfrm>
              <a:off x="8934215" y="1007731"/>
              <a:ext cx="2459289" cy="2393747"/>
              <a:chOff x="8934215" y="1007731"/>
              <a:chExt cx="2459289" cy="2393747"/>
            </a:xfrm>
          </p:grpSpPr>
          <p:cxnSp>
            <p:nvCxnSpPr>
              <p:cNvPr id="44" name="Straight Arrow Connector 43">
                <a:extLst>
                  <a:ext uri="{FF2B5EF4-FFF2-40B4-BE49-F238E27FC236}">
                    <a16:creationId xmlns:a16="http://schemas.microsoft.com/office/drawing/2014/main" id="{DB03ADA7-93FB-E18B-A96D-F494ED4CC9D5}"/>
                  </a:ext>
                </a:extLst>
              </p:cNvPr>
              <p:cNvCxnSpPr>
                <a:cxnSpLocks/>
              </p:cNvCxnSpPr>
              <p:nvPr/>
            </p:nvCxnSpPr>
            <p:spPr>
              <a:xfrm rot="5400000" flipV="1">
                <a:off x="10175683" y="1637464"/>
                <a:ext cx="0" cy="1494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C40394A-5EFF-7EBE-653B-8226AC3E004E}"/>
                  </a:ext>
                </a:extLst>
              </p:cNvPr>
              <p:cNvCxnSpPr>
                <a:cxnSpLocks/>
              </p:cNvCxnSpPr>
              <p:nvPr/>
            </p:nvCxnSpPr>
            <p:spPr>
              <a:xfrm rot="5400000">
                <a:off x="10565597" y="2226019"/>
                <a:ext cx="148783" cy="272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C726D39-A12B-6691-063D-0661C98E1312}"/>
                  </a:ext>
                </a:extLst>
              </p:cNvPr>
              <p:cNvCxnSpPr>
                <a:cxnSpLocks/>
              </p:cNvCxnSpPr>
              <p:nvPr/>
            </p:nvCxnSpPr>
            <p:spPr>
              <a:xfrm rot="5400000">
                <a:off x="10142483" y="2619061"/>
                <a:ext cx="0" cy="1494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6C397FE-A420-3FB3-D980-78E3C341CBD8}"/>
                  </a:ext>
                </a:extLst>
              </p:cNvPr>
              <p:cNvCxnSpPr>
                <a:cxnSpLocks/>
              </p:cNvCxnSpPr>
              <p:nvPr/>
            </p:nvCxnSpPr>
            <p:spPr>
              <a:xfrm rot="5400000" flipH="1">
                <a:off x="9583251" y="2189758"/>
                <a:ext cx="15225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955CD5B-3A61-1084-4F94-228EE1E89C28}"/>
                  </a:ext>
                </a:extLst>
              </p:cNvPr>
              <p:cNvCxnSpPr>
                <a:cxnSpLocks noChangeAspect="1"/>
              </p:cNvCxnSpPr>
              <p:nvPr/>
            </p:nvCxnSpPr>
            <p:spPr>
              <a:xfrm rot="5400000">
                <a:off x="10435716" y="2498799"/>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BDF1892-FCEC-3120-34AB-B01D94D452CF}"/>
                  </a:ext>
                </a:extLst>
              </p:cNvPr>
              <p:cNvCxnSpPr>
                <a:cxnSpLocks/>
              </p:cNvCxnSpPr>
              <p:nvPr/>
            </p:nvCxnSpPr>
            <p:spPr>
              <a:xfrm rot="5400000" flipH="1">
                <a:off x="9747702" y="2491998"/>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91A2F5F-B993-4EF9-11FB-EF94DBF4D00A}"/>
                  </a:ext>
                </a:extLst>
              </p:cNvPr>
              <p:cNvCxnSpPr>
                <a:cxnSpLocks/>
              </p:cNvCxnSpPr>
              <p:nvPr/>
            </p:nvCxnSpPr>
            <p:spPr>
              <a:xfrm rot="5400000" flipH="1" flipV="1">
                <a:off x="9773480" y="1784378"/>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B666EF8-C99E-F197-FAE8-FDF0AB657B87}"/>
                  </a:ext>
                </a:extLst>
              </p:cNvPr>
              <p:cNvCxnSpPr>
                <a:cxnSpLocks/>
              </p:cNvCxnSpPr>
              <p:nvPr/>
            </p:nvCxnSpPr>
            <p:spPr>
              <a:xfrm rot="5400000" flipV="1">
                <a:off x="10489287" y="1846364"/>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4C252F5-B2A9-3766-4401-4D89AACCF2F8}"/>
                  </a:ext>
                </a:extLst>
              </p:cNvPr>
              <p:cNvCxnSpPr>
                <a:cxnSpLocks noChangeAspect="1"/>
              </p:cNvCxnSpPr>
              <p:nvPr/>
            </p:nvCxnSpPr>
            <p:spPr>
              <a:xfrm flipH="1" flipV="1">
                <a:off x="9088761" y="2007227"/>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A740312-CA7E-729C-DD59-C6563052DD9D}"/>
                  </a:ext>
                </a:extLst>
              </p:cNvPr>
              <p:cNvCxnSpPr>
                <a:cxnSpLocks/>
              </p:cNvCxnSpPr>
              <p:nvPr/>
            </p:nvCxnSpPr>
            <p:spPr>
              <a:xfrm rot="6720000" flipV="1">
                <a:off x="10494700" y="1346733"/>
                <a:ext cx="0" cy="2241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7655148-A125-3233-A525-F05C2F8BD456}"/>
                  </a:ext>
                </a:extLst>
              </p:cNvPr>
              <p:cNvCxnSpPr>
                <a:cxnSpLocks/>
              </p:cNvCxnSpPr>
              <p:nvPr/>
            </p:nvCxnSpPr>
            <p:spPr>
              <a:xfrm rot="5400000">
                <a:off x="10760251" y="2574841"/>
                <a:ext cx="208143" cy="8715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6E0A3D4-1A7A-EE83-058F-8D7BD0F9C59F}"/>
                  </a:ext>
                </a:extLst>
              </p:cNvPr>
              <p:cNvCxnSpPr>
                <a:cxnSpLocks/>
              </p:cNvCxnSpPr>
              <p:nvPr/>
            </p:nvCxnSpPr>
            <p:spPr>
              <a:xfrm rot="5400000" flipH="1">
                <a:off x="9721196" y="2834775"/>
                <a:ext cx="82483" cy="20415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51AFD20-F952-A0B2-8239-6686D94B937F}"/>
                  </a:ext>
                </a:extLst>
              </p:cNvPr>
              <p:cNvCxnSpPr>
                <a:cxnSpLocks/>
              </p:cNvCxnSpPr>
              <p:nvPr/>
            </p:nvCxnSpPr>
            <p:spPr>
              <a:xfrm rot="6720000" flipH="1">
                <a:off x="9291496" y="1871624"/>
                <a:ext cx="223175" cy="9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662F9D-854F-F94C-E076-5340FEA19C34}"/>
                  </a:ext>
                </a:extLst>
              </p:cNvPr>
              <p:cNvCxnSpPr>
                <a:cxnSpLocks/>
              </p:cNvCxnSpPr>
              <p:nvPr/>
            </p:nvCxnSpPr>
            <p:spPr>
              <a:xfrm rot="5400000">
                <a:off x="10411082" y="2862028"/>
                <a:ext cx="86324" cy="20336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13BE8FB-8CD7-5295-550D-1C12A1DA9D72}"/>
                  </a:ext>
                </a:extLst>
              </p:cNvPr>
              <p:cNvCxnSpPr>
                <a:cxnSpLocks/>
              </p:cNvCxnSpPr>
              <p:nvPr/>
            </p:nvCxnSpPr>
            <p:spPr>
              <a:xfrm rot="5400000" flipH="1">
                <a:off x="9293548" y="2480464"/>
                <a:ext cx="203369" cy="8632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39DD4A9-18D7-50AD-48BB-EF7BF824A0C2}"/>
                  </a:ext>
                </a:extLst>
              </p:cNvPr>
              <p:cNvCxnSpPr>
                <a:cxnSpLocks/>
              </p:cNvCxnSpPr>
              <p:nvPr/>
            </p:nvCxnSpPr>
            <p:spPr>
              <a:xfrm rot="5400000" flipH="1" flipV="1">
                <a:off x="9781608" y="1354301"/>
                <a:ext cx="86372" cy="20325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C7ED8AE-CC59-FA5C-9722-95F08BE734DB}"/>
                  </a:ext>
                </a:extLst>
              </p:cNvPr>
              <p:cNvCxnSpPr>
                <a:cxnSpLocks/>
              </p:cNvCxnSpPr>
              <p:nvPr/>
            </p:nvCxnSpPr>
            <p:spPr>
              <a:xfrm rot="6720000" flipV="1">
                <a:off x="10830634" y="1813698"/>
                <a:ext cx="156222" cy="1562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DA3C7B8-F985-D40C-0225-EBBCD7011B40}"/>
                  </a:ext>
                </a:extLst>
              </p:cNvPr>
              <p:cNvCxnSpPr>
                <a:cxnSpLocks noChangeAspect="1"/>
              </p:cNvCxnSpPr>
              <p:nvPr/>
            </p:nvCxnSpPr>
            <p:spPr>
              <a:xfrm>
                <a:off x="10015649" y="1146697"/>
                <a:ext cx="327322" cy="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81645DB-F42C-856D-88C7-C4C43934151C}"/>
                  </a:ext>
                </a:extLst>
              </p:cNvPr>
              <p:cNvCxnSpPr>
                <a:cxnSpLocks noChangeAspect="1"/>
              </p:cNvCxnSpPr>
              <p:nvPr/>
            </p:nvCxnSpPr>
            <p:spPr>
              <a:xfrm rot="2700000" flipH="1" flipV="1">
                <a:off x="9440386" y="1246599"/>
                <a:ext cx="1358" cy="3273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19F03AE-8905-FEA3-FF94-BA5737B1B4C8}"/>
                  </a:ext>
                </a:extLst>
              </p:cNvPr>
              <p:cNvCxnSpPr>
                <a:cxnSpLocks noChangeAspect="1"/>
              </p:cNvCxnSpPr>
              <p:nvPr/>
            </p:nvCxnSpPr>
            <p:spPr>
              <a:xfrm rot="8100000" flipH="1" flipV="1">
                <a:off x="10886443" y="1285289"/>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82A670C-8EDC-BED5-CFDF-42A497D448BF}"/>
                  </a:ext>
                </a:extLst>
              </p:cNvPr>
              <p:cNvCxnSpPr>
                <a:cxnSpLocks noChangeAspect="1"/>
              </p:cNvCxnSpPr>
              <p:nvPr/>
            </p:nvCxnSpPr>
            <p:spPr>
              <a:xfrm rot="10800000" flipH="1" flipV="1">
                <a:off x="11204602" y="2053422"/>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46772AC-5151-649F-B481-1D1CD4536709}"/>
                  </a:ext>
                </a:extLst>
              </p:cNvPr>
              <p:cNvCxnSpPr>
                <a:cxnSpLocks noChangeAspect="1"/>
              </p:cNvCxnSpPr>
              <p:nvPr/>
            </p:nvCxnSpPr>
            <p:spPr>
              <a:xfrm rot="13500000" flipH="1" flipV="1">
                <a:off x="10886833" y="2799695"/>
                <a:ext cx="1358" cy="3273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1415D28-246F-468D-66C3-006ED9632144}"/>
                  </a:ext>
                </a:extLst>
              </p:cNvPr>
              <p:cNvCxnSpPr>
                <a:cxnSpLocks noChangeAspect="1"/>
              </p:cNvCxnSpPr>
              <p:nvPr/>
            </p:nvCxnSpPr>
            <p:spPr>
              <a:xfrm rot="16200000" flipH="1" flipV="1">
                <a:off x="10141805" y="3097266"/>
                <a:ext cx="1358" cy="3273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6EE39E3-B951-9767-ABB7-C2A5DBD90ED2}"/>
                  </a:ext>
                </a:extLst>
              </p:cNvPr>
              <p:cNvCxnSpPr>
                <a:cxnSpLocks noChangeAspect="1"/>
              </p:cNvCxnSpPr>
              <p:nvPr/>
            </p:nvCxnSpPr>
            <p:spPr>
              <a:xfrm rot="18900000" flipH="1" flipV="1">
                <a:off x="9335940" y="2734712"/>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B499FF0-DF7A-21C2-C6F4-F3AFC4643E46}"/>
                  </a:ext>
                </a:extLst>
              </p:cNvPr>
              <p:cNvCxnSpPr>
                <a:cxnSpLocks noChangeAspect="1"/>
              </p:cNvCxnSpPr>
              <p:nvPr/>
            </p:nvCxnSpPr>
            <p:spPr>
              <a:xfrm rot="6840000" flipV="1">
                <a:off x="10720813" y="861544"/>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AF4DCD3-148D-9887-5982-9D9B5B09BBAC}"/>
                  </a:ext>
                </a:extLst>
              </p:cNvPr>
              <p:cNvCxnSpPr>
                <a:cxnSpLocks noChangeAspect="1"/>
              </p:cNvCxnSpPr>
              <p:nvPr/>
            </p:nvCxnSpPr>
            <p:spPr>
              <a:xfrm rot="9540000" flipV="1">
                <a:off x="11393504" y="1685148"/>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8336BB9-12B0-3977-E812-68D683A7FBB2}"/>
                  </a:ext>
                </a:extLst>
              </p:cNvPr>
              <p:cNvCxnSpPr>
                <a:cxnSpLocks noChangeAspect="1"/>
              </p:cNvCxnSpPr>
              <p:nvPr/>
            </p:nvCxnSpPr>
            <p:spPr>
              <a:xfrm rot="12240000" flipV="1">
                <a:off x="11251012" y="2626882"/>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ECF851D-9CF3-8B13-A902-E69ED04CBBAA}"/>
                  </a:ext>
                </a:extLst>
              </p:cNvPr>
              <p:cNvCxnSpPr>
                <a:cxnSpLocks noChangeAspect="1"/>
              </p:cNvCxnSpPr>
              <p:nvPr/>
            </p:nvCxnSpPr>
            <p:spPr>
              <a:xfrm rot="14940000" flipV="1">
                <a:off x="10551281" y="3184261"/>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9728950-6420-2A2E-1F85-F641F23FE2F6}"/>
                  </a:ext>
                </a:extLst>
              </p:cNvPr>
              <p:cNvCxnSpPr>
                <a:cxnSpLocks noChangeAspect="1"/>
              </p:cNvCxnSpPr>
              <p:nvPr/>
            </p:nvCxnSpPr>
            <p:spPr>
              <a:xfrm rot="17640000" flipV="1">
                <a:off x="9603433" y="3124680"/>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DF0DC63-84D4-CBAE-0C53-886E04CF34E2}"/>
                  </a:ext>
                </a:extLst>
              </p:cNvPr>
              <p:cNvCxnSpPr>
                <a:cxnSpLocks noChangeAspect="1"/>
              </p:cNvCxnSpPr>
              <p:nvPr/>
            </p:nvCxnSpPr>
            <p:spPr>
              <a:xfrm rot="20340000" flipV="1">
                <a:off x="8934215" y="2351597"/>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FF28662-0268-4B89-6C7E-80D863358CB9}"/>
                  </a:ext>
                </a:extLst>
              </p:cNvPr>
              <p:cNvCxnSpPr>
                <a:cxnSpLocks noChangeAspect="1"/>
              </p:cNvCxnSpPr>
              <p:nvPr/>
            </p:nvCxnSpPr>
            <p:spPr>
              <a:xfrm rot="1440000" flipV="1">
                <a:off x="9059765" y="1311110"/>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A8D19C6-714D-9F13-FF8F-0598BE713DF6}"/>
                  </a:ext>
                </a:extLst>
              </p:cNvPr>
              <p:cNvCxnSpPr>
                <a:cxnSpLocks noChangeAspect="1"/>
              </p:cNvCxnSpPr>
              <p:nvPr/>
            </p:nvCxnSpPr>
            <p:spPr>
              <a:xfrm rot="4140000" flipV="1">
                <a:off x="9749737" y="790514"/>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4876D70B-EEF7-279F-4AD0-8DAF4C8AC3BA}"/>
                </a:ext>
              </a:extLst>
            </p:cNvPr>
            <p:cNvGrpSpPr/>
            <p:nvPr/>
          </p:nvGrpSpPr>
          <p:grpSpPr>
            <a:xfrm>
              <a:off x="10237497" y="1242561"/>
              <a:ext cx="875087" cy="1734576"/>
              <a:chOff x="10237497" y="1242561"/>
              <a:chExt cx="875087" cy="1734576"/>
            </a:xfrm>
          </p:grpSpPr>
          <p:sp>
            <p:nvSpPr>
              <p:cNvPr id="77" name="Freeform 76">
                <a:extLst>
                  <a:ext uri="{FF2B5EF4-FFF2-40B4-BE49-F238E27FC236}">
                    <a16:creationId xmlns:a16="http://schemas.microsoft.com/office/drawing/2014/main" id="{CB1FE8FF-CEB2-470A-7DA4-B5164BCF852A}"/>
                  </a:ext>
                </a:extLst>
              </p:cNvPr>
              <p:cNvSpPr/>
              <p:nvPr/>
            </p:nvSpPr>
            <p:spPr>
              <a:xfrm>
                <a:off x="10237497" y="1242561"/>
                <a:ext cx="694731" cy="63877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10445833" y="2310386"/>
                <a:ext cx="694731" cy="63877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21621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23</a:t>
            </a:fld>
            <a:endParaRPr lang="en-US"/>
          </a:p>
        </p:txBody>
      </p:sp>
      <p:sp>
        <p:nvSpPr>
          <p:cNvPr id="5" name="TextBox 4">
            <a:extLst>
              <a:ext uri="{FF2B5EF4-FFF2-40B4-BE49-F238E27FC236}">
                <a16:creationId xmlns:a16="http://schemas.microsoft.com/office/drawing/2014/main" id="{4DFBBCD2-0A76-D1F6-B563-BAD3E75B1B40}"/>
              </a:ext>
            </a:extLst>
          </p:cNvPr>
          <p:cNvSpPr txBox="1"/>
          <p:nvPr/>
        </p:nvSpPr>
        <p:spPr>
          <a:xfrm>
            <a:off x="636556" y="2500932"/>
            <a:ext cx="10918887" cy="1323439"/>
          </a:xfrm>
          <a:prstGeom prst="rect">
            <a:avLst/>
          </a:prstGeom>
          <a:noFill/>
        </p:spPr>
        <p:txBody>
          <a:bodyPr wrap="none">
            <a:spAutoFit/>
          </a:bodyPr>
          <a:lstStyle/>
          <a:p>
            <a:r>
              <a:rPr lang="en-US" sz="8000" dirty="0"/>
              <a:t>Physical Characterizations</a:t>
            </a:r>
          </a:p>
        </p:txBody>
      </p:sp>
    </p:spTree>
    <p:extLst>
      <p:ext uri="{BB962C8B-B14F-4D97-AF65-F5344CB8AC3E}">
        <p14:creationId xmlns:p14="http://schemas.microsoft.com/office/powerpoint/2010/main" val="2935133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24</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36963" y="759744"/>
            <a:ext cx="9051260" cy="523220"/>
          </a:xfrm>
          <a:prstGeom prst="rect">
            <a:avLst/>
          </a:prstGeom>
          <a:noFill/>
        </p:spPr>
        <p:txBody>
          <a:bodyPr wrap="none" rtlCol="0">
            <a:spAutoFit/>
          </a:bodyPr>
          <a:lstStyle/>
          <a:p>
            <a:pPr algn="ctr"/>
            <a:r>
              <a:rPr lang="en-US" sz="2800" dirty="0"/>
              <a:t>What we have shown so far is that the defining characteristic</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2921EA-5A15-EB17-BA6F-9495CD2DEBED}"/>
                  </a:ext>
                </a:extLst>
              </p:cNvPr>
              <p:cNvSpPr txBox="1"/>
              <p:nvPr/>
            </p:nvSpPr>
            <p:spPr>
              <a:xfrm>
                <a:off x="219823" y="3808823"/>
                <a:ext cx="9610260" cy="2123658"/>
              </a:xfrm>
              <a:prstGeom prst="rect">
                <a:avLst/>
              </a:prstGeom>
              <a:noFill/>
            </p:spPr>
            <p:txBody>
              <a:bodyPr wrap="non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Classical point particles are more aptly</a:t>
                </a:r>
              </a:p>
              <a:p>
                <a:r>
                  <a:rPr lang="en-US" sz="4400" dirty="0">
                    <a:solidFill>
                      <a:schemeClr val="accent6">
                        <a:lumMod val="75000"/>
                      </a:schemeClr>
                    </a:solidFill>
                  </a:rPr>
                  <a:t>conceived as infinitesimal regions </a:t>
                </a:r>
              </a:p>
              <a:p>
                <a:r>
                  <a:rPr lang="en-US" sz="4400" dirty="0">
                    <a:solidFill>
                      <a:schemeClr val="accent6">
                        <a:lumMod val="75000"/>
                      </a:schemeClr>
                    </a:solidFill>
                  </a:rPr>
                  <a:t>of phase space </a:t>
                </a:r>
              </a:p>
            </p:txBody>
          </p:sp>
        </mc:Choice>
        <mc:Fallback xmlns="">
          <p:sp>
            <p:nvSpPr>
              <p:cNvPr id="6" name="TextBox 5">
                <a:extLst>
                  <a:ext uri="{FF2B5EF4-FFF2-40B4-BE49-F238E27FC236}">
                    <a16:creationId xmlns:a16="http://schemas.microsoft.com/office/drawing/2014/main" id="{052921EA-5A15-EB17-BA6F-9495CD2DEBED}"/>
                  </a:ext>
                </a:extLst>
              </p:cNvPr>
              <p:cNvSpPr txBox="1">
                <a:spLocks noRot="1" noChangeAspect="1" noMove="1" noResize="1" noEditPoints="1" noAdjustHandles="1" noChangeArrowheads="1" noChangeShapeType="1" noTextEdit="1"/>
              </p:cNvSpPr>
              <p:nvPr/>
            </p:nvSpPr>
            <p:spPr>
              <a:xfrm>
                <a:off x="219823" y="3808823"/>
                <a:ext cx="9610260" cy="2123658"/>
              </a:xfrm>
              <a:prstGeom prst="rect">
                <a:avLst/>
              </a:prstGeom>
              <a:blipFill>
                <a:blip r:embed="rId3"/>
                <a:stretch>
                  <a:fillRect l="-2536" t="-6034" r="-1649" b="-1293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B424E0E-78C0-ECDC-4B64-25F8BE986C85}"/>
              </a:ext>
            </a:extLst>
          </p:cNvPr>
          <p:cNvSpPr txBox="1"/>
          <p:nvPr/>
        </p:nvSpPr>
        <p:spPr>
          <a:xfrm>
            <a:off x="8843381" y="216054"/>
            <a:ext cx="3006016" cy="369332"/>
          </a:xfrm>
          <a:prstGeom prst="rect">
            <a:avLst/>
          </a:prstGeom>
          <a:noFill/>
        </p:spPr>
        <p:txBody>
          <a:bodyPr wrap="none" rtlCol="0">
            <a:spAutoFit/>
          </a:bodyPr>
          <a:lstStyle/>
          <a:p>
            <a:pPr algn="ctr"/>
            <a:r>
              <a:rPr lang="en-US" dirty="0">
                <a:effectLst/>
                <a:latin typeface="CMR10"/>
              </a:rPr>
              <a:t>Transportation of phase space</a:t>
            </a:r>
          </a:p>
        </p:txBody>
      </p:sp>
      <p:grpSp>
        <p:nvGrpSpPr>
          <p:cNvPr id="5" name="Group 4">
            <a:extLst>
              <a:ext uri="{FF2B5EF4-FFF2-40B4-BE49-F238E27FC236}">
                <a16:creationId xmlns:a16="http://schemas.microsoft.com/office/drawing/2014/main" id="{995F0D82-52D5-A893-AA9D-38CD83192C58}"/>
              </a:ext>
            </a:extLst>
          </p:cNvPr>
          <p:cNvGrpSpPr/>
          <p:nvPr/>
        </p:nvGrpSpPr>
        <p:grpSpPr>
          <a:xfrm>
            <a:off x="8631901" y="664205"/>
            <a:ext cx="3412500" cy="3439788"/>
            <a:chOff x="8631901" y="664205"/>
            <a:chExt cx="3412500" cy="3439788"/>
          </a:xfrm>
        </p:grpSpPr>
        <p:grpSp>
          <p:nvGrpSpPr>
            <p:cNvPr id="7" name="Group 6">
              <a:extLst>
                <a:ext uri="{FF2B5EF4-FFF2-40B4-BE49-F238E27FC236}">
                  <a16:creationId xmlns:a16="http://schemas.microsoft.com/office/drawing/2014/main" id="{D82825E8-96D2-2F64-31F0-40E2C4F4C5F4}"/>
                </a:ext>
              </a:extLst>
            </p:cNvPr>
            <p:cNvGrpSpPr/>
            <p:nvPr/>
          </p:nvGrpSpPr>
          <p:grpSpPr>
            <a:xfrm>
              <a:off x="8631901" y="664205"/>
              <a:ext cx="3412500" cy="3439788"/>
              <a:chOff x="8631901" y="664205"/>
              <a:chExt cx="3412500" cy="3439788"/>
            </a:xfrm>
          </p:grpSpPr>
          <p:grpSp>
            <p:nvGrpSpPr>
              <p:cNvPr id="28" name="Group 27">
                <a:extLst>
                  <a:ext uri="{FF2B5EF4-FFF2-40B4-BE49-F238E27FC236}">
                    <a16:creationId xmlns:a16="http://schemas.microsoft.com/office/drawing/2014/main" id="{756B511B-7B1B-EE46-4929-9E2003B11177}"/>
                  </a:ext>
                </a:extLst>
              </p:cNvPr>
              <p:cNvGrpSpPr/>
              <p:nvPr/>
            </p:nvGrpSpPr>
            <p:grpSpPr>
              <a:xfrm>
                <a:off x="8631901" y="664205"/>
                <a:ext cx="3412500" cy="3439788"/>
                <a:chOff x="565964" y="763198"/>
                <a:chExt cx="5530036" cy="5606258"/>
              </a:xfrm>
            </p:grpSpPr>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912AEE4-87B8-43BE-5B4D-DFF718BB90D1}"/>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63" name="TextBox 62">
                      <a:extLst>
                        <a:ext uri="{FF2B5EF4-FFF2-40B4-BE49-F238E27FC236}">
                          <a16:creationId xmlns:a16="http://schemas.microsoft.com/office/drawing/2014/main" id="{A912AEE4-87B8-43BE-5B4D-DFF718BB90D1}"/>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4"/>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7D00AA12-DDFA-9C9F-2A06-9D630D151503}"/>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64" name="TextBox 63">
                      <a:extLst>
                        <a:ext uri="{FF2B5EF4-FFF2-40B4-BE49-F238E27FC236}">
                          <a16:creationId xmlns:a16="http://schemas.microsoft.com/office/drawing/2014/main" id="{7D00AA12-DDFA-9C9F-2A06-9D630D151503}"/>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5"/>
                      <a:stretch>
                        <a:fillRect l="-69231" r="-73077" b="-153333"/>
                      </a:stretch>
                    </a:blipFill>
                  </p:spPr>
                  <p:txBody>
                    <a:bodyPr/>
                    <a:lstStyle/>
                    <a:p>
                      <a:r>
                        <a:rPr lang="en-US">
                          <a:noFill/>
                        </a:rPr>
                        <a:t> </a:t>
                      </a:r>
                    </a:p>
                  </p:txBody>
                </p:sp>
              </mc:Fallback>
            </mc:AlternateContent>
            <p:grpSp>
              <p:nvGrpSpPr>
                <p:cNvPr id="65" name="Group 64">
                  <a:extLst>
                    <a:ext uri="{FF2B5EF4-FFF2-40B4-BE49-F238E27FC236}">
                      <a16:creationId xmlns:a16="http://schemas.microsoft.com/office/drawing/2014/main" id="{D462D4DE-A928-99EE-333B-C7DFA474B3B4}"/>
                    </a:ext>
                  </a:extLst>
                </p:cNvPr>
                <p:cNvGrpSpPr/>
                <p:nvPr/>
              </p:nvGrpSpPr>
              <p:grpSpPr>
                <a:xfrm>
                  <a:off x="565964" y="883621"/>
                  <a:ext cx="5486400" cy="5485835"/>
                  <a:chOff x="3878442" y="1338439"/>
                  <a:chExt cx="3840480" cy="3840480"/>
                </a:xfrm>
              </p:grpSpPr>
              <p:cxnSp>
                <p:nvCxnSpPr>
                  <p:cNvPr id="66" name="Straight Connector 65">
                    <a:extLst>
                      <a:ext uri="{FF2B5EF4-FFF2-40B4-BE49-F238E27FC236}">
                        <a16:creationId xmlns:a16="http://schemas.microsoft.com/office/drawing/2014/main" id="{EB620C02-EEE3-8AC8-0315-D495416F5003}"/>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6801C7C-9977-B017-9E75-82B926181F6B}"/>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9" name="Group 28">
                <a:extLst>
                  <a:ext uri="{FF2B5EF4-FFF2-40B4-BE49-F238E27FC236}">
                    <a16:creationId xmlns:a16="http://schemas.microsoft.com/office/drawing/2014/main" id="{801B5DCC-E3B5-3C76-44B0-9FCB6858EDE5}"/>
                  </a:ext>
                </a:extLst>
              </p:cNvPr>
              <p:cNvGrpSpPr/>
              <p:nvPr/>
            </p:nvGrpSpPr>
            <p:grpSpPr>
              <a:xfrm>
                <a:off x="9104921" y="1228653"/>
                <a:ext cx="2459289" cy="2393747"/>
                <a:chOff x="4248727" y="1912341"/>
                <a:chExt cx="3697388" cy="3598849"/>
              </a:xfrm>
            </p:grpSpPr>
            <p:grpSp>
              <p:nvGrpSpPr>
                <p:cNvPr id="30" name="Group 29">
                  <a:extLst>
                    <a:ext uri="{FF2B5EF4-FFF2-40B4-BE49-F238E27FC236}">
                      <a16:creationId xmlns:a16="http://schemas.microsoft.com/office/drawing/2014/main" id="{52A40FF3-25D2-5199-DB78-5C416A660D23}"/>
                    </a:ext>
                  </a:extLst>
                </p:cNvPr>
                <p:cNvGrpSpPr/>
                <p:nvPr/>
              </p:nvGrpSpPr>
              <p:grpSpPr>
                <a:xfrm>
                  <a:off x="4481077" y="2121268"/>
                  <a:ext cx="3183077" cy="3179634"/>
                  <a:chOff x="4481077" y="2121268"/>
                  <a:chExt cx="3183077" cy="3179634"/>
                </a:xfrm>
              </p:grpSpPr>
              <p:cxnSp>
                <p:nvCxnSpPr>
                  <p:cNvPr id="39" name="Straight Arrow Connector 38">
                    <a:extLst>
                      <a:ext uri="{FF2B5EF4-FFF2-40B4-BE49-F238E27FC236}">
                        <a16:creationId xmlns:a16="http://schemas.microsoft.com/office/drawing/2014/main" id="{F9BF2A2A-2850-EBCF-0B17-0452916D76B5}"/>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803AA77-D5C7-ACE2-9D14-AC6FA30BE068}"/>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8558997-8F3F-1247-58A9-1B699E5EE492}"/>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C6953A8-EB04-D7DA-309E-93BE566F9AD4}"/>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A099378-F74A-414B-9054-5CB7E0FDC3B3}"/>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8342CD6-2E3E-8C85-DE2F-498C6320428F}"/>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E583347-1811-BEDC-1A3B-F9767E140560}"/>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B30AB7A-773D-1323-DE3F-263A24758C23}"/>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2B0D0DF-14F6-7CA7-D219-686E07826E57}"/>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E8BBF0E-5D98-481D-5CDC-4A14F8BF809A}"/>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73D15E8-2DB3-4BD4-ABAD-2593E6174B25}"/>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BE675C9-89D1-ACA3-EF3C-61829A0C6ADC}"/>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CE21514-9060-F5D8-C7D1-4FA86400AE95}"/>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22A87E9-B47D-CA1B-EC36-276AB6C818B0}"/>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BE93428-7115-5392-71ED-F1440F79BCE0}"/>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D64FE7C-93A1-680A-6898-2DB0B22B6425}"/>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EFD6DC0-77B4-3D06-2E97-83752536988C}"/>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315B5D0-6F76-2E49-E97C-CF0A10FE0FD0}"/>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7E76F80-FB1D-625E-3616-DC03B899EF2B}"/>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20B6E7C-6B50-8B6C-ACA5-779CA0752898}"/>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0D04CD6-A4D1-A81C-F867-B0B56B4F0602}"/>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88E505F-E609-ABEC-2B6B-97F3062306C8}"/>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513C779-E587-5883-8EBC-802ED4CFA7BF}"/>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E265321-4BD5-39A3-4E89-4E9E6F60B0B5}"/>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a:extLst>
                    <a:ext uri="{FF2B5EF4-FFF2-40B4-BE49-F238E27FC236}">
                      <a16:creationId xmlns:a16="http://schemas.microsoft.com/office/drawing/2014/main" id="{2385DECB-4922-685B-D6B3-0191E320D2E7}"/>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8EC2E6B-D359-76DD-2CA2-E1136050D507}"/>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F157543-DF8D-995D-F518-B56990510DAD}"/>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C16A66D-B09F-3FF0-2791-03E19D9CD59D}"/>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374C63D-98DD-9A23-51DA-84A0E775A72D}"/>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CE7182-CFF2-0428-C5B1-F57D4E672E83}"/>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FDADD84-8963-85BD-23C3-B03C99BDD3C2}"/>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2F3D417-43C8-2E34-0623-9538B11306C6}"/>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9" name="Group 8">
              <a:extLst>
                <a:ext uri="{FF2B5EF4-FFF2-40B4-BE49-F238E27FC236}">
                  <a16:creationId xmlns:a16="http://schemas.microsoft.com/office/drawing/2014/main" id="{0F317DA4-6507-233E-3941-8BBA2E2C7A72}"/>
                </a:ext>
              </a:extLst>
            </p:cNvPr>
            <p:cNvGrpSpPr/>
            <p:nvPr/>
          </p:nvGrpSpPr>
          <p:grpSpPr>
            <a:xfrm>
              <a:off x="10419220" y="1365737"/>
              <a:ext cx="926561" cy="1114661"/>
              <a:chOff x="9017346" y="3690784"/>
              <a:chExt cx="926561" cy="1114661"/>
            </a:xfrm>
          </p:grpSpPr>
          <p:grpSp>
            <p:nvGrpSpPr>
              <p:cNvPr id="20" name="Group 19">
                <a:extLst>
                  <a:ext uri="{FF2B5EF4-FFF2-40B4-BE49-F238E27FC236}">
                    <a16:creationId xmlns:a16="http://schemas.microsoft.com/office/drawing/2014/main" id="{BE566893-5AA6-B34B-E316-80C1CC82BA1B}"/>
                  </a:ext>
                </a:extLst>
              </p:cNvPr>
              <p:cNvGrpSpPr/>
              <p:nvPr/>
            </p:nvGrpSpPr>
            <p:grpSpPr>
              <a:xfrm>
                <a:off x="9194816" y="3951295"/>
                <a:ext cx="749091" cy="563118"/>
                <a:chOff x="8500759" y="3246915"/>
                <a:chExt cx="749091" cy="563118"/>
              </a:xfrm>
            </p:grpSpPr>
            <p:sp>
              <p:nvSpPr>
                <p:cNvPr id="24" name="Parallelogram 23">
                  <a:extLst>
                    <a:ext uri="{FF2B5EF4-FFF2-40B4-BE49-F238E27FC236}">
                      <a16:creationId xmlns:a16="http://schemas.microsoft.com/office/drawing/2014/main" id="{7B69FA8B-E6E4-7C85-11D4-59D79082CFE7}"/>
                    </a:ext>
                  </a:extLst>
                </p:cNvPr>
                <p:cNvSpPr/>
                <p:nvPr/>
              </p:nvSpPr>
              <p:spPr>
                <a:xfrm rot="1668758">
                  <a:off x="8573513" y="3348728"/>
                  <a:ext cx="676337" cy="358875"/>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65694112-0CCA-AE0E-516D-9E479197C790}"/>
                    </a:ext>
                  </a:extLst>
                </p:cNvPr>
                <p:cNvCxnSpPr>
                  <a:cxnSpLocks/>
                  <a:stCxn id="27" idx="7"/>
                </p:cNvCxnSpPr>
                <p:nvPr/>
              </p:nvCxnSpPr>
              <p:spPr>
                <a:xfrm flipV="1">
                  <a:off x="8558598" y="3246915"/>
                  <a:ext cx="214756" cy="25992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8155E5-6440-EE87-BAFF-C973F78EEE2E}"/>
                    </a:ext>
                  </a:extLst>
                </p:cNvPr>
                <p:cNvCxnSpPr>
                  <a:cxnSpLocks/>
                </p:cNvCxnSpPr>
                <p:nvPr/>
              </p:nvCxnSpPr>
              <p:spPr>
                <a:xfrm>
                  <a:off x="8555422" y="3550107"/>
                  <a:ext cx="496466" cy="25992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F64F91B2-F50C-7B1C-7522-273DBD4B0722}"/>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E970192-F556-7A74-938A-C7ABD6DEB6E6}"/>
                      </a:ext>
                    </a:extLst>
                  </p:cNvPr>
                  <p:cNvSpPr txBox="1"/>
                  <p:nvPr/>
                </p:nvSpPr>
                <p:spPr>
                  <a:xfrm rot="1475939">
                    <a:off x="9154052" y="4282225"/>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21" name="TextBox 20">
                    <a:extLst>
                      <a:ext uri="{FF2B5EF4-FFF2-40B4-BE49-F238E27FC236}">
                        <a16:creationId xmlns:a16="http://schemas.microsoft.com/office/drawing/2014/main" id="{2E970192-F556-7A74-938A-C7ABD6DEB6E6}"/>
                      </a:ext>
                    </a:extLst>
                  </p:cNvPr>
                  <p:cNvSpPr txBox="1">
                    <a:spLocks noRot="1" noChangeAspect="1" noMove="1" noResize="1" noEditPoints="1" noAdjustHandles="1" noChangeArrowheads="1" noChangeShapeType="1" noTextEdit="1"/>
                  </p:cNvSpPr>
                  <p:nvPr/>
                </p:nvSpPr>
                <p:spPr>
                  <a:xfrm rot="1475939">
                    <a:off x="9154052" y="4282225"/>
                    <a:ext cx="541430"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EA88EB9-8D85-41FE-7D60-95D930F001F7}"/>
                      </a:ext>
                    </a:extLst>
                  </p:cNvPr>
                  <p:cNvSpPr txBox="1"/>
                  <p:nvPr/>
                </p:nvSpPr>
                <p:spPr>
                  <a:xfrm rot="1434687">
                    <a:off x="9017346" y="3690784"/>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22" name="TextBox 21">
                    <a:extLst>
                      <a:ext uri="{FF2B5EF4-FFF2-40B4-BE49-F238E27FC236}">
                        <a16:creationId xmlns:a16="http://schemas.microsoft.com/office/drawing/2014/main" id="{DEA88EB9-8D85-41FE-7D60-95D930F001F7}"/>
                      </a:ext>
                    </a:extLst>
                  </p:cNvPr>
                  <p:cNvSpPr txBox="1">
                    <a:spLocks noRot="1" noChangeAspect="1" noMove="1" noResize="1" noEditPoints="1" noAdjustHandles="1" noChangeArrowheads="1" noChangeShapeType="1" noTextEdit="1"/>
                  </p:cNvSpPr>
                  <p:nvPr/>
                </p:nvSpPr>
                <p:spPr>
                  <a:xfrm rot="1434687">
                    <a:off x="9017346" y="3690784"/>
                    <a:ext cx="472502"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ECFDDC2-C0DF-07C9-BAB4-8D2F5EFEBA70}"/>
                      </a:ext>
                    </a:extLst>
                  </p:cNvPr>
                  <p:cNvSpPr txBox="1"/>
                  <p:nvPr/>
                </p:nvSpPr>
                <p:spPr>
                  <a:xfrm rot="1561037">
                    <a:off x="9385821" y="3967049"/>
                    <a:ext cx="535595"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𝜔</m:t>
                          </m:r>
                        </m:oMath>
                      </m:oMathPara>
                    </a14:m>
                    <a:endParaRPr lang="en-US" sz="2800" dirty="0"/>
                  </a:p>
                </p:txBody>
              </p:sp>
            </mc:Choice>
            <mc:Fallback xmlns="">
              <p:sp>
                <p:nvSpPr>
                  <p:cNvPr id="23" name="TextBox 22">
                    <a:extLst>
                      <a:ext uri="{FF2B5EF4-FFF2-40B4-BE49-F238E27FC236}">
                        <a16:creationId xmlns:a16="http://schemas.microsoft.com/office/drawing/2014/main" id="{8ECFDDC2-C0DF-07C9-BAB4-8D2F5EFEBA70}"/>
                      </a:ext>
                    </a:extLst>
                  </p:cNvPr>
                  <p:cNvSpPr txBox="1">
                    <a:spLocks noRot="1" noChangeAspect="1" noMove="1" noResize="1" noEditPoints="1" noAdjustHandles="1" noChangeArrowheads="1" noChangeShapeType="1" noTextEdit="1"/>
                  </p:cNvSpPr>
                  <p:nvPr/>
                </p:nvSpPr>
                <p:spPr>
                  <a:xfrm rot="1561037">
                    <a:off x="9385821" y="3967049"/>
                    <a:ext cx="535595" cy="523220"/>
                  </a:xfrm>
                  <a:prstGeom prst="rect">
                    <a:avLst/>
                  </a:prstGeom>
                  <a:blipFill>
                    <a:blip r:embed="rId8"/>
                    <a:stretch>
                      <a:fillRect/>
                    </a:stretch>
                  </a:blipFill>
                </p:spPr>
                <p:txBody>
                  <a:bodyPr/>
                  <a:lstStyle/>
                  <a:p>
                    <a:r>
                      <a:rPr lang="en-US">
                        <a:noFill/>
                      </a:rPr>
                      <a:t> </a:t>
                    </a:r>
                  </a:p>
                </p:txBody>
              </p:sp>
            </mc:Fallback>
          </mc:AlternateContent>
        </p:grpSp>
      </p:grpSp>
      <p:sp>
        <p:nvSpPr>
          <p:cNvPr id="10" name="TextBox 9">
            <a:extLst>
              <a:ext uri="{FF2B5EF4-FFF2-40B4-BE49-F238E27FC236}">
                <a16:creationId xmlns:a16="http://schemas.microsoft.com/office/drawing/2014/main" id="{8D14EC47-6F34-B146-11C4-189E5DD35435}"/>
              </a:ext>
            </a:extLst>
          </p:cNvPr>
          <p:cNvSpPr txBox="1"/>
          <p:nvPr/>
        </p:nvSpPr>
        <p:spPr>
          <a:xfrm>
            <a:off x="36963" y="2135828"/>
            <a:ext cx="8411470" cy="523220"/>
          </a:xfrm>
          <a:prstGeom prst="rect">
            <a:avLst/>
          </a:prstGeom>
          <a:noFill/>
        </p:spPr>
        <p:txBody>
          <a:bodyPr wrap="none" rtlCol="0">
            <a:spAutoFit/>
          </a:bodyPr>
          <a:lstStyle/>
          <a:p>
            <a:pPr algn="ctr"/>
            <a:r>
              <a:rPr lang="en-US" sz="2800" dirty="0"/>
              <a:t>of Hamiltonian mechanics is not the transport of points, </a:t>
            </a:r>
          </a:p>
        </p:txBody>
      </p:sp>
      <p:sp>
        <p:nvSpPr>
          <p:cNvPr id="68" name="TextBox 67">
            <a:extLst>
              <a:ext uri="{FF2B5EF4-FFF2-40B4-BE49-F238E27FC236}">
                <a16:creationId xmlns:a16="http://schemas.microsoft.com/office/drawing/2014/main" id="{3A89F2DC-60FA-CD20-3642-D3B4EB5DF392}"/>
              </a:ext>
            </a:extLst>
          </p:cNvPr>
          <p:cNvSpPr txBox="1"/>
          <p:nvPr/>
        </p:nvSpPr>
        <p:spPr>
          <a:xfrm>
            <a:off x="36963" y="1447786"/>
            <a:ext cx="9114098" cy="523220"/>
          </a:xfrm>
          <a:prstGeom prst="rect">
            <a:avLst/>
          </a:prstGeom>
          <a:noFill/>
        </p:spPr>
        <p:txBody>
          <a:bodyPr wrap="none" rtlCol="0">
            <a:spAutoFit/>
          </a:bodyPr>
          <a:lstStyle/>
          <a:p>
            <a:pPr algn="ctr"/>
            <a:r>
              <a:rPr lang="en-US" sz="2800" dirty="0"/>
              <a:t>but the transport of areas and densities mechanics is not the </a:t>
            </a:r>
          </a:p>
        </p:txBody>
      </p:sp>
      <p:sp>
        <p:nvSpPr>
          <p:cNvPr id="69" name="TextBox 68">
            <a:extLst>
              <a:ext uri="{FF2B5EF4-FFF2-40B4-BE49-F238E27FC236}">
                <a16:creationId xmlns:a16="http://schemas.microsoft.com/office/drawing/2014/main" id="{8CA9C7AF-6900-8A0E-61E0-67A05E13C323}"/>
              </a:ext>
            </a:extLst>
          </p:cNvPr>
          <p:cNvSpPr txBox="1"/>
          <p:nvPr/>
        </p:nvSpPr>
        <p:spPr>
          <a:xfrm>
            <a:off x="36963" y="2823869"/>
            <a:ext cx="8858131" cy="523220"/>
          </a:xfrm>
          <a:prstGeom prst="rect">
            <a:avLst/>
          </a:prstGeom>
          <a:noFill/>
        </p:spPr>
        <p:txBody>
          <a:bodyPr wrap="none" rtlCol="0">
            <a:spAutoFit/>
          </a:bodyPr>
          <a:lstStyle/>
          <a:p>
            <a:pPr algn="ctr"/>
            <a:r>
              <a:rPr lang="en-US" sz="2800" dirty="0"/>
              <a:t>transport of points, but the transport of areas and densities</a:t>
            </a:r>
          </a:p>
        </p:txBody>
      </p:sp>
      <p:grpSp>
        <p:nvGrpSpPr>
          <p:cNvPr id="70" name="Group 69">
            <a:extLst>
              <a:ext uri="{FF2B5EF4-FFF2-40B4-BE49-F238E27FC236}">
                <a16:creationId xmlns:a16="http://schemas.microsoft.com/office/drawing/2014/main" id="{FAC0D5F6-3371-8CFB-B589-842F66348285}"/>
              </a:ext>
            </a:extLst>
          </p:cNvPr>
          <p:cNvGrpSpPr/>
          <p:nvPr/>
        </p:nvGrpSpPr>
        <p:grpSpPr>
          <a:xfrm>
            <a:off x="9629102" y="2399053"/>
            <a:ext cx="1343248" cy="1052913"/>
            <a:chOff x="6050403" y="4093609"/>
            <a:chExt cx="1343248" cy="1052913"/>
          </a:xfrm>
        </p:grpSpPr>
        <p:grpSp>
          <p:nvGrpSpPr>
            <p:cNvPr id="71" name="Group 70">
              <a:extLst>
                <a:ext uri="{FF2B5EF4-FFF2-40B4-BE49-F238E27FC236}">
                  <a16:creationId xmlns:a16="http://schemas.microsoft.com/office/drawing/2014/main" id="{41333B56-AEE3-5C34-F64F-A22FD55CA317}"/>
                </a:ext>
              </a:extLst>
            </p:cNvPr>
            <p:cNvGrpSpPr/>
            <p:nvPr/>
          </p:nvGrpSpPr>
          <p:grpSpPr>
            <a:xfrm>
              <a:off x="6050403" y="4338724"/>
              <a:ext cx="1021128" cy="489752"/>
              <a:chOff x="7084022" y="4336764"/>
              <a:chExt cx="1021128" cy="489752"/>
            </a:xfrm>
          </p:grpSpPr>
          <p:sp>
            <p:nvSpPr>
              <p:cNvPr id="75" name="Parallelogram 74">
                <a:extLst>
                  <a:ext uri="{FF2B5EF4-FFF2-40B4-BE49-F238E27FC236}">
                    <a16:creationId xmlns:a16="http://schemas.microsoft.com/office/drawing/2014/main" id="{3F91A32F-C5A3-952D-B36A-EA5A4D096F79}"/>
                  </a:ext>
                </a:extLst>
              </p:cNvPr>
              <p:cNvSpPr/>
              <p:nvPr/>
            </p:nvSpPr>
            <p:spPr>
              <a:xfrm rot="20603129" flipH="1">
                <a:off x="7084022" y="4460955"/>
                <a:ext cx="964002" cy="246052"/>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54C8E55E-953B-A728-43AA-29B0577C3997}"/>
                  </a:ext>
                </a:extLst>
              </p:cNvPr>
              <p:cNvCxnSpPr>
                <a:cxnSpLocks/>
              </p:cNvCxnSpPr>
              <p:nvPr/>
            </p:nvCxnSpPr>
            <p:spPr>
              <a:xfrm flipH="1" flipV="1">
                <a:off x="7934326" y="4336764"/>
                <a:ext cx="114573" cy="214073"/>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56CCD349-203B-6F9F-A809-0276F2B8EC86}"/>
                  </a:ext>
                </a:extLst>
              </p:cNvPr>
              <p:cNvCxnSpPr>
                <a:cxnSpLocks/>
              </p:cNvCxnSpPr>
              <p:nvPr/>
            </p:nvCxnSpPr>
            <p:spPr>
              <a:xfrm flipH="1">
                <a:off x="7190022" y="4574845"/>
                <a:ext cx="847365" cy="251671"/>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5F961063-6838-61DF-CF5B-4B13CC5E2CDF}"/>
                  </a:ext>
                </a:extLst>
              </p:cNvPr>
              <p:cNvSpPr>
                <a:spLocks noChangeAspect="1"/>
              </p:cNvSpPr>
              <p:nvPr/>
            </p:nvSpPr>
            <p:spPr>
              <a:xfrm>
                <a:off x="8037387" y="4541876"/>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31BD79C5-E22F-54D8-8EF1-923CAF5ED192}"/>
                    </a:ext>
                  </a:extLst>
                </p:cNvPr>
                <p:cNvSpPr txBox="1"/>
                <p:nvPr/>
              </p:nvSpPr>
              <p:spPr>
                <a:xfrm rot="20176421">
                  <a:off x="6392757" y="4623302"/>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𝑤</m:t>
                            </m:r>
                          </m:e>
                        </m:acc>
                      </m:oMath>
                    </m:oMathPara>
                  </a14:m>
                  <a:endParaRPr lang="en-US" sz="2800" dirty="0"/>
                </a:p>
              </p:txBody>
            </p:sp>
          </mc:Choice>
          <mc:Fallback xmlns="">
            <p:sp>
              <p:nvSpPr>
                <p:cNvPr id="252" name="TextBox 251">
                  <a:extLst>
                    <a:ext uri="{FF2B5EF4-FFF2-40B4-BE49-F238E27FC236}">
                      <a16:creationId xmlns:a16="http://schemas.microsoft.com/office/drawing/2014/main" id="{FDA1FE6F-EF4B-DB7C-2DC1-F5BAC7A2AC46}"/>
                    </a:ext>
                  </a:extLst>
                </p:cNvPr>
                <p:cNvSpPr txBox="1">
                  <a:spLocks noRot="1" noChangeAspect="1" noMove="1" noResize="1" noEditPoints="1" noAdjustHandles="1" noChangeArrowheads="1" noChangeShapeType="1" noTextEdit="1"/>
                </p:cNvSpPr>
                <p:nvPr/>
              </p:nvSpPr>
              <p:spPr>
                <a:xfrm rot="20176421">
                  <a:off x="6392757" y="4623302"/>
                  <a:ext cx="541430" cy="52322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56433237-D748-E39A-789B-F0D79438F063}"/>
                    </a:ext>
                  </a:extLst>
                </p:cNvPr>
                <p:cNvSpPr txBox="1"/>
                <p:nvPr/>
              </p:nvSpPr>
              <p:spPr>
                <a:xfrm rot="19800302">
                  <a:off x="6921150" y="4093609"/>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𝑣</m:t>
                            </m:r>
                          </m:e>
                        </m:acc>
                      </m:oMath>
                    </m:oMathPara>
                  </a14:m>
                  <a:endParaRPr lang="en-US" sz="2800" dirty="0"/>
                </a:p>
              </p:txBody>
            </p:sp>
          </mc:Choice>
          <mc:Fallback xmlns="">
            <p:sp>
              <p:nvSpPr>
                <p:cNvPr id="253" name="TextBox 252">
                  <a:extLst>
                    <a:ext uri="{FF2B5EF4-FFF2-40B4-BE49-F238E27FC236}">
                      <a16:creationId xmlns:a16="http://schemas.microsoft.com/office/drawing/2014/main" id="{249F80A8-3E4E-0720-812E-35536995BE67}"/>
                    </a:ext>
                  </a:extLst>
                </p:cNvPr>
                <p:cNvSpPr txBox="1">
                  <a:spLocks noRot="1" noChangeAspect="1" noMove="1" noResize="1" noEditPoints="1" noAdjustHandles="1" noChangeArrowheads="1" noChangeShapeType="1" noTextEdit="1"/>
                </p:cNvSpPr>
                <p:nvPr/>
              </p:nvSpPr>
              <p:spPr>
                <a:xfrm rot="19800302">
                  <a:off x="6921150" y="4093609"/>
                  <a:ext cx="472501" cy="523220"/>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895076D6-33AF-0265-44F0-6CD0D3D41583}"/>
                    </a:ext>
                  </a:extLst>
                </p:cNvPr>
                <p:cNvSpPr txBox="1"/>
                <p:nvPr/>
              </p:nvSpPr>
              <p:spPr>
                <a:xfrm rot="20398334">
                  <a:off x="6288479" y="4298303"/>
                  <a:ext cx="535596"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𝜔</m:t>
                            </m:r>
                          </m:e>
                        </m:acc>
                      </m:oMath>
                    </m:oMathPara>
                  </a14:m>
                  <a:endParaRPr lang="en-US" sz="2800" dirty="0"/>
                </a:p>
              </p:txBody>
            </p:sp>
          </mc:Choice>
          <mc:Fallback xmlns="">
            <p:sp>
              <p:nvSpPr>
                <p:cNvPr id="254" name="TextBox 253">
                  <a:extLst>
                    <a:ext uri="{FF2B5EF4-FFF2-40B4-BE49-F238E27FC236}">
                      <a16:creationId xmlns:a16="http://schemas.microsoft.com/office/drawing/2014/main" id="{2B4A3200-25D0-3D80-1FBA-0624A750C467}"/>
                    </a:ext>
                  </a:extLst>
                </p:cNvPr>
                <p:cNvSpPr txBox="1">
                  <a:spLocks noRot="1" noChangeAspect="1" noMove="1" noResize="1" noEditPoints="1" noAdjustHandles="1" noChangeArrowheads="1" noChangeShapeType="1" noTextEdit="1"/>
                </p:cNvSpPr>
                <p:nvPr/>
              </p:nvSpPr>
              <p:spPr>
                <a:xfrm rot="20398334">
                  <a:off x="6288479" y="4298303"/>
                  <a:ext cx="535596" cy="523220"/>
                </a:xfrm>
                <a:prstGeom prst="rect">
                  <a:avLst/>
                </a:prstGeom>
                <a:blipFill>
                  <a:blip r:embed="rId20"/>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580835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25</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157806" y="254587"/>
            <a:ext cx="7813998" cy="584775"/>
          </a:xfrm>
          <a:prstGeom prst="rect">
            <a:avLst/>
          </a:prstGeom>
          <a:noFill/>
        </p:spPr>
        <p:txBody>
          <a:bodyPr wrap="none" rtlCol="0">
            <a:spAutoFit/>
          </a:bodyPr>
          <a:lstStyle/>
          <a:p>
            <a:pPr algn="ctr"/>
            <a:r>
              <a:rPr lang="en-US" sz="3200" dirty="0"/>
              <a:t>This matches how classical mechanics is used:</a:t>
            </a:r>
          </a:p>
        </p:txBody>
      </p:sp>
      <p:sp>
        <p:nvSpPr>
          <p:cNvPr id="4" name="TextBox 3">
            <a:extLst>
              <a:ext uri="{FF2B5EF4-FFF2-40B4-BE49-F238E27FC236}">
                <a16:creationId xmlns:a16="http://schemas.microsoft.com/office/drawing/2014/main" id="{68656457-9A7F-27AB-CC62-A88653A8B75F}"/>
              </a:ext>
            </a:extLst>
          </p:cNvPr>
          <p:cNvSpPr txBox="1"/>
          <p:nvPr/>
        </p:nvSpPr>
        <p:spPr>
          <a:xfrm>
            <a:off x="157806" y="1036895"/>
            <a:ext cx="7164847" cy="1200329"/>
          </a:xfrm>
          <a:prstGeom prst="rect">
            <a:avLst/>
          </a:prstGeom>
          <a:noFill/>
        </p:spPr>
        <p:txBody>
          <a:bodyPr wrap="none" rtlCol="0">
            <a:spAutoFit/>
          </a:bodyPr>
          <a:lstStyle/>
          <a:p>
            <a:r>
              <a:rPr lang="en-US" sz="2400" dirty="0"/>
              <a:t>the objects we study are not point-like and can only be </a:t>
            </a:r>
          </a:p>
          <a:p>
            <a:r>
              <a:rPr lang="en-US" sz="2400" dirty="0"/>
              <a:t>considered point-like if their size is negligible compared </a:t>
            </a:r>
          </a:p>
          <a:p>
            <a:r>
              <a:rPr lang="en-US" sz="2400" dirty="0"/>
              <a:t>to the scale of the problem</a:t>
            </a:r>
          </a:p>
        </p:txBody>
      </p:sp>
      <p:sp>
        <p:nvSpPr>
          <p:cNvPr id="5" name="TextBox 4">
            <a:extLst>
              <a:ext uri="{FF2B5EF4-FFF2-40B4-BE49-F238E27FC236}">
                <a16:creationId xmlns:a16="http://schemas.microsoft.com/office/drawing/2014/main" id="{02EDCDAC-60A1-AE6A-DC54-8DD7438633A6}"/>
              </a:ext>
            </a:extLst>
          </p:cNvPr>
          <p:cNvSpPr txBox="1"/>
          <p:nvPr/>
        </p:nvSpPr>
        <p:spPr>
          <a:xfrm>
            <a:off x="157806" y="2401441"/>
            <a:ext cx="6725751" cy="1077218"/>
          </a:xfrm>
          <a:prstGeom prst="rect">
            <a:avLst/>
          </a:prstGeom>
          <a:noFill/>
        </p:spPr>
        <p:txBody>
          <a:bodyPr wrap="none" rtlCol="0">
            <a:spAutoFit/>
          </a:bodyPr>
          <a:lstStyle/>
          <a:p>
            <a:pPr algn="ctr"/>
            <a:r>
              <a:rPr lang="en-US" sz="3200" dirty="0"/>
              <a:t>This also matches how fluid mechanics </a:t>
            </a:r>
          </a:p>
          <a:p>
            <a:r>
              <a:rPr lang="en-US" sz="3200" dirty="0"/>
              <a:t>and continuum mechanics:</a:t>
            </a:r>
          </a:p>
        </p:txBody>
      </p:sp>
      <p:sp>
        <p:nvSpPr>
          <p:cNvPr id="7" name="TextBox 6">
            <a:extLst>
              <a:ext uri="{FF2B5EF4-FFF2-40B4-BE49-F238E27FC236}">
                <a16:creationId xmlns:a16="http://schemas.microsoft.com/office/drawing/2014/main" id="{E226828A-2FCE-B35E-677F-111701BC2331}"/>
              </a:ext>
            </a:extLst>
          </p:cNvPr>
          <p:cNvSpPr txBox="1"/>
          <p:nvPr/>
        </p:nvSpPr>
        <p:spPr>
          <a:xfrm>
            <a:off x="119730" y="3642876"/>
            <a:ext cx="7700441" cy="461665"/>
          </a:xfrm>
          <a:prstGeom prst="rect">
            <a:avLst/>
          </a:prstGeom>
          <a:noFill/>
        </p:spPr>
        <p:txBody>
          <a:bodyPr wrap="none" rtlCol="0">
            <a:spAutoFit/>
          </a:bodyPr>
          <a:lstStyle/>
          <a:p>
            <a:pPr algn="ctr"/>
            <a:r>
              <a:rPr lang="en-US" sz="2400" dirty="0"/>
              <a:t>where we study the motion of infinitesimal parts of material</a:t>
            </a:r>
          </a:p>
        </p:txBody>
      </p:sp>
      <p:pic>
        <p:nvPicPr>
          <p:cNvPr id="11" name="Picture 10">
            <a:extLst>
              <a:ext uri="{FF2B5EF4-FFF2-40B4-BE49-F238E27FC236}">
                <a16:creationId xmlns:a16="http://schemas.microsoft.com/office/drawing/2014/main" id="{A3ACCFC6-5B95-3AAB-ECE6-20E64CEF8158}"/>
              </a:ext>
            </a:extLst>
          </p:cNvPr>
          <p:cNvPicPr>
            <a:picLocks noChangeAspect="1"/>
          </p:cNvPicPr>
          <p:nvPr/>
        </p:nvPicPr>
        <p:blipFill rotWithShape="1">
          <a:blip r:embed="rId3"/>
          <a:srcRect l="11949" r="21519" b="1768"/>
          <a:stretch/>
        </p:blipFill>
        <p:spPr>
          <a:xfrm>
            <a:off x="9744608" y="564664"/>
            <a:ext cx="1795569" cy="2732412"/>
          </a:xfrm>
          <a:prstGeom prst="rect">
            <a:avLst/>
          </a:prstGeom>
        </p:spPr>
      </p:pic>
      <p:sp>
        <p:nvSpPr>
          <p:cNvPr id="6" name="TextBox 5">
            <a:extLst>
              <a:ext uri="{FF2B5EF4-FFF2-40B4-BE49-F238E27FC236}">
                <a16:creationId xmlns:a16="http://schemas.microsoft.com/office/drawing/2014/main" id="{2BEC5AC6-FCBF-B84B-6D80-C7FD36DF3A80}"/>
              </a:ext>
            </a:extLst>
          </p:cNvPr>
          <p:cNvSpPr txBox="1"/>
          <p:nvPr/>
        </p:nvSpPr>
        <p:spPr>
          <a:xfrm>
            <a:off x="9031325" y="3429000"/>
            <a:ext cx="3068404" cy="523220"/>
          </a:xfrm>
          <a:prstGeom prst="rect">
            <a:avLst/>
          </a:prstGeom>
          <a:noFill/>
        </p:spPr>
        <p:txBody>
          <a:bodyPr wrap="none" rtlCol="0">
            <a:spAutoFit/>
          </a:bodyPr>
          <a:lstStyle/>
          <a:p>
            <a:pPr algn="ctr"/>
            <a:r>
              <a:rPr lang="en-US" sz="1400" b="0" i="0" u="none" strike="noStrike" dirty="0">
                <a:effectLst/>
              </a:rPr>
              <a:t>Young, H. D., &amp; Freedman, R. A. (2019). </a:t>
            </a:r>
          </a:p>
          <a:p>
            <a:pPr algn="ctr"/>
            <a:r>
              <a:rPr lang="en-US" sz="1400" b="0" i="1" u="none" strike="noStrike" dirty="0">
                <a:effectLst/>
              </a:rPr>
              <a:t>University Physics with Modern Physics</a:t>
            </a:r>
            <a:endParaRPr lang="en-US" sz="1400" dirty="0"/>
          </a:p>
        </p:txBody>
      </p:sp>
      <p:sp>
        <p:nvSpPr>
          <p:cNvPr id="9" name="TextBox 8">
            <a:extLst>
              <a:ext uri="{FF2B5EF4-FFF2-40B4-BE49-F238E27FC236}">
                <a16:creationId xmlns:a16="http://schemas.microsoft.com/office/drawing/2014/main" id="{6CA98CD5-3DB7-ED02-E147-39C5D8F17F8F}"/>
              </a:ext>
            </a:extLst>
          </p:cNvPr>
          <p:cNvSpPr txBox="1"/>
          <p:nvPr/>
        </p:nvSpPr>
        <p:spPr>
          <a:xfrm>
            <a:off x="9632373" y="239197"/>
            <a:ext cx="2020040" cy="307777"/>
          </a:xfrm>
          <a:prstGeom prst="rect">
            <a:avLst/>
          </a:prstGeom>
          <a:noFill/>
        </p:spPr>
        <p:txBody>
          <a:bodyPr wrap="none" rtlCol="0">
            <a:spAutoFit/>
          </a:bodyPr>
          <a:lstStyle/>
          <a:p>
            <a:pPr algn="ctr"/>
            <a:r>
              <a:rPr lang="en-US" sz="1400" dirty="0"/>
              <a:t>Fluid Mechanics Example</a:t>
            </a:r>
            <a:endParaRPr lang="en-US" sz="1400" b="0" i="0" u="none" strike="noStrike" dirty="0">
              <a:effectLst/>
            </a:endParaRPr>
          </a:p>
        </p:txBody>
      </p:sp>
      <p:pic>
        <p:nvPicPr>
          <p:cNvPr id="18" name="Picture 17">
            <a:extLst>
              <a:ext uri="{FF2B5EF4-FFF2-40B4-BE49-F238E27FC236}">
                <a16:creationId xmlns:a16="http://schemas.microsoft.com/office/drawing/2014/main" id="{4A30D5C1-8A64-AD7B-B6EA-98379188F8B4}"/>
              </a:ext>
            </a:extLst>
          </p:cNvPr>
          <p:cNvPicPr>
            <a:picLocks noChangeAspect="1"/>
          </p:cNvPicPr>
          <p:nvPr/>
        </p:nvPicPr>
        <p:blipFill>
          <a:blip r:embed="rId4"/>
          <a:stretch>
            <a:fillRect/>
          </a:stretch>
        </p:blipFill>
        <p:spPr>
          <a:xfrm>
            <a:off x="3444127" y="4267669"/>
            <a:ext cx="3092079" cy="2134732"/>
          </a:xfrm>
          <a:prstGeom prst="rect">
            <a:avLst/>
          </a:prstGeom>
        </p:spPr>
      </p:pic>
      <p:sp>
        <p:nvSpPr>
          <p:cNvPr id="10" name="TextBox 9">
            <a:extLst>
              <a:ext uri="{FF2B5EF4-FFF2-40B4-BE49-F238E27FC236}">
                <a16:creationId xmlns:a16="http://schemas.microsoft.com/office/drawing/2014/main" id="{9458F193-FF33-4937-3134-6E2D5477EB0B}"/>
              </a:ext>
            </a:extLst>
          </p:cNvPr>
          <p:cNvSpPr txBox="1"/>
          <p:nvPr/>
        </p:nvSpPr>
        <p:spPr>
          <a:xfrm>
            <a:off x="906900" y="4439275"/>
            <a:ext cx="2366995" cy="307777"/>
          </a:xfrm>
          <a:prstGeom prst="rect">
            <a:avLst/>
          </a:prstGeom>
          <a:noFill/>
        </p:spPr>
        <p:txBody>
          <a:bodyPr wrap="none" rtlCol="0">
            <a:spAutoFit/>
          </a:bodyPr>
          <a:lstStyle/>
          <a:p>
            <a:pPr algn="ctr"/>
            <a:r>
              <a:rPr lang="en-US" sz="1400" dirty="0"/>
              <a:t>Statistical Mechanics Example</a:t>
            </a:r>
            <a:endParaRPr lang="en-US" sz="1400" b="0" i="0" u="none" strike="noStrike" dirty="0">
              <a:effectLst/>
            </a:endParaRPr>
          </a:p>
        </p:txBody>
      </p:sp>
      <p:sp>
        <p:nvSpPr>
          <p:cNvPr id="12" name="TextBox 11">
            <a:extLst>
              <a:ext uri="{FF2B5EF4-FFF2-40B4-BE49-F238E27FC236}">
                <a16:creationId xmlns:a16="http://schemas.microsoft.com/office/drawing/2014/main" id="{E18CB0D5-B47D-6294-DBA3-4D14120BCCF7}"/>
              </a:ext>
            </a:extLst>
          </p:cNvPr>
          <p:cNvSpPr txBox="1"/>
          <p:nvPr/>
        </p:nvSpPr>
        <p:spPr>
          <a:xfrm>
            <a:off x="1355364" y="5559495"/>
            <a:ext cx="1748299" cy="523220"/>
          </a:xfrm>
          <a:prstGeom prst="rect">
            <a:avLst/>
          </a:prstGeom>
          <a:noFill/>
        </p:spPr>
        <p:txBody>
          <a:bodyPr wrap="none" rtlCol="0">
            <a:spAutoFit/>
          </a:bodyPr>
          <a:lstStyle/>
          <a:p>
            <a:pPr algn="ctr"/>
            <a:r>
              <a:rPr lang="en-US" sz="1400" dirty="0" err="1"/>
              <a:t>Styer</a:t>
            </a:r>
            <a:r>
              <a:rPr lang="en-US" sz="1400" dirty="0"/>
              <a:t>, D. F. (2023)</a:t>
            </a:r>
          </a:p>
          <a:p>
            <a:pPr algn="ctr"/>
            <a:r>
              <a:rPr lang="en-US" sz="1400" dirty="0"/>
              <a:t> Statistical Mechanics</a:t>
            </a:r>
            <a:endParaRPr lang="en-US" sz="1400" b="0" i="0" u="none" strike="noStrike" dirty="0">
              <a:effectLst/>
            </a:endParaRPr>
          </a:p>
        </p:txBody>
      </p:sp>
    </p:spTree>
    <p:extLst>
      <p:ext uri="{BB962C8B-B14F-4D97-AF65-F5344CB8AC3E}">
        <p14:creationId xmlns:p14="http://schemas.microsoft.com/office/powerpoint/2010/main" val="3289506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a:xfrm>
            <a:off x="128133" y="6572888"/>
            <a:ext cx="5967867" cy="235967"/>
          </a:xfrm>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26</a:t>
            </a:fld>
            <a:endParaRPr lang="en-US"/>
          </a:p>
        </p:txBody>
      </p:sp>
      <p:pic>
        <p:nvPicPr>
          <p:cNvPr id="11" name="Picture 10">
            <a:extLst>
              <a:ext uri="{FF2B5EF4-FFF2-40B4-BE49-F238E27FC236}">
                <a16:creationId xmlns:a16="http://schemas.microsoft.com/office/drawing/2014/main" id="{A3ACCFC6-5B95-3AAB-ECE6-20E64CEF8158}"/>
              </a:ext>
            </a:extLst>
          </p:cNvPr>
          <p:cNvPicPr>
            <a:picLocks noChangeAspect="1"/>
          </p:cNvPicPr>
          <p:nvPr/>
        </p:nvPicPr>
        <p:blipFill rotWithShape="1">
          <a:blip r:embed="rId3"/>
          <a:srcRect l="11949" r="21519" b="1768"/>
          <a:stretch/>
        </p:blipFill>
        <p:spPr>
          <a:xfrm>
            <a:off x="9998565" y="893335"/>
            <a:ext cx="1921788" cy="2924487"/>
          </a:xfrm>
          <a:prstGeom prst="rect">
            <a:avLst/>
          </a:prstGeom>
        </p:spPr>
      </p:pic>
      <p:pic>
        <p:nvPicPr>
          <p:cNvPr id="13" name="Picture 12">
            <a:extLst>
              <a:ext uri="{FF2B5EF4-FFF2-40B4-BE49-F238E27FC236}">
                <a16:creationId xmlns:a16="http://schemas.microsoft.com/office/drawing/2014/main" id="{F7DF87E3-5D57-7675-603D-D441C3B83849}"/>
              </a:ext>
            </a:extLst>
          </p:cNvPr>
          <p:cNvPicPr>
            <a:picLocks noChangeAspect="1"/>
          </p:cNvPicPr>
          <p:nvPr/>
        </p:nvPicPr>
        <p:blipFill>
          <a:blip r:embed="rId4"/>
          <a:stretch>
            <a:fillRect/>
          </a:stretch>
        </p:blipFill>
        <p:spPr>
          <a:xfrm>
            <a:off x="555616" y="952863"/>
            <a:ext cx="3315858" cy="2072412"/>
          </a:xfrm>
          <a:prstGeom prst="rect">
            <a:avLst/>
          </a:prstGeom>
        </p:spPr>
      </p:pic>
      <p:sp>
        <p:nvSpPr>
          <p:cNvPr id="6" name="TextBox 5">
            <a:extLst>
              <a:ext uri="{FF2B5EF4-FFF2-40B4-BE49-F238E27FC236}">
                <a16:creationId xmlns:a16="http://schemas.microsoft.com/office/drawing/2014/main" id="{38E683ED-A069-6A91-E3B1-71B2F8C2590C}"/>
              </a:ext>
            </a:extLst>
          </p:cNvPr>
          <p:cNvSpPr txBox="1"/>
          <p:nvPr/>
        </p:nvSpPr>
        <p:spPr>
          <a:xfrm>
            <a:off x="119730" y="210233"/>
            <a:ext cx="4464619" cy="523220"/>
          </a:xfrm>
          <a:prstGeom prst="rect">
            <a:avLst/>
          </a:prstGeom>
          <a:noFill/>
        </p:spPr>
        <p:txBody>
          <a:bodyPr wrap="none" rtlCol="0">
            <a:spAutoFit/>
          </a:bodyPr>
          <a:lstStyle/>
          <a:p>
            <a:pPr algn="ctr"/>
            <a:r>
              <a:rPr lang="en-US" sz="1400" b="0" i="0" u="none" strike="noStrike" dirty="0">
                <a:effectLst/>
              </a:rPr>
              <a:t>Munson, B. R., </a:t>
            </a:r>
            <a:r>
              <a:rPr lang="en-US" sz="1400" b="0" i="0" u="none" strike="noStrike" dirty="0" err="1">
                <a:effectLst/>
              </a:rPr>
              <a:t>Okiishi</a:t>
            </a:r>
            <a:r>
              <a:rPr lang="en-US" sz="1400" b="0" i="0" u="none" strike="noStrike" dirty="0">
                <a:effectLst/>
              </a:rPr>
              <a:t>, T. H., </a:t>
            </a:r>
            <a:r>
              <a:rPr lang="en-US" sz="1400" b="0" i="0" u="none" strike="noStrike" dirty="0" err="1">
                <a:effectLst/>
              </a:rPr>
              <a:t>Huebsch</a:t>
            </a:r>
            <a:r>
              <a:rPr lang="en-US" sz="1400" b="0" i="0" u="none" strike="noStrike" dirty="0">
                <a:effectLst/>
              </a:rPr>
              <a:t>, W. W., &amp; </a:t>
            </a:r>
            <a:r>
              <a:rPr lang="en-US" sz="1400" b="0" i="0" u="none" strike="noStrike" dirty="0" err="1">
                <a:effectLst/>
              </a:rPr>
              <a:t>Rothmayer</a:t>
            </a:r>
            <a:r>
              <a:rPr lang="en-US" sz="1400" b="0" i="0" u="none" strike="noStrike" dirty="0">
                <a:effectLst/>
              </a:rPr>
              <a:t>,</a:t>
            </a:r>
          </a:p>
          <a:p>
            <a:pPr algn="ctr"/>
            <a:r>
              <a:rPr lang="en-US" sz="1400" b="0" i="0" u="none" strike="noStrike" dirty="0">
                <a:effectLst/>
              </a:rPr>
              <a:t> A. P. (2013). </a:t>
            </a:r>
            <a:r>
              <a:rPr lang="en-US" sz="1400" b="0" i="1" u="none" strike="noStrike" dirty="0">
                <a:effectLst/>
              </a:rPr>
              <a:t>Fundamentals of Fluid Mechanics</a:t>
            </a:r>
            <a:r>
              <a:rPr lang="en-US" sz="1400" b="0" i="0" u="none" strike="noStrike" dirty="0">
                <a:effectLst/>
              </a:rPr>
              <a:t>.</a:t>
            </a:r>
            <a:endParaRPr lang="en-US" sz="1050" dirty="0"/>
          </a:p>
        </p:txBody>
      </p:sp>
      <p:sp>
        <p:nvSpPr>
          <p:cNvPr id="9" name="TextBox 8">
            <a:extLst>
              <a:ext uri="{FF2B5EF4-FFF2-40B4-BE49-F238E27FC236}">
                <a16:creationId xmlns:a16="http://schemas.microsoft.com/office/drawing/2014/main" id="{2936CA69-2F47-3730-177F-1A1EC7A8832F}"/>
              </a:ext>
            </a:extLst>
          </p:cNvPr>
          <p:cNvSpPr txBox="1"/>
          <p:nvPr/>
        </p:nvSpPr>
        <p:spPr>
          <a:xfrm>
            <a:off x="8851949" y="210233"/>
            <a:ext cx="3068404" cy="523220"/>
          </a:xfrm>
          <a:prstGeom prst="rect">
            <a:avLst/>
          </a:prstGeom>
          <a:noFill/>
        </p:spPr>
        <p:txBody>
          <a:bodyPr wrap="none" rtlCol="0">
            <a:spAutoFit/>
          </a:bodyPr>
          <a:lstStyle/>
          <a:p>
            <a:pPr algn="ctr"/>
            <a:r>
              <a:rPr lang="en-US" sz="1400" b="0" i="0" u="none" strike="noStrike" dirty="0">
                <a:effectLst/>
              </a:rPr>
              <a:t>Young, H. D., &amp; Freedman, R. A. (2019). </a:t>
            </a:r>
          </a:p>
          <a:p>
            <a:pPr algn="ctr"/>
            <a:r>
              <a:rPr lang="en-US" sz="1400" b="0" i="1" u="none" strike="noStrike" dirty="0">
                <a:effectLst/>
              </a:rPr>
              <a:t>University Physics with Modern Physics</a:t>
            </a:r>
            <a:endParaRPr lang="en-US" sz="1400" dirty="0"/>
          </a:p>
        </p:txBody>
      </p:sp>
      <p:pic>
        <p:nvPicPr>
          <p:cNvPr id="8" name="Picture 7">
            <a:extLst>
              <a:ext uri="{FF2B5EF4-FFF2-40B4-BE49-F238E27FC236}">
                <a16:creationId xmlns:a16="http://schemas.microsoft.com/office/drawing/2014/main" id="{3E193095-1374-DE79-267F-BA558403E1F9}"/>
              </a:ext>
            </a:extLst>
          </p:cNvPr>
          <p:cNvPicPr>
            <a:picLocks noChangeAspect="1"/>
          </p:cNvPicPr>
          <p:nvPr/>
        </p:nvPicPr>
        <p:blipFill>
          <a:blip r:embed="rId5"/>
          <a:stretch>
            <a:fillRect/>
          </a:stretch>
        </p:blipFill>
        <p:spPr>
          <a:xfrm>
            <a:off x="7121471" y="4096452"/>
            <a:ext cx="3721291" cy="2425825"/>
          </a:xfrm>
          <a:prstGeom prst="rect">
            <a:avLst/>
          </a:prstGeom>
        </p:spPr>
      </p:pic>
      <p:sp>
        <p:nvSpPr>
          <p:cNvPr id="10" name="TextBox 9">
            <a:extLst>
              <a:ext uri="{FF2B5EF4-FFF2-40B4-BE49-F238E27FC236}">
                <a16:creationId xmlns:a16="http://schemas.microsoft.com/office/drawing/2014/main" id="{095CC42D-2C39-3D3B-A2F3-20791AD925F3}"/>
              </a:ext>
            </a:extLst>
          </p:cNvPr>
          <p:cNvSpPr txBox="1"/>
          <p:nvPr/>
        </p:nvSpPr>
        <p:spPr>
          <a:xfrm>
            <a:off x="286914" y="4956437"/>
            <a:ext cx="3884846" cy="307777"/>
          </a:xfrm>
          <a:prstGeom prst="rect">
            <a:avLst/>
          </a:prstGeom>
          <a:noFill/>
        </p:spPr>
        <p:txBody>
          <a:bodyPr wrap="none" rtlCol="0">
            <a:spAutoFit/>
          </a:bodyPr>
          <a:lstStyle/>
          <a:p>
            <a:pPr algn="ctr"/>
            <a:r>
              <a:rPr lang="en-US" sz="1400" b="0" i="0" u="none" strike="noStrike" dirty="0" err="1">
                <a:effectLst/>
              </a:rPr>
              <a:t>Peliti</a:t>
            </a:r>
            <a:r>
              <a:rPr lang="en-US" sz="1400" b="0" i="0" u="none" strike="noStrike" dirty="0">
                <a:effectLst/>
              </a:rPr>
              <a:t>, L. (2011). </a:t>
            </a:r>
            <a:r>
              <a:rPr lang="en-US" sz="1400" b="0" i="1" u="none" strike="noStrike" dirty="0">
                <a:effectLst/>
              </a:rPr>
              <a:t>Statistical Mechanics in a Nutshell</a:t>
            </a:r>
            <a:r>
              <a:rPr lang="en-US" sz="1400" b="0" i="0" u="none" strike="noStrike" dirty="0">
                <a:effectLst/>
              </a:rPr>
              <a:t>.</a:t>
            </a:r>
            <a:endParaRPr lang="en-US" sz="1400" dirty="0"/>
          </a:p>
        </p:txBody>
      </p:sp>
      <p:pic>
        <p:nvPicPr>
          <p:cNvPr id="16" name="Picture 15">
            <a:extLst>
              <a:ext uri="{FF2B5EF4-FFF2-40B4-BE49-F238E27FC236}">
                <a16:creationId xmlns:a16="http://schemas.microsoft.com/office/drawing/2014/main" id="{3952CA5A-ACF7-6FAC-9EFC-536E53916D16}"/>
              </a:ext>
            </a:extLst>
          </p:cNvPr>
          <p:cNvPicPr>
            <a:picLocks noChangeAspect="1"/>
          </p:cNvPicPr>
          <p:nvPr/>
        </p:nvPicPr>
        <p:blipFill>
          <a:blip r:embed="rId6"/>
          <a:stretch>
            <a:fillRect/>
          </a:stretch>
        </p:blipFill>
        <p:spPr>
          <a:xfrm>
            <a:off x="286914" y="5392866"/>
            <a:ext cx="5162815" cy="825542"/>
          </a:xfrm>
          <a:prstGeom prst="rect">
            <a:avLst/>
          </a:prstGeom>
        </p:spPr>
      </p:pic>
      <p:cxnSp>
        <p:nvCxnSpPr>
          <p:cNvPr id="20" name="Straight Connector 19">
            <a:extLst>
              <a:ext uri="{FF2B5EF4-FFF2-40B4-BE49-F238E27FC236}">
                <a16:creationId xmlns:a16="http://schemas.microsoft.com/office/drawing/2014/main" id="{2B8B9F70-C868-5962-469B-A1D36875D1E0}"/>
              </a:ext>
            </a:extLst>
          </p:cNvPr>
          <p:cNvCxnSpPr>
            <a:cxnSpLocks/>
            <a:stCxn id="10" idx="3"/>
          </p:cNvCxnSpPr>
          <p:nvPr/>
        </p:nvCxnSpPr>
        <p:spPr>
          <a:xfrm>
            <a:off x="4171760" y="5110326"/>
            <a:ext cx="3249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74D212F-EDB6-532E-8693-B30E1F1BD39D}"/>
              </a:ext>
            </a:extLst>
          </p:cNvPr>
          <p:cNvCxnSpPr>
            <a:cxnSpLocks/>
          </p:cNvCxnSpPr>
          <p:nvPr/>
        </p:nvCxnSpPr>
        <p:spPr>
          <a:xfrm>
            <a:off x="3702215" y="5264214"/>
            <a:ext cx="169259" cy="260932"/>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8AF13AB-DE0D-4EB5-7CED-9F640FFB2D5C}"/>
              </a:ext>
            </a:extLst>
          </p:cNvPr>
          <p:cNvPicPr>
            <a:picLocks noChangeAspect="1"/>
          </p:cNvPicPr>
          <p:nvPr/>
        </p:nvPicPr>
        <p:blipFill rotWithShape="1">
          <a:blip r:embed="rId7"/>
          <a:srcRect r="275"/>
          <a:stretch/>
        </p:blipFill>
        <p:spPr>
          <a:xfrm>
            <a:off x="286914" y="3666670"/>
            <a:ext cx="6423945" cy="935287"/>
          </a:xfrm>
          <a:prstGeom prst="rect">
            <a:avLst/>
          </a:prstGeom>
        </p:spPr>
      </p:pic>
      <p:sp>
        <p:nvSpPr>
          <p:cNvPr id="12" name="TextBox 11">
            <a:extLst>
              <a:ext uri="{FF2B5EF4-FFF2-40B4-BE49-F238E27FC236}">
                <a16:creationId xmlns:a16="http://schemas.microsoft.com/office/drawing/2014/main" id="{55B86D00-5727-8286-F5AB-593ABF3391FC}"/>
              </a:ext>
            </a:extLst>
          </p:cNvPr>
          <p:cNvSpPr txBox="1"/>
          <p:nvPr/>
        </p:nvSpPr>
        <p:spPr>
          <a:xfrm>
            <a:off x="555616" y="3134636"/>
            <a:ext cx="5685275" cy="400110"/>
          </a:xfrm>
          <a:prstGeom prst="rect">
            <a:avLst/>
          </a:prstGeom>
          <a:noFill/>
        </p:spPr>
        <p:txBody>
          <a:bodyPr wrap="none" rtlCol="0">
            <a:spAutoFit/>
          </a:bodyPr>
          <a:lstStyle/>
          <a:p>
            <a:pPr algn="ctr"/>
            <a:r>
              <a:rPr lang="en-US" sz="2000" b="0" i="0" u="none" strike="noStrike" dirty="0">
                <a:effectLst/>
              </a:rPr>
              <a:t>Wikipedia page for Microstate (statistical mechanics)</a:t>
            </a:r>
            <a:endParaRPr lang="en-US" sz="1400" dirty="0"/>
          </a:p>
        </p:txBody>
      </p:sp>
      <p:pic>
        <p:nvPicPr>
          <p:cNvPr id="14" name="Picture 13">
            <a:extLst>
              <a:ext uri="{FF2B5EF4-FFF2-40B4-BE49-F238E27FC236}">
                <a16:creationId xmlns:a16="http://schemas.microsoft.com/office/drawing/2014/main" id="{EED3C47A-050C-3384-CE47-938506913D94}"/>
              </a:ext>
            </a:extLst>
          </p:cNvPr>
          <p:cNvPicPr>
            <a:picLocks noChangeAspect="1"/>
          </p:cNvPicPr>
          <p:nvPr/>
        </p:nvPicPr>
        <p:blipFill>
          <a:blip r:embed="rId8"/>
          <a:stretch>
            <a:fillRect/>
          </a:stretch>
        </p:blipFill>
        <p:spPr>
          <a:xfrm>
            <a:off x="4484595" y="747470"/>
            <a:ext cx="3092079" cy="2134732"/>
          </a:xfrm>
          <a:prstGeom prst="rect">
            <a:avLst/>
          </a:prstGeom>
        </p:spPr>
      </p:pic>
      <p:sp>
        <p:nvSpPr>
          <p:cNvPr id="15" name="TextBox 14">
            <a:extLst>
              <a:ext uri="{FF2B5EF4-FFF2-40B4-BE49-F238E27FC236}">
                <a16:creationId xmlns:a16="http://schemas.microsoft.com/office/drawing/2014/main" id="{05E4F91A-10C1-4555-73E9-8A21E1D7BCE8}"/>
              </a:ext>
            </a:extLst>
          </p:cNvPr>
          <p:cNvSpPr txBox="1"/>
          <p:nvPr/>
        </p:nvSpPr>
        <p:spPr>
          <a:xfrm>
            <a:off x="4845179" y="165163"/>
            <a:ext cx="1748299" cy="523220"/>
          </a:xfrm>
          <a:prstGeom prst="rect">
            <a:avLst/>
          </a:prstGeom>
          <a:noFill/>
        </p:spPr>
        <p:txBody>
          <a:bodyPr wrap="none" rtlCol="0">
            <a:spAutoFit/>
          </a:bodyPr>
          <a:lstStyle/>
          <a:p>
            <a:pPr algn="ctr"/>
            <a:r>
              <a:rPr lang="en-US" sz="1400" dirty="0" err="1"/>
              <a:t>Styer</a:t>
            </a:r>
            <a:r>
              <a:rPr lang="en-US" sz="1400" dirty="0"/>
              <a:t>, D. F. (2023)</a:t>
            </a:r>
          </a:p>
          <a:p>
            <a:pPr algn="ctr"/>
            <a:r>
              <a:rPr lang="en-US" sz="1400" dirty="0"/>
              <a:t> Statistical Mechanics</a:t>
            </a:r>
            <a:endParaRPr lang="en-US" sz="1400" b="0" i="0" u="none" strike="noStrike" dirty="0">
              <a:effectLst/>
            </a:endParaRPr>
          </a:p>
        </p:txBody>
      </p:sp>
    </p:spTree>
    <p:extLst>
      <p:ext uri="{BB962C8B-B14F-4D97-AF65-F5344CB8AC3E}">
        <p14:creationId xmlns:p14="http://schemas.microsoft.com/office/powerpoint/2010/main" val="806688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27</a:t>
            </a:fld>
            <a:endParaRPr lang="en-US"/>
          </a:p>
        </p:txBody>
      </p:sp>
      <p:sp>
        <p:nvSpPr>
          <p:cNvPr id="6" name="TextBox 5">
            <a:extLst>
              <a:ext uri="{FF2B5EF4-FFF2-40B4-BE49-F238E27FC236}">
                <a16:creationId xmlns:a16="http://schemas.microsoft.com/office/drawing/2014/main" id="{5FE8170B-91FE-51F9-1F86-3B7F2E54264C}"/>
              </a:ext>
            </a:extLst>
          </p:cNvPr>
          <p:cNvSpPr txBox="1"/>
          <p:nvPr/>
        </p:nvSpPr>
        <p:spPr>
          <a:xfrm>
            <a:off x="253860" y="2460518"/>
            <a:ext cx="11938140" cy="523220"/>
          </a:xfrm>
          <a:prstGeom prst="rect">
            <a:avLst/>
          </a:prstGeom>
          <a:noFill/>
        </p:spPr>
        <p:txBody>
          <a:bodyPr wrap="none" rtlCol="0">
            <a:spAutoFit/>
          </a:bodyPr>
          <a:lstStyle/>
          <a:p>
            <a:r>
              <a:rPr lang="en-US" sz="2800" dirty="0"/>
              <a:t>Hamiltonian mechanics, then, map regions while preserving the number of states</a:t>
            </a:r>
          </a:p>
        </p:txBody>
      </p:sp>
      <p:sp>
        <p:nvSpPr>
          <p:cNvPr id="9" name="TextBox 8">
            <a:extLst>
              <a:ext uri="{FF2B5EF4-FFF2-40B4-BE49-F238E27FC236}">
                <a16:creationId xmlns:a16="http://schemas.microsoft.com/office/drawing/2014/main" id="{2A7EA6FA-8750-F5E2-BF9D-C47CE89BE1D0}"/>
              </a:ext>
            </a:extLst>
          </p:cNvPr>
          <p:cNvSpPr txBox="1"/>
          <p:nvPr/>
        </p:nvSpPr>
        <p:spPr>
          <a:xfrm>
            <a:off x="187464" y="3465761"/>
            <a:ext cx="10573407" cy="523220"/>
          </a:xfrm>
          <a:prstGeom prst="rect">
            <a:avLst/>
          </a:prstGeom>
          <a:noFill/>
        </p:spPr>
        <p:txBody>
          <a:bodyPr wrap="none" rtlCol="0">
            <a:spAutoFit/>
          </a:bodyPr>
          <a:lstStyle/>
          <a:p>
            <a:pPr algn="ctr"/>
            <a:r>
              <a:rPr lang="en-US" sz="2800" dirty="0"/>
              <a:t>Meaning that for each initial state, there is one and only one final state </a:t>
            </a:r>
          </a:p>
        </p:txBody>
      </p:sp>
      <p:sp>
        <p:nvSpPr>
          <p:cNvPr id="10" name="TextBox 9">
            <a:extLst>
              <a:ext uri="{FF2B5EF4-FFF2-40B4-BE49-F238E27FC236}">
                <a16:creationId xmlns:a16="http://schemas.microsoft.com/office/drawing/2014/main" id="{A0B572DD-BD48-372C-9089-0C25554C6283}"/>
              </a:ext>
            </a:extLst>
          </p:cNvPr>
          <p:cNvSpPr txBox="1"/>
          <p:nvPr/>
        </p:nvSpPr>
        <p:spPr>
          <a:xfrm>
            <a:off x="57737" y="4263359"/>
            <a:ext cx="9355766" cy="1569660"/>
          </a:xfrm>
          <a:prstGeom prst="rect">
            <a:avLst/>
          </a:prstGeom>
          <a:noFill/>
        </p:spPr>
        <p:txBody>
          <a:bodyPr wrap="none" rtlCol="0">
            <a:spAutoFit/>
          </a:bodyPr>
          <a:lstStyle/>
          <a:p>
            <a:pPr algn="ctr"/>
            <a:r>
              <a:rPr lang="en-US" sz="4800" dirty="0">
                <a:solidFill>
                  <a:schemeClr val="accent6">
                    <a:lumMod val="75000"/>
                  </a:schemeClr>
                </a:solidFill>
              </a:rPr>
              <a:t>The Hamiltonian evolution is </a:t>
            </a:r>
          </a:p>
          <a:p>
            <a:pPr algn="ctr"/>
            <a:r>
              <a:rPr lang="en-US" sz="4800" dirty="0">
                <a:solidFill>
                  <a:schemeClr val="accent6">
                    <a:lumMod val="75000"/>
                  </a:schemeClr>
                </a:solidFill>
              </a:rPr>
              <a:t>deterministic and reversable (DR-EV)</a:t>
            </a:r>
          </a:p>
        </p:txBody>
      </p:sp>
      <p:pic>
        <p:nvPicPr>
          <p:cNvPr id="5" name="Picture 4">
            <a:extLst>
              <a:ext uri="{FF2B5EF4-FFF2-40B4-BE49-F238E27FC236}">
                <a16:creationId xmlns:a16="http://schemas.microsoft.com/office/drawing/2014/main" id="{875A8F71-2C59-303F-E5F8-5D4FAD05420F}"/>
              </a:ext>
            </a:extLst>
          </p:cNvPr>
          <p:cNvPicPr>
            <a:picLocks noChangeAspect="1"/>
          </p:cNvPicPr>
          <p:nvPr/>
        </p:nvPicPr>
        <p:blipFill rotWithShape="1">
          <a:blip r:embed="rId3"/>
          <a:srcRect r="275"/>
          <a:stretch/>
        </p:blipFill>
        <p:spPr>
          <a:xfrm>
            <a:off x="1734159" y="863849"/>
            <a:ext cx="9186400" cy="1337484"/>
          </a:xfrm>
          <a:prstGeom prst="rect">
            <a:avLst/>
          </a:prstGeom>
        </p:spPr>
      </p:pic>
      <p:sp>
        <p:nvSpPr>
          <p:cNvPr id="7" name="TextBox 6">
            <a:extLst>
              <a:ext uri="{FF2B5EF4-FFF2-40B4-BE49-F238E27FC236}">
                <a16:creationId xmlns:a16="http://schemas.microsoft.com/office/drawing/2014/main" id="{F3653E2C-656A-5BF2-29A9-6F3D173263E2}"/>
              </a:ext>
            </a:extLst>
          </p:cNvPr>
          <p:cNvSpPr txBox="1"/>
          <p:nvPr/>
        </p:nvSpPr>
        <p:spPr>
          <a:xfrm>
            <a:off x="3484721" y="285221"/>
            <a:ext cx="5685275" cy="400110"/>
          </a:xfrm>
          <a:prstGeom prst="rect">
            <a:avLst/>
          </a:prstGeom>
          <a:noFill/>
        </p:spPr>
        <p:txBody>
          <a:bodyPr wrap="none" rtlCol="0">
            <a:spAutoFit/>
          </a:bodyPr>
          <a:lstStyle/>
          <a:p>
            <a:pPr algn="ctr"/>
            <a:r>
              <a:rPr lang="en-US" sz="2000" b="0" i="0" u="none" strike="noStrike" dirty="0">
                <a:effectLst/>
              </a:rPr>
              <a:t>Wikipedia page for Microstate (statistical mechanics)</a:t>
            </a:r>
            <a:endParaRPr lang="en-US" sz="1400" dirty="0"/>
          </a:p>
        </p:txBody>
      </p:sp>
    </p:spTree>
    <p:extLst>
      <p:ext uri="{BB962C8B-B14F-4D97-AF65-F5344CB8AC3E}">
        <p14:creationId xmlns:p14="http://schemas.microsoft.com/office/powerpoint/2010/main" val="711055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28</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248895" y="255065"/>
            <a:ext cx="7228646" cy="1077218"/>
          </a:xfrm>
          <a:prstGeom prst="rect">
            <a:avLst/>
          </a:prstGeom>
          <a:noFill/>
        </p:spPr>
        <p:txBody>
          <a:bodyPr wrap="none" rtlCol="0">
            <a:spAutoFit/>
          </a:bodyPr>
          <a:lstStyle/>
          <a:p>
            <a:r>
              <a:rPr lang="en-US" sz="3200" dirty="0"/>
              <a:t>This explains why we are unable to model </a:t>
            </a:r>
          </a:p>
          <a:p>
            <a:r>
              <a:rPr lang="en-US" sz="3200" dirty="0"/>
              <a:t>systems that are dissipative </a:t>
            </a:r>
          </a:p>
        </p:txBody>
      </p:sp>
      <p:sp>
        <p:nvSpPr>
          <p:cNvPr id="4" name="TextBox 3">
            <a:extLst>
              <a:ext uri="{FF2B5EF4-FFF2-40B4-BE49-F238E27FC236}">
                <a16:creationId xmlns:a16="http://schemas.microsoft.com/office/drawing/2014/main" id="{E1A1F6D8-E622-CE8B-98E6-357986E58008}"/>
              </a:ext>
            </a:extLst>
          </p:cNvPr>
          <p:cNvSpPr txBox="1"/>
          <p:nvPr/>
        </p:nvSpPr>
        <p:spPr>
          <a:xfrm>
            <a:off x="331449" y="2942578"/>
            <a:ext cx="7063537" cy="1077218"/>
          </a:xfrm>
          <a:prstGeom prst="rect">
            <a:avLst/>
          </a:prstGeom>
          <a:noFill/>
        </p:spPr>
        <p:txBody>
          <a:bodyPr wrap="none" rtlCol="0">
            <a:spAutoFit/>
          </a:bodyPr>
          <a:lstStyle/>
          <a:p>
            <a:r>
              <a:rPr lang="en-US" sz="3200" dirty="0"/>
              <a:t>given enough time which will cause the </a:t>
            </a:r>
          </a:p>
          <a:p>
            <a:r>
              <a:rPr lang="en-US" sz="3200" dirty="0"/>
              <a:t>density to concentrate over the attractor </a:t>
            </a:r>
          </a:p>
        </p:txBody>
      </p:sp>
      <p:sp>
        <p:nvSpPr>
          <p:cNvPr id="5" name="TextBox 4">
            <a:extLst>
              <a:ext uri="{FF2B5EF4-FFF2-40B4-BE49-F238E27FC236}">
                <a16:creationId xmlns:a16="http://schemas.microsoft.com/office/drawing/2014/main" id="{10AA1843-BC79-833D-60AA-6F923C70563B}"/>
              </a:ext>
            </a:extLst>
          </p:cNvPr>
          <p:cNvSpPr txBox="1"/>
          <p:nvPr/>
        </p:nvSpPr>
        <p:spPr>
          <a:xfrm>
            <a:off x="515255" y="1501601"/>
            <a:ext cx="7337200" cy="1077218"/>
          </a:xfrm>
          <a:prstGeom prst="rect">
            <a:avLst/>
          </a:prstGeom>
          <a:noFill/>
        </p:spPr>
        <p:txBody>
          <a:bodyPr wrap="none" rtlCol="0">
            <a:spAutoFit/>
          </a:bodyPr>
          <a:lstStyle/>
          <a:p>
            <a:r>
              <a:rPr lang="en-US" sz="3200" dirty="0"/>
              <a:t>A dissipative system will have an attractor: </a:t>
            </a:r>
          </a:p>
          <a:p>
            <a:r>
              <a:rPr lang="en-US" sz="3200" dirty="0"/>
              <a:t>a point or a region to which </a:t>
            </a:r>
          </a:p>
        </p:txBody>
      </p:sp>
      <p:sp>
        <p:nvSpPr>
          <p:cNvPr id="11" name="TextBox 10">
            <a:extLst>
              <a:ext uri="{FF2B5EF4-FFF2-40B4-BE49-F238E27FC236}">
                <a16:creationId xmlns:a16="http://schemas.microsoft.com/office/drawing/2014/main" id="{56C424BD-94D1-456B-2D08-D16B0D3899EF}"/>
              </a:ext>
            </a:extLst>
          </p:cNvPr>
          <p:cNvSpPr txBox="1"/>
          <p:nvPr/>
        </p:nvSpPr>
        <p:spPr>
          <a:xfrm>
            <a:off x="297397" y="4494666"/>
            <a:ext cx="9374105" cy="1569660"/>
          </a:xfrm>
          <a:prstGeom prst="rect">
            <a:avLst/>
          </a:prstGeom>
          <a:noFill/>
        </p:spPr>
        <p:txBody>
          <a:bodyPr wrap="none" rtlCol="0">
            <a:spAutoFit/>
          </a:bodyPr>
          <a:lstStyle/>
          <a:p>
            <a:r>
              <a:rPr lang="en-US" sz="3200" dirty="0"/>
              <a:t>Hamiltonian evolutions also can’t have unstable points </a:t>
            </a:r>
          </a:p>
          <a:p>
            <a:r>
              <a:rPr lang="en-US" sz="3200" dirty="0"/>
              <a:t>or regions from which the system always goes away </a:t>
            </a:r>
          </a:p>
          <a:p>
            <a:r>
              <a:rPr lang="en-US" sz="3200" dirty="0"/>
              <a:t>for the same reason</a:t>
            </a:r>
          </a:p>
        </p:txBody>
      </p:sp>
      <p:grpSp>
        <p:nvGrpSpPr>
          <p:cNvPr id="7" name="Group 6">
            <a:extLst>
              <a:ext uri="{FF2B5EF4-FFF2-40B4-BE49-F238E27FC236}">
                <a16:creationId xmlns:a16="http://schemas.microsoft.com/office/drawing/2014/main" id="{F890A726-9F96-13BA-03CB-1D2B15F20FA7}"/>
              </a:ext>
            </a:extLst>
          </p:cNvPr>
          <p:cNvGrpSpPr/>
          <p:nvPr/>
        </p:nvGrpSpPr>
        <p:grpSpPr>
          <a:xfrm>
            <a:off x="8243349" y="793674"/>
            <a:ext cx="3699756" cy="2258116"/>
            <a:chOff x="4888481" y="1672407"/>
            <a:chExt cx="3699756" cy="2258116"/>
          </a:xfrm>
        </p:grpSpPr>
        <p:cxnSp>
          <p:nvCxnSpPr>
            <p:cNvPr id="10" name="Straight Arrow Connector 9">
              <a:extLst>
                <a:ext uri="{FF2B5EF4-FFF2-40B4-BE49-F238E27FC236}">
                  <a16:creationId xmlns:a16="http://schemas.microsoft.com/office/drawing/2014/main" id="{D4A37123-BCD9-3720-9E90-313EB2143895}"/>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509172A-5AF0-03AE-8722-10358DB824F6}"/>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C0CF79-8964-3665-5075-0EB50D2E4764}"/>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Freeform 84">
              <a:extLst>
                <a:ext uri="{FF2B5EF4-FFF2-40B4-BE49-F238E27FC236}">
                  <a16:creationId xmlns:a16="http://schemas.microsoft.com/office/drawing/2014/main" id="{135EA846-A7C3-5272-A8BA-960857766DBA}"/>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85">
              <a:extLst>
                <a:ext uri="{FF2B5EF4-FFF2-40B4-BE49-F238E27FC236}">
                  <a16:creationId xmlns:a16="http://schemas.microsoft.com/office/drawing/2014/main" id="{78A7CBAF-5CB9-0FA8-59D2-FE8372B1BE2D}"/>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Freeform 86">
              <a:extLst>
                <a:ext uri="{FF2B5EF4-FFF2-40B4-BE49-F238E27FC236}">
                  <a16:creationId xmlns:a16="http://schemas.microsoft.com/office/drawing/2014/main" id="{F25D8EAB-0441-368F-1745-C5D63D7A74F0}"/>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87">
              <a:extLst>
                <a:ext uri="{FF2B5EF4-FFF2-40B4-BE49-F238E27FC236}">
                  <a16:creationId xmlns:a16="http://schemas.microsoft.com/office/drawing/2014/main" id="{A2BC41AB-D1DE-4AA5-8F10-1FDC5460283B}"/>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8" name="Straight Arrow Connector 17">
              <a:extLst>
                <a:ext uri="{FF2B5EF4-FFF2-40B4-BE49-F238E27FC236}">
                  <a16:creationId xmlns:a16="http://schemas.microsoft.com/office/drawing/2014/main" id="{707EF4E8-113B-9F08-EBF3-77D59139F19C}"/>
                </a:ext>
              </a:extLst>
            </p:cNvPr>
            <p:cNvCxnSpPr>
              <a:cxnSpLocks/>
              <a:stCxn id="15" idx="2"/>
              <a:endCxn id="17"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9AD28C0-0C34-717D-8C61-FFDDCFF41635}"/>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TextBox 20">
            <a:extLst>
              <a:ext uri="{FF2B5EF4-FFF2-40B4-BE49-F238E27FC236}">
                <a16:creationId xmlns:a16="http://schemas.microsoft.com/office/drawing/2014/main" id="{DF8A454A-336C-EF3F-66EA-2C2C84BB3C54}"/>
              </a:ext>
            </a:extLst>
          </p:cNvPr>
          <p:cNvSpPr txBox="1"/>
          <p:nvPr/>
        </p:nvSpPr>
        <p:spPr>
          <a:xfrm>
            <a:off x="8190195" y="161856"/>
            <a:ext cx="3752309"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Hamiltonian evolutions transport of a </a:t>
            </a:r>
          </a:p>
          <a:p>
            <a:pPr algn="ctr"/>
            <a:r>
              <a:rPr lang="en-US" dirty="0"/>
              <a:t>probability distribution</a:t>
            </a:r>
          </a:p>
        </p:txBody>
      </p:sp>
    </p:spTree>
    <p:extLst>
      <p:ext uri="{BB962C8B-B14F-4D97-AF65-F5344CB8AC3E}">
        <p14:creationId xmlns:p14="http://schemas.microsoft.com/office/powerpoint/2010/main" val="3790965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C7F11E-F853-76B6-CE69-A5D89BE07336}"/>
              </a:ext>
            </a:extLst>
          </p:cNvPr>
          <p:cNvSpPr txBox="1"/>
          <p:nvPr/>
        </p:nvSpPr>
        <p:spPr>
          <a:xfrm>
            <a:off x="0" y="109459"/>
            <a:ext cx="6529223" cy="584775"/>
          </a:xfrm>
          <a:prstGeom prst="rect">
            <a:avLst/>
          </a:prstGeom>
          <a:noFill/>
        </p:spPr>
        <p:txBody>
          <a:bodyPr wrap="none" rtlCol="0">
            <a:spAutoFit/>
          </a:bodyPr>
          <a:lstStyle/>
          <a:p>
            <a:r>
              <a:rPr lang="en-US" sz="3200" dirty="0"/>
              <a:t>Deterministic and reversible evolution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02991B-AE91-9AF4-6F2B-A6434EB37005}"/>
                  </a:ext>
                </a:extLst>
              </p:cNvPr>
              <p:cNvSpPr txBox="1"/>
              <p:nvPr/>
            </p:nvSpPr>
            <p:spPr>
              <a:xfrm>
                <a:off x="161837" y="601085"/>
                <a:ext cx="525419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past and future depend only on </a:t>
                </a:r>
              </a:p>
              <a:p>
                <a:r>
                  <a:rPr lang="en-US" sz="2800" dirty="0"/>
                  <a:t>the state of the system</a:t>
                </a:r>
              </a:p>
            </p:txBody>
          </p:sp>
        </mc:Choice>
        <mc:Fallback xmlns="">
          <p:sp>
            <p:nvSpPr>
              <p:cNvPr id="9" name="TextBox 8">
                <a:extLst>
                  <a:ext uri="{FF2B5EF4-FFF2-40B4-BE49-F238E27FC236}">
                    <a16:creationId xmlns:a16="http://schemas.microsoft.com/office/drawing/2014/main" id="{7802991B-AE91-9AF4-6F2B-A6434EB37005}"/>
                  </a:ext>
                </a:extLst>
              </p:cNvPr>
              <p:cNvSpPr txBox="1">
                <a:spLocks noRot="1" noChangeAspect="1" noMove="1" noResize="1" noEditPoints="1" noAdjustHandles="1" noChangeArrowheads="1" noChangeShapeType="1" noTextEdit="1"/>
              </p:cNvSpPr>
              <p:nvPr/>
            </p:nvSpPr>
            <p:spPr>
              <a:xfrm>
                <a:off x="161837" y="601085"/>
                <a:ext cx="5254195" cy="954107"/>
              </a:xfrm>
              <a:prstGeom prst="rect">
                <a:avLst/>
              </a:prstGeom>
              <a:blipFill>
                <a:blip r:embed="rId3"/>
                <a:stretch>
                  <a:fillRect l="-2439" t="-6410" r="-1510"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6D0172-E20A-A522-C020-4F739B83E56D}"/>
                  </a:ext>
                </a:extLst>
              </p:cNvPr>
              <p:cNvSpPr txBox="1"/>
              <p:nvPr/>
            </p:nvSpPr>
            <p:spPr>
              <a:xfrm>
                <a:off x="161837" y="1530670"/>
                <a:ext cx="515692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evolution does not depend </a:t>
                </a:r>
              </a:p>
              <a:p>
                <a:r>
                  <a:rPr lang="en-US" sz="2800" dirty="0"/>
                  <a:t>on anything else</a:t>
                </a:r>
              </a:p>
            </p:txBody>
          </p:sp>
        </mc:Choice>
        <mc:Fallback xmlns="">
          <p:sp>
            <p:nvSpPr>
              <p:cNvPr id="10" name="TextBox 9">
                <a:extLst>
                  <a:ext uri="{FF2B5EF4-FFF2-40B4-BE49-F238E27FC236}">
                    <a16:creationId xmlns:a16="http://schemas.microsoft.com/office/drawing/2014/main" id="{2F6D0172-E20A-A522-C020-4F739B83E56D}"/>
                  </a:ext>
                </a:extLst>
              </p:cNvPr>
              <p:cNvSpPr txBox="1">
                <a:spLocks noRot="1" noChangeAspect="1" noMove="1" noResize="1" noEditPoints="1" noAdjustHandles="1" noChangeArrowheads="1" noChangeShapeType="1" noTextEdit="1"/>
              </p:cNvSpPr>
              <p:nvPr/>
            </p:nvSpPr>
            <p:spPr>
              <a:xfrm>
                <a:off x="161837" y="1530670"/>
                <a:ext cx="5156925" cy="954107"/>
              </a:xfrm>
              <a:prstGeom prst="rect">
                <a:avLst/>
              </a:prstGeom>
              <a:blipFill>
                <a:blip r:embed="rId4"/>
                <a:stretch>
                  <a:fillRect l="-2482" t="-5732" r="-1418" b="-17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601CBC-0004-502E-49A8-6F442B728909}"/>
                  </a:ext>
                </a:extLst>
              </p:cNvPr>
              <p:cNvSpPr txBox="1"/>
              <p:nvPr/>
            </p:nvSpPr>
            <p:spPr>
              <a:xfrm>
                <a:off x="161837" y="2348813"/>
                <a:ext cx="3689600"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is isolated</a:t>
                </a:r>
              </a:p>
            </p:txBody>
          </p:sp>
        </mc:Choice>
        <mc:Fallback xmlns="">
          <p:sp>
            <p:nvSpPr>
              <p:cNvPr id="11" name="TextBox 10">
                <a:extLst>
                  <a:ext uri="{FF2B5EF4-FFF2-40B4-BE49-F238E27FC236}">
                    <a16:creationId xmlns:a16="http://schemas.microsoft.com/office/drawing/2014/main" id="{26601CBC-0004-502E-49A8-6F442B728909}"/>
                  </a:ext>
                </a:extLst>
              </p:cNvPr>
              <p:cNvSpPr txBox="1">
                <a:spLocks noRot="1" noChangeAspect="1" noMove="1" noResize="1" noEditPoints="1" noAdjustHandles="1" noChangeArrowheads="1" noChangeShapeType="1" noTextEdit="1"/>
              </p:cNvSpPr>
              <p:nvPr/>
            </p:nvSpPr>
            <p:spPr>
              <a:xfrm>
                <a:off x="161837" y="2348813"/>
                <a:ext cx="3689600" cy="523220"/>
              </a:xfrm>
              <a:prstGeom prst="rect">
                <a:avLst/>
              </a:prstGeom>
              <a:blipFill>
                <a:blip r:embed="rId5"/>
                <a:stretch>
                  <a:fillRect t="-10465" r="-2149"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8B4FBAD-7AA6-0329-3135-1096D36D89E3}"/>
                  </a:ext>
                </a:extLst>
              </p:cNvPr>
              <p:cNvSpPr txBox="1"/>
              <p:nvPr/>
            </p:nvSpPr>
            <p:spPr>
              <a:xfrm>
                <a:off x="94486" y="2830376"/>
                <a:ext cx="4769126"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conserves energy</a:t>
                </a:r>
              </a:p>
            </p:txBody>
          </p:sp>
        </mc:Choice>
        <mc:Fallback xmlns="">
          <p:sp>
            <p:nvSpPr>
              <p:cNvPr id="12" name="TextBox 11">
                <a:extLst>
                  <a:ext uri="{FF2B5EF4-FFF2-40B4-BE49-F238E27FC236}">
                    <a16:creationId xmlns:a16="http://schemas.microsoft.com/office/drawing/2014/main" id="{C8B4FBAD-7AA6-0329-3135-1096D36D89E3}"/>
                  </a:ext>
                </a:extLst>
              </p:cNvPr>
              <p:cNvSpPr txBox="1">
                <a:spLocks noRot="1" noChangeAspect="1" noMove="1" noResize="1" noEditPoints="1" noAdjustHandles="1" noChangeArrowheads="1" noChangeShapeType="1" noTextEdit="1"/>
              </p:cNvSpPr>
              <p:nvPr/>
            </p:nvSpPr>
            <p:spPr>
              <a:xfrm>
                <a:off x="94486" y="2830376"/>
                <a:ext cx="4769126" cy="523220"/>
              </a:xfrm>
              <a:prstGeom prst="rect">
                <a:avLst/>
              </a:prstGeom>
              <a:blipFill>
                <a:blip r:embed="rId6"/>
                <a:stretch>
                  <a:fillRect t="-10465" r="-1533" b="-32558"/>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B463380-118C-1FB8-A05B-A4684C9A5651}"/>
              </a:ext>
            </a:extLst>
          </p:cNvPr>
          <p:cNvSpPr txBox="1"/>
          <p:nvPr/>
        </p:nvSpPr>
        <p:spPr>
          <a:xfrm>
            <a:off x="3992075" y="2214960"/>
            <a:ext cx="2920864" cy="369332"/>
          </a:xfrm>
          <a:prstGeom prst="rect">
            <a:avLst/>
          </a:prstGeom>
          <a:noFill/>
        </p:spPr>
        <p:txBody>
          <a:bodyPr wrap="none" rtlCol="0">
            <a:spAutoFit/>
          </a:bodyPr>
          <a:lstStyle/>
          <a:p>
            <a:r>
              <a:rPr lang="en-US" dirty="0"/>
              <a:t>First law of thermodynamics!</a:t>
            </a:r>
          </a:p>
        </p:txBody>
      </p:sp>
      <p:grpSp>
        <p:nvGrpSpPr>
          <p:cNvPr id="5" name="Group 4">
            <a:extLst>
              <a:ext uri="{FF2B5EF4-FFF2-40B4-BE49-F238E27FC236}">
                <a16:creationId xmlns:a16="http://schemas.microsoft.com/office/drawing/2014/main" id="{E9E63025-7E98-16E3-27A9-37CFBBABCF42}"/>
              </a:ext>
            </a:extLst>
          </p:cNvPr>
          <p:cNvGrpSpPr/>
          <p:nvPr/>
        </p:nvGrpSpPr>
        <p:grpSpPr>
          <a:xfrm>
            <a:off x="6811040" y="31968"/>
            <a:ext cx="5369719" cy="2515198"/>
            <a:chOff x="1775401" y="1758024"/>
            <a:chExt cx="6663052" cy="3121001"/>
          </a:xfrm>
        </p:grpSpPr>
        <p:sp>
          <p:nvSpPr>
            <p:cNvPr id="16" name="Oval 15">
              <a:extLst>
                <a:ext uri="{FF2B5EF4-FFF2-40B4-BE49-F238E27FC236}">
                  <a16:creationId xmlns:a16="http://schemas.microsoft.com/office/drawing/2014/main" id="{A1336F60-41A7-C78F-D08C-CE28BD560EF5}"/>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7" name="TextBox 16">
              <a:extLst>
                <a:ext uri="{FF2B5EF4-FFF2-40B4-BE49-F238E27FC236}">
                  <a16:creationId xmlns:a16="http://schemas.microsoft.com/office/drawing/2014/main" id="{2DF980DE-D965-EFBB-650E-B4E1196F215D}"/>
                </a:ext>
              </a:extLst>
            </p:cNvPr>
            <p:cNvSpPr txBox="1"/>
            <p:nvPr/>
          </p:nvSpPr>
          <p:spPr>
            <a:xfrm>
              <a:off x="4892370" y="1758024"/>
              <a:ext cx="3546083" cy="878385"/>
            </a:xfrm>
            <a:prstGeom prst="rect">
              <a:avLst/>
            </a:prstGeom>
            <a:noFill/>
          </p:spPr>
          <p:txBody>
            <a:bodyPr wrap="none" rtlCol="0">
              <a:spAutoFit/>
            </a:bodyPr>
            <a:lstStyle/>
            <a:p>
              <a:r>
                <a:rPr lang="en-US" sz="4000" dirty="0"/>
                <a:t>Environment</a:t>
              </a:r>
            </a:p>
          </p:txBody>
        </p:sp>
        <p:sp>
          <p:nvSpPr>
            <p:cNvPr id="18" name="TextBox 17">
              <a:extLst>
                <a:ext uri="{FF2B5EF4-FFF2-40B4-BE49-F238E27FC236}">
                  <a16:creationId xmlns:a16="http://schemas.microsoft.com/office/drawing/2014/main" id="{E0401BD1-C9A3-0BD0-0993-6DE62F834E6F}"/>
                </a:ext>
              </a:extLst>
            </p:cNvPr>
            <p:cNvSpPr txBox="1"/>
            <p:nvPr/>
          </p:nvSpPr>
          <p:spPr>
            <a:xfrm>
              <a:off x="2363457" y="3284157"/>
              <a:ext cx="2069218" cy="878385"/>
            </a:xfrm>
            <a:prstGeom prst="rect">
              <a:avLst/>
            </a:prstGeom>
            <a:noFill/>
          </p:spPr>
          <p:txBody>
            <a:bodyPr wrap="none" rtlCol="0">
              <a:spAutoFit/>
            </a:bodyPr>
            <a:lstStyle/>
            <a:p>
              <a:r>
                <a:rPr lang="en-US" sz="4000" dirty="0"/>
                <a:t>System</a:t>
              </a:r>
            </a:p>
          </p:txBody>
        </p:sp>
        <p:sp>
          <p:nvSpPr>
            <p:cNvPr id="19" name="Freeform: Shape 18">
              <a:extLst>
                <a:ext uri="{FF2B5EF4-FFF2-40B4-BE49-F238E27FC236}">
                  <a16:creationId xmlns:a16="http://schemas.microsoft.com/office/drawing/2014/main" id="{9153204D-50E3-C3D4-EEF0-6F6445C78E34}"/>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EFF2F735-BB6E-3B95-5CDA-79F5FAE2D739}"/>
              </a:ext>
            </a:extLst>
          </p:cNvPr>
          <p:cNvSpPr txBox="1"/>
          <p:nvPr/>
        </p:nvSpPr>
        <p:spPr>
          <a:xfrm>
            <a:off x="94486" y="3859476"/>
            <a:ext cx="10218310" cy="523220"/>
          </a:xfrm>
          <a:prstGeom prst="rect">
            <a:avLst/>
          </a:prstGeom>
          <a:noFill/>
        </p:spPr>
        <p:txBody>
          <a:bodyPr wrap="none" rtlCol="0">
            <a:spAutoFit/>
          </a:bodyPr>
          <a:lstStyle/>
          <a:p>
            <a:pPr algn="ctr"/>
            <a:r>
              <a:rPr lang="en-US" sz="2800" dirty="0"/>
              <a:t>We can make an argument for this based on physical considerations: </a:t>
            </a:r>
          </a:p>
        </p:txBody>
      </p:sp>
      <p:sp>
        <p:nvSpPr>
          <p:cNvPr id="15" name="TextBox 14">
            <a:extLst>
              <a:ext uri="{FF2B5EF4-FFF2-40B4-BE49-F238E27FC236}">
                <a16:creationId xmlns:a16="http://schemas.microsoft.com/office/drawing/2014/main" id="{809866D2-EFDF-810D-1702-0C3163B6D1F3}"/>
              </a:ext>
            </a:extLst>
          </p:cNvPr>
          <p:cNvSpPr txBox="1"/>
          <p:nvPr/>
        </p:nvSpPr>
        <p:spPr>
          <a:xfrm>
            <a:off x="94486" y="4526843"/>
            <a:ext cx="9312999" cy="954107"/>
          </a:xfrm>
          <a:prstGeom prst="rect">
            <a:avLst/>
          </a:prstGeom>
          <a:noFill/>
        </p:spPr>
        <p:txBody>
          <a:bodyPr wrap="none" rtlCol="0">
            <a:spAutoFit/>
          </a:bodyPr>
          <a:lstStyle/>
          <a:p>
            <a:r>
              <a:rPr lang="en-US" sz="2800" dirty="0"/>
              <a:t>A system that is deterministic and reversible only depends on </a:t>
            </a:r>
          </a:p>
          <a:p>
            <a:r>
              <a:rPr lang="en-US" sz="2800" dirty="0"/>
              <a:t>the state of the system itself which makes it an isolated system</a:t>
            </a:r>
          </a:p>
        </p:txBody>
      </p:sp>
      <p:sp>
        <p:nvSpPr>
          <p:cNvPr id="20" name="TextBox 19">
            <a:extLst>
              <a:ext uri="{FF2B5EF4-FFF2-40B4-BE49-F238E27FC236}">
                <a16:creationId xmlns:a16="http://schemas.microsoft.com/office/drawing/2014/main" id="{5DE10CCA-4355-950F-EE64-53EF2616C9D0}"/>
              </a:ext>
            </a:extLst>
          </p:cNvPr>
          <p:cNvSpPr txBox="1"/>
          <p:nvPr/>
        </p:nvSpPr>
        <p:spPr>
          <a:xfrm>
            <a:off x="94486" y="5625097"/>
            <a:ext cx="9405075" cy="523220"/>
          </a:xfrm>
          <a:prstGeom prst="rect">
            <a:avLst/>
          </a:prstGeom>
          <a:noFill/>
        </p:spPr>
        <p:txBody>
          <a:bodyPr wrap="none" rtlCol="0">
            <a:spAutoFit/>
          </a:bodyPr>
          <a:lstStyle/>
          <a:p>
            <a:r>
              <a:rPr lang="en-US" sz="2800" dirty="0"/>
              <a:t>Thermodynamics tells us that isolated systems conserve energy</a:t>
            </a:r>
          </a:p>
        </p:txBody>
      </p:sp>
    </p:spTree>
    <p:extLst>
      <p:ext uri="{BB962C8B-B14F-4D97-AF65-F5344CB8AC3E}">
        <p14:creationId xmlns:p14="http://schemas.microsoft.com/office/powerpoint/2010/main" val="220602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3</a:t>
            </a:fld>
            <a:endParaRPr lang="en-US"/>
          </a:p>
        </p:txBody>
      </p:sp>
      <p:sp>
        <p:nvSpPr>
          <p:cNvPr id="4" name="TextBox 3">
            <a:extLst>
              <a:ext uri="{FF2B5EF4-FFF2-40B4-BE49-F238E27FC236}">
                <a16:creationId xmlns:a16="http://schemas.microsoft.com/office/drawing/2014/main" id="{109FA656-95E7-7B48-38D6-E5E75FFA1D89}"/>
              </a:ext>
            </a:extLst>
          </p:cNvPr>
          <p:cNvSpPr txBox="1"/>
          <p:nvPr/>
        </p:nvSpPr>
        <p:spPr>
          <a:xfrm>
            <a:off x="1127971" y="321445"/>
            <a:ext cx="9919252" cy="646331"/>
          </a:xfrm>
          <a:prstGeom prst="rect">
            <a:avLst/>
          </a:prstGeom>
          <a:noFill/>
        </p:spPr>
        <p:txBody>
          <a:bodyPr wrap="square" rtlCol="0">
            <a:spAutoFit/>
          </a:bodyPr>
          <a:lstStyle/>
          <a:p>
            <a:pPr algn="ctr"/>
            <a:r>
              <a:rPr lang="en-US" sz="3600" dirty="0"/>
              <a:t>For Single Dimension Newtonian Mechanics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39B304C-2170-EB4C-B05A-259B1C7696A8}"/>
                  </a:ext>
                </a:extLst>
              </p:cNvPr>
              <p:cNvSpPr/>
              <p:nvPr/>
            </p:nvSpPr>
            <p:spPr>
              <a:xfrm>
                <a:off x="309843" y="3147155"/>
                <a:ext cx="2449645" cy="12389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panose="02040503050406030204" pitchFamily="18" charset="0"/>
                            </a:rPr>
                            <m:t>𝑞</m:t>
                          </m:r>
                        </m:den>
                      </m:f>
                    </m:oMath>
                  </m:oMathPara>
                </a14:m>
                <a:endParaRPr lang="en-US" sz="3600" dirty="0"/>
              </a:p>
            </p:txBody>
          </p:sp>
        </mc:Choice>
        <mc:Fallback xmlns="">
          <p:sp>
            <p:nvSpPr>
              <p:cNvPr id="16" name="Rectangle 15">
                <a:extLst>
                  <a:ext uri="{FF2B5EF4-FFF2-40B4-BE49-F238E27FC236}">
                    <a16:creationId xmlns:a16="http://schemas.microsoft.com/office/drawing/2014/main" id="{C39B304C-2170-EB4C-B05A-259B1C7696A8}"/>
                  </a:ext>
                </a:extLst>
              </p:cNvPr>
              <p:cNvSpPr>
                <a:spLocks noRot="1" noChangeAspect="1" noMove="1" noResize="1" noEditPoints="1" noAdjustHandles="1" noChangeArrowheads="1" noChangeShapeType="1" noTextEdit="1"/>
              </p:cNvSpPr>
              <p:nvPr/>
            </p:nvSpPr>
            <p:spPr>
              <a:xfrm>
                <a:off x="309843" y="3147155"/>
                <a:ext cx="2449645" cy="123899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935A27-1F1A-9C23-FC34-072DF5053D67}"/>
                  </a:ext>
                </a:extLst>
              </p:cNvPr>
              <p:cNvSpPr txBox="1"/>
              <p:nvPr/>
            </p:nvSpPr>
            <p:spPr>
              <a:xfrm>
                <a:off x="521279" y="1430093"/>
                <a:ext cx="2026773" cy="1238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m:t>
                          </m:r>
                          <m:r>
                            <a:rPr lang="en-US" sz="3600" b="0" i="1" smtClean="0">
                              <a:latin typeface="Cambria Math" panose="02040503050406030204" pitchFamily="18" charset="0"/>
                            </a:rPr>
                            <m:t>𝑞</m:t>
                          </m:r>
                        </m:num>
                        <m:den>
                          <m:r>
                            <a:rPr lang="en-US" sz="3600" b="0" i="1" smtClean="0">
                              <a:latin typeface="Cambria Math"/>
                            </a:rPr>
                            <m:t>𝑑𝑡</m:t>
                          </m:r>
                        </m:den>
                      </m:f>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oMath>
                  </m:oMathPara>
                </a14:m>
                <a:endParaRPr lang="en-US" sz="3600" dirty="0"/>
              </a:p>
            </p:txBody>
          </p:sp>
        </mc:Choice>
        <mc:Fallback xmlns="">
          <p:sp>
            <p:nvSpPr>
              <p:cNvPr id="22" name="TextBox 21">
                <a:extLst>
                  <a:ext uri="{FF2B5EF4-FFF2-40B4-BE49-F238E27FC236}">
                    <a16:creationId xmlns:a16="http://schemas.microsoft.com/office/drawing/2014/main" id="{18935A27-1F1A-9C23-FC34-072DF5053D67}"/>
                  </a:ext>
                </a:extLst>
              </p:cNvPr>
              <p:cNvSpPr txBox="1">
                <a:spLocks noRot="1" noChangeAspect="1" noMove="1" noResize="1" noEditPoints="1" noAdjustHandles="1" noChangeArrowheads="1" noChangeShapeType="1" noTextEdit="1"/>
              </p:cNvSpPr>
              <p:nvPr/>
            </p:nvSpPr>
            <p:spPr>
              <a:xfrm>
                <a:off x="521279" y="1430093"/>
                <a:ext cx="2026773" cy="12389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6AF5946-AC6C-7373-BC59-2D8969C43C4D}"/>
                  </a:ext>
                </a:extLst>
              </p:cNvPr>
              <p:cNvSpPr txBox="1"/>
              <p:nvPr/>
            </p:nvSpPr>
            <p:spPr>
              <a:xfrm>
                <a:off x="4098787" y="1685623"/>
                <a:ext cx="317856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𝑞</m:t>
                      </m:r>
                      <m:r>
                        <a:rPr lang="en-US" sz="3600" b="0" i="1" smtClean="0">
                          <a:latin typeface="Cambria Math"/>
                        </a:rPr>
                        <m:t>=</m:t>
                      </m:r>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i="1">
                          <a:latin typeface="Cambria Math"/>
                        </a:rPr>
                        <m:t>(</m:t>
                      </m:r>
                      <m:r>
                        <a:rPr lang="en-US" sz="3600" b="0" i="1" smtClean="0">
                          <a:latin typeface="Cambria Math" panose="02040503050406030204" pitchFamily="18" charset="0"/>
                        </a:rPr>
                        <m:t>𝑞</m:t>
                      </m:r>
                      <m:r>
                        <a:rPr lang="en-US" sz="3600" b="0" i="1" smtClean="0">
                          <a:latin typeface="Cambria Math"/>
                        </a:rPr>
                        <m:t>,</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3" name="TextBox 22">
                <a:extLst>
                  <a:ext uri="{FF2B5EF4-FFF2-40B4-BE49-F238E27FC236}">
                    <a16:creationId xmlns:a16="http://schemas.microsoft.com/office/drawing/2014/main" id="{E6AF5946-AC6C-7373-BC59-2D8969C43C4D}"/>
                  </a:ext>
                </a:extLst>
              </p:cNvPr>
              <p:cNvSpPr txBox="1">
                <a:spLocks noRot="1" noChangeAspect="1" noMove="1" noResize="1" noEditPoints="1" noAdjustHandles="1" noChangeArrowheads="1" noChangeShapeType="1" noTextEdit="1"/>
              </p:cNvSpPr>
              <p:nvPr/>
            </p:nvSpPr>
            <p:spPr>
              <a:xfrm>
                <a:off x="4098787" y="1685623"/>
                <a:ext cx="3178562"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46BAD3D-ADF6-9D4E-1F99-29A320FC9B61}"/>
                  </a:ext>
                </a:extLst>
              </p:cNvPr>
              <p:cNvSpPr txBox="1"/>
              <p:nvPr/>
            </p:nvSpPr>
            <p:spPr>
              <a:xfrm>
                <a:off x="8357296" y="1664238"/>
                <a:ext cx="2203167" cy="6890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b="0" i="1" smtClean="0">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𝐻</m:t>
                      </m:r>
                    </m:oMath>
                  </m:oMathPara>
                </a14:m>
                <a:endParaRPr lang="en-US" sz="3600" dirty="0"/>
              </a:p>
            </p:txBody>
          </p:sp>
        </mc:Choice>
        <mc:Fallback xmlns="">
          <p:sp>
            <p:nvSpPr>
              <p:cNvPr id="24" name="TextBox 23">
                <a:extLst>
                  <a:ext uri="{FF2B5EF4-FFF2-40B4-BE49-F238E27FC236}">
                    <a16:creationId xmlns:a16="http://schemas.microsoft.com/office/drawing/2014/main" id="{446BAD3D-ADF6-9D4E-1F99-29A320FC9B61}"/>
                  </a:ext>
                </a:extLst>
              </p:cNvPr>
              <p:cNvSpPr txBox="1">
                <a:spLocks noRot="1" noChangeAspect="1" noMove="1" noResize="1" noEditPoints="1" noAdjustHandles="1" noChangeArrowheads="1" noChangeShapeType="1" noTextEdit="1"/>
              </p:cNvSpPr>
              <p:nvPr/>
            </p:nvSpPr>
            <p:spPr>
              <a:xfrm>
                <a:off x="8357296" y="1664238"/>
                <a:ext cx="2203167" cy="6890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8D4561F-8E33-7D59-63DC-2E57FFEF60EC}"/>
                  </a:ext>
                </a:extLst>
              </p:cNvPr>
              <p:cNvSpPr/>
              <p:nvPr/>
            </p:nvSpPr>
            <p:spPr>
              <a:xfrm>
                <a:off x="4093978" y="3263824"/>
                <a:ext cx="318337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𝑝</m:t>
                      </m:r>
                      <m:r>
                        <a:rPr lang="en-US" sz="3600" b="0" i="1" smtClean="0">
                          <a:latin typeface="Cambria Math"/>
                        </a:rPr>
                        <m:t>=</m:t>
                      </m:r>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i="1">
                          <a:latin typeface="Cambria Math"/>
                        </a:rPr>
                        <m:t>(</m:t>
                      </m:r>
                      <m:r>
                        <a:rPr lang="en-US" sz="3600" b="0" i="1" smtClean="0">
                          <a:latin typeface="Cambria Math" panose="02040503050406030204" pitchFamily="18" charset="0"/>
                        </a:rPr>
                        <m:t>𝑞</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5" name="Rectangle 24">
                <a:extLst>
                  <a:ext uri="{FF2B5EF4-FFF2-40B4-BE49-F238E27FC236}">
                    <a16:creationId xmlns:a16="http://schemas.microsoft.com/office/drawing/2014/main" id="{D8D4561F-8E33-7D59-63DC-2E57FFEF60EC}"/>
                  </a:ext>
                </a:extLst>
              </p:cNvPr>
              <p:cNvSpPr>
                <a:spLocks noRot="1" noChangeAspect="1" noMove="1" noResize="1" noEditPoints="1" noAdjustHandles="1" noChangeArrowheads="1" noChangeShapeType="1" noTextEdit="1"/>
              </p:cNvSpPr>
              <p:nvPr/>
            </p:nvSpPr>
            <p:spPr>
              <a:xfrm>
                <a:off x="4093978" y="3263824"/>
                <a:ext cx="31833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0B879E3-86E9-0506-7032-B3EB9EA592B6}"/>
                  </a:ext>
                </a:extLst>
              </p:cNvPr>
              <p:cNvSpPr/>
              <p:nvPr/>
            </p:nvSpPr>
            <p:spPr>
              <a:xfrm>
                <a:off x="8184972" y="3077553"/>
                <a:ext cx="2547813" cy="6890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b="0" i="1" smtClean="0">
                          <a:latin typeface="Cambria Math"/>
                        </a:rPr>
                        <m:t>=</m:t>
                      </m:r>
                      <m:r>
                        <a:rPr lang="en-US" sz="3600" i="1">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𝐻</m:t>
                      </m:r>
                    </m:oMath>
                  </m:oMathPara>
                </a14:m>
                <a:endParaRPr lang="en-US" sz="3600" dirty="0"/>
              </a:p>
            </p:txBody>
          </p:sp>
        </mc:Choice>
        <mc:Fallback xmlns="">
          <p:sp>
            <p:nvSpPr>
              <p:cNvPr id="26" name="Rectangle 25">
                <a:extLst>
                  <a:ext uri="{FF2B5EF4-FFF2-40B4-BE49-F238E27FC236}">
                    <a16:creationId xmlns:a16="http://schemas.microsoft.com/office/drawing/2014/main" id="{00B879E3-86E9-0506-7032-B3EB9EA592B6}"/>
                  </a:ext>
                </a:extLst>
              </p:cNvPr>
              <p:cNvSpPr>
                <a:spLocks noRot="1" noChangeAspect="1" noMove="1" noResize="1" noEditPoints="1" noAdjustHandles="1" noChangeArrowheads="1" noChangeShapeType="1" noTextEdit="1"/>
              </p:cNvSpPr>
              <p:nvPr/>
            </p:nvSpPr>
            <p:spPr>
              <a:xfrm>
                <a:off x="8184972" y="3077553"/>
                <a:ext cx="2547813" cy="689099"/>
              </a:xfrm>
              <a:prstGeom prst="rect">
                <a:avLst/>
              </a:prstGeom>
              <a:blipFill>
                <a:blip r:embed="rId7"/>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C120B7F-C6D8-9379-1B1E-BA53F7FC2EF5}"/>
              </a:ext>
            </a:extLst>
          </p:cNvPr>
          <p:cNvSpPr txBox="1"/>
          <p:nvPr/>
        </p:nvSpPr>
        <p:spPr>
          <a:xfrm>
            <a:off x="450874" y="4864217"/>
            <a:ext cx="2167581" cy="769441"/>
          </a:xfrm>
          <a:prstGeom prst="rect">
            <a:avLst/>
          </a:prstGeom>
          <a:noFill/>
        </p:spPr>
        <p:txBody>
          <a:bodyPr wrap="none">
            <a:spAutoFit/>
          </a:bodyPr>
          <a:lstStyle/>
          <a:p>
            <a:pPr algn="ctr"/>
            <a:r>
              <a:rPr lang="en-US" sz="4400" dirty="0">
                <a:solidFill>
                  <a:schemeClr val="accent6">
                    <a:lumMod val="75000"/>
                  </a:schemeClr>
                </a:solidFill>
              </a:rPr>
              <a:t>(HM-1D)</a:t>
            </a:r>
          </a:p>
        </p:txBody>
      </p:sp>
    </p:spTree>
    <p:extLst>
      <p:ext uri="{BB962C8B-B14F-4D97-AF65-F5344CB8AC3E}">
        <p14:creationId xmlns:p14="http://schemas.microsoft.com/office/powerpoint/2010/main" val="2876084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30</a:t>
            </a:fld>
            <a:endParaRPr lang="en-US"/>
          </a:p>
        </p:txBody>
      </p:sp>
      <p:sp>
        <p:nvSpPr>
          <p:cNvPr id="7" name="TextBox 6">
            <a:extLst>
              <a:ext uri="{FF2B5EF4-FFF2-40B4-BE49-F238E27FC236}">
                <a16:creationId xmlns:a16="http://schemas.microsoft.com/office/drawing/2014/main" id="{0B666025-54E4-EC37-01F0-3E01488BEBD2}"/>
              </a:ext>
            </a:extLst>
          </p:cNvPr>
          <p:cNvSpPr txBox="1"/>
          <p:nvPr/>
        </p:nvSpPr>
        <p:spPr>
          <a:xfrm>
            <a:off x="366129" y="460588"/>
            <a:ext cx="5917517" cy="1754326"/>
          </a:xfrm>
          <a:prstGeom prst="rect">
            <a:avLst/>
          </a:prstGeom>
          <a:noFill/>
        </p:spPr>
        <p:txBody>
          <a:bodyPr wrap="none" rtlCol="0">
            <a:spAutoFit/>
          </a:bodyPr>
          <a:lstStyle/>
          <a:p>
            <a:r>
              <a:rPr lang="en-US" sz="3600" dirty="0"/>
              <a:t>A dissipative system not being </a:t>
            </a:r>
          </a:p>
          <a:p>
            <a:r>
              <a:rPr lang="en-US" sz="3600" dirty="0"/>
              <a:t>reversable seems true on </a:t>
            </a:r>
          </a:p>
          <a:p>
            <a:r>
              <a:rPr lang="en-US" sz="3600" dirty="0"/>
              <a:t>thermodynamic grounds</a:t>
            </a:r>
          </a:p>
        </p:txBody>
      </p:sp>
      <p:sp>
        <p:nvSpPr>
          <p:cNvPr id="9" name="TextBox 8">
            <a:extLst>
              <a:ext uri="{FF2B5EF4-FFF2-40B4-BE49-F238E27FC236}">
                <a16:creationId xmlns:a16="http://schemas.microsoft.com/office/drawing/2014/main" id="{A3EC8B33-8C13-F6BD-2332-A018D212C73D}"/>
              </a:ext>
            </a:extLst>
          </p:cNvPr>
          <p:cNvSpPr txBox="1"/>
          <p:nvPr/>
        </p:nvSpPr>
        <p:spPr>
          <a:xfrm>
            <a:off x="0" y="2970818"/>
            <a:ext cx="12052723" cy="1077218"/>
          </a:xfrm>
          <a:prstGeom prst="rect">
            <a:avLst/>
          </a:prstGeom>
          <a:noFill/>
        </p:spPr>
        <p:txBody>
          <a:bodyPr wrap="none" rtlCol="0">
            <a:spAutoFit/>
          </a:bodyPr>
          <a:lstStyle/>
          <a:p>
            <a:r>
              <a:rPr lang="en-US" sz="3200" dirty="0"/>
              <a:t>Thermodynamic reversibility is the existence of a process that can undo</a:t>
            </a:r>
          </a:p>
          <a:p>
            <a:r>
              <a:rPr lang="en-US" sz="3200" dirty="0"/>
              <a:t>the systems change rather than the ability to reconstruct its initial state</a:t>
            </a:r>
          </a:p>
        </p:txBody>
      </p:sp>
      <p:sp>
        <p:nvSpPr>
          <p:cNvPr id="10" name="TextBox 9">
            <a:extLst>
              <a:ext uri="{FF2B5EF4-FFF2-40B4-BE49-F238E27FC236}">
                <a16:creationId xmlns:a16="http://schemas.microsoft.com/office/drawing/2014/main" id="{F9F7E6BE-0FE0-89D1-B8FD-89E52738B7DF}"/>
              </a:ext>
            </a:extLst>
          </p:cNvPr>
          <p:cNvSpPr txBox="1"/>
          <p:nvPr/>
        </p:nvSpPr>
        <p:spPr>
          <a:xfrm>
            <a:off x="226296" y="4568507"/>
            <a:ext cx="8354403" cy="1077218"/>
          </a:xfrm>
          <a:prstGeom prst="rect">
            <a:avLst/>
          </a:prstGeom>
          <a:noFill/>
        </p:spPr>
        <p:txBody>
          <a:bodyPr wrap="none" rtlCol="0">
            <a:spAutoFit/>
          </a:bodyPr>
          <a:lstStyle/>
          <a:p>
            <a:r>
              <a:rPr lang="en-US" sz="3200" dirty="0"/>
              <a:t>Alternatively, a process is thermodynamically </a:t>
            </a:r>
          </a:p>
          <a:p>
            <a:r>
              <a:rPr lang="en-US" sz="3200" dirty="0"/>
              <a:t>reversible if it conserves thermodynamic entropy</a:t>
            </a:r>
          </a:p>
        </p:txBody>
      </p:sp>
      <p:grpSp>
        <p:nvGrpSpPr>
          <p:cNvPr id="4" name="Group 3">
            <a:extLst>
              <a:ext uri="{FF2B5EF4-FFF2-40B4-BE49-F238E27FC236}">
                <a16:creationId xmlns:a16="http://schemas.microsoft.com/office/drawing/2014/main" id="{5CDB8D28-2DB2-2976-1B33-74F21A18C39E}"/>
              </a:ext>
            </a:extLst>
          </p:cNvPr>
          <p:cNvGrpSpPr/>
          <p:nvPr/>
        </p:nvGrpSpPr>
        <p:grpSpPr>
          <a:xfrm>
            <a:off x="6811040" y="31968"/>
            <a:ext cx="5369719" cy="2515198"/>
            <a:chOff x="1775401" y="1758024"/>
            <a:chExt cx="6663052" cy="3121001"/>
          </a:xfrm>
        </p:grpSpPr>
        <p:sp>
          <p:nvSpPr>
            <p:cNvPr id="11" name="Oval 10">
              <a:extLst>
                <a:ext uri="{FF2B5EF4-FFF2-40B4-BE49-F238E27FC236}">
                  <a16:creationId xmlns:a16="http://schemas.microsoft.com/office/drawing/2014/main" id="{7C4621EB-BA3F-D265-AC23-B635B0AA7F31}"/>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3" name="TextBox 12">
              <a:extLst>
                <a:ext uri="{FF2B5EF4-FFF2-40B4-BE49-F238E27FC236}">
                  <a16:creationId xmlns:a16="http://schemas.microsoft.com/office/drawing/2014/main" id="{86ABA61A-FE13-91F0-7C93-4E2DDE6A6FB4}"/>
                </a:ext>
              </a:extLst>
            </p:cNvPr>
            <p:cNvSpPr txBox="1"/>
            <p:nvPr/>
          </p:nvSpPr>
          <p:spPr>
            <a:xfrm>
              <a:off x="4892370" y="1758024"/>
              <a:ext cx="3546083" cy="878385"/>
            </a:xfrm>
            <a:prstGeom prst="rect">
              <a:avLst/>
            </a:prstGeom>
            <a:noFill/>
          </p:spPr>
          <p:txBody>
            <a:bodyPr wrap="none" rtlCol="0">
              <a:spAutoFit/>
            </a:bodyPr>
            <a:lstStyle/>
            <a:p>
              <a:r>
                <a:rPr lang="en-US" sz="4000" dirty="0"/>
                <a:t>Environment</a:t>
              </a:r>
            </a:p>
          </p:txBody>
        </p:sp>
        <p:sp>
          <p:nvSpPr>
            <p:cNvPr id="15" name="TextBox 14">
              <a:extLst>
                <a:ext uri="{FF2B5EF4-FFF2-40B4-BE49-F238E27FC236}">
                  <a16:creationId xmlns:a16="http://schemas.microsoft.com/office/drawing/2014/main" id="{C8C13A5B-0C73-B198-FFFA-DEC570813BD4}"/>
                </a:ext>
              </a:extLst>
            </p:cNvPr>
            <p:cNvSpPr txBox="1"/>
            <p:nvPr/>
          </p:nvSpPr>
          <p:spPr>
            <a:xfrm>
              <a:off x="2363457" y="3284157"/>
              <a:ext cx="2069218" cy="878385"/>
            </a:xfrm>
            <a:prstGeom prst="rect">
              <a:avLst/>
            </a:prstGeom>
            <a:noFill/>
          </p:spPr>
          <p:txBody>
            <a:bodyPr wrap="none" rtlCol="0">
              <a:spAutoFit/>
            </a:bodyPr>
            <a:lstStyle/>
            <a:p>
              <a:r>
                <a:rPr lang="en-US" sz="4000" dirty="0"/>
                <a:t>System</a:t>
              </a:r>
            </a:p>
          </p:txBody>
        </p:sp>
        <p:sp>
          <p:nvSpPr>
            <p:cNvPr id="16" name="Freeform: Shape 15">
              <a:extLst>
                <a:ext uri="{FF2B5EF4-FFF2-40B4-BE49-F238E27FC236}">
                  <a16:creationId xmlns:a16="http://schemas.microsoft.com/office/drawing/2014/main" id="{0421D2BA-3B53-A22E-DC3F-63EFE065AC0A}"/>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Arrow Connector 17">
            <a:extLst>
              <a:ext uri="{FF2B5EF4-FFF2-40B4-BE49-F238E27FC236}">
                <a16:creationId xmlns:a16="http://schemas.microsoft.com/office/drawing/2014/main" id="{8CE6E6D0-4540-197B-52EC-B4DEEB3E04E7}"/>
              </a:ext>
            </a:extLst>
          </p:cNvPr>
          <p:cNvCxnSpPr>
            <a:cxnSpLocks/>
          </p:cNvCxnSpPr>
          <p:nvPr/>
        </p:nvCxnSpPr>
        <p:spPr>
          <a:xfrm flipV="1">
            <a:off x="8268201" y="705811"/>
            <a:ext cx="1805463" cy="548677"/>
          </a:xfrm>
          <a:prstGeom prst="straightConnector1">
            <a:avLst/>
          </a:prstGeom>
          <a:ln w="635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242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31</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65A1C6-3C78-EAE4-B43D-DF4EA8A18CAB}"/>
                  </a:ext>
                </a:extLst>
              </p:cNvPr>
              <p:cNvSpPr txBox="1"/>
              <p:nvPr/>
            </p:nvSpPr>
            <p:spPr>
              <a:xfrm>
                <a:off x="2689455" y="388630"/>
                <a:ext cx="6796284" cy="584775"/>
              </a:xfrm>
              <a:prstGeom prst="rect">
                <a:avLst/>
              </a:prstGeom>
              <a:noFill/>
            </p:spPr>
            <p:txBody>
              <a:bodyPr wrap="none" rtlCol="0">
                <a:spAutoFit/>
              </a:bodyPr>
              <a:lstStyle/>
              <a:p>
                <a:pPr algn="ctr"/>
                <a:r>
                  <a:rPr lang="en-US" sz="3200" dirty="0"/>
                  <a:t>Thermodynamic Entropy: </a:t>
                </a:r>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𝑘</m:t>
                        </m:r>
                      </m:e>
                      <m:sub>
                        <m:r>
                          <a:rPr lang="en-US" sz="3200" b="0" i="1" smtClean="0">
                            <a:latin typeface="Cambria Math" panose="02040503050406030204" pitchFamily="18" charset="0"/>
                          </a:rPr>
                          <m:t>𝐵</m:t>
                        </m:r>
                      </m:sub>
                    </m:sSub>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r>
                          <a:rPr lang="en-US" sz="3200" b="0" i="1" smtClean="0">
                            <a:latin typeface="Cambria Math" panose="02040503050406030204" pitchFamily="18" charset="0"/>
                          </a:rPr>
                          <m:t>𝑊</m:t>
                        </m:r>
                      </m:e>
                    </m:func>
                  </m:oMath>
                </a14:m>
                <a:endParaRPr lang="en-US" sz="3200" dirty="0"/>
              </a:p>
            </p:txBody>
          </p:sp>
        </mc:Choice>
        <mc:Fallback xmlns="">
          <p:sp>
            <p:nvSpPr>
              <p:cNvPr id="4" name="TextBox 3">
                <a:extLst>
                  <a:ext uri="{FF2B5EF4-FFF2-40B4-BE49-F238E27FC236}">
                    <a16:creationId xmlns:a16="http://schemas.microsoft.com/office/drawing/2014/main" id="{D565A1C6-3C78-EAE4-B43D-DF4EA8A18CAB}"/>
                  </a:ext>
                </a:extLst>
              </p:cNvPr>
              <p:cNvSpPr txBox="1">
                <a:spLocks noRot="1" noChangeAspect="1" noMove="1" noResize="1" noEditPoints="1" noAdjustHandles="1" noChangeArrowheads="1" noChangeShapeType="1" noTextEdit="1"/>
              </p:cNvSpPr>
              <p:nvPr/>
            </p:nvSpPr>
            <p:spPr>
              <a:xfrm>
                <a:off x="2689455" y="388630"/>
                <a:ext cx="6796284" cy="584775"/>
              </a:xfrm>
              <a:prstGeom prst="rect">
                <a:avLst/>
              </a:prstGeom>
              <a:blipFill>
                <a:blip r:embed="rId2"/>
                <a:stretch>
                  <a:fillRect l="-1794" t="-12500" b="-3437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6B89D25-1580-7F0B-E2DC-5CE2AF95CAE7}"/>
              </a:ext>
            </a:extLst>
          </p:cNvPr>
          <p:cNvSpPr txBox="1"/>
          <p:nvPr/>
        </p:nvSpPr>
        <p:spPr>
          <a:xfrm>
            <a:off x="549004" y="2460371"/>
            <a:ext cx="11340733" cy="1077218"/>
          </a:xfrm>
          <a:prstGeom prst="rect">
            <a:avLst/>
          </a:prstGeom>
          <a:noFill/>
        </p:spPr>
        <p:txBody>
          <a:bodyPr wrap="none" rtlCol="0">
            <a:spAutoFit/>
          </a:bodyPr>
          <a:lstStyle/>
          <a:p>
            <a:r>
              <a:rPr lang="en-US" sz="3200" dirty="0"/>
              <a:t>Since the logarithm is a bijective function, conservation of areas of </a:t>
            </a:r>
          </a:p>
          <a:p>
            <a:r>
              <a:rPr lang="en-US" sz="3200" dirty="0"/>
              <a:t>phase space is equivalent to the conservation of entropy.</a:t>
            </a:r>
          </a:p>
        </p:txBody>
      </p:sp>
      <p:sp>
        <p:nvSpPr>
          <p:cNvPr id="8" name="TextBox 7">
            <a:extLst>
              <a:ext uri="{FF2B5EF4-FFF2-40B4-BE49-F238E27FC236}">
                <a16:creationId xmlns:a16="http://schemas.microsoft.com/office/drawing/2014/main" id="{7202176E-AD5E-4EF3-48E0-89E9840E5D6E}"/>
              </a:ext>
            </a:extLst>
          </p:cNvPr>
          <p:cNvSpPr txBox="1"/>
          <p:nvPr/>
        </p:nvSpPr>
        <p:spPr>
          <a:xfrm>
            <a:off x="302263" y="1392729"/>
            <a:ext cx="4774384" cy="523220"/>
          </a:xfrm>
          <a:prstGeom prst="rect">
            <a:avLst/>
          </a:prstGeom>
          <a:noFill/>
        </p:spPr>
        <p:txBody>
          <a:bodyPr wrap="none" rtlCol="0">
            <a:spAutoFit/>
          </a:bodyPr>
          <a:lstStyle/>
          <a:p>
            <a:pPr algn="ctr"/>
            <a:r>
              <a:rPr lang="en-US" sz="2800" dirty="0"/>
              <a:t>logarithm of the count of states</a:t>
            </a:r>
          </a:p>
        </p:txBody>
      </p:sp>
      <p:sp>
        <p:nvSpPr>
          <p:cNvPr id="10" name="TextBox 9">
            <a:extLst>
              <a:ext uri="{FF2B5EF4-FFF2-40B4-BE49-F238E27FC236}">
                <a16:creationId xmlns:a16="http://schemas.microsoft.com/office/drawing/2014/main" id="{5BC6551B-DBBF-5CCB-BBC5-4D59CB30A1AA}"/>
              </a:ext>
            </a:extLst>
          </p:cNvPr>
          <p:cNvSpPr txBox="1"/>
          <p:nvPr/>
        </p:nvSpPr>
        <p:spPr>
          <a:xfrm>
            <a:off x="5538447" y="1392729"/>
            <a:ext cx="6351290" cy="523220"/>
          </a:xfrm>
          <a:prstGeom prst="rect">
            <a:avLst/>
          </a:prstGeom>
          <a:noFill/>
        </p:spPr>
        <p:txBody>
          <a:bodyPr wrap="none" rtlCol="0">
            <a:spAutoFit/>
          </a:bodyPr>
          <a:lstStyle/>
          <a:p>
            <a:pPr algn="ctr"/>
            <a:r>
              <a:rPr lang="en-US" sz="2800"/>
              <a:t>corresponds to the volume of phase space</a:t>
            </a:r>
            <a:endParaRPr lang="en-US" sz="2800" dirty="0"/>
          </a:p>
        </p:txBody>
      </p:sp>
      <p:sp>
        <p:nvSpPr>
          <p:cNvPr id="11" name="TextBox 10">
            <a:extLst>
              <a:ext uri="{FF2B5EF4-FFF2-40B4-BE49-F238E27FC236}">
                <a16:creationId xmlns:a16="http://schemas.microsoft.com/office/drawing/2014/main" id="{65489261-8296-6E86-DF27-67E71F379262}"/>
              </a:ext>
            </a:extLst>
          </p:cNvPr>
          <p:cNvSpPr txBox="1"/>
          <p:nvPr/>
        </p:nvSpPr>
        <p:spPr>
          <a:xfrm>
            <a:off x="302263" y="3880223"/>
            <a:ext cx="8878456" cy="2123658"/>
          </a:xfrm>
          <a:prstGeom prst="rect">
            <a:avLst/>
          </a:prstGeom>
          <a:noFill/>
        </p:spPr>
        <p:txBody>
          <a:bodyPr wrap="none" rtlCol="0">
            <a:spAutoFit/>
          </a:bodyPr>
          <a:lstStyle/>
          <a:p>
            <a:r>
              <a:rPr lang="en-US" sz="4400" dirty="0">
                <a:solidFill>
                  <a:schemeClr val="accent6">
                    <a:lumMod val="75000"/>
                  </a:schemeClr>
                </a:solidFill>
              </a:rPr>
              <a:t>The Hamiltonian evolution is </a:t>
            </a:r>
          </a:p>
          <a:p>
            <a:r>
              <a:rPr lang="en-US" sz="4400" dirty="0">
                <a:solidFill>
                  <a:schemeClr val="accent6">
                    <a:lumMod val="75000"/>
                  </a:schemeClr>
                </a:solidFill>
              </a:rPr>
              <a:t>deterministic and thermodynamically </a:t>
            </a:r>
          </a:p>
          <a:p>
            <a:r>
              <a:rPr lang="en-US" sz="4400" dirty="0">
                <a:solidFill>
                  <a:schemeClr val="accent6">
                    <a:lumMod val="75000"/>
                  </a:schemeClr>
                </a:solidFill>
              </a:rPr>
              <a:t>Reversible (DR-THER)</a:t>
            </a:r>
          </a:p>
        </p:txBody>
      </p:sp>
    </p:spTree>
    <p:extLst>
      <p:ext uri="{BB962C8B-B14F-4D97-AF65-F5344CB8AC3E}">
        <p14:creationId xmlns:p14="http://schemas.microsoft.com/office/powerpoint/2010/main" val="1248410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32</a:t>
            </a:fld>
            <a:endParaRPr lang="en-US"/>
          </a:p>
        </p:txBody>
      </p:sp>
      <p:sp>
        <p:nvSpPr>
          <p:cNvPr id="4" name="TextBox 3">
            <a:extLst>
              <a:ext uri="{FF2B5EF4-FFF2-40B4-BE49-F238E27FC236}">
                <a16:creationId xmlns:a16="http://schemas.microsoft.com/office/drawing/2014/main" id="{23FDD504-043F-B358-CD44-B02D837CA080}"/>
              </a:ext>
            </a:extLst>
          </p:cNvPr>
          <p:cNvSpPr txBox="1"/>
          <p:nvPr/>
        </p:nvSpPr>
        <p:spPr>
          <a:xfrm>
            <a:off x="347044" y="206089"/>
            <a:ext cx="11641456" cy="1077218"/>
          </a:xfrm>
          <a:prstGeom prst="rect">
            <a:avLst/>
          </a:prstGeom>
          <a:noFill/>
        </p:spPr>
        <p:txBody>
          <a:bodyPr wrap="none" rtlCol="0">
            <a:spAutoFit/>
          </a:bodyPr>
          <a:lstStyle/>
          <a:p>
            <a:r>
              <a:rPr lang="en-US" sz="3200" dirty="0"/>
              <a:t>The other type of entropy that is also fundamental in both statistical </a:t>
            </a:r>
          </a:p>
          <a:p>
            <a:pPr algn="ctr"/>
            <a:r>
              <a:rPr lang="en-US" sz="3200" dirty="0"/>
              <a:t>mechanics and information theory is: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1F13F0A-9AF1-B694-FF25-CFC007443890}"/>
                  </a:ext>
                </a:extLst>
              </p:cNvPr>
              <p:cNvSpPr txBox="1"/>
              <p:nvPr/>
            </p:nvSpPr>
            <p:spPr>
              <a:xfrm>
                <a:off x="1080934" y="1412657"/>
                <a:ext cx="10574370" cy="660950"/>
              </a:xfrm>
              <a:prstGeom prst="rect">
                <a:avLst/>
              </a:prstGeom>
              <a:noFill/>
            </p:spPr>
            <p:txBody>
              <a:bodyPr wrap="none" rtlCol="0">
                <a:spAutoFit/>
              </a:bodyPr>
              <a:lstStyle/>
              <a:p>
                <a:pPr algn="ctr"/>
                <a:r>
                  <a:rPr lang="en-US" sz="3200" dirty="0"/>
                  <a:t>the Gibbs/Shannon entropy </a:t>
                </a:r>
                <a14:m>
                  <m:oMath xmlns:m="http://schemas.openxmlformats.org/officeDocument/2006/math">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𝜌</m:t>
                        </m:r>
                        <m:d>
                          <m:dPr>
                            <m:ctrlPr>
                              <a:rPr lang="en-US" sz="3200" b="0" i="1" smtClean="0">
                                <a:latin typeface="Cambria Math" panose="02040503050406030204" pitchFamily="18" charset="0"/>
                                <a:ea typeface="Cambria Math" panose="02040503050406030204" pitchFamily="18" charset="0"/>
                              </a:rPr>
                            </m:ctrlPr>
                          </m:dPr>
                          <m:e>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𝑎</m:t>
                                </m:r>
                              </m:sup>
                            </m:sSup>
                          </m:e>
                        </m:d>
                      </m:e>
                    </m:d>
                    <m:r>
                      <a:rPr lang="en-US" sz="3200" b="0" i="1" smtClean="0">
                        <a:latin typeface="Cambria Math" panose="02040503050406030204" pitchFamily="18" charset="0"/>
                        <a:ea typeface="Cambria Math" panose="02040503050406030204" pitchFamily="18" charset="0"/>
                      </a:rPr>
                      <m:t>=−</m:t>
                    </m:r>
                    <m:nary>
                      <m:naryPr>
                        <m:limLoc m:val="undOvr"/>
                        <m:subHide m:val="on"/>
                        <m:supHide m:val="on"/>
                        <m:ctrlPr>
                          <a:rPr lang="en-US" sz="3200" b="0" i="1" smtClean="0">
                            <a:latin typeface="Cambria Math" panose="02040503050406030204" pitchFamily="18" charset="0"/>
                            <a:ea typeface="Cambria Math" panose="02040503050406030204" pitchFamily="18" charset="0"/>
                          </a:rPr>
                        </m:ctrlPr>
                      </m:naryPr>
                      <m:sub/>
                      <m:sup/>
                      <m:e>
                        <m:r>
                          <a:rPr lang="en-US" sz="3200" b="0" i="1" smtClean="0">
                            <a:latin typeface="Cambria Math" panose="02040503050406030204" pitchFamily="18" charset="0"/>
                            <a:ea typeface="Cambria Math" panose="02040503050406030204" pitchFamily="18" charset="0"/>
                          </a:rPr>
                          <m:t>𝜌</m:t>
                        </m:r>
                        <m:func>
                          <m:funcPr>
                            <m:ctrlPr>
                              <a:rPr lang="en-US" sz="3200" b="0" i="1" smtClean="0">
                                <a:latin typeface="Cambria Math" panose="02040503050406030204" pitchFamily="18" charset="0"/>
                                <a:ea typeface="Cambria Math" panose="02040503050406030204" pitchFamily="18" charset="0"/>
                              </a:rPr>
                            </m:ctrlPr>
                          </m:funcPr>
                          <m:fName>
                            <m:r>
                              <m:rPr>
                                <m:sty m:val="p"/>
                              </m:rPr>
                              <a:rPr lang="en-US" sz="3200" b="0" i="0" smtClean="0">
                                <a:latin typeface="Cambria Math" panose="02040503050406030204" pitchFamily="18" charset="0"/>
                                <a:ea typeface="Cambria Math" panose="02040503050406030204" pitchFamily="18" charset="0"/>
                              </a:rPr>
                              <m:t>log</m:t>
                            </m:r>
                          </m:fName>
                          <m:e>
                            <m:r>
                              <a:rPr lang="en-US" sz="3200" b="0" i="1" smtClean="0">
                                <a:latin typeface="Cambria Math" panose="02040503050406030204" pitchFamily="18" charset="0"/>
                                <a:ea typeface="Cambria Math" panose="02040503050406030204" pitchFamily="18" charset="0"/>
                              </a:rPr>
                              <m:t>𝜌</m:t>
                            </m:r>
                          </m:e>
                        </m:func>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1</m:t>
                            </m:r>
                          </m:sup>
                        </m:sSup>
                      </m:e>
                    </m:nary>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𝑛</m:t>
                        </m:r>
                      </m:sup>
                    </m:sSup>
                  </m:oMath>
                </a14:m>
                <a:endParaRPr lang="en-US" sz="3200" dirty="0"/>
              </a:p>
            </p:txBody>
          </p:sp>
        </mc:Choice>
        <mc:Fallback xmlns="">
          <p:sp>
            <p:nvSpPr>
              <p:cNvPr id="7" name="TextBox 6">
                <a:extLst>
                  <a:ext uri="{FF2B5EF4-FFF2-40B4-BE49-F238E27FC236}">
                    <a16:creationId xmlns:a16="http://schemas.microsoft.com/office/drawing/2014/main" id="{51F13F0A-9AF1-B694-FF25-CFC007443890}"/>
                  </a:ext>
                </a:extLst>
              </p:cNvPr>
              <p:cNvSpPr txBox="1">
                <a:spLocks noRot="1" noChangeAspect="1" noMove="1" noResize="1" noEditPoints="1" noAdjustHandles="1" noChangeArrowheads="1" noChangeShapeType="1" noTextEdit="1"/>
              </p:cNvSpPr>
              <p:nvPr/>
            </p:nvSpPr>
            <p:spPr>
              <a:xfrm>
                <a:off x="1080934" y="1412657"/>
                <a:ext cx="10574370" cy="660950"/>
              </a:xfrm>
              <a:prstGeom prst="rect">
                <a:avLst/>
              </a:prstGeom>
              <a:blipFill>
                <a:blip r:embed="rId3"/>
                <a:stretch>
                  <a:fillRect l="-980" t="-9259" b="-212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B6EB3BF-9700-83B7-7AC2-D0A808C6B325}"/>
                  </a:ext>
                </a:extLst>
              </p:cNvPr>
              <p:cNvSpPr txBox="1"/>
              <p:nvPr/>
            </p:nvSpPr>
            <p:spPr>
              <a:xfrm>
                <a:off x="3011" y="4098766"/>
                <a:ext cx="9912072"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nary>
                        <m:naryPr>
                          <m:limLoc m:val="undOvr"/>
                          <m:subHide m:val="on"/>
                          <m:supHide m:val="on"/>
                          <m:ctrlPr>
                            <a:rPr lang="en-US" sz="2800" b="0" i="1" smtClean="0">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func>
                        </m:e>
                      </m:nary>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8" name="TextBox 7">
                <a:extLst>
                  <a:ext uri="{FF2B5EF4-FFF2-40B4-BE49-F238E27FC236}">
                    <a16:creationId xmlns:a16="http://schemas.microsoft.com/office/drawing/2014/main" id="{FB6EB3BF-9700-83B7-7AC2-D0A808C6B325}"/>
                  </a:ext>
                </a:extLst>
              </p:cNvPr>
              <p:cNvSpPr txBox="1">
                <a:spLocks noRot="1" noChangeAspect="1" noMove="1" noResize="1" noEditPoints="1" noAdjustHandles="1" noChangeArrowheads="1" noChangeShapeType="1" noTextEdit="1"/>
              </p:cNvSpPr>
              <p:nvPr/>
            </p:nvSpPr>
            <p:spPr>
              <a:xfrm>
                <a:off x="3011" y="4098766"/>
                <a:ext cx="9912072" cy="12225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5708B8-E6D6-9E1C-BC88-8FE573F24015}"/>
                  </a:ext>
                </a:extLst>
              </p:cNvPr>
              <p:cNvSpPr txBox="1"/>
              <p:nvPr/>
            </p:nvSpPr>
            <p:spPr>
              <a:xfrm>
                <a:off x="-26969" y="2206486"/>
                <a:ext cx="12389482"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𝐼</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𝜌</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𝑎</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ea typeface="Cambria Math" panose="02040503050406030204" pitchFamily="18" charset="0"/>
                            </a:rPr>
                          </m:ctrlPr>
                        </m:naryPr>
                        <m:sub/>
                        <m:sup/>
                        <m:e>
                          <m:r>
                            <a:rPr lang="en-US" sz="2800" i="1">
                              <a:latin typeface="Cambria Math" panose="02040503050406030204" pitchFamily="18" charset="0"/>
                              <a:ea typeface="Cambria Math" panose="02040503050406030204" pitchFamily="18" charset="0"/>
                            </a:rPr>
                            <m:t>𝜌</m:t>
                          </m:r>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r>
                                <a:rPr lang="en-US" sz="2800" i="1">
                                  <a:latin typeface="Cambria Math" panose="02040503050406030204" pitchFamily="18" charset="0"/>
                                  <a:ea typeface="Cambria Math" panose="02040503050406030204" pitchFamily="18" charset="0"/>
                                </a:rPr>
                                <m:t>𝜌</m:t>
                              </m:r>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e>
                      </m:nary>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 </m:t>
                      </m:r>
                      <m:nary>
                        <m:naryPr>
                          <m:limLoc m:val="undOvr"/>
                          <m:subHide m:val="on"/>
                          <m:supHide m:val="on"/>
                          <m:ctrlPr>
                            <a:rPr lang="en-US" sz="2800" b="0" i="1" smtClean="0">
                              <a:latin typeface="Cambria Math" panose="02040503050406030204" pitchFamily="18" charset="0"/>
                              <a:ea typeface="Cambria Math" panose="02040503050406030204" pitchFamily="18" charset="0"/>
                            </a:rPr>
                          </m:ctrlPr>
                        </m:naryPr>
                        <m:sub/>
                        <m:sup/>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𝜌</m:t>
                              </m:r>
                            </m:e>
                          </m:acc>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func>
                            <m:funcPr>
                              <m:ctrlPr>
                                <a:rPr lang="en-US" sz="2800" b="0" i="1" smtClean="0">
                                  <a:latin typeface="Cambria Math" panose="02040503050406030204" pitchFamily="18" charset="0"/>
                                  <a:ea typeface="Cambria Math" panose="02040503050406030204" pitchFamily="18" charset="0"/>
                                </a:rPr>
                              </m:ctrlPr>
                            </m:funcPr>
                            <m:fName>
                              <m:r>
                                <m:rPr>
                                  <m:sty m:val="p"/>
                                </m:rPr>
                                <a:rPr lang="en-US" sz="2800" b="0" i="0" smtClean="0">
                                  <a:latin typeface="Cambria Math" panose="02040503050406030204" pitchFamily="18" charset="0"/>
                                  <a:ea typeface="Cambria Math" panose="02040503050406030204" pitchFamily="18" charset="0"/>
                                </a:rPr>
                                <m:t>log</m:t>
                              </m:r>
                            </m:fName>
                            <m:e>
                              <m:d>
                                <m:dPr>
                                  <m:ctrlPr>
                                    <a:rPr lang="en-US" sz="2800" b="0" i="1" smtClean="0">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rPr>
                                        <m:t>𝑏</m:t>
                                      </m:r>
                                    </m:sup>
                                  </m:sSup>
                                  <m:r>
                                    <a:rPr lang="en-US" sz="2800" b="0" i="1" smtClean="0">
                                      <a:latin typeface="Cambria Math" panose="02040503050406030204" pitchFamily="18" charset="0"/>
                                    </a:rPr>
                                    <m:t>|</m:t>
                                  </m:r>
                                </m:e>
                              </m:d>
                            </m:e>
                          </m:func>
                        </m:e>
                      </m:nary>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1</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9" name="TextBox 8">
                <a:extLst>
                  <a:ext uri="{FF2B5EF4-FFF2-40B4-BE49-F238E27FC236}">
                    <a16:creationId xmlns:a16="http://schemas.microsoft.com/office/drawing/2014/main" id="{A55708B8-E6D6-9E1C-BC88-8FE573F24015}"/>
                  </a:ext>
                </a:extLst>
              </p:cNvPr>
              <p:cNvSpPr txBox="1">
                <a:spLocks noRot="1" noChangeAspect="1" noMove="1" noResize="1" noEditPoints="1" noAdjustHandles="1" noChangeArrowheads="1" noChangeShapeType="1" noTextEdit="1"/>
              </p:cNvSpPr>
              <p:nvPr/>
            </p:nvSpPr>
            <p:spPr>
              <a:xfrm>
                <a:off x="-26969" y="2206486"/>
                <a:ext cx="12389482" cy="122251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C7EA7F1-3036-DD2B-6BCA-E82ABE1C5F6F}"/>
                  </a:ext>
                </a:extLst>
              </p:cNvPr>
              <p:cNvSpPr txBox="1"/>
              <p:nvPr/>
            </p:nvSpPr>
            <p:spPr>
              <a:xfrm>
                <a:off x="3011" y="3257435"/>
                <a:ext cx="6537046"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d>
                            <m:dPr>
                              <m:ctrlPr>
                                <a:rPr lang="en-US" sz="2800" i="1">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rPr>
                                    <m:t>𝑏</m:t>
                                  </m:r>
                                </m:sup>
                              </m:sSup>
                              <m:r>
                                <a:rPr lang="en-US" sz="2800" i="1">
                                  <a:latin typeface="Cambria Math" panose="02040503050406030204" pitchFamily="18" charset="0"/>
                                </a:rPr>
                                <m:t>|</m:t>
                              </m:r>
                            </m:e>
                          </m:d>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10" name="TextBox 9">
                <a:extLst>
                  <a:ext uri="{FF2B5EF4-FFF2-40B4-BE49-F238E27FC236}">
                    <a16:creationId xmlns:a16="http://schemas.microsoft.com/office/drawing/2014/main" id="{5C7EA7F1-3036-DD2B-6BCA-E82ABE1C5F6F}"/>
                  </a:ext>
                </a:extLst>
              </p:cNvPr>
              <p:cNvSpPr txBox="1">
                <a:spLocks noRot="1" noChangeAspect="1" noMove="1" noResize="1" noEditPoints="1" noAdjustHandles="1" noChangeArrowheads="1" noChangeShapeType="1" noTextEdit="1"/>
              </p:cNvSpPr>
              <p:nvPr/>
            </p:nvSpPr>
            <p:spPr>
              <a:xfrm>
                <a:off x="3011" y="3257435"/>
                <a:ext cx="6537046" cy="122251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E034C5E-276F-F7C5-CCB7-9ED5004E28A5}"/>
                  </a:ext>
                </a:extLst>
              </p:cNvPr>
              <p:cNvSpPr txBox="1"/>
              <p:nvPr/>
            </p:nvSpPr>
            <p:spPr>
              <a:xfrm>
                <a:off x="3011" y="5149715"/>
                <a:ext cx="6534994"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𝐼</m:t>
                      </m:r>
                      <m:d>
                        <m:dPr>
                          <m:begChr m:val="["/>
                          <m:endChr m:val="]"/>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11" name="TextBox 10">
                <a:extLst>
                  <a:ext uri="{FF2B5EF4-FFF2-40B4-BE49-F238E27FC236}">
                    <a16:creationId xmlns:a16="http://schemas.microsoft.com/office/drawing/2014/main" id="{5E034C5E-276F-F7C5-CCB7-9ED5004E28A5}"/>
                  </a:ext>
                </a:extLst>
              </p:cNvPr>
              <p:cNvSpPr txBox="1">
                <a:spLocks noRot="1" noChangeAspect="1" noMove="1" noResize="1" noEditPoints="1" noAdjustHandles="1" noChangeArrowheads="1" noChangeShapeType="1" noTextEdit="1"/>
              </p:cNvSpPr>
              <p:nvPr/>
            </p:nvSpPr>
            <p:spPr>
              <a:xfrm>
                <a:off x="3011" y="5149715"/>
                <a:ext cx="6534994" cy="122251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8645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33</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52A859A-92A0-88FD-A2B8-0FC2B864E1C9}"/>
                  </a:ext>
                </a:extLst>
              </p:cNvPr>
              <p:cNvSpPr txBox="1"/>
              <p:nvPr/>
            </p:nvSpPr>
            <p:spPr>
              <a:xfrm>
                <a:off x="95915" y="164022"/>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7" name="TextBox 6">
                <a:extLst>
                  <a:ext uri="{FF2B5EF4-FFF2-40B4-BE49-F238E27FC236}">
                    <a16:creationId xmlns:a16="http://schemas.microsoft.com/office/drawing/2014/main" id="{652A859A-92A0-88FD-A2B8-0FC2B864E1C9}"/>
                  </a:ext>
                </a:extLst>
              </p:cNvPr>
              <p:cNvSpPr txBox="1">
                <a:spLocks noRot="1" noChangeAspect="1" noMove="1" noResize="1" noEditPoints="1" noAdjustHandles="1" noChangeArrowheads="1" noChangeShapeType="1" noTextEdit="1"/>
              </p:cNvSpPr>
              <p:nvPr/>
            </p:nvSpPr>
            <p:spPr>
              <a:xfrm>
                <a:off x="95915" y="164022"/>
                <a:ext cx="12096085" cy="1384033"/>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906E049-146D-F806-8B8D-69CC4A13F9E6}"/>
              </a:ext>
            </a:extLst>
          </p:cNvPr>
          <p:cNvSpPr txBox="1"/>
          <p:nvPr/>
        </p:nvSpPr>
        <p:spPr>
          <a:xfrm>
            <a:off x="119730" y="1350409"/>
            <a:ext cx="12219114" cy="1077218"/>
          </a:xfrm>
          <a:prstGeom prst="rect">
            <a:avLst/>
          </a:prstGeom>
          <a:noFill/>
        </p:spPr>
        <p:txBody>
          <a:bodyPr wrap="none" rtlCol="0">
            <a:spAutoFit/>
          </a:bodyPr>
          <a:lstStyle/>
          <a:p>
            <a:r>
              <a:rPr lang="en-US" sz="3200" dirty="0"/>
              <a:t>Information entropy remains constant if and only if the logarithm of the </a:t>
            </a:r>
          </a:p>
          <a:p>
            <a:r>
              <a:rPr lang="en-US" sz="3200" dirty="0"/>
              <a:t>Jacobian determinant is zero, which means that Jacobian is one</a:t>
            </a:r>
          </a:p>
        </p:txBody>
      </p:sp>
      <p:sp>
        <p:nvSpPr>
          <p:cNvPr id="14" name="TextBox 13">
            <a:extLst>
              <a:ext uri="{FF2B5EF4-FFF2-40B4-BE49-F238E27FC236}">
                <a16:creationId xmlns:a16="http://schemas.microsoft.com/office/drawing/2014/main" id="{96CEE855-9860-5FB6-D547-12813A6F2AD9}"/>
              </a:ext>
            </a:extLst>
          </p:cNvPr>
          <p:cNvSpPr txBox="1"/>
          <p:nvPr/>
        </p:nvSpPr>
        <p:spPr>
          <a:xfrm>
            <a:off x="567549" y="2427627"/>
            <a:ext cx="8852936" cy="1754326"/>
          </a:xfrm>
          <a:prstGeom prst="rect">
            <a:avLst/>
          </a:prstGeom>
          <a:noFill/>
        </p:spPr>
        <p:txBody>
          <a:bodyPr wrap="none" rtlCol="0">
            <a:spAutoFit/>
          </a:bodyPr>
          <a:lstStyle/>
          <a:p>
            <a:r>
              <a:rPr lang="en-US" sz="5400" dirty="0">
                <a:solidFill>
                  <a:schemeClr val="accent6">
                    <a:lumMod val="75000"/>
                  </a:schemeClr>
                </a:solidFill>
              </a:rPr>
              <a:t>The evolution conserves </a:t>
            </a:r>
          </a:p>
          <a:p>
            <a:r>
              <a:rPr lang="en-US" sz="5400" dirty="0">
                <a:solidFill>
                  <a:schemeClr val="accent6">
                    <a:lumMod val="75000"/>
                  </a:schemeClr>
                </a:solidFill>
              </a:rPr>
              <a:t>information entropy (DR-INFO)</a:t>
            </a:r>
          </a:p>
        </p:txBody>
      </p:sp>
      <p:pic>
        <p:nvPicPr>
          <p:cNvPr id="5" name="Picture 4">
            <a:extLst>
              <a:ext uri="{FF2B5EF4-FFF2-40B4-BE49-F238E27FC236}">
                <a16:creationId xmlns:a16="http://schemas.microsoft.com/office/drawing/2014/main" id="{3CA1A56A-F48F-AE91-FEE6-67B644EF3AE2}"/>
              </a:ext>
            </a:extLst>
          </p:cNvPr>
          <p:cNvPicPr>
            <a:picLocks noChangeAspect="1"/>
          </p:cNvPicPr>
          <p:nvPr/>
        </p:nvPicPr>
        <p:blipFill rotWithShape="1">
          <a:blip r:embed="rId4"/>
          <a:srcRect t="7522"/>
          <a:stretch/>
        </p:blipFill>
        <p:spPr>
          <a:xfrm>
            <a:off x="809172" y="4780483"/>
            <a:ext cx="7548844" cy="794670"/>
          </a:xfrm>
          <a:prstGeom prst="rect">
            <a:avLst/>
          </a:prstGeom>
        </p:spPr>
      </p:pic>
      <p:sp>
        <p:nvSpPr>
          <p:cNvPr id="6" name="TextBox 5">
            <a:extLst>
              <a:ext uri="{FF2B5EF4-FFF2-40B4-BE49-F238E27FC236}">
                <a16:creationId xmlns:a16="http://schemas.microsoft.com/office/drawing/2014/main" id="{77D13A9E-3606-2979-04AA-C3CBE762842C}"/>
              </a:ext>
            </a:extLst>
          </p:cNvPr>
          <p:cNvSpPr txBox="1"/>
          <p:nvPr/>
        </p:nvSpPr>
        <p:spPr>
          <a:xfrm>
            <a:off x="1384700" y="4351216"/>
            <a:ext cx="6560579" cy="369332"/>
          </a:xfrm>
          <a:prstGeom prst="rect">
            <a:avLst/>
          </a:prstGeom>
          <a:noFill/>
        </p:spPr>
        <p:txBody>
          <a:bodyPr wrap="square" rtlCol="0">
            <a:spAutoFit/>
          </a:bodyPr>
          <a:lstStyle/>
          <a:p>
            <a:r>
              <a:rPr lang="en-US" b="0" i="0" u="none" strike="noStrike">
                <a:effectLst/>
              </a:rPr>
              <a:t>Cover, T. M., &amp; Thomas, J. A. (2006). </a:t>
            </a:r>
            <a:r>
              <a:rPr lang="en-US" b="0" i="1" u="none" strike="noStrike">
                <a:effectLst/>
              </a:rPr>
              <a:t>Elements of information theory</a:t>
            </a:r>
            <a:r>
              <a:rPr lang="en-US" b="0" i="0" u="none" strike="noStrike">
                <a:effectLst/>
              </a:rPr>
              <a:t>.</a:t>
            </a:r>
            <a:endParaRPr lang="en-US" sz="1200" dirty="0"/>
          </a:p>
        </p:txBody>
      </p:sp>
    </p:spTree>
    <p:extLst>
      <p:ext uri="{BB962C8B-B14F-4D97-AF65-F5344CB8AC3E}">
        <p14:creationId xmlns:p14="http://schemas.microsoft.com/office/powerpoint/2010/main" val="2046117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34</a:t>
            </a:fld>
            <a:endParaRPr lang="en-US"/>
          </a:p>
        </p:txBody>
      </p:sp>
      <p:sp>
        <p:nvSpPr>
          <p:cNvPr id="5" name="TextBox 4">
            <a:extLst>
              <a:ext uri="{FF2B5EF4-FFF2-40B4-BE49-F238E27FC236}">
                <a16:creationId xmlns:a16="http://schemas.microsoft.com/office/drawing/2014/main" id="{0C9110CE-403F-42B5-720D-E2B5696126C8}"/>
              </a:ext>
            </a:extLst>
          </p:cNvPr>
          <p:cNvSpPr txBox="1"/>
          <p:nvPr/>
        </p:nvSpPr>
        <p:spPr>
          <a:xfrm>
            <a:off x="277612" y="3356909"/>
            <a:ext cx="9151672" cy="1077218"/>
          </a:xfrm>
          <a:prstGeom prst="rect">
            <a:avLst/>
          </a:prstGeom>
          <a:noFill/>
        </p:spPr>
        <p:txBody>
          <a:bodyPr wrap="none" rtlCol="0">
            <a:spAutoFit/>
          </a:bodyPr>
          <a:lstStyle/>
          <a:p>
            <a:r>
              <a:rPr lang="en-US" sz="3200" dirty="0"/>
              <a:t>whose determinant gives the coordinate independent</a:t>
            </a:r>
          </a:p>
          <a:p>
            <a:r>
              <a:rPr lang="en-US" sz="3200" dirty="0"/>
              <a:t> quantity to characterize uncertainty</a:t>
            </a:r>
          </a:p>
        </p:txBody>
      </p:sp>
      <p:sp>
        <p:nvSpPr>
          <p:cNvPr id="7" name="TextBox 6">
            <a:extLst>
              <a:ext uri="{FF2B5EF4-FFF2-40B4-BE49-F238E27FC236}">
                <a16:creationId xmlns:a16="http://schemas.microsoft.com/office/drawing/2014/main" id="{69CD2BB4-2A8D-2D48-27FE-1DD576B0F4ED}"/>
              </a:ext>
            </a:extLst>
          </p:cNvPr>
          <p:cNvSpPr txBox="1"/>
          <p:nvPr/>
        </p:nvSpPr>
        <p:spPr>
          <a:xfrm>
            <a:off x="-17299" y="200486"/>
            <a:ext cx="9048246" cy="1077218"/>
          </a:xfrm>
          <a:prstGeom prst="rect">
            <a:avLst/>
          </a:prstGeom>
          <a:noFill/>
        </p:spPr>
        <p:txBody>
          <a:bodyPr wrap="none" rtlCol="0">
            <a:spAutoFit/>
          </a:bodyPr>
          <a:lstStyle/>
          <a:p>
            <a:r>
              <a:rPr lang="en-US" sz="3200" dirty="0"/>
              <a:t>Given a multivariable distribution , the uncertainty is </a:t>
            </a:r>
          </a:p>
          <a:p>
            <a:r>
              <a:rPr lang="en-US" sz="3200" dirty="0"/>
              <a:t>characterized by the covariance matrix:</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5DC5F7-8826-1C71-23F2-E68D0789DB34}"/>
                  </a:ext>
                </a:extLst>
              </p:cNvPr>
              <p:cNvSpPr txBox="1"/>
              <p:nvPr/>
            </p:nvSpPr>
            <p:spPr>
              <a:xfrm>
                <a:off x="2014684" y="1614988"/>
                <a:ext cx="5700920" cy="1243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𝑏</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𝑞</m:t>
                                    </m:r>
                                  </m:sub>
                                  <m:sup>
                                    <m:r>
                                      <a:rPr lang="en-US" sz="3200" b="0" i="1" smtClean="0">
                                        <a:latin typeface="Cambria Math" panose="02040503050406030204" pitchFamily="18" charset="0"/>
                                      </a:rPr>
                                      <m:t>2</m:t>
                                    </m:r>
                                  </m:sup>
                                </m:sSubSup>
                              </m:e>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𝑝</m:t>
                                    </m:r>
                                  </m:sub>
                                </m:sSub>
                              </m:e>
                            </m:mr>
                            <m:mr>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sub>
                                </m:sSub>
                              </m:e>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𝑝</m:t>
                                    </m:r>
                                  </m:sub>
                                  <m:sup>
                                    <m:r>
                                      <a:rPr lang="en-US" sz="3200" b="0" i="1" smtClean="0">
                                        <a:latin typeface="Cambria Math" panose="02040503050406030204" pitchFamily="18" charset="0"/>
                                      </a:rPr>
                                      <m:t>2</m:t>
                                    </m:r>
                                  </m:sup>
                                </m:sSubSup>
                              </m:e>
                            </m:mr>
                          </m:m>
                        </m:e>
                      </m:d>
                    </m:oMath>
                  </m:oMathPara>
                </a14:m>
                <a:endParaRPr lang="en-US" sz="3200" dirty="0"/>
              </a:p>
            </p:txBody>
          </p:sp>
        </mc:Choice>
        <mc:Fallback xmlns="">
          <p:sp>
            <p:nvSpPr>
              <p:cNvPr id="8" name="TextBox 7">
                <a:extLst>
                  <a:ext uri="{FF2B5EF4-FFF2-40B4-BE49-F238E27FC236}">
                    <a16:creationId xmlns:a16="http://schemas.microsoft.com/office/drawing/2014/main" id="{6B5DC5F7-8826-1C71-23F2-E68D0789DB34}"/>
                  </a:ext>
                </a:extLst>
              </p:cNvPr>
              <p:cNvSpPr txBox="1">
                <a:spLocks noRot="1" noChangeAspect="1" noMove="1" noResize="1" noEditPoints="1" noAdjustHandles="1" noChangeArrowheads="1" noChangeShapeType="1" noTextEdit="1"/>
              </p:cNvSpPr>
              <p:nvPr/>
            </p:nvSpPr>
            <p:spPr>
              <a:xfrm>
                <a:off x="2014684" y="1614988"/>
                <a:ext cx="5700920" cy="12437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D7F79C-FA13-E6A6-A8B1-AADAE9534C9D}"/>
                  </a:ext>
                </a:extLst>
              </p:cNvPr>
              <p:cNvSpPr txBox="1"/>
              <p:nvPr/>
            </p:nvSpPr>
            <p:spPr>
              <a:xfrm>
                <a:off x="277612" y="4600647"/>
                <a:ext cx="9378208" cy="1569660"/>
              </a:xfrm>
              <a:prstGeom prst="rect">
                <a:avLst/>
              </a:prstGeom>
              <a:noFill/>
            </p:spPr>
            <p:txBody>
              <a:bodyPr wrap="none" rtlCol="0">
                <a:spAutoFit/>
              </a:bodyPr>
              <a:lstStyle/>
              <a:p>
                <a:r>
                  <a:rPr lang="en-US" sz="3200" dirty="0"/>
                  <a:t>we can use the linearized transformation to see how</a:t>
                </a:r>
              </a:p>
              <a:p>
                <a:r>
                  <a:rPr lang="en-US" sz="3200" dirty="0"/>
                  <a:t>the uncertainty evolves after an infinitesimal time step </a:t>
                </a:r>
              </a:p>
              <a:p>
                <a14:m>
                  <m:oMath xmlns:m="http://schemas.openxmlformats.org/officeDocument/2006/math">
                    <m:r>
                      <a:rPr lang="en-US" sz="3200" b="0" i="1" smtClean="0">
                        <a:latin typeface="Cambria Math" panose="02040503050406030204" pitchFamily="18" charset="0"/>
                      </a:rPr>
                      <m:t>𝛿</m:t>
                    </m:r>
                    <m:r>
                      <a:rPr lang="en-US" sz="3200" b="0" i="1" smtClean="0">
                        <a:latin typeface="Cambria Math" panose="02040503050406030204" pitchFamily="18" charset="0"/>
                      </a:rPr>
                      <m:t>𝑡</m:t>
                    </m:r>
                  </m:oMath>
                </a14:m>
                <a:r>
                  <a:rPr lang="en-US" sz="3200" dirty="0"/>
                  <a:t> if the distribution is narrow enough</a:t>
                </a:r>
              </a:p>
            </p:txBody>
          </p:sp>
        </mc:Choice>
        <mc:Fallback xmlns="">
          <p:sp>
            <p:nvSpPr>
              <p:cNvPr id="9" name="TextBox 8">
                <a:extLst>
                  <a:ext uri="{FF2B5EF4-FFF2-40B4-BE49-F238E27FC236}">
                    <a16:creationId xmlns:a16="http://schemas.microsoft.com/office/drawing/2014/main" id="{9ED7F79C-FA13-E6A6-A8B1-AADAE9534C9D}"/>
                  </a:ext>
                </a:extLst>
              </p:cNvPr>
              <p:cNvSpPr txBox="1">
                <a:spLocks noRot="1" noChangeAspect="1" noMove="1" noResize="1" noEditPoints="1" noAdjustHandles="1" noChangeArrowheads="1" noChangeShapeType="1" noTextEdit="1"/>
              </p:cNvSpPr>
              <p:nvPr/>
            </p:nvSpPr>
            <p:spPr>
              <a:xfrm>
                <a:off x="277612" y="4600647"/>
                <a:ext cx="9378208" cy="1569660"/>
              </a:xfrm>
              <a:prstGeom prst="rect">
                <a:avLst/>
              </a:prstGeom>
              <a:blipFill>
                <a:blip r:embed="rId4"/>
                <a:stretch>
                  <a:fillRect l="-1691" t="-5058" r="-715" b="-12451"/>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53B503EA-02B1-B7A5-AFB2-8707C6FCE7DB}"/>
              </a:ext>
            </a:extLst>
          </p:cNvPr>
          <p:cNvGrpSpPr/>
          <p:nvPr/>
        </p:nvGrpSpPr>
        <p:grpSpPr>
          <a:xfrm>
            <a:off x="8660148" y="629233"/>
            <a:ext cx="3010027" cy="3080896"/>
            <a:chOff x="1357631" y="87879"/>
            <a:chExt cx="3010027" cy="3080896"/>
          </a:xfrm>
        </p:grpSpPr>
        <p:grpSp>
          <p:nvGrpSpPr>
            <p:cNvPr id="10" name="Group 9">
              <a:extLst>
                <a:ext uri="{FF2B5EF4-FFF2-40B4-BE49-F238E27FC236}">
                  <a16:creationId xmlns:a16="http://schemas.microsoft.com/office/drawing/2014/main" id="{0945DA63-98E7-0402-5115-EF290EDC979A}"/>
                </a:ext>
              </a:extLst>
            </p:cNvPr>
            <p:cNvGrpSpPr>
              <a:grpSpLocks noChangeAspect="1"/>
            </p:cNvGrpSpPr>
            <p:nvPr/>
          </p:nvGrpSpPr>
          <p:grpSpPr>
            <a:xfrm>
              <a:off x="1357631" y="87879"/>
              <a:ext cx="3010027" cy="3080896"/>
              <a:chOff x="442227" y="1758113"/>
              <a:chExt cx="3672223" cy="3758683"/>
            </a:xfrm>
          </p:grpSpPr>
          <p:cxnSp>
            <p:nvCxnSpPr>
              <p:cNvPr id="36" name="Straight Arrow Connector 35">
                <a:extLst>
                  <a:ext uri="{FF2B5EF4-FFF2-40B4-BE49-F238E27FC236}">
                    <a16:creationId xmlns:a16="http://schemas.microsoft.com/office/drawing/2014/main" id="{3F8F483E-048D-6466-EA70-89588B280DE9}"/>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B76D901-7E50-A0E9-D80F-64057548CDF6}"/>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D8BFE28-AB63-E4B2-6DE0-7E947AA8F505}"/>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5"/>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BA848C6-B6C8-10A0-4675-4F9004A37ECA}"/>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6"/>
                    <a:stretch>
                      <a:fillRect l="-23810" r="-19048" b="-54167"/>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48A5A163-DCBC-5146-26D1-E62BC1595320}"/>
                </a:ext>
              </a:extLst>
            </p:cNvPr>
            <p:cNvGrpSpPr>
              <a:grpSpLocks noChangeAspect="1"/>
            </p:cNvGrpSpPr>
            <p:nvPr/>
          </p:nvGrpSpPr>
          <p:grpSpPr>
            <a:xfrm>
              <a:off x="1735969" y="505924"/>
              <a:ext cx="2249696" cy="2244806"/>
              <a:chOff x="780656" y="611140"/>
              <a:chExt cx="2249696" cy="2244806"/>
            </a:xfrm>
          </p:grpSpPr>
          <p:cxnSp>
            <p:nvCxnSpPr>
              <p:cNvPr id="12" name="Straight Arrow Connector 11">
                <a:extLst>
                  <a:ext uri="{FF2B5EF4-FFF2-40B4-BE49-F238E27FC236}">
                    <a16:creationId xmlns:a16="http://schemas.microsoft.com/office/drawing/2014/main" id="{0918918D-046D-142F-A909-AF0E6A86C03A}"/>
                  </a:ext>
                </a:extLst>
              </p:cNvPr>
              <p:cNvCxnSpPr>
                <a:cxnSpLocks/>
              </p:cNvCxnSpPr>
              <p:nvPr/>
            </p:nvCxnSpPr>
            <p:spPr>
              <a:xfrm rot="5400000" flipV="1">
                <a:off x="1958977" y="112029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929A3FF-0622-60A2-7E0F-CE7666C969A2}"/>
                  </a:ext>
                </a:extLst>
              </p:cNvPr>
              <p:cNvCxnSpPr>
                <a:cxnSpLocks/>
              </p:cNvCxnSpPr>
              <p:nvPr/>
            </p:nvCxnSpPr>
            <p:spPr>
              <a:xfrm rot="5400000">
                <a:off x="2339720" y="1844844"/>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1E74617-352E-448F-F8BE-0EE8EBB42C8A}"/>
                  </a:ext>
                </a:extLst>
              </p:cNvPr>
              <p:cNvCxnSpPr>
                <a:cxnSpLocks/>
              </p:cNvCxnSpPr>
              <p:nvPr/>
            </p:nvCxnSpPr>
            <p:spPr>
              <a:xfrm rot="5400000">
                <a:off x="1821248" y="216005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1A0909F-FE51-1AD4-61D2-B553C1E08C04}"/>
                  </a:ext>
                </a:extLst>
              </p:cNvPr>
              <p:cNvCxnSpPr>
                <a:cxnSpLocks/>
              </p:cNvCxnSpPr>
              <p:nvPr/>
            </p:nvCxnSpPr>
            <p:spPr>
              <a:xfrm rot="5400000" flipH="1">
                <a:off x="1306455" y="1699805"/>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FAD58E8-B012-0C58-6910-AAA771BD66B2}"/>
                  </a:ext>
                </a:extLst>
              </p:cNvPr>
              <p:cNvCxnSpPr>
                <a:cxnSpLocks noChangeAspect="1"/>
              </p:cNvCxnSpPr>
              <p:nvPr/>
            </p:nvCxnSpPr>
            <p:spPr>
              <a:xfrm rot="5400000">
                <a:off x="2208252" y="2028369"/>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918148-556B-42DB-E414-A4A7424463E8}"/>
                  </a:ext>
                </a:extLst>
              </p:cNvPr>
              <p:cNvCxnSpPr>
                <a:cxnSpLocks/>
              </p:cNvCxnSpPr>
              <p:nvPr/>
            </p:nvCxnSpPr>
            <p:spPr>
              <a:xfrm rot="5400000" flipH="1">
                <a:off x="1475145" y="2018290"/>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00AFEEE-56AE-2590-0251-93C3C7CAB31F}"/>
                  </a:ext>
                </a:extLst>
              </p:cNvPr>
              <p:cNvCxnSpPr>
                <a:cxnSpLocks/>
              </p:cNvCxnSpPr>
              <p:nvPr/>
            </p:nvCxnSpPr>
            <p:spPr>
              <a:xfrm rot="5400000" flipH="1" flipV="1">
                <a:off x="1505034" y="127663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6D8B361-2AE2-046E-8A1D-D5310E0F8B0D}"/>
                  </a:ext>
                </a:extLst>
              </p:cNvPr>
              <p:cNvCxnSpPr>
                <a:cxnSpLocks/>
              </p:cNvCxnSpPr>
              <p:nvPr/>
            </p:nvCxnSpPr>
            <p:spPr>
              <a:xfrm rot="5400000" flipV="1">
                <a:off x="2255236" y="1338361"/>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16B5AB3-75DF-F058-76FF-443B7C0B850E}"/>
                  </a:ext>
                </a:extLst>
              </p:cNvPr>
              <p:cNvCxnSpPr>
                <a:cxnSpLocks/>
              </p:cNvCxnSpPr>
              <p:nvPr/>
            </p:nvCxnSpPr>
            <p:spPr>
              <a:xfrm>
                <a:off x="3030352" y="1757590"/>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AF7C4A6-A9FF-95D1-AA2C-C659B867A20B}"/>
                  </a:ext>
                </a:extLst>
              </p:cNvPr>
              <p:cNvCxnSpPr>
                <a:cxnSpLocks/>
              </p:cNvCxnSpPr>
              <p:nvPr/>
            </p:nvCxnSpPr>
            <p:spPr>
              <a:xfrm flipH="1" flipV="1">
                <a:off x="1579802" y="2846593"/>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E12480F-7625-F7B3-52B2-DA6C6A3A2AF1}"/>
                  </a:ext>
                </a:extLst>
              </p:cNvPr>
              <p:cNvCxnSpPr>
                <a:cxnSpLocks noChangeAspect="1"/>
              </p:cNvCxnSpPr>
              <p:nvPr/>
            </p:nvCxnSpPr>
            <p:spPr>
              <a:xfrm flipH="1" flipV="1">
                <a:off x="780656" y="1437360"/>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0F3837D-407A-1C31-01C8-57446D095999}"/>
                  </a:ext>
                </a:extLst>
              </p:cNvPr>
              <p:cNvCxnSpPr>
                <a:cxnSpLocks/>
              </p:cNvCxnSpPr>
              <p:nvPr/>
            </p:nvCxnSpPr>
            <p:spPr>
              <a:xfrm flipH="1">
                <a:off x="2455895" y="2527929"/>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E9F8914-262E-E8F3-A38B-93E2F27BB936}"/>
                  </a:ext>
                </a:extLst>
              </p:cNvPr>
              <p:cNvCxnSpPr>
                <a:cxnSpLocks/>
              </p:cNvCxnSpPr>
              <p:nvPr/>
            </p:nvCxnSpPr>
            <p:spPr>
              <a:xfrm flipH="1" flipV="1">
                <a:off x="891959" y="2296039"/>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B90B15-85E3-1DC2-7FE4-B82E5EA0CB85}"/>
                  </a:ext>
                </a:extLst>
              </p:cNvPr>
              <p:cNvCxnSpPr>
                <a:cxnSpLocks noChangeAspect="1"/>
              </p:cNvCxnSpPr>
              <p:nvPr/>
            </p:nvCxnSpPr>
            <p:spPr>
              <a:xfrm flipV="1">
                <a:off x="1103704" y="722359"/>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B116326-B073-C242-DE44-C2286E92D62C}"/>
                  </a:ext>
                </a:extLst>
              </p:cNvPr>
              <p:cNvCxnSpPr>
                <a:cxnSpLocks/>
              </p:cNvCxnSpPr>
              <p:nvPr/>
            </p:nvCxnSpPr>
            <p:spPr>
              <a:xfrm>
                <a:off x="2691102" y="924048"/>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9D5D238-3C2C-A809-8084-EC6FD51E2FCA}"/>
                  </a:ext>
                </a:extLst>
              </p:cNvPr>
              <p:cNvCxnSpPr>
                <a:cxnSpLocks/>
              </p:cNvCxnSpPr>
              <p:nvPr/>
            </p:nvCxnSpPr>
            <p:spPr>
              <a:xfrm rot="6720000" flipV="1">
                <a:off x="2257907" y="813822"/>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2A50CA6-F923-B054-D44F-F9B8BB36F849}"/>
                  </a:ext>
                </a:extLst>
              </p:cNvPr>
              <p:cNvCxnSpPr>
                <a:cxnSpLocks/>
              </p:cNvCxnSpPr>
              <p:nvPr/>
            </p:nvCxnSpPr>
            <p:spPr>
              <a:xfrm rot="5400000">
                <a:off x="2550863" y="2097865"/>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FA70D32-5527-F7FE-F9ED-7F32BDFDF01A}"/>
                  </a:ext>
                </a:extLst>
              </p:cNvPr>
              <p:cNvCxnSpPr>
                <a:cxnSpLocks/>
              </p:cNvCxnSpPr>
              <p:nvPr/>
            </p:nvCxnSpPr>
            <p:spPr>
              <a:xfrm rot="5400000" flipH="1">
                <a:off x="1450455" y="2376111"/>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E77540-DB73-1BBE-6EEC-0ABBCEB77C86}"/>
                  </a:ext>
                </a:extLst>
              </p:cNvPr>
              <p:cNvCxnSpPr>
                <a:cxnSpLocks/>
              </p:cNvCxnSpPr>
              <p:nvPr/>
            </p:nvCxnSpPr>
            <p:spPr>
              <a:xfrm rot="6720000" flipH="1">
                <a:off x="995937" y="1364728"/>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1B1EB7-409D-C252-C98D-01B9C018EB4D}"/>
                  </a:ext>
                </a:extLst>
              </p:cNvPr>
              <p:cNvCxnSpPr>
                <a:cxnSpLocks/>
              </p:cNvCxnSpPr>
              <p:nvPr/>
            </p:nvCxnSpPr>
            <p:spPr>
              <a:xfrm rot="5400000">
                <a:off x="2179799" y="2404529"/>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18FFFBB-2110-D465-CA5D-EA31D001DF18}"/>
                  </a:ext>
                </a:extLst>
              </p:cNvPr>
              <p:cNvCxnSpPr>
                <a:cxnSpLocks/>
              </p:cNvCxnSpPr>
              <p:nvPr/>
            </p:nvCxnSpPr>
            <p:spPr>
              <a:xfrm rot="5400000" flipH="1">
                <a:off x="1001058" y="2003269"/>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CCCC3A2-787F-FF5A-A679-CC6BB9D8825D}"/>
                  </a:ext>
                </a:extLst>
              </p:cNvPr>
              <p:cNvCxnSpPr>
                <a:cxnSpLocks/>
              </p:cNvCxnSpPr>
              <p:nvPr/>
            </p:nvCxnSpPr>
            <p:spPr>
              <a:xfrm rot="5400000" flipH="1" flipV="1">
                <a:off x="1510539" y="821722"/>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7452628-DC97-71A5-EE02-278B2806F21F}"/>
                  </a:ext>
                </a:extLst>
              </p:cNvPr>
              <p:cNvCxnSpPr>
                <a:cxnSpLocks/>
              </p:cNvCxnSpPr>
              <p:nvPr/>
            </p:nvCxnSpPr>
            <p:spPr>
              <a:xfrm rot="6720000" flipV="1">
                <a:off x="2614543" y="1307240"/>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65948BD-9459-F42F-4CEE-0E3EE15B9E9D}"/>
                  </a:ext>
                </a:extLst>
              </p:cNvPr>
              <p:cNvCxnSpPr>
                <a:cxnSpLocks noChangeAspect="1"/>
              </p:cNvCxnSpPr>
              <p:nvPr/>
            </p:nvCxnSpPr>
            <p:spPr>
              <a:xfrm>
                <a:off x="1877172" y="611140"/>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42" name="TextBox 20">
            <a:extLst>
              <a:ext uri="{FF2B5EF4-FFF2-40B4-BE49-F238E27FC236}">
                <a16:creationId xmlns:a16="http://schemas.microsoft.com/office/drawing/2014/main" id="{B7C30A59-DF56-C246-0FA6-DFCD3DE51467}"/>
              </a:ext>
            </a:extLst>
          </p:cNvPr>
          <p:cNvSpPr txBox="1"/>
          <p:nvPr/>
        </p:nvSpPr>
        <p:spPr>
          <a:xfrm>
            <a:off x="8719281" y="110654"/>
            <a:ext cx="31208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evolution of </a:t>
            </a:r>
            <a:r>
              <a:rPr lang="en-US" sz="1800" dirty="0"/>
              <a:t>covariance matrix</a:t>
            </a:r>
            <a:endParaRPr lang="en-US" dirty="0"/>
          </a:p>
        </p:txBody>
      </p:sp>
      <p:sp>
        <p:nvSpPr>
          <p:cNvPr id="43" name="Oval 42">
            <a:extLst>
              <a:ext uri="{FF2B5EF4-FFF2-40B4-BE49-F238E27FC236}">
                <a16:creationId xmlns:a16="http://schemas.microsoft.com/office/drawing/2014/main" id="{B868C507-1548-93F1-23AA-D174EDB62B29}"/>
              </a:ext>
            </a:extLst>
          </p:cNvPr>
          <p:cNvSpPr/>
          <p:nvPr/>
        </p:nvSpPr>
        <p:spPr>
          <a:xfrm rot="2971976">
            <a:off x="10312527" y="1722394"/>
            <a:ext cx="946609" cy="451123"/>
          </a:xfrm>
          <a:prstGeom prst="ellipse">
            <a:avLst/>
          </a:prstGeom>
          <a:no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996786E-9F82-ADEE-D20E-6FE0CDB79F68}"/>
              </a:ext>
            </a:extLst>
          </p:cNvPr>
          <p:cNvSpPr/>
          <p:nvPr/>
        </p:nvSpPr>
        <p:spPr>
          <a:xfrm rot="927825">
            <a:off x="9548166" y="2666099"/>
            <a:ext cx="946609" cy="451123"/>
          </a:xfrm>
          <a:prstGeom prst="ellipse">
            <a:avLst/>
          </a:prstGeom>
          <a:no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7560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35</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B1B450-2FA9-DC4A-A271-00C753CA8479}"/>
                  </a:ext>
                </a:extLst>
              </p:cNvPr>
              <p:cNvSpPr txBox="1"/>
              <p:nvPr/>
            </p:nvSpPr>
            <p:spPr>
              <a:xfrm>
                <a:off x="109846" y="758815"/>
                <a:ext cx="12082154" cy="65088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𝑑</m:t>
                                  </m:r>
                                </m:sup>
                              </m:sSup>
                            </m:e>
                          </m:d>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𝑐</m:t>
                              </m:r>
                            </m:sup>
                          </m:sSup>
                        </m:e>
                      </m:d>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e>
                      </m:d>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oMath>
                  </m:oMathPara>
                </a14:m>
                <a:endParaRPr lang="en-US" sz="3200" dirty="0"/>
              </a:p>
            </p:txBody>
          </p:sp>
        </mc:Choice>
        <mc:Fallback xmlns="">
          <p:sp>
            <p:nvSpPr>
              <p:cNvPr id="6" name="TextBox 5">
                <a:extLst>
                  <a:ext uri="{FF2B5EF4-FFF2-40B4-BE49-F238E27FC236}">
                    <a16:creationId xmlns:a16="http://schemas.microsoft.com/office/drawing/2014/main" id="{5BB1B450-2FA9-DC4A-A271-00C753CA8479}"/>
                  </a:ext>
                </a:extLst>
              </p:cNvPr>
              <p:cNvSpPr txBox="1">
                <a:spLocks noRot="1" noChangeAspect="1" noMove="1" noResize="1" noEditPoints="1" noAdjustHandles="1" noChangeArrowheads="1" noChangeShapeType="1" noTextEdit="1"/>
              </p:cNvSpPr>
              <p:nvPr/>
            </p:nvSpPr>
            <p:spPr>
              <a:xfrm>
                <a:off x="109846" y="758815"/>
                <a:ext cx="12082154" cy="650884"/>
              </a:xfrm>
              <a:prstGeom prst="rect">
                <a:avLst/>
              </a:prstGeom>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DEB419A-2C14-73F4-B056-2FB8A88E8557}"/>
              </a:ext>
            </a:extLst>
          </p:cNvPr>
          <p:cNvSpPr txBox="1"/>
          <p:nvPr/>
        </p:nvSpPr>
        <p:spPr>
          <a:xfrm>
            <a:off x="475290" y="2262344"/>
            <a:ext cx="11064888" cy="584775"/>
          </a:xfrm>
          <a:prstGeom prst="rect">
            <a:avLst/>
          </a:prstGeom>
          <a:noFill/>
        </p:spPr>
        <p:txBody>
          <a:bodyPr wrap="none" rtlCol="0">
            <a:spAutoFit/>
          </a:bodyPr>
          <a:lstStyle/>
          <a:p>
            <a:pPr algn="ctr"/>
            <a:r>
              <a:rPr lang="en-US" sz="3200" dirty="0"/>
              <a:t>The uncertainty is unchanged if and only if the Jacobian is unitary</a:t>
            </a:r>
          </a:p>
        </p:txBody>
      </p:sp>
      <p:sp>
        <p:nvSpPr>
          <p:cNvPr id="8" name="TextBox 7">
            <a:extLst>
              <a:ext uri="{FF2B5EF4-FFF2-40B4-BE49-F238E27FC236}">
                <a16:creationId xmlns:a16="http://schemas.microsoft.com/office/drawing/2014/main" id="{80352CA5-576A-2E9B-4FAE-C8CED755590A}"/>
              </a:ext>
            </a:extLst>
          </p:cNvPr>
          <p:cNvSpPr txBox="1"/>
          <p:nvPr/>
        </p:nvSpPr>
        <p:spPr>
          <a:xfrm>
            <a:off x="304189" y="3273322"/>
            <a:ext cx="9238619" cy="2123658"/>
          </a:xfrm>
          <a:prstGeom prst="rect">
            <a:avLst/>
          </a:prstGeom>
          <a:noFill/>
        </p:spPr>
        <p:txBody>
          <a:bodyPr wrap="none" rtlCol="0">
            <a:spAutoFit/>
          </a:bodyPr>
          <a:lstStyle/>
          <a:p>
            <a:pPr algn="ctr"/>
            <a:r>
              <a:rPr lang="en-US" sz="4400" dirty="0">
                <a:solidFill>
                  <a:schemeClr val="accent6">
                    <a:lumMod val="75000"/>
                  </a:schemeClr>
                </a:solidFill>
              </a:rPr>
              <a:t>The Hamiltonian evolution conserves </a:t>
            </a:r>
          </a:p>
          <a:p>
            <a:pPr algn="ctr"/>
            <a:r>
              <a:rPr lang="en-US" sz="4400" dirty="0">
                <a:solidFill>
                  <a:schemeClr val="accent6">
                    <a:lumMod val="75000"/>
                  </a:schemeClr>
                </a:solidFill>
              </a:rPr>
              <a:t>the uncertainty of peaked distributions </a:t>
            </a:r>
          </a:p>
          <a:p>
            <a:pPr algn="ctr"/>
            <a:r>
              <a:rPr lang="en-US" sz="4400" dirty="0">
                <a:solidFill>
                  <a:schemeClr val="accent6">
                    <a:lumMod val="75000"/>
                  </a:schemeClr>
                </a:solidFill>
              </a:rPr>
              <a:t>(DR-UNC)</a:t>
            </a:r>
          </a:p>
        </p:txBody>
      </p:sp>
    </p:spTree>
    <p:extLst>
      <p:ext uri="{BB962C8B-B14F-4D97-AF65-F5344CB8AC3E}">
        <p14:creationId xmlns:p14="http://schemas.microsoft.com/office/powerpoint/2010/main" val="463738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36</a:t>
            </a:fld>
            <a:endParaRPr lang="en-US"/>
          </a:p>
        </p:txBody>
      </p:sp>
      <p:sp>
        <p:nvSpPr>
          <p:cNvPr id="10" name="TextBox 9">
            <a:extLst>
              <a:ext uri="{FF2B5EF4-FFF2-40B4-BE49-F238E27FC236}">
                <a16:creationId xmlns:a16="http://schemas.microsoft.com/office/drawing/2014/main" id="{162AD0DA-DF2B-978B-D00A-7B482089B007}"/>
              </a:ext>
            </a:extLst>
          </p:cNvPr>
          <p:cNvSpPr txBox="1"/>
          <p:nvPr/>
        </p:nvSpPr>
        <p:spPr>
          <a:xfrm>
            <a:off x="24567" y="100952"/>
            <a:ext cx="12167433" cy="523220"/>
          </a:xfrm>
          <a:prstGeom prst="rect">
            <a:avLst/>
          </a:prstGeom>
          <a:noFill/>
        </p:spPr>
        <p:txBody>
          <a:bodyPr wrap="none" rtlCol="0">
            <a:spAutoFit/>
          </a:bodyPr>
          <a:lstStyle/>
          <a:p>
            <a:pPr algn="ctr"/>
            <a:r>
              <a:rPr lang="en-US" sz="2800" dirty="0"/>
              <a:t>We have found twelve equivalent characterizations for a single degree of freedom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EC08E-CAD5-FBAD-D577-93A307E607C1}"/>
                  </a:ext>
                </a:extLst>
              </p:cNvPr>
              <p:cNvSpPr txBox="1"/>
              <p:nvPr/>
            </p:nvSpPr>
            <p:spPr>
              <a:xfrm>
                <a:off x="112859" y="1489536"/>
                <a:ext cx="12079141" cy="461665"/>
              </a:xfrm>
              <a:prstGeom prst="rect">
                <a:avLst/>
              </a:prstGeom>
              <a:noFill/>
            </p:spPr>
            <p:txBody>
              <a:bodyPr wrap="none" rtlCol="0">
                <a:spAutoFit/>
              </a:bodyPr>
              <a:lstStyle/>
              <a:p>
                <a:pPr algn="ctr"/>
                <a:r>
                  <a:rPr lang="en-US" sz="2400" dirty="0">
                    <a:solidFill>
                      <a:schemeClr val="accent6">
                        <a:lumMod val="75000"/>
                      </a:schemeClr>
                    </a:solidFill>
                  </a:rPr>
                  <a:t>The displacement field for a one dimensional Hamiltonian is divergenceless: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𝑎</m:t>
                        </m:r>
                      </m:sub>
                    </m:sSub>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𝑆</m:t>
                        </m:r>
                      </m:e>
                      <m:sup>
                        <m:r>
                          <a:rPr lang="en-US" sz="2400" i="1">
                            <a:solidFill>
                              <a:schemeClr val="accent6">
                                <a:lumMod val="75000"/>
                              </a:schemeClr>
                            </a:solidFill>
                            <a:latin typeface="Cambria Math" panose="02040503050406030204" pitchFamily="18" charset="0"/>
                          </a:rPr>
                          <m:t>𝑎</m:t>
                        </m:r>
                      </m:sup>
                    </m:sSup>
                    <m:r>
                      <a:rPr lang="en-US" sz="2400" i="1">
                        <a:solidFill>
                          <a:schemeClr val="accent6">
                            <a:lumMod val="75000"/>
                          </a:schemeClr>
                        </a:solidFill>
                        <a:latin typeface="Cambria Math" panose="02040503050406030204" pitchFamily="18" charset="0"/>
                      </a:rPr>
                      <m:t>=0</m:t>
                    </m:r>
                  </m:oMath>
                </a14:m>
                <a:r>
                  <a:rPr lang="en-US" sz="2400" dirty="0">
                    <a:solidFill>
                      <a:schemeClr val="accent6">
                        <a:lumMod val="75000"/>
                      </a:schemeClr>
                    </a:solidFill>
                  </a:rPr>
                  <a:t> (DR-DIV)</a:t>
                </a:r>
              </a:p>
            </p:txBody>
          </p:sp>
        </mc:Choice>
        <mc:Fallback xmlns="">
          <p:sp>
            <p:nvSpPr>
              <p:cNvPr id="5" name="TextBox 4">
                <a:extLst>
                  <a:ext uri="{FF2B5EF4-FFF2-40B4-BE49-F238E27FC236}">
                    <a16:creationId xmlns:a16="http://schemas.microsoft.com/office/drawing/2014/main" id="{739EC08E-CAD5-FBAD-D577-93A307E607C1}"/>
                  </a:ext>
                </a:extLst>
              </p:cNvPr>
              <p:cNvSpPr txBox="1">
                <a:spLocks noRot="1" noChangeAspect="1" noMove="1" noResize="1" noEditPoints="1" noAdjustHandles="1" noChangeArrowheads="1" noChangeShapeType="1" noTextEdit="1"/>
              </p:cNvSpPr>
              <p:nvPr/>
            </p:nvSpPr>
            <p:spPr>
              <a:xfrm>
                <a:off x="112859" y="1489536"/>
                <a:ext cx="12079141" cy="461665"/>
              </a:xfrm>
              <a:prstGeom prst="rect">
                <a:avLst/>
              </a:prstGeom>
              <a:blipFill>
                <a:blip r:embed="rId3"/>
                <a:stretch>
                  <a:fillRect l="-353" t="-10526" r="-252"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6EF432A-76D3-73D4-8032-07F7CEAF3A4D}"/>
                  </a:ext>
                </a:extLst>
              </p:cNvPr>
              <p:cNvSpPr txBox="1"/>
              <p:nvPr/>
            </p:nvSpPr>
            <p:spPr>
              <a:xfrm>
                <a:off x="176160" y="1887679"/>
                <a:ext cx="8407173" cy="511166"/>
              </a:xfrm>
              <a:prstGeom prst="rect">
                <a:avLst/>
              </a:prstGeom>
              <a:noFill/>
            </p:spPr>
            <p:txBody>
              <a:bodyPr wrap="none" rtlCol="0">
                <a:spAutoFit/>
              </a:bodyPr>
              <a:lstStyle/>
              <a:p>
                <a:r>
                  <a:rPr lang="en-US" sz="2400" dirty="0">
                    <a:solidFill>
                      <a:schemeClr val="accent6">
                        <a:lumMod val="75000"/>
                      </a:schemeClr>
                    </a:solidFill>
                  </a:rPr>
                  <a:t>The Jacobian of the time evolution is unitary: </a:t>
                </a:r>
                <a14:m>
                  <m:oMath xmlns:m="http://schemas.openxmlformats.org/officeDocument/2006/math">
                    <m:d>
                      <m:dPr>
                        <m:begChr m:val="|"/>
                        <m:endChr m:val="|"/>
                        <m:ctrlPr>
                          <a:rPr lang="en-US" sz="2400" i="1" smtClean="0">
                            <a:solidFill>
                              <a:schemeClr val="accent6">
                                <a:lumMod val="75000"/>
                              </a:schemeClr>
                            </a:solidFill>
                            <a:latin typeface="Cambria Math" panose="02040503050406030204" pitchFamily="18" charset="0"/>
                          </a:rPr>
                        </m:ctrlPr>
                      </m:dPr>
                      <m:e>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𝑏</m:t>
                            </m:r>
                          </m:sub>
                        </m:sSub>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ea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b="0" i="1" smtClean="0">
                        <a:solidFill>
                          <a:schemeClr val="accent6">
                            <a:lumMod val="75000"/>
                          </a:schemeClr>
                        </a:solidFill>
                        <a:latin typeface="Cambria Math" panose="02040503050406030204" pitchFamily="18" charset="0"/>
                        <a:ea typeface="Cambria Math" panose="02040503050406030204" pitchFamily="18" charset="0"/>
                      </a:rPr>
                      <m:t>1</m:t>
                    </m:r>
                  </m:oMath>
                </a14:m>
                <a:r>
                  <a:rPr lang="en-US" sz="2400" dirty="0">
                    <a:solidFill>
                      <a:schemeClr val="accent6">
                        <a:lumMod val="75000"/>
                      </a:schemeClr>
                    </a:solidFill>
                  </a:rPr>
                  <a:t> (DR-JAC)</a:t>
                </a:r>
              </a:p>
            </p:txBody>
          </p:sp>
        </mc:Choice>
        <mc:Fallback xmlns="">
          <p:sp>
            <p:nvSpPr>
              <p:cNvPr id="7" name="TextBox 6">
                <a:extLst>
                  <a:ext uri="{FF2B5EF4-FFF2-40B4-BE49-F238E27FC236}">
                    <a16:creationId xmlns:a16="http://schemas.microsoft.com/office/drawing/2014/main" id="{06EF432A-76D3-73D4-8032-07F7CEAF3A4D}"/>
                  </a:ext>
                </a:extLst>
              </p:cNvPr>
              <p:cNvSpPr txBox="1">
                <a:spLocks noRot="1" noChangeAspect="1" noMove="1" noResize="1" noEditPoints="1" noAdjustHandles="1" noChangeArrowheads="1" noChangeShapeType="1" noTextEdit="1"/>
              </p:cNvSpPr>
              <p:nvPr/>
            </p:nvSpPr>
            <p:spPr>
              <a:xfrm>
                <a:off x="176160" y="1887679"/>
                <a:ext cx="8407173" cy="511166"/>
              </a:xfrm>
              <a:prstGeom prst="rect">
                <a:avLst/>
              </a:prstGeom>
              <a:blipFill>
                <a:blip r:embed="rId4"/>
                <a:stretch>
                  <a:fillRect l="-1160" t="-3571" r="-145"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A2F2438-B7BA-BB46-6959-2CE9B50BABDE}"/>
                  </a:ext>
                </a:extLst>
              </p:cNvPr>
              <p:cNvSpPr txBox="1"/>
              <p:nvPr/>
            </p:nvSpPr>
            <p:spPr>
              <a:xfrm>
                <a:off x="176160" y="2753343"/>
                <a:ext cx="9590639" cy="511166"/>
              </a:xfrm>
              <a:prstGeom prst="rect">
                <a:avLst/>
              </a:prstGeom>
              <a:noFill/>
            </p:spPr>
            <p:txBody>
              <a:bodyPr wrap="none" rtlCol="0">
                <a:spAutoFit/>
              </a:bodyPr>
              <a:lstStyle/>
              <a:p>
                <a:r>
                  <a:rPr lang="en-US" sz="2400" dirty="0">
                    <a:solidFill>
                      <a:schemeClr val="accent6">
                        <a:lumMod val="75000"/>
                      </a:schemeClr>
                    </a:solidFill>
                  </a:rPr>
                  <a:t>Densities being conserved through the evolution: </a:t>
                </a:r>
                <a14:m>
                  <m:oMath xmlns:m="http://schemas.openxmlformats.org/officeDocument/2006/math">
                    <m:acc>
                      <m:accPr>
                        <m:chr m:val="̂"/>
                        <m:ctrlPr>
                          <a:rPr lang="en-US" sz="2400" i="1" smtClean="0">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𝜉</m:t>
                            </m:r>
                          </m:e>
                          <m:sup>
                            <m:r>
                              <a:rPr lang="en-US" sz="2400" i="1">
                                <a:solidFill>
                                  <a:schemeClr val="accent6">
                                    <a:lumMod val="75000"/>
                                  </a:schemeClr>
                                </a:solidFill>
                                <a:latin typeface="Cambria Math" panose="02040503050406030204" pitchFamily="18" charset="0"/>
                              </a:rPr>
                              <m:t>𝑏</m:t>
                            </m:r>
                          </m:sup>
                        </m:sSup>
                      </m:e>
                    </m:d>
                  </m:oMath>
                </a14:m>
                <a:r>
                  <a:rPr lang="en-US" sz="2400" dirty="0">
                    <a:solidFill>
                      <a:schemeClr val="accent6">
                        <a:lumMod val="75000"/>
                      </a:schemeClr>
                    </a:solidFill>
                  </a:rPr>
                  <a:t> (DR-DEN)</a:t>
                </a:r>
              </a:p>
            </p:txBody>
          </p:sp>
        </mc:Choice>
        <mc:Fallback xmlns="">
          <p:sp>
            <p:nvSpPr>
              <p:cNvPr id="11" name="TextBox 10">
                <a:extLst>
                  <a:ext uri="{FF2B5EF4-FFF2-40B4-BE49-F238E27FC236}">
                    <a16:creationId xmlns:a16="http://schemas.microsoft.com/office/drawing/2014/main" id="{7A2F2438-B7BA-BB46-6959-2CE9B50BABDE}"/>
                  </a:ext>
                </a:extLst>
              </p:cNvPr>
              <p:cNvSpPr txBox="1">
                <a:spLocks noRot="1" noChangeAspect="1" noMove="1" noResize="1" noEditPoints="1" noAdjustHandles="1" noChangeArrowheads="1" noChangeShapeType="1" noTextEdit="1"/>
              </p:cNvSpPr>
              <p:nvPr/>
            </p:nvSpPr>
            <p:spPr>
              <a:xfrm>
                <a:off x="176160" y="2753343"/>
                <a:ext cx="9590639" cy="511166"/>
              </a:xfrm>
              <a:prstGeom prst="rect">
                <a:avLst/>
              </a:prstGeom>
              <a:blipFill>
                <a:blip r:embed="rId5"/>
                <a:stretch>
                  <a:fillRect l="-1017" t="-3571"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52FB5F9-BA8F-490D-4181-B748B101B955}"/>
                  </a:ext>
                </a:extLst>
              </p:cNvPr>
              <p:cNvSpPr txBox="1"/>
              <p:nvPr/>
            </p:nvSpPr>
            <p:spPr>
              <a:xfrm>
                <a:off x="176160" y="2335323"/>
                <a:ext cx="10500503" cy="481542"/>
              </a:xfrm>
              <a:prstGeom prst="rect">
                <a:avLst/>
              </a:prstGeom>
              <a:noFill/>
            </p:spPr>
            <p:txBody>
              <a:bodyPr wrap="none" rtlCol="0">
                <a:spAutoFit/>
              </a:bodyPr>
              <a:lstStyle/>
              <a:p>
                <a:r>
                  <a:rPr lang="en-US" sz="2400" dirty="0">
                    <a:solidFill>
                      <a:schemeClr val="accent6">
                        <a:lumMod val="75000"/>
                      </a:schemeClr>
                    </a:solidFill>
                  </a:rPr>
                  <a:t>Volumes are conserved through the evolution: </a:t>
                </a:r>
                <a14:m>
                  <m:oMath xmlns:m="http://schemas.openxmlformats.org/officeDocument/2006/math">
                    <m:r>
                      <a:rPr lang="en-US" sz="2400" i="1" smtClean="0">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1</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𝑛</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r>
                          <a:rPr lang="en-US" sz="2400" i="1">
                            <a:solidFill>
                              <a:schemeClr val="accent6">
                                <a:lumMod val="75000"/>
                              </a:schemeClr>
                            </a:solidFill>
                            <a:latin typeface="Cambria Math" panose="02040503050406030204" pitchFamily="18" charset="0"/>
                            <a:ea typeface="Cambria Math" panose="02040503050406030204" pitchFamily="18" charset="0"/>
                          </a:rPr>
                          <m:t>𝜉</m:t>
                        </m:r>
                      </m:e>
                      <m:sup>
                        <m:r>
                          <a:rPr lang="en-US" sz="2400" i="1">
                            <a:solidFill>
                              <a:schemeClr val="accent6">
                                <a:lumMod val="75000"/>
                              </a:schemeClr>
                            </a:solidFill>
                            <a:latin typeface="Cambria Math" panose="02040503050406030204" pitchFamily="18" charset="0"/>
                            <a:ea typeface="Cambria Math" panose="02040503050406030204" pitchFamily="18" charset="0"/>
                          </a:rPr>
                          <m:t>1</m:t>
                        </m:r>
                      </m:sup>
                    </m:sSup>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𝑑</m:t>
                    </m:r>
                    <m:r>
                      <a:rPr lang="en-US" sz="2400" i="1">
                        <a:solidFill>
                          <a:schemeClr val="accent6">
                            <a:lumMod val="75000"/>
                          </a:schemeClr>
                        </a:solidFill>
                        <a:latin typeface="Cambria Math" panose="02040503050406030204" pitchFamily="18" charset="0"/>
                        <a:ea typeface="Cambria Math" panose="02040503050406030204" pitchFamily="18" charset="0"/>
                      </a:rPr>
                      <m:t>𝜉</m:t>
                    </m:r>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𝑛</m:t>
                    </m:r>
                  </m:oMath>
                </a14:m>
                <a:r>
                  <a:rPr lang="en-US" sz="2400" dirty="0">
                    <a:solidFill>
                      <a:schemeClr val="accent6">
                        <a:lumMod val="75000"/>
                      </a:schemeClr>
                    </a:solidFill>
                  </a:rPr>
                  <a:t> (DR-VOL)</a:t>
                </a:r>
              </a:p>
            </p:txBody>
          </p:sp>
        </mc:Choice>
        <mc:Fallback xmlns="">
          <p:sp>
            <p:nvSpPr>
              <p:cNvPr id="14" name="TextBox 13">
                <a:extLst>
                  <a:ext uri="{FF2B5EF4-FFF2-40B4-BE49-F238E27FC236}">
                    <a16:creationId xmlns:a16="http://schemas.microsoft.com/office/drawing/2014/main" id="{752FB5F9-BA8F-490D-4181-B748B101B955}"/>
                  </a:ext>
                </a:extLst>
              </p:cNvPr>
              <p:cNvSpPr txBox="1">
                <a:spLocks noRot="1" noChangeAspect="1" noMove="1" noResize="1" noEditPoints="1" noAdjustHandles="1" noChangeArrowheads="1" noChangeShapeType="1" noTextEdit="1"/>
              </p:cNvSpPr>
              <p:nvPr/>
            </p:nvSpPr>
            <p:spPr>
              <a:xfrm>
                <a:off x="176160" y="2335323"/>
                <a:ext cx="10500503" cy="481542"/>
              </a:xfrm>
              <a:prstGeom prst="rect">
                <a:avLst/>
              </a:prstGeom>
              <a:blipFill>
                <a:blip r:embed="rId6"/>
                <a:stretch>
                  <a:fillRect l="-929" t="-6329" b="-27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9FFCDB7-8780-994E-27D4-4D881A699DDD}"/>
                  </a:ext>
                </a:extLst>
              </p:cNvPr>
              <p:cNvSpPr txBox="1"/>
              <p:nvPr/>
            </p:nvSpPr>
            <p:spPr>
              <a:xfrm>
                <a:off x="112859" y="3200987"/>
                <a:ext cx="7409914" cy="461665"/>
              </a:xfrm>
              <a:prstGeom prst="rect">
                <a:avLst/>
              </a:prstGeom>
              <a:noFill/>
            </p:spPr>
            <p:txBody>
              <a:bodyPr wrap="none" rtlCol="0">
                <a:spAutoFit/>
              </a:bodyPr>
              <a:lstStyle/>
              <a:p>
                <a:pPr algn="ctr"/>
                <a:r>
                  <a:rPr lang="en-US" sz="2400" dirty="0">
                    <a:solidFill>
                      <a:schemeClr val="accent6">
                        <a:lumMod val="75000"/>
                      </a:schemeClr>
                    </a:solidFill>
                  </a:rPr>
                  <a:t>The evolution leaves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𝑎𝑏</m:t>
                        </m:r>
                      </m:sub>
                    </m:sSub>
                  </m:oMath>
                </a14:m>
                <a:r>
                  <a:rPr lang="en-US" sz="2400" dirty="0">
                    <a:solidFill>
                      <a:schemeClr val="accent6">
                        <a:lumMod val="75000"/>
                      </a:schemeClr>
                    </a:solidFill>
                  </a:rPr>
                  <a:t> invariant: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𝜔</m:t>
                            </m:r>
                          </m:e>
                        </m:acc>
                      </m:e>
                      <m:sub>
                        <m:r>
                          <a:rPr lang="en-US" sz="2400" i="1">
                            <a:solidFill>
                              <a:schemeClr val="accent6">
                                <a:lumMod val="75000"/>
                              </a:schemeClr>
                            </a:solidFill>
                            <a:latin typeface="Cambria Math" panose="02040503050406030204" pitchFamily="18" charset="0"/>
                          </a:rPr>
                          <m:t>𝑎𝑏</m:t>
                        </m:r>
                      </m:sub>
                    </m:sSub>
                    <m:r>
                      <a:rPr lang="en-US" sz="2400" i="1">
                        <a:solidFill>
                          <a:schemeClr val="accent6">
                            <a:lumMod val="75000"/>
                          </a:schemeClr>
                        </a:solidFill>
                        <a:latin typeface="Cambria Math" panose="02040503050406030204" pitchFamily="18" charset="0"/>
                      </a:rPr>
                      <m:t>=</m:t>
                    </m:r>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𝜔</m:t>
                        </m:r>
                      </m:e>
                      <m:sub>
                        <m:r>
                          <a:rPr lang="en-US" sz="2400" i="1">
                            <a:solidFill>
                              <a:schemeClr val="accent6">
                                <a:lumMod val="75000"/>
                              </a:schemeClr>
                            </a:solidFill>
                            <a:latin typeface="Cambria Math" panose="02040503050406030204" pitchFamily="18" charset="0"/>
                          </a:rPr>
                          <m:t>𝑎𝑏</m:t>
                        </m:r>
                      </m:sub>
                    </m:sSub>
                  </m:oMath>
                </a14:m>
                <a:r>
                  <a:rPr lang="en-US" sz="2400" dirty="0">
                    <a:solidFill>
                      <a:schemeClr val="accent6">
                        <a:lumMod val="75000"/>
                      </a:schemeClr>
                    </a:solidFill>
                  </a:rPr>
                  <a:t> (DI-SYMP)</a:t>
                </a:r>
              </a:p>
            </p:txBody>
          </p:sp>
        </mc:Choice>
        <mc:Fallback xmlns="">
          <p:sp>
            <p:nvSpPr>
              <p:cNvPr id="15" name="TextBox 14">
                <a:extLst>
                  <a:ext uri="{FF2B5EF4-FFF2-40B4-BE49-F238E27FC236}">
                    <a16:creationId xmlns:a16="http://schemas.microsoft.com/office/drawing/2014/main" id="{49FFCDB7-8780-994E-27D4-4D881A699DDD}"/>
                  </a:ext>
                </a:extLst>
              </p:cNvPr>
              <p:cNvSpPr txBox="1">
                <a:spLocks noRot="1" noChangeAspect="1" noMove="1" noResize="1" noEditPoints="1" noAdjustHandles="1" noChangeArrowheads="1" noChangeShapeType="1" noTextEdit="1"/>
              </p:cNvSpPr>
              <p:nvPr/>
            </p:nvSpPr>
            <p:spPr>
              <a:xfrm>
                <a:off x="112859" y="3200987"/>
                <a:ext cx="7409914" cy="461665"/>
              </a:xfrm>
              <a:prstGeom prst="rect">
                <a:avLst/>
              </a:prstGeom>
              <a:blipFill>
                <a:blip r:embed="rId7"/>
                <a:stretch>
                  <a:fillRect l="-905" t="-10526" r="-741" b="-2894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F6CD2FF-91B5-6C2B-8BA9-77679E41E89C}"/>
              </a:ext>
            </a:extLst>
          </p:cNvPr>
          <p:cNvSpPr txBox="1"/>
          <p:nvPr/>
        </p:nvSpPr>
        <p:spPr>
          <a:xfrm>
            <a:off x="112859" y="3599130"/>
            <a:ext cx="7586372" cy="461665"/>
          </a:xfrm>
          <a:prstGeom prst="rect">
            <a:avLst/>
          </a:prstGeom>
          <a:noFill/>
        </p:spPr>
        <p:txBody>
          <a:bodyPr wrap="none" rtlCol="0">
            <a:spAutoFit/>
          </a:bodyPr>
          <a:lstStyle/>
          <a:p>
            <a:pPr algn="ctr"/>
            <a:r>
              <a:rPr lang="en-US" sz="2400" dirty="0">
                <a:solidFill>
                  <a:schemeClr val="accent6">
                    <a:lumMod val="75000"/>
                  </a:schemeClr>
                </a:solidFill>
              </a:rPr>
              <a:t>The evolution leaves the Poisson brackets invariant (DI-POI)</a:t>
            </a:r>
          </a:p>
        </p:txBody>
      </p:sp>
      <p:sp>
        <p:nvSpPr>
          <p:cNvPr id="19" name="TextBox 18">
            <a:extLst>
              <a:ext uri="{FF2B5EF4-FFF2-40B4-BE49-F238E27FC236}">
                <a16:creationId xmlns:a16="http://schemas.microsoft.com/office/drawing/2014/main" id="{306F4392-6AC9-2AB7-116D-91DACB3920D6}"/>
              </a:ext>
            </a:extLst>
          </p:cNvPr>
          <p:cNvSpPr txBox="1"/>
          <p:nvPr/>
        </p:nvSpPr>
        <p:spPr>
          <a:xfrm>
            <a:off x="112859" y="3997273"/>
            <a:ext cx="8412111" cy="461665"/>
          </a:xfrm>
          <a:prstGeom prst="rect">
            <a:avLst/>
          </a:prstGeom>
          <a:noFill/>
        </p:spPr>
        <p:txBody>
          <a:bodyPr wrap="none" rtlCol="0">
            <a:spAutoFit/>
          </a:bodyPr>
          <a:lstStyle/>
          <a:p>
            <a:pPr algn="ctr"/>
            <a:r>
              <a:rPr lang="en-US" sz="2400" dirty="0">
                <a:solidFill>
                  <a:schemeClr val="accent6">
                    <a:lumMod val="75000"/>
                  </a:schemeClr>
                </a:solidFill>
              </a:rPr>
              <a:t>The Hamiltonian evolution is deterministic and reversable (DR-EV)</a:t>
            </a:r>
          </a:p>
        </p:txBody>
      </p:sp>
      <p:sp>
        <p:nvSpPr>
          <p:cNvPr id="20" name="TextBox 19">
            <a:extLst>
              <a:ext uri="{FF2B5EF4-FFF2-40B4-BE49-F238E27FC236}">
                <a16:creationId xmlns:a16="http://schemas.microsoft.com/office/drawing/2014/main" id="{67542795-3C29-6DE2-DF25-B27DC731AEE8}"/>
              </a:ext>
            </a:extLst>
          </p:cNvPr>
          <p:cNvSpPr txBox="1"/>
          <p:nvPr/>
        </p:nvSpPr>
        <p:spPr>
          <a:xfrm>
            <a:off x="171222" y="4395416"/>
            <a:ext cx="8562793" cy="830997"/>
          </a:xfrm>
          <a:prstGeom prst="rect">
            <a:avLst/>
          </a:prstGeom>
          <a:noFill/>
        </p:spPr>
        <p:txBody>
          <a:bodyPr wrap="none" rtlCol="0">
            <a:spAutoFit/>
          </a:bodyPr>
          <a:lstStyle/>
          <a:p>
            <a:r>
              <a:rPr lang="en-US" sz="2400" dirty="0">
                <a:solidFill>
                  <a:schemeClr val="accent6">
                    <a:lumMod val="75000"/>
                  </a:schemeClr>
                </a:solidFill>
              </a:rPr>
              <a:t>The Hamiltonian evolution is deterministic and thermodynamically </a:t>
            </a:r>
          </a:p>
          <a:p>
            <a:pPr algn="ctr"/>
            <a:r>
              <a:rPr lang="en-US" sz="2400" dirty="0">
                <a:solidFill>
                  <a:schemeClr val="accent6">
                    <a:lumMod val="75000"/>
                  </a:schemeClr>
                </a:solidFill>
              </a:rPr>
              <a:t>Reversible (DR-THER)</a:t>
            </a:r>
          </a:p>
        </p:txBody>
      </p:sp>
      <p:sp>
        <p:nvSpPr>
          <p:cNvPr id="21" name="TextBox 20">
            <a:extLst>
              <a:ext uri="{FF2B5EF4-FFF2-40B4-BE49-F238E27FC236}">
                <a16:creationId xmlns:a16="http://schemas.microsoft.com/office/drawing/2014/main" id="{1A0C2A04-0F0A-2B0A-EC8A-BD5F03176157}"/>
              </a:ext>
            </a:extLst>
          </p:cNvPr>
          <p:cNvSpPr txBox="1"/>
          <p:nvPr/>
        </p:nvSpPr>
        <p:spPr>
          <a:xfrm>
            <a:off x="171222" y="5162891"/>
            <a:ext cx="7130735" cy="461665"/>
          </a:xfrm>
          <a:prstGeom prst="rect">
            <a:avLst/>
          </a:prstGeom>
          <a:noFill/>
        </p:spPr>
        <p:txBody>
          <a:bodyPr wrap="none" rtlCol="0">
            <a:spAutoFit/>
          </a:bodyPr>
          <a:lstStyle/>
          <a:p>
            <a:r>
              <a:rPr lang="en-US" sz="2400" dirty="0">
                <a:solidFill>
                  <a:schemeClr val="accent6">
                    <a:lumMod val="75000"/>
                  </a:schemeClr>
                </a:solidFill>
              </a:rPr>
              <a:t>The evolution conserves information entropy (DR-INFO)</a:t>
            </a:r>
          </a:p>
        </p:txBody>
      </p:sp>
      <p:sp>
        <p:nvSpPr>
          <p:cNvPr id="27" name="TextBox 26">
            <a:extLst>
              <a:ext uri="{FF2B5EF4-FFF2-40B4-BE49-F238E27FC236}">
                <a16:creationId xmlns:a16="http://schemas.microsoft.com/office/drawing/2014/main" id="{2E2C4DF5-C2AE-1DB0-AA11-225AC4F22876}"/>
              </a:ext>
            </a:extLst>
          </p:cNvPr>
          <p:cNvSpPr txBox="1"/>
          <p:nvPr/>
        </p:nvSpPr>
        <p:spPr>
          <a:xfrm>
            <a:off x="112859" y="5561033"/>
            <a:ext cx="8174610" cy="830997"/>
          </a:xfrm>
          <a:prstGeom prst="rect">
            <a:avLst/>
          </a:prstGeom>
          <a:noFill/>
        </p:spPr>
        <p:txBody>
          <a:bodyPr wrap="none">
            <a:spAutoFit/>
          </a:bodyPr>
          <a:lstStyle/>
          <a:p>
            <a:pPr algn="ctr"/>
            <a:r>
              <a:rPr lang="en-US" sz="2400" dirty="0">
                <a:solidFill>
                  <a:schemeClr val="accent6">
                    <a:lumMod val="75000"/>
                  </a:schemeClr>
                </a:solidFill>
              </a:rPr>
              <a:t>The Hamiltonian evolution conserves the uncertainty of peaked </a:t>
            </a:r>
          </a:p>
          <a:p>
            <a:pPr algn="ctr"/>
            <a:r>
              <a:rPr lang="en-US" sz="2400" dirty="0">
                <a:solidFill>
                  <a:schemeClr val="accent6">
                    <a:lumMod val="75000"/>
                  </a:schemeClr>
                </a:solidFill>
              </a:rPr>
              <a:t>distributions (DR-UNC)</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B58390F-C90A-867B-2BE8-5CBDC5C5D5ED}"/>
                  </a:ext>
                </a:extLst>
              </p:cNvPr>
              <p:cNvSpPr txBox="1"/>
              <p:nvPr/>
            </p:nvSpPr>
            <p:spPr>
              <a:xfrm>
                <a:off x="119730" y="658176"/>
                <a:ext cx="4504054" cy="490199"/>
              </a:xfrm>
              <a:prstGeom prst="rect">
                <a:avLst/>
              </a:prstGeom>
              <a:noFill/>
            </p:spPr>
            <p:txBody>
              <a:bodyPr wrap="none" rtlCol="0">
                <a:spAutoFit/>
              </a:bodyPr>
              <a:lstStyle/>
              <a:p>
                <a:pPr algn="ct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𝑞</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𝑝</m:t>
                        </m:r>
                      </m:sub>
                    </m:sSub>
                    <m:r>
                      <a:rPr lang="en-US" sz="2400" b="0" i="1" smtClean="0">
                        <a:solidFill>
                          <a:schemeClr val="accent6">
                            <a:lumMod val="75000"/>
                          </a:schemeClr>
                        </a:solidFill>
                        <a:latin typeface="Cambria Math" panose="02040503050406030204" pitchFamily="18" charset="0"/>
                      </a:rPr>
                      <m:t>𝐻</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𝑝</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𝑞</m:t>
                        </m:r>
                      </m:sub>
                    </m:sSub>
                    <m:r>
                      <a:rPr lang="en-US" sz="2400" b="0" i="1" smtClean="0">
                        <a:solidFill>
                          <a:schemeClr val="accent6">
                            <a:lumMod val="75000"/>
                          </a:schemeClr>
                        </a:solidFill>
                        <a:latin typeface="Cambria Math" panose="02040503050406030204" pitchFamily="18" charset="0"/>
                      </a:rPr>
                      <m:t>𝐻</m:t>
                    </m:r>
                  </m:oMath>
                </a14:m>
                <a:r>
                  <a:rPr lang="en-US" sz="2400" dirty="0">
                    <a:solidFill>
                      <a:schemeClr val="accent6">
                        <a:lumMod val="75000"/>
                      </a:schemeClr>
                    </a:solidFill>
                  </a:rPr>
                  <a:t> (HM-1D)</a:t>
                </a:r>
              </a:p>
            </p:txBody>
          </p:sp>
        </mc:Choice>
        <mc:Fallback xmlns="">
          <p:sp>
            <p:nvSpPr>
              <p:cNvPr id="28" name="TextBox 27">
                <a:extLst>
                  <a:ext uri="{FF2B5EF4-FFF2-40B4-BE49-F238E27FC236}">
                    <a16:creationId xmlns:a16="http://schemas.microsoft.com/office/drawing/2014/main" id="{2B58390F-C90A-867B-2BE8-5CBDC5C5D5ED}"/>
                  </a:ext>
                </a:extLst>
              </p:cNvPr>
              <p:cNvSpPr txBox="1">
                <a:spLocks noRot="1" noChangeAspect="1" noMove="1" noResize="1" noEditPoints="1" noAdjustHandles="1" noChangeArrowheads="1" noChangeShapeType="1" noTextEdit="1"/>
              </p:cNvSpPr>
              <p:nvPr/>
            </p:nvSpPr>
            <p:spPr>
              <a:xfrm>
                <a:off x="119730" y="658176"/>
                <a:ext cx="4504054" cy="490199"/>
              </a:xfrm>
              <a:prstGeom prst="rect">
                <a:avLst/>
              </a:prstGeom>
              <a:blipFill>
                <a:blip r:embed="rId8"/>
                <a:stretch>
                  <a:fillRect t="-8750" r="-1626" b="-2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710B4CC-C5E3-9B36-63ED-53E63E29C62D}"/>
                  </a:ext>
                </a:extLst>
              </p:cNvPr>
              <p:cNvSpPr txBox="1"/>
              <p:nvPr/>
            </p:nvSpPr>
            <p:spPr>
              <a:xfrm>
                <a:off x="171222" y="1084853"/>
                <a:ext cx="2742226" cy="468205"/>
              </a:xfrm>
              <a:prstGeom prst="rect">
                <a:avLst/>
              </a:prstGeom>
              <a:noFill/>
            </p:spPr>
            <p:txBody>
              <a:bodyPr wrap="none" rtlCol="0">
                <a:spAutoFit/>
              </a:bodyPr>
              <a:lstStyle/>
              <a:p>
                <a:pPr algn="ct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𝑆</m:t>
                        </m:r>
                      </m:e>
                      <m:sub>
                        <m:r>
                          <a:rPr lang="en-US" sz="2400" b="0" i="1" smtClean="0">
                            <a:solidFill>
                              <a:schemeClr val="accent6">
                                <a:lumMod val="75000"/>
                              </a:schemeClr>
                            </a:solidFill>
                            <a:latin typeface="Cambria Math" panose="02040503050406030204" pitchFamily="18" charset="0"/>
                          </a:rPr>
                          <m:t>𝑎</m:t>
                        </m:r>
                      </m:sub>
                    </m:sSub>
                    <m:r>
                      <a:rPr lang="en-US" sz="2400" b="0" i="1" smtClean="0">
                        <a:solidFill>
                          <a:schemeClr val="accent6">
                            <a:lumMod val="75000"/>
                          </a:schemeClr>
                        </a:solidFill>
                        <a:latin typeface="Cambria Math" panose="02040503050406030204" pitchFamily="18" charset="0"/>
                      </a:rPr>
                      <m:t>=</m:t>
                    </m:r>
                    <m:sSup>
                      <m:sSupPr>
                        <m:ctrlPr>
                          <a:rPr lang="en-US" sz="2400" b="0" i="1" smtClean="0">
                            <a:solidFill>
                              <a:schemeClr val="accent6">
                                <a:lumMod val="75000"/>
                              </a:schemeClr>
                            </a:solidFill>
                            <a:latin typeface="Cambria Math" panose="02040503050406030204" pitchFamily="18" charset="0"/>
                          </a:rPr>
                        </m:ctrlPr>
                      </m:sSupPr>
                      <m:e>
                        <m:r>
                          <a:rPr lang="en-US" sz="2400" b="0" i="1" smtClean="0">
                            <a:solidFill>
                              <a:schemeClr val="accent6">
                                <a:lumMod val="75000"/>
                              </a:schemeClr>
                            </a:solidFill>
                            <a:latin typeface="Cambria Math" panose="02040503050406030204" pitchFamily="18" charset="0"/>
                          </a:rPr>
                          <m:t>𝑆</m:t>
                        </m:r>
                      </m:e>
                      <m:sup>
                        <m:r>
                          <a:rPr lang="en-US" sz="2400" b="0" i="1" smtClean="0">
                            <a:solidFill>
                              <a:schemeClr val="accent6">
                                <a:lumMod val="75000"/>
                              </a:schemeClr>
                            </a:solidFill>
                            <a:latin typeface="Cambria Math" panose="02040503050406030204" pitchFamily="18" charset="0"/>
                          </a:rPr>
                          <m:t>𝑏</m:t>
                        </m:r>
                      </m:sup>
                    </m:sSup>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𝑏𝑎</m:t>
                        </m:r>
                      </m:sub>
                    </m:sSub>
                  </m:oMath>
                </a14:m>
                <a:r>
                  <a:rPr lang="en-US" sz="2400" dirty="0">
                    <a:solidFill>
                      <a:schemeClr val="accent6">
                        <a:lumMod val="75000"/>
                      </a:schemeClr>
                    </a:solidFill>
                  </a:rPr>
                  <a:t> (HM-G)</a:t>
                </a:r>
              </a:p>
            </p:txBody>
          </p:sp>
        </mc:Choice>
        <mc:Fallback xmlns="">
          <p:sp>
            <p:nvSpPr>
              <p:cNvPr id="30" name="TextBox 29">
                <a:extLst>
                  <a:ext uri="{FF2B5EF4-FFF2-40B4-BE49-F238E27FC236}">
                    <a16:creationId xmlns:a16="http://schemas.microsoft.com/office/drawing/2014/main" id="{B710B4CC-C5E3-9B36-63ED-53E63E29C62D}"/>
                  </a:ext>
                </a:extLst>
              </p:cNvPr>
              <p:cNvSpPr txBox="1">
                <a:spLocks noRot="1" noChangeAspect="1" noMove="1" noResize="1" noEditPoints="1" noAdjustHandles="1" noChangeArrowheads="1" noChangeShapeType="1" noTextEdit="1"/>
              </p:cNvSpPr>
              <p:nvPr/>
            </p:nvSpPr>
            <p:spPr>
              <a:xfrm>
                <a:off x="171222" y="1084853"/>
                <a:ext cx="2742226" cy="468205"/>
              </a:xfrm>
              <a:prstGeom prst="rect">
                <a:avLst/>
              </a:prstGeom>
              <a:blipFill>
                <a:blip r:embed="rId9"/>
                <a:stretch>
                  <a:fillRect t="-9091" r="-2889" b="-28571"/>
                </a:stretch>
              </a:blipFill>
            </p:spPr>
            <p:txBody>
              <a:bodyPr/>
              <a:lstStyle/>
              <a:p>
                <a:r>
                  <a:rPr lang="en-US">
                    <a:noFill/>
                  </a:rPr>
                  <a:t> </a:t>
                </a:r>
              </a:p>
            </p:txBody>
          </p:sp>
        </mc:Fallback>
      </mc:AlternateContent>
    </p:spTree>
    <p:extLst>
      <p:ext uri="{BB962C8B-B14F-4D97-AF65-F5344CB8AC3E}">
        <p14:creationId xmlns:p14="http://schemas.microsoft.com/office/powerpoint/2010/main" val="2610469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37</a:t>
            </a:fld>
            <a:endParaRPr lang="en-US"/>
          </a:p>
        </p:txBody>
      </p:sp>
      <p:sp>
        <p:nvSpPr>
          <p:cNvPr id="4" name="TextBox 3">
            <a:extLst>
              <a:ext uri="{FF2B5EF4-FFF2-40B4-BE49-F238E27FC236}">
                <a16:creationId xmlns:a16="http://schemas.microsoft.com/office/drawing/2014/main" id="{FAAFA123-D4AC-CD3C-2600-76FC2FA31D92}"/>
              </a:ext>
            </a:extLst>
          </p:cNvPr>
          <p:cNvSpPr txBox="1"/>
          <p:nvPr/>
        </p:nvSpPr>
        <p:spPr>
          <a:xfrm>
            <a:off x="119730" y="922218"/>
            <a:ext cx="12096453" cy="2308324"/>
          </a:xfrm>
          <a:prstGeom prst="rect">
            <a:avLst/>
          </a:prstGeom>
          <a:noFill/>
        </p:spPr>
        <p:txBody>
          <a:bodyPr wrap="none" rtlCol="0">
            <a:spAutoFit/>
          </a:bodyPr>
          <a:lstStyle/>
          <a:p>
            <a:r>
              <a:rPr lang="en-US" sz="3600" dirty="0"/>
              <a:t>We have found twelve equivalent characterizations that link </a:t>
            </a:r>
          </a:p>
          <a:p>
            <a:r>
              <a:rPr lang="en-US" sz="3600" dirty="0"/>
              <a:t>Hamiltonian mechanics, vector calculus, differential geometry, </a:t>
            </a:r>
          </a:p>
          <a:p>
            <a:r>
              <a:rPr lang="en-US" sz="3600" dirty="0"/>
              <a:t>statistical mechanics, thermodynamics, information theory and </a:t>
            </a:r>
          </a:p>
          <a:p>
            <a:r>
              <a:rPr lang="en-US" sz="3600" dirty="0"/>
              <a:t>plain statistics for a single degree of freedom</a:t>
            </a:r>
          </a:p>
        </p:txBody>
      </p:sp>
      <p:sp>
        <p:nvSpPr>
          <p:cNvPr id="9" name="TextBox 8">
            <a:extLst>
              <a:ext uri="{FF2B5EF4-FFF2-40B4-BE49-F238E27FC236}">
                <a16:creationId xmlns:a16="http://schemas.microsoft.com/office/drawing/2014/main" id="{AD612E03-8368-1BC1-E589-265D16157049}"/>
              </a:ext>
            </a:extLst>
          </p:cNvPr>
          <p:cNvSpPr txBox="1"/>
          <p:nvPr/>
        </p:nvSpPr>
        <p:spPr>
          <a:xfrm>
            <a:off x="142062" y="3797025"/>
            <a:ext cx="9503371" cy="2308324"/>
          </a:xfrm>
          <a:prstGeom prst="rect">
            <a:avLst/>
          </a:prstGeom>
          <a:noFill/>
        </p:spPr>
        <p:txBody>
          <a:bodyPr wrap="none" rtlCol="0">
            <a:spAutoFit/>
          </a:bodyPr>
          <a:lstStyle/>
          <a:p>
            <a:r>
              <a:rPr lang="en-US" sz="3600" dirty="0"/>
              <a:t>These characteristics show that Hamiltonian </a:t>
            </a:r>
          </a:p>
          <a:p>
            <a:r>
              <a:rPr lang="en-US" sz="3600" dirty="0"/>
              <a:t>mechanics is meant to describe systems for which</a:t>
            </a:r>
          </a:p>
          <a:p>
            <a:r>
              <a:rPr lang="en-US" sz="3600" dirty="0"/>
              <a:t> the assumption of determinism and reversibility</a:t>
            </a:r>
          </a:p>
          <a:p>
            <a:r>
              <a:rPr lang="en-US" sz="3600" dirty="0"/>
              <a:t> is inherent.</a:t>
            </a:r>
          </a:p>
        </p:txBody>
      </p:sp>
      <p:sp>
        <p:nvSpPr>
          <p:cNvPr id="10" name="TextBox 9">
            <a:extLst>
              <a:ext uri="{FF2B5EF4-FFF2-40B4-BE49-F238E27FC236}">
                <a16:creationId xmlns:a16="http://schemas.microsoft.com/office/drawing/2014/main" id="{162AD0DA-DF2B-978B-D00A-7B482089B007}"/>
              </a:ext>
            </a:extLst>
          </p:cNvPr>
          <p:cNvSpPr txBox="1"/>
          <p:nvPr/>
        </p:nvSpPr>
        <p:spPr>
          <a:xfrm>
            <a:off x="4893748" y="133404"/>
            <a:ext cx="2404504" cy="707886"/>
          </a:xfrm>
          <a:prstGeom prst="rect">
            <a:avLst/>
          </a:prstGeom>
          <a:noFill/>
        </p:spPr>
        <p:txBody>
          <a:bodyPr wrap="none" rtlCol="0">
            <a:spAutoFit/>
          </a:bodyPr>
          <a:lstStyle/>
          <a:p>
            <a:pPr algn="ctr"/>
            <a:r>
              <a:rPr lang="en-US" sz="4000" dirty="0"/>
              <a:t>Big Picture</a:t>
            </a:r>
          </a:p>
        </p:txBody>
      </p:sp>
    </p:spTree>
    <p:extLst>
      <p:ext uri="{BB962C8B-B14F-4D97-AF65-F5344CB8AC3E}">
        <p14:creationId xmlns:p14="http://schemas.microsoft.com/office/powerpoint/2010/main" val="3078043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D2DE24-A5DA-91C7-5056-22A7581B60B0}"/>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3D3B10B2-E243-CE41-9440-F5F74C4FB140}"/>
              </a:ext>
            </a:extLst>
          </p:cNvPr>
          <p:cNvSpPr>
            <a:spLocks noGrp="1"/>
          </p:cNvSpPr>
          <p:nvPr>
            <p:ph type="sldNum" sz="quarter" idx="12"/>
          </p:nvPr>
        </p:nvSpPr>
        <p:spPr/>
        <p:txBody>
          <a:bodyPr/>
          <a:lstStyle/>
          <a:p>
            <a:fld id="{F47845EA-7733-40EE-B074-20032348B727}" type="slidenum">
              <a:rPr lang="en-US" smtClean="0"/>
              <a:t>38</a:t>
            </a:fld>
            <a:endParaRPr lang="en-US"/>
          </a:p>
        </p:txBody>
      </p:sp>
    </p:spTree>
    <p:extLst>
      <p:ext uri="{BB962C8B-B14F-4D97-AF65-F5344CB8AC3E}">
        <p14:creationId xmlns:p14="http://schemas.microsoft.com/office/powerpoint/2010/main" val="3765687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39</a:t>
            </a:fld>
            <a:endParaRPr lang="en-US"/>
          </a:p>
        </p:txBody>
      </p:sp>
      <p:grpSp>
        <p:nvGrpSpPr>
          <p:cNvPr id="81" name="Group 80">
            <a:extLst>
              <a:ext uri="{FF2B5EF4-FFF2-40B4-BE49-F238E27FC236}">
                <a16:creationId xmlns:a16="http://schemas.microsoft.com/office/drawing/2014/main" id="{CEE9906D-AF6F-3003-8F6D-45456AE05DC6}"/>
              </a:ext>
            </a:extLst>
          </p:cNvPr>
          <p:cNvGrpSpPr/>
          <p:nvPr/>
        </p:nvGrpSpPr>
        <p:grpSpPr>
          <a:xfrm>
            <a:off x="7027263" y="831677"/>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614475" y="6166"/>
            <a:ext cx="4620880" cy="830997"/>
          </a:xfrm>
          <a:prstGeom prst="rect">
            <a:avLst/>
          </a:prstGeom>
          <a:noFill/>
        </p:spPr>
        <p:txBody>
          <a:bodyPr wrap="none" rtlCol="0">
            <a:spAutoFit/>
          </a:bodyPr>
          <a:lstStyle/>
          <a:p>
            <a:r>
              <a:rPr lang="en-US" sz="1600" dirty="0"/>
              <a:t>Hamiltonian evolutions transport a probability </a:t>
            </a:r>
          </a:p>
          <a:p>
            <a:r>
              <a:rPr lang="en-US" sz="1600" dirty="0"/>
              <a:t>distribution point by point, with the probability </a:t>
            </a:r>
          </a:p>
          <a:p>
            <a:r>
              <a:rPr lang="en-US" sz="1600" dirty="0"/>
              <a:t>density remaining the same as it move through space</a:t>
            </a:r>
          </a:p>
        </p:txBody>
      </p:sp>
    </p:spTree>
    <p:extLst>
      <p:ext uri="{BB962C8B-B14F-4D97-AF65-F5344CB8AC3E}">
        <p14:creationId xmlns:p14="http://schemas.microsoft.com/office/powerpoint/2010/main" val="1650808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80A02A-963C-B24B-41F4-E62ACA78911F}"/>
              </a:ext>
            </a:extLst>
          </p:cNvPr>
          <p:cNvGrpSpPr/>
          <p:nvPr/>
        </p:nvGrpSpPr>
        <p:grpSpPr>
          <a:xfrm>
            <a:off x="308507" y="311416"/>
            <a:ext cx="5530036" cy="5605272"/>
            <a:chOff x="565964" y="764184"/>
            <a:chExt cx="5530036" cy="5605272"/>
          </a:xfrm>
        </p:grpSpPr>
        <p:sp>
          <p:nvSpPr>
            <p:cNvPr id="8" name="Rectangle 7">
              <a:extLst>
                <a:ext uri="{FF2B5EF4-FFF2-40B4-BE49-F238E27FC236}">
                  <a16:creationId xmlns:a16="http://schemas.microsoft.com/office/drawing/2014/main" id="{DE197C2A-B835-BC5C-9E14-FE11FBD063FE}"/>
                </a:ext>
              </a:extLst>
            </p:cNvPr>
            <p:cNvSpPr>
              <a:spLocks noChangeAspect="1"/>
            </p:cNvSpPr>
            <p:nvPr/>
          </p:nvSpPr>
          <p:spPr>
            <a:xfrm>
              <a:off x="579833" y="883056"/>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410F7154-1807-C07E-A1DA-190A4F8B9FB2}"/>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A769139-9D0B-99B4-6A34-F89D10AD0775}"/>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9" name="TextBox 28">
                    <a:extLst>
                      <a:ext uri="{FF2B5EF4-FFF2-40B4-BE49-F238E27FC236}">
                        <a16:creationId xmlns:a16="http://schemas.microsoft.com/office/drawing/2014/main" id="{6A769139-9D0B-99B4-6A34-F89D10AD0775}"/>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2"/>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BED79A6-AB92-EF99-A104-84D3A962A18A}"/>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0" name="TextBox 29">
                    <a:extLst>
                      <a:ext uri="{FF2B5EF4-FFF2-40B4-BE49-F238E27FC236}">
                        <a16:creationId xmlns:a16="http://schemas.microsoft.com/office/drawing/2014/main" id="{FBED79A6-AB92-EF99-A104-84D3A962A18A}"/>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3"/>
                    <a:stretch>
                      <a:fillRect l="-29268" r="-24390" b="-52000"/>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5B06A0B3-6031-87D4-2ADF-343D3B643DB0}"/>
                  </a:ext>
                </a:extLst>
              </p:cNvPr>
              <p:cNvGrpSpPr/>
              <p:nvPr/>
            </p:nvGrpSpPr>
            <p:grpSpPr>
              <a:xfrm>
                <a:off x="565964" y="883621"/>
                <a:ext cx="5486400" cy="5485835"/>
                <a:chOff x="3878442" y="1338439"/>
                <a:chExt cx="3840480" cy="3840480"/>
              </a:xfrm>
            </p:grpSpPr>
            <p:cxnSp>
              <p:nvCxnSpPr>
                <p:cNvPr id="32" name="Straight Connector 31">
                  <a:extLst>
                    <a:ext uri="{FF2B5EF4-FFF2-40B4-BE49-F238E27FC236}">
                      <a16:creationId xmlns:a16="http://schemas.microsoft.com/office/drawing/2014/main" id="{CC27624F-4A69-C89A-D406-F904D927C74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4D6D2F6-D833-E6D1-915A-1A096C81921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9176A556-2C68-7038-C72E-9A1C7F14A3B5}"/>
                </a:ext>
              </a:extLst>
            </p:cNvPr>
            <p:cNvGrpSpPr/>
            <p:nvPr/>
          </p:nvGrpSpPr>
          <p:grpSpPr>
            <a:xfrm>
              <a:off x="1396955" y="1727150"/>
              <a:ext cx="3821161" cy="3820765"/>
              <a:chOff x="1396955" y="1727150"/>
              <a:chExt cx="3821161" cy="3820765"/>
            </a:xfrm>
          </p:grpSpPr>
          <p:sp>
            <p:nvSpPr>
              <p:cNvPr id="25" name="Oval 24">
                <a:extLst>
                  <a:ext uri="{FF2B5EF4-FFF2-40B4-BE49-F238E27FC236}">
                    <a16:creationId xmlns:a16="http://schemas.microsoft.com/office/drawing/2014/main" id="{3EF6E79B-D12F-FC9E-AE3E-B51FDD4E3C68}"/>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26" name="Oval 25">
                <a:extLst>
                  <a:ext uri="{FF2B5EF4-FFF2-40B4-BE49-F238E27FC236}">
                    <a16:creationId xmlns:a16="http://schemas.microsoft.com/office/drawing/2014/main" id="{CF8E17AD-6FE2-DAB8-2612-6A9D3DF3EE7C}"/>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27" name="Oval 26">
                <a:extLst>
                  <a:ext uri="{FF2B5EF4-FFF2-40B4-BE49-F238E27FC236}">
                    <a16:creationId xmlns:a16="http://schemas.microsoft.com/office/drawing/2014/main" id="{15B1FA52-8937-FE9C-1BF5-A7A6F77CE080}"/>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Oval 27">
                <a:extLst>
                  <a:ext uri="{FF2B5EF4-FFF2-40B4-BE49-F238E27FC236}">
                    <a16:creationId xmlns:a16="http://schemas.microsoft.com/office/drawing/2014/main" id="{D7B5B445-098C-B6C9-C9D5-EA9EE5164E64}"/>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3" name="Group 12">
              <a:extLst>
                <a:ext uri="{FF2B5EF4-FFF2-40B4-BE49-F238E27FC236}">
                  <a16:creationId xmlns:a16="http://schemas.microsoft.com/office/drawing/2014/main" id="{267B2EA6-2580-C916-22E1-B9003AF7ED81}"/>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A0E0B37-792F-4133-3059-84F4133E33CC}"/>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17" name="TextBox 16">
                    <a:extLst>
                      <a:ext uri="{FF2B5EF4-FFF2-40B4-BE49-F238E27FC236}">
                        <a16:creationId xmlns:a16="http://schemas.microsoft.com/office/drawing/2014/main" id="{CA0E0B37-792F-4133-3059-84F4133E33CC}"/>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4"/>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F61A9DC-9B36-E5AE-65C4-ECD3AC549C34}"/>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18" name="TextBox 17">
                    <a:extLst>
                      <a:ext uri="{FF2B5EF4-FFF2-40B4-BE49-F238E27FC236}">
                        <a16:creationId xmlns:a16="http://schemas.microsoft.com/office/drawing/2014/main" id="{BF61A9DC-9B36-E5AE-65C4-ECD3AC549C34}"/>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5"/>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3CF306D-C172-93EE-5EA3-2E7F771B6F0C}"/>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21" name="TextBox 20">
                    <a:extLst>
                      <a:ext uri="{FF2B5EF4-FFF2-40B4-BE49-F238E27FC236}">
                        <a16:creationId xmlns:a16="http://schemas.microsoft.com/office/drawing/2014/main" id="{63CF306D-C172-93EE-5EA3-2E7F771B6F0C}"/>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6"/>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511117D-311B-123B-32D7-0EA2AE02A5C9}"/>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23" name="TextBox 22">
                    <a:extLst>
                      <a:ext uri="{FF2B5EF4-FFF2-40B4-BE49-F238E27FC236}">
                        <a16:creationId xmlns:a16="http://schemas.microsoft.com/office/drawing/2014/main" id="{C511117D-311B-123B-32D7-0EA2AE02A5C9}"/>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7"/>
                    <a:stretch>
                      <a:fillRect l="-30769" r="-30769" b="-6557"/>
                    </a:stretch>
                  </a:blipFill>
                </p:spPr>
                <p:txBody>
                  <a:bodyPr/>
                  <a:lstStyle/>
                  <a:p>
                    <a:r>
                      <a:rPr lang="en-US">
                        <a:noFill/>
                      </a:rPr>
                      <a:t> </a:t>
                    </a:r>
                  </a:p>
                </p:txBody>
              </p:sp>
            </mc:Fallback>
          </mc:AlternateContent>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784095" y="502740"/>
                <a:ext cx="4965782" cy="1532535"/>
              </a:xfrm>
              <a:prstGeom prst="rect">
                <a:avLst/>
              </a:prstGeom>
              <a:noFill/>
            </p:spPr>
            <p:txBody>
              <a:bodyPr wrap="none" rtlCol="0">
                <a:spAutoFit/>
              </a:bodyPr>
              <a:lstStyle/>
              <a:p>
                <a:pPr algn="ctr"/>
                <a14:m>
                  <m:oMath xmlns:m="http://schemas.openxmlformats.org/officeDocument/2006/math">
                    <m:r>
                      <a:rPr lang="en-US" sz="6000" b="0" i="1" smtClean="0">
                        <a:latin typeface="Cambria Math" panose="02040503050406030204" pitchFamily="18" charset="0"/>
                      </a:rPr>
                      <m:t>𝐻</m:t>
                    </m:r>
                    <m:r>
                      <a:rPr lang="en-US" sz="6000" b="0" i="1" smtClean="0">
                        <a:latin typeface="Cambria Math" panose="02040503050406030204" pitchFamily="18" charset="0"/>
                      </a:rPr>
                      <m:t>=</m:t>
                    </m:r>
                    <m:f>
                      <m:fPr>
                        <m:ctrlPr>
                          <a:rPr lang="en-US" sz="6000" b="0" i="1" smtClean="0">
                            <a:latin typeface="Cambria Math" panose="02040503050406030204" pitchFamily="18" charset="0"/>
                          </a:rPr>
                        </m:ctrlPr>
                      </m:fPr>
                      <m:num>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𝑝</m:t>
                            </m:r>
                          </m:e>
                          <m:sup>
                            <m:r>
                              <a:rPr lang="en-US" sz="6000" b="0" i="1" smtClean="0">
                                <a:latin typeface="Cambria Math" panose="02040503050406030204" pitchFamily="18" charset="0"/>
                              </a:rPr>
                              <m:t>2</m:t>
                            </m:r>
                          </m:sup>
                        </m:sSup>
                      </m:num>
                      <m:den>
                        <m:r>
                          <a:rPr lang="en-US" sz="6000" b="0" i="1" smtClean="0">
                            <a:latin typeface="Cambria Math" panose="02040503050406030204" pitchFamily="18" charset="0"/>
                          </a:rPr>
                          <m:t>2</m:t>
                        </m:r>
                        <m:r>
                          <a:rPr lang="en-US" sz="6000" b="0" i="1" smtClean="0">
                            <a:latin typeface="Cambria Math" panose="02040503050406030204" pitchFamily="18" charset="0"/>
                          </a:rPr>
                          <m:t>𝑚</m:t>
                        </m:r>
                      </m:den>
                    </m:f>
                    <m:r>
                      <a:rPr lang="en-US" sz="6000" b="0" i="1" smtClean="0">
                        <a:latin typeface="Cambria Math" panose="02040503050406030204" pitchFamily="18" charset="0"/>
                      </a:rPr>
                      <m:t>+</m:t>
                    </m:r>
                    <m:r>
                      <a:rPr lang="en-US" sz="6000" b="0" i="1" smtClean="0">
                        <a:latin typeface="Cambria Math" panose="02040503050406030204" pitchFamily="18" charset="0"/>
                      </a:rPr>
                      <m:t>𝑘</m:t>
                    </m:r>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𝑞</m:t>
                        </m:r>
                      </m:e>
                      <m:sup>
                        <m:r>
                          <a:rPr lang="en-US" sz="6000" b="0" i="1" smtClean="0">
                            <a:latin typeface="Cambria Math" panose="02040503050406030204" pitchFamily="18" charset="0"/>
                          </a:rPr>
                          <m:t>2</m:t>
                        </m:r>
                      </m:sup>
                    </m:sSup>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784095" y="502740"/>
                <a:ext cx="4965782" cy="153253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ED6CB07-9FAA-CC29-54AA-C1B4EC02F36F}"/>
                  </a:ext>
                </a:extLst>
              </p:cNvPr>
              <p:cNvSpPr txBox="1"/>
              <p:nvPr/>
            </p:nvSpPr>
            <p:spPr>
              <a:xfrm>
                <a:off x="360441" y="432325"/>
                <a:ext cx="206005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𝐻</m:t>
                      </m:r>
                      <m:r>
                        <a:rPr lang="en-US" sz="4400" b="0" i="1" smtClean="0">
                          <a:latin typeface="Cambria Math" panose="02040503050406030204" pitchFamily="18" charset="0"/>
                        </a:rPr>
                        <m:t>(</m:t>
                      </m:r>
                      <m:r>
                        <a:rPr lang="en-US" sz="4400" b="0" i="1" smtClean="0">
                          <a:latin typeface="Cambria Math" panose="02040503050406030204" pitchFamily="18" charset="0"/>
                        </a:rPr>
                        <m:t>𝑞</m:t>
                      </m:r>
                      <m:r>
                        <a:rPr lang="en-US" sz="4400" b="0" i="1" smtClean="0">
                          <a:latin typeface="Cambria Math" panose="02040503050406030204" pitchFamily="18" charset="0"/>
                        </a:rPr>
                        <m:t>,</m:t>
                      </m:r>
                      <m:r>
                        <a:rPr lang="en-US" sz="4400" b="0" i="1" smtClean="0">
                          <a:latin typeface="Cambria Math" panose="02040503050406030204" pitchFamily="18" charset="0"/>
                        </a:rPr>
                        <m:t>𝑝</m:t>
                      </m:r>
                      <m:r>
                        <a:rPr lang="en-US" sz="4400" b="0" i="1" smtClean="0">
                          <a:latin typeface="Cambria Math" panose="02040503050406030204" pitchFamily="18" charset="0"/>
                        </a:rPr>
                        <m:t>)</m:t>
                      </m:r>
                    </m:oMath>
                  </m:oMathPara>
                </a14:m>
                <a:endParaRPr lang="en-US" sz="4400" dirty="0"/>
              </a:p>
            </p:txBody>
          </p:sp>
        </mc:Choice>
        <mc:Fallback xmlns="">
          <p:sp>
            <p:nvSpPr>
              <p:cNvPr id="16" name="TextBox 15">
                <a:extLst>
                  <a:ext uri="{FF2B5EF4-FFF2-40B4-BE49-F238E27FC236}">
                    <a16:creationId xmlns:a16="http://schemas.microsoft.com/office/drawing/2014/main" id="{5ED6CB07-9FAA-CC29-54AA-C1B4EC02F36F}"/>
                  </a:ext>
                </a:extLst>
              </p:cNvPr>
              <p:cNvSpPr txBox="1">
                <a:spLocks noRot="1" noChangeAspect="1" noMove="1" noResize="1" noEditPoints="1" noAdjustHandles="1" noChangeArrowheads="1" noChangeShapeType="1" noTextEdit="1"/>
              </p:cNvSpPr>
              <p:nvPr/>
            </p:nvSpPr>
            <p:spPr>
              <a:xfrm>
                <a:off x="360441" y="432325"/>
                <a:ext cx="2060051" cy="769441"/>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7666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40</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5A9382-6AED-28D5-D9CC-916E5290B72E}"/>
                  </a:ext>
                </a:extLst>
              </p:cNvPr>
              <p:cNvSpPr txBox="1"/>
              <p:nvPr/>
            </p:nvSpPr>
            <p:spPr>
              <a:xfrm>
                <a:off x="1071099" y="0"/>
                <a:ext cx="10033003" cy="764184"/>
              </a:xfrm>
              <a:prstGeom prst="rect">
                <a:avLst/>
              </a:prstGeom>
              <a:noFill/>
            </p:spPr>
            <p:txBody>
              <a:bodyPr wrap="none" rtlCol="0">
                <a:spAutoFit/>
              </a:bodyPr>
              <a:lstStyle/>
              <a:p>
                <a:pPr algn="ctr"/>
                <a14:m>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a:rPr>
                          <m:t>𝑆</m:t>
                        </m:r>
                      </m:e>
                    </m:acc>
                    <m:d>
                      <m:dPr>
                        <m:ctrlPr>
                          <a:rPr lang="en-US" sz="2800" i="1">
                            <a:latin typeface="Cambria Math" panose="02040503050406030204" pitchFamily="18" charset="0"/>
                          </a:rPr>
                        </m:ctrlPr>
                      </m:dPr>
                      <m:e>
                        <m:r>
                          <a:rPr lang="en-US" sz="2800" b="0" i="1" smtClean="0">
                            <a:latin typeface="Cambria Math" panose="02040503050406030204" pitchFamily="18" charset="0"/>
                          </a:rPr>
                          <m:t>𝑞</m:t>
                        </m:r>
                        <m:r>
                          <a:rPr lang="en-US" sz="2800" i="1">
                            <a:latin typeface="Cambria Math"/>
                          </a:rPr>
                          <m:t>,</m:t>
                        </m:r>
                        <m:r>
                          <a:rPr lang="en-US" sz="2800" i="1">
                            <a:latin typeface="Cambria Math"/>
                          </a:rPr>
                          <m:t>𝑝</m:t>
                        </m:r>
                      </m:e>
                    </m:d>
                    <m:r>
                      <a:rPr lang="en-US" sz="2800" i="1">
                        <a:latin typeface="Cambria Math"/>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a:rPr>
                              <m:t>𝑆</m:t>
                            </m:r>
                          </m:e>
                          <m:sup>
                            <m:r>
                              <a:rPr lang="en-US" sz="2800" b="0" i="1" smtClean="0">
                                <a:latin typeface="Cambria Math" panose="02040503050406030204" pitchFamily="18" charset="0"/>
                              </a:rPr>
                              <m:t>𝑞</m:t>
                            </m:r>
                          </m:sup>
                        </m:sSup>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𝑆</m:t>
                            </m:r>
                          </m:e>
                          <m:sup>
                            <m:r>
                              <a:rPr lang="en-US" sz="2800" i="1">
                                <a:latin typeface="Cambria Math"/>
                              </a:rPr>
                              <m:t>𝑝</m:t>
                            </m:r>
                          </m:sup>
                        </m:sSup>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𝑞</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𝑝</m:t>
                    </m:r>
                    <m:r>
                      <a:rPr lang="en-US" sz="2800" b="0" i="1" smtClean="0">
                        <a:latin typeface="Cambria Math" panose="02040503050406030204" pitchFamily="18" charset="0"/>
                      </a:rPr>
                      <m:t>]</m:t>
                    </m:r>
                  </m:oMath>
                </a14:m>
                <a:r>
                  <a:rPr lang="en-US" sz="2800" dirty="0"/>
                  <a:t>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4" name="TextBox 3">
                <a:extLst>
                  <a:ext uri="{FF2B5EF4-FFF2-40B4-BE49-F238E27FC236}">
                    <a16:creationId xmlns:a16="http://schemas.microsoft.com/office/drawing/2014/main" id="{E05A9382-6AED-28D5-D9CC-916E5290B72E}"/>
                  </a:ext>
                </a:extLst>
              </p:cNvPr>
              <p:cNvSpPr txBox="1">
                <a:spLocks noRot="1" noChangeAspect="1" noMove="1" noResize="1" noEditPoints="1" noAdjustHandles="1" noChangeArrowheads="1" noChangeShapeType="1" noTextEdit="1"/>
              </p:cNvSpPr>
              <p:nvPr/>
            </p:nvSpPr>
            <p:spPr>
              <a:xfrm>
                <a:off x="1071099" y="0"/>
                <a:ext cx="10033003" cy="764184"/>
              </a:xfrm>
              <a:prstGeom prst="rect">
                <a:avLst/>
              </a:prstGeom>
              <a:blipFill>
                <a:blip r:embed="rId2"/>
                <a:stretch>
                  <a:fillRect t="-6557" b="-8197"/>
                </a:stretch>
              </a:blipFill>
            </p:spPr>
            <p:txBody>
              <a:bodyPr/>
              <a:lstStyle/>
              <a:p>
                <a:r>
                  <a:rPr lang="en-US">
                    <a:noFill/>
                  </a:rPr>
                  <a:t> </a:t>
                </a:r>
              </a:p>
            </p:txBody>
          </p:sp>
        </mc:Fallback>
      </mc:AlternateContent>
      <p:grpSp>
        <p:nvGrpSpPr>
          <p:cNvPr id="267" name="Group 266">
            <a:extLst>
              <a:ext uri="{FF2B5EF4-FFF2-40B4-BE49-F238E27FC236}">
                <a16:creationId xmlns:a16="http://schemas.microsoft.com/office/drawing/2014/main" id="{98E2CD46-3113-C94D-AC5A-311898862B48}"/>
              </a:ext>
            </a:extLst>
          </p:cNvPr>
          <p:cNvGrpSpPr/>
          <p:nvPr/>
        </p:nvGrpSpPr>
        <p:grpSpPr>
          <a:xfrm>
            <a:off x="4169102" y="1570086"/>
            <a:ext cx="3853795" cy="3853792"/>
            <a:chOff x="4169828" y="1786697"/>
            <a:chExt cx="3852343" cy="3852341"/>
          </a:xfrm>
        </p:grpSpPr>
        <p:sp>
          <p:nvSpPr>
            <p:cNvPr id="263" name="Oval 262">
              <a:extLst>
                <a:ext uri="{FF2B5EF4-FFF2-40B4-BE49-F238E27FC236}">
                  <a16:creationId xmlns:a16="http://schemas.microsoft.com/office/drawing/2014/main" id="{1C6702C6-0BC4-7263-EE18-B7CE10D5F7D1}"/>
                </a:ext>
              </a:extLst>
            </p:cNvPr>
            <p:cNvSpPr>
              <a:spLocks noChangeAspect="1"/>
            </p:cNvSpPr>
            <p:nvPr/>
          </p:nvSpPr>
          <p:spPr>
            <a:xfrm>
              <a:off x="4840180" y="2470179"/>
              <a:ext cx="2485381" cy="2485380"/>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DC3A2163-3ED9-9C0A-E9BB-D4FCC28BC614}"/>
                </a:ext>
              </a:extLst>
            </p:cNvPr>
            <p:cNvSpPr>
              <a:spLocks noChangeAspect="1"/>
            </p:cNvSpPr>
            <p:nvPr/>
          </p:nvSpPr>
          <p:spPr>
            <a:xfrm>
              <a:off x="5337256" y="2967254"/>
              <a:ext cx="1491229" cy="1491227"/>
            </a:xfrm>
            <a:prstGeom prst="ellipse">
              <a:avLst/>
            </a:prstGeom>
            <a:noFill/>
            <a:ln w="1905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Oval 264">
              <a:extLst>
                <a:ext uri="{FF2B5EF4-FFF2-40B4-BE49-F238E27FC236}">
                  <a16:creationId xmlns:a16="http://schemas.microsoft.com/office/drawing/2014/main" id="{FF1F1A8D-1AA2-B652-1303-7AB620886DCA}"/>
                </a:ext>
              </a:extLst>
            </p:cNvPr>
            <p:cNvSpPr>
              <a:spLocks noChangeAspect="1"/>
            </p:cNvSpPr>
            <p:nvPr/>
          </p:nvSpPr>
          <p:spPr>
            <a:xfrm>
              <a:off x="4169828" y="1786697"/>
              <a:ext cx="3852343" cy="385234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a:extLst>
                <a:ext uri="{FF2B5EF4-FFF2-40B4-BE49-F238E27FC236}">
                  <a16:creationId xmlns:a16="http://schemas.microsoft.com/office/drawing/2014/main" id="{D77477F7-F26F-7071-11AF-29C8294374DA}"/>
                </a:ext>
              </a:extLst>
            </p:cNvPr>
            <p:cNvSpPr>
              <a:spLocks noChangeAspect="1"/>
            </p:cNvSpPr>
            <p:nvPr/>
          </p:nvSpPr>
          <p:spPr>
            <a:xfrm>
              <a:off x="4476316" y="2123862"/>
              <a:ext cx="3231001" cy="3230999"/>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8F24A5D7-68F3-A16A-58AB-974A7B595944}"/>
              </a:ext>
            </a:extLst>
          </p:cNvPr>
          <p:cNvGrpSpPr/>
          <p:nvPr/>
        </p:nvGrpSpPr>
        <p:grpSpPr>
          <a:xfrm>
            <a:off x="3329940" y="625020"/>
            <a:ext cx="5532120" cy="5607961"/>
            <a:chOff x="3330982" y="841987"/>
            <a:chExt cx="5530036" cy="5605849"/>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13571" y="841987"/>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13571" y="841987"/>
                  <a:ext cx="250103" cy="369332"/>
                </a:xfrm>
                <a:prstGeom prst="rect">
                  <a:avLst/>
                </a:prstGeom>
                <a:blipFill>
                  <a:blip r:embed="rId3"/>
                  <a:stretch>
                    <a:fillRect l="-23810" r="-23810" b="-23333"/>
                  </a:stretch>
                </a:blipFill>
              </p:spPr>
              <p:txBody>
                <a:bodyPr/>
                <a:lstStyle/>
                <a:p>
                  <a:r>
                    <a:rPr lang="en-US">
                      <a:noFill/>
                    </a:rPr>
                    <a:t> </a:t>
                  </a:r>
                </a:p>
              </p:txBody>
            </p:sp>
          </mc:Fallback>
        </mc:AlternateContent>
        <p:grpSp>
          <p:nvGrpSpPr>
            <p:cNvPr id="204" name="Group 203">
              <a:extLst>
                <a:ext uri="{FF2B5EF4-FFF2-40B4-BE49-F238E27FC236}">
                  <a16:creationId xmlns:a16="http://schemas.microsoft.com/office/drawing/2014/main" id="{30E61B24-5CB2-C45F-DB18-FB9E457B2E94}"/>
                </a:ext>
              </a:extLst>
            </p:cNvPr>
            <p:cNvGrpSpPr/>
            <p:nvPr/>
          </p:nvGrpSpPr>
          <p:grpSpPr>
            <a:xfrm>
              <a:off x="4236611" y="1895177"/>
              <a:ext cx="3748012" cy="3651428"/>
              <a:chOff x="4236611" y="1895177"/>
              <a:chExt cx="3748012" cy="3651428"/>
            </a:xfrm>
          </p:grpSpPr>
          <p:grpSp>
            <p:nvGrpSpPr>
              <p:cNvPr id="190" name="Group 189">
                <a:extLst>
                  <a:ext uri="{FF2B5EF4-FFF2-40B4-BE49-F238E27FC236}">
                    <a16:creationId xmlns:a16="http://schemas.microsoft.com/office/drawing/2014/main" id="{AB301327-AEA1-362B-134B-94A12FAF13B8}"/>
                  </a:ext>
                </a:extLst>
              </p:cNvPr>
              <p:cNvGrpSpPr/>
              <p:nvPr/>
            </p:nvGrpSpPr>
            <p:grpSpPr>
              <a:xfrm>
                <a:off x="4472504" y="2121518"/>
                <a:ext cx="3234813" cy="3233034"/>
                <a:chOff x="4472504" y="2121518"/>
                <a:chExt cx="3234813" cy="3233034"/>
              </a:xfrm>
            </p:grpSpPr>
            <p:cxnSp>
              <p:nvCxnSpPr>
                <p:cNvPr id="164" name="Straight Arrow Connector 163">
                  <a:extLst>
                    <a:ext uri="{FF2B5EF4-FFF2-40B4-BE49-F238E27FC236}">
                      <a16:creationId xmlns:a16="http://schemas.microsoft.com/office/drawing/2014/main" id="{1F74262E-BFFC-145E-63DE-C72B321776FD}"/>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EBAEC819-43D9-7145-5085-0CCAE2E6191B}"/>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D89220C-B027-E9A9-63C3-938BA0F8FFB8}"/>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706F125-50EB-4D82-C8ED-C329FBDA7FC8}"/>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7E17EE8-5761-4BE5-CDA4-2E6ECEA96DC3}"/>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708C1E6-9678-F7D4-F124-7DA702617EE8}"/>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85CB5D0-ED30-4695-FE79-799101364D90}"/>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DA6EFC2-8D13-FE56-48AF-02C664571086}"/>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688865B-C653-AA16-FE6D-57551B93D02E}"/>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A26406A-06CE-F371-1DB6-C56DD740117A}"/>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1051FCD-21F0-8DB2-B73C-4E6D29C3755C}"/>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50EDBA77-9326-D93C-1302-91B52A6E1E21}"/>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7F78EFEE-881D-06F9-E1D0-DE00D74FD311}"/>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CE6495F-1F0D-2E4D-9058-5C5319DA9443}"/>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97627524-F75E-7617-6F2D-8680B0C583BD}"/>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A5B4D66F-6C03-9907-8756-1AD8A23F60BF}"/>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F677A8CC-99F4-964B-CBC0-6F42749EC99D}"/>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CCA743-C959-26D0-B1B2-2B83D92AA27B}"/>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680CED8-3F67-E174-0695-A4A200E82388}"/>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2F82E2C-F87D-1756-C4FA-38FEEA69B392}"/>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7970E27-9695-4310-69A0-610B9E6F24B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E16F435B-708C-DE98-6C87-68EB7DE6889B}"/>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80FD630-5FED-8716-AA36-C5C00A1A7B7F}"/>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D0EE0B-3437-1A64-6F50-9C44B48FF81E}"/>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3" name="Straight Arrow Connector 192">
                <a:extLst>
                  <a:ext uri="{FF2B5EF4-FFF2-40B4-BE49-F238E27FC236}">
                    <a16:creationId xmlns:a16="http://schemas.microsoft.com/office/drawing/2014/main" id="{E733EF35-2E65-E217-58F7-B66269C9CEAD}"/>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440A936-86EA-B5DB-948F-14A7A30DA845}"/>
                  </a:ext>
                </a:extLst>
              </p:cNvPr>
              <p:cNvCxnSpPr>
                <a:cxnSpLocks noChangeAspect="1"/>
              </p:cNvCxnSpPr>
              <p:nvPr/>
            </p:nvCxnSpPr>
            <p:spPr>
              <a:xfrm rot="9540000" flipV="1">
                <a:off x="7984623"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C75FBEC4-242F-C805-9529-D9AE844FB575}"/>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DF95E769-795F-E463-9C5D-193309B21356}"/>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8120DB21-8C94-45F3-D493-920365355DD2}"/>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888DD0-635B-641B-D90F-F1B322DD7CE0}"/>
                  </a:ext>
                </a:extLst>
              </p:cNvPr>
              <p:cNvCxnSpPr>
                <a:cxnSpLocks noChangeAspect="1"/>
              </p:cNvCxnSpPr>
              <p:nvPr/>
            </p:nvCxnSpPr>
            <p:spPr>
              <a:xfrm rot="20340000" flipV="1">
                <a:off x="4236611"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622E5602-3073-85B4-98FA-D618876F2F6D}"/>
                  </a:ext>
                </a:extLst>
              </p:cNvPr>
              <p:cNvCxnSpPr>
                <a:cxnSpLocks noChangeAspect="1"/>
              </p:cNvCxnSpPr>
              <p:nvPr/>
            </p:nvCxnSpPr>
            <p:spPr>
              <a:xfrm rot="14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9BFC739C-BB03-FD45-05E4-040262A35CFF}"/>
                  </a:ext>
                </a:extLst>
              </p:cNvPr>
              <p:cNvCxnSpPr>
                <a:cxnSpLocks noChangeAspect="1"/>
              </p:cNvCxnSpPr>
              <p:nvPr/>
            </p:nvCxnSpPr>
            <p:spPr>
              <a:xfrm rot="41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60BE52D-D65C-1B4D-B04E-9282D21A5902}"/>
                </a:ext>
              </a:extLst>
            </p:cNvPr>
            <p:cNvGrpSpPr/>
            <p:nvPr/>
          </p:nvGrpSpPr>
          <p:grpSpPr>
            <a:xfrm>
              <a:off x="3330982" y="961436"/>
              <a:ext cx="5530036" cy="5486400"/>
              <a:chOff x="3330982" y="961436"/>
              <a:chExt cx="5530036" cy="5486400"/>
            </a:xfrm>
          </p:grpSpPr>
          <p:cxnSp>
            <p:nvCxnSpPr>
              <p:cNvPr id="188" name="Straight Connector 187">
                <a:extLst>
                  <a:ext uri="{FF2B5EF4-FFF2-40B4-BE49-F238E27FC236}">
                    <a16:creationId xmlns:a16="http://schemas.microsoft.com/office/drawing/2014/main" id="{3E9F3826-4F77-4905-A0C4-5C5C02689DDE}"/>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68E804A3-378E-71FA-A801-A9554EF01EA9}"/>
                  </a:ext>
                </a:extLst>
              </p:cNvPr>
              <p:cNvGrpSpPr/>
              <p:nvPr/>
            </p:nvGrpSpPr>
            <p:grpSpPr>
              <a:xfrm>
                <a:off x="3330982" y="2399833"/>
                <a:ext cx="5530036" cy="1574323"/>
                <a:chOff x="3330982" y="2399833"/>
                <a:chExt cx="5530036" cy="1574323"/>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4"/>
                      <a:stretch>
                        <a:fillRect l="-30000" r="-25000" b="-48000"/>
                      </a:stretch>
                    </a:blipFill>
                  </p:spPr>
                  <p:txBody>
                    <a:bodyPr/>
                    <a:lstStyle/>
                    <a:p>
                      <a:r>
                        <a:rPr lang="en-US">
                          <a:noFill/>
                        </a:rPr>
                        <a:t> </a:t>
                      </a:r>
                    </a:p>
                  </p:txBody>
                </p:sp>
              </mc:Fallback>
            </mc:AlternateContent>
            <p:cxnSp>
              <p:nvCxnSpPr>
                <p:cNvPr id="189" name="Straight Connector 188">
                  <a:extLst>
                    <a:ext uri="{FF2B5EF4-FFF2-40B4-BE49-F238E27FC236}">
                      <a16:creationId xmlns:a16="http://schemas.microsoft.com/office/drawing/2014/main" id="{13E06B3F-83CA-EC3C-DA88-B22804911990}"/>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1B5A8A-A4E9-AECA-03D5-5C6E23E813BF}"/>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xmlns="">
                <p:sp>
                  <p:nvSpPr>
                    <p:cNvPr id="13" name="TextBox 12">
                      <a:extLst>
                        <a:ext uri="{FF2B5EF4-FFF2-40B4-BE49-F238E27FC236}">
                          <a16:creationId xmlns:a16="http://schemas.microsoft.com/office/drawing/2014/main" id="{111B5A8A-A4E9-AECA-03D5-5C6E23E813BF}"/>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5"/>
                      <a:stretch>
                        <a:fillRect l="-7143" r="-7143"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4B1A46-5D59-F0F9-69C0-EAD52AAE36FD}"/>
                        </a:ext>
                      </a:extLst>
                    </p:cNvPr>
                    <p:cNvSpPr txBox="1"/>
                    <p:nvPr/>
                  </p:nvSpPr>
                  <p:spPr>
                    <a:xfrm>
                      <a:off x="6872251"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xmlns="">
                <p:sp>
                  <p:nvSpPr>
                    <p:cNvPr id="14" name="TextBox 13">
                      <a:extLst>
                        <a:ext uri="{FF2B5EF4-FFF2-40B4-BE49-F238E27FC236}">
                          <a16:creationId xmlns:a16="http://schemas.microsoft.com/office/drawing/2014/main" id="{AF4B1A46-5D59-F0F9-69C0-EAD52AAE36FD}"/>
                        </a:ext>
                      </a:extLst>
                    </p:cNvPr>
                    <p:cNvSpPr txBox="1">
                      <a:spLocks noRot="1" noChangeAspect="1" noMove="1" noResize="1" noEditPoints="1" noAdjustHandles="1" noChangeArrowheads="1" noChangeShapeType="1" noTextEdit="1"/>
                    </p:cNvSpPr>
                    <p:nvPr/>
                  </p:nvSpPr>
                  <p:spPr>
                    <a:xfrm>
                      <a:off x="6872251" y="2996560"/>
                      <a:ext cx="238847" cy="369332"/>
                    </a:xfrm>
                    <a:prstGeom prst="rect">
                      <a:avLst/>
                    </a:prstGeom>
                    <a:blipFill>
                      <a:blip r:embed="rId6"/>
                      <a:stretch>
                        <a:fillRect l="-23810" r="-23810"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6D8997B-4D10-1C01-3651-3AF81C9D91BB}"/>
                        </a:ext>
                      </a:extLst>
                    </p:cNvPr>
                    <p:cNvSpPr txBox="1"/>
                    <p:nvPr/>
                  </p:nvSpPr>
                  <p:spPr>
                    <a:xfrm>
                      <a:off x="7435971" y="2581235"/>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xmlns="">
                <p:sp>
                  <p:nvSpPr>
                    <p:cNvPr id="15" name="TextBox 14">
                      <a:extLst>
                        <a:ext uri="{FF2B5EF4-FFF2-40B4-BE49-F238E27FC236}">
                          <a16:creationId xmlns:a16="http://schemas.microsoft.com/office/drawing/2014/main" id="{26D8997B-4D10-1C01-3651-3AF81C9D91BB}"/>
                        </a:ext>
                      </a:extLst>
                    </p:cNvPr>
                    <p:cNvSpPr txBox="1">
                      <a:spLocks noRot="1" noChangeAspect="1" noMove="1" noResize="1" noEditPoints="1" noAdjustHandles="1" noChangeArrowheads="1" noChangeShapeType="1" noTextEdit="1"/>
                    </p:cNvSpPr>
                    <p:nvPr/>
                  </p:nvSpPr>
                  <p:spPr>
                    <a:xfrm>
                      <a:off x="7435971" y="2581235"/>
                      <a:ext cx="238847" cy="369332"/>
                    </a:xfrm>
                    <a:prstGeom prst="rect">
                      <a:avLst/>
                    </a:prstGeom>
                    <a:blipFill>
                      <a:blip r:embed="rId7"/>
                      <a:stretch>
                        <a:fillRect l="-30000" r="-250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E758339-7BA2-C3B1-7AC1-05E627894CE1}"/>
                        </a:ext>
                      </a:extLst>
                    </p:cNvPr>
                    <p:cNvSpPr txBox="1"/>
                    <p:nvPr/>
                  </p:nvSpPr>
                  <p:spPr>
                    <a:xfrm>
                      <a:off x="7757766" y="2399833"/>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xmlns="">
                <p:sp>
                  <p:nvSpPr>
                    <p:cNvPr id="16" name="TextBox 15">
                      <a:extLst>
                        <a:ext uri="{FF2B5EF4-FFF2-40B4-BE49-F238E27FC236}">
                          <a16:creationId xmlns:a16="http://schemas.microsoft.com/office/drawing/2014/main" id="{BE758339-7BA2-C3B1-7AC1-05E627894CE1}"/>
                        </a:ext>
                      </a:extLst>
                    </p:cNvPr>
                    <p:cNvSpPr txBox="1">
                      <a:spLocks noRot="1" noChangeAspect="1" noMove="1" noResize="1" noEditPoints="1" noAdjustHandles="1" noChangeArrowheads="1" noChangeShapeType="1" noTextEdit="1"/>
                    </p:cNvSpPr>
                    <p:nvPr/>
                  </p:nvSpPr>
                  <p:spPr>
                    <a:xfrm>
                      <a:off x="7757766" y="2399833"/>
                      <a:ext cx="238847" cy="369332"/>
                    </a:xfrm>
                    <a:prstGeom prst="rect">
                      <a:avLst/>
                    </a:prstGeom>
                    <a:blipFill>
                      <a:blip r:embed="rId8"/>
                      <a:stretch>
                        <a:fillRect l="-31579" r="-31579" b="-6452"/>
                      </a:stretch>
                    </a:blipFill>
                  </p:spPr>
                  <p:txBody>
                    <a:bodyPr/>
                    <a:lstStyle/>
                    <a:p>
                      <a:r>
                        <a:rPr lang="en-US">
                          <a:noFill/>
                        </a:rPr>
                        <a:t> </a:t>
                      </a:r>
                    </a:p>
                  </p:txBody>
                </p:sp>
              </mc:Fallback>
            </mc:AlternateContent>
          </p:grpSp>
        </p:grpSp>
      </p:grpSp>
    </p:spTree>
    <p:extLst>
      <p:ext uri="{BB962C8B-B14F-4D97-AF65-F5344CB8AC3E}">
        <p14:creationId xmlns:p14="http://schemas.microsoft.com/office/powerpoint/2010/main" val="17133298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Group 210">
            <a:extLst>
              <a:ext uri="{FF2B5EF4-FFF2-40B4-BE49-F238E27FC236}">
                <a16:creationId xmlns:a16="http://schemas.microsoft.com/office/drawing/2014/main" id="{A2250A47-1015-6F96-984E-027E7F59709D}"/>
              </a:ext>
            </a:extLst>
          </p:cNvPr>
          <p:cNvGrpSpPr/>
          <p:nvPr/>
        </p:nvGrpSpPr>
        <p:grpSpPr>
          <a:xfrm>
            <a:off x="548368" y="416611"/>
            <a:ext cx="4613533" cy="4767364"/>
            <a:chOff x="548368" y="416611"/>
            <a:chExt cx="4613533" cy="4767364"/>
          </a:xfrm>
        </p:grpSpPr>
        <p:sp>
          <p:nvSpPr>
            <p:cNvPr id="212" name="Rectangle 211">
              <a:extLst>
                <a:ext uri="{FF2B5EF4-FFF2-40B4-BE49-F238E27FC236}">
                  <a16:creationId xmlns:a16="http://schemas.microsoft.com/office/drawing/2014/main" id="{A3F369A9-4996-8C83-3C1E-2D5541C3629D}"/>
                </a:ext>
              </a:extLst>
            </p:cNvPr>
            <p:cNvSpPr>
              <a:spLocks noChangeAspect="1"/>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ectangle 212">
              <a:extLst>
                <a:ext uri="{FF2B5EF4-FFF2-40B4-BE49-F238E27FC236}">
                  <a16:creationId xmlns:a16="http://schemas.microsoft.com/office/drawing/2014/main" id="{901D0B15-EF23-F862-E7EC-DBCB9F821C2C}"/>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5E3D1CF-49B9-7527-73DE-6694D7F6CFF5}"/>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90537BE2-5569-28B9-6BCF-8AD6B8D39242}"/>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5D5CF9FF-0B43-12FA-1884-4B779FD29DCF}"/>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4CFA029D-2943-262D-9569-E2F8D34D2ECE}"/>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CF4FC61-A583-23CE-F75C-070965B1E259}"/>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758B262E-93A4-F53F-C107-5F9F71E13B9D}"/>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F4B2C41D-76FE-4B57-2A25-07EA8DCCD2F3}"/>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733F14DE-216A-3969-A0E3-C5B52690E0A4}"/>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2B1E0469-95CA-E8CF-4931-EB2C797B68F8}"/>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28670C56-AD06-0C14-4D24-20AB6C7E9EBD}"/>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CFF4669-84E5-C897-A225-A232CB4F504B}"/>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a:extLst>
                <a:ext uri="{FF2B5EF4-FFF2-40B4-BE49-F238E27FC236}">
                  <a16:creationId xmlns:a16="http://schemas.microsoft.com/office/drawing/2014/main" id="{C36185B2-1CBC-F21C-4AD2-7B58085EBED9}"/>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DEF54B30-DE66-EC47-CEEE-D40BBB55E7A2}"/>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id="{CEB2E4BF-0D57-9C93-3186-15875323491B}"/>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93EA53B1-8826-DFE6-39EC-5D0F64E6A3D7}"/>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Oval 228">
              <a:extLst>
                <a:ext uri="{FF2B5EF4-FFF2-40B4-BE49-F238E27FC236}">
                  <a16:creationId xmlns:a16="http://schemas.microsoft.com/office/drawing/2014/main" id="{27E88338-80BF-D761-0390-069DE8928F54}"/>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B99086B-2EDC-FE14-01A0-A95524EC454B}"/>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230">
              <a:extLst>
                <a:ext uri="{FF2B5EF4-FFF2-40B4-BE49-F238E27FC236}">
                  <a16:creationId xmlns:a16="http://schemas.microsoft.com/office/drawing/2014/main" id="{BF003F7D-CAC2-B249-CF00-D40C2FC2C3C1}"/>
                </a:ext>
              </a:extLst>
            </p:cNvPr>
            <p:cNvGrpSpPr/>
            <p:nvPr/>
          </p:nvGrpSpPr>
          <p:grpSpPr>
            <a:xfrm>
              <a:off x="1303466" y="1331239"/>
              <a:ext cx="2967723" cy="2952100"/>
              <a:chOff x="1303466" y="1331239"/>
              <a:chExt cx="2967723" cy="2952100"/>
            </a:xfrm>
          </p:grpSpPr>
          <p:cxnSp>
            <p:nvCxnSpPr>
              <p:cNvPr id="236" name="Straight Arrow Connector 235">
                <a:extLst>
                  <a:ext uri="{FF2B5EF4-FFF2-40B4-BE49-F238E27FC236}">
                    <a16:creationId xmlns:a16="http://schemas.microsoft.com/office/drawing/2014/main" id="{DED6C95E-E99A-9D7D-A4DB-31E03FD2E2E7}"/>
                  </a:ext>
                </a:extLst>
              </p:cNvPr>
              <p:cNvCxnSpPr>
                <a:cxnSpLocks/>
                <a:stCxn id="228" idx="0"/>
              </p:cNvCxnSpPr>
              <p:nvPr/>
            </p:nvCxnSpPr>
            <p:spPr>
              <a:xfrm flipV="1">
                <a:off x="2783823" y="2115475"/>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720F60DC-EE3B-8056-2FE2-A85EFD561BCC}"/>
                  </a:ext>
                </a:extLst>
              </p:cNvPr>
              <p:cNvCxnSpPr>
                <a:cxnSpLocks/>
                <a:stCxn id="228" idx="6"/>
              </p:cNvCxnSpPr>
              <p:nvPr/>
            </p:nvCxnSpPr>
            <p:spPr>
              <a:xfrm>
                <a:off x="3301528" y="2792092"/>
                <a:ext cx="158188" cy="289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D3305E8A-E021-90ED-2C76-A1B6235807B7}"/>
                  </a:ext>
                </a:extLst>
              </p:cNvPr>
              <p:cNvCxnSpPr>
                <a:cxnSpLocks/>
                <a:stCxn id="228" idx="4"/>
              </p:cNvCxnSpPr>
              <p:nvPr/>
            </p:nvCxnSpPr>
            <p:spPr>
              <a:xfrm>
                <a:off x="2783823" y="3309797"/>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BB04BB0A-419C-735C-267B-BE3679F7DF03}"/>
                  </a:ext>
                </a:extLst>
              </p:cNvPr>
              <p:cNvCxnSpPr>
                <a:cxnSpLocks/>
                <a:stCxn id="228" idx="2"/>
              </p:cNvCxnSpPr>
              <p:nvPr/>
            </p:nvCxnSpPr>
            <p:spPr>
              <a:xfrm flipH="1">
                <a:off x="2104241" y="2792092"/>
                <a:ext cx="161876"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069C966D-E84D-BDDC-CB2F-2FA2C1164A4F}"/>
                  </a:ext>
                </a:extLst>
              </p:cNvPr>
              <p:cNvCxnSpPr>
                <a:cxnSpLocks noChangeAspect="1"/>
                <a:stCxn id="228" idx="5"/>
              </p:cNvCxnSpPr>
              <p:nvPr/>
            </p:nvCxnSpPr>
            <p:spPr>
              <a:xfrm>
                <a:off x="3149896" y="3158164"/>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CB6CE499-0FA4-316F-F57E-C57638206105}"/>
                  </a:ext>
                </a:extLst>
              </p:cNvPr>
              <p:cNvCxnSpPr>
                <a:cxnSpLocks/>
              </p:cNvCxnSpPr>
              <p:nvPr/>
            </p:nvCxnSpPr>
            <p:spPr>
              <a:xfrm flipH="1">
                <a:off x="2285357" y="3150028"/>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844A2EBF-32E1-2DFF-1F38-396611A17C08}"/>
                  </a:ext>
                </a:extLst>
              </p:cNvPr>
              <p:cNvCxnSpPr>
                <a:cxnSpLocks/>
              </p:cNvCxnSpPr>
              <p:nvPr/>
            </p:nvCxnSpPr>
            <p:spPr>
              <a:xfrm flipH="1" flipV="1">
                <a:off x="2285357" y="2328335"/>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BB06FE9-7632-5725-3EA9-12E937B984D3}"/>
                  </a:ext>
                </a:extLst>
              </p:cNvPr>
              <p:cNvCxnSpPr>
                <a:cxnSpLocks/>
                <a:stCxn id="228" idx="7"/>
              </p:cNvCxnSpPr>
              <p:nvPr/>
            </p:nvCxnSpPr>
            <p:spPr>
              <a:xfrm flipV="1">
                <a:off x="3149896" y="2337590"/>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8BDFAF30-CCE4-2317-F8FF-18CED8973C61}"/>
                  </a:ext>
                </a:extLst>
              </p:cNvPr>
              <p:cNvCxnSpPr>
                <a:cxnSpLocks/>
              </p:cNvCxnSpPr>
              <p:nvPr/>
            </p:nvCxnSpPr>
            <p:spPr>
              <a:xfrm>
                <a:off x="3923175" y="2790761"/>
                <a:ext cx="348014"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01B37A43-2289-B31E-D7EF-521FEEE6A518}"/>
                  </a:ext>
                </a:extLst>
              </p:cNvPr>
              <p:cNvCxnSpPr>
                <a:cxnSpLocks noChangeAspect="1"/>
                <a:stCxn id="230" idx="4"/>
              </p:cNvCxnSpPr>
              <p:nvPr/>
            </p:nvCxnSpPr>
            <p:spPr>
              <a:xfrm flipH="1">
                <a:off x="2783823" y="3932183"/>
                <a:ext cx="6211" cy="35115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8EE0E293-9262-3F37-BED3-5B1A6FB01BF7}"/>
                  </a:ext>
                </a:extLst>
              </p:cNvPr>
              <p:cNvCxnSpPr>
                <a:cxnSpLocks noChangeAspect="1"/>
              </p:cNvCxnSpPr>
              <p:nvPr/>
            </p:nvCxnSpPr>
            <p:spPr>
              <a:xfrm flipH="1">
                <a:off x="1303466" y="2796353"/>
                <a:ext cx="355923" cy="147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D920A6BA-8FE2-0414-BBBB-E76A8378895C}"/>
                  </a:ext>
                </a:extLst>
              </p:cNvPr>
              <p:cNvCxnSpPr>
                <a:cxnSpLocks/>
                <a:stCxn id="230" idx="3"/>
              </p:cNvCxnSpPr>
              <p:nvPr/>
            </p:nvCxnSpPr>
            <p:spPr>
              <a:xfrm flipH="1">
                <a:off x="1733981" y="3603645"/>
                <a:ext cx="262893" cy="253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FF30CBE-1ABE-AD63-C82A-867272632721}"/>
                  </a:ext>
                </a:extLst>
              </p:cNvPr>
              <p:cNvCxnSpPr>
                <a:cxnSpLocks noChangeAspect="1"/>
                <a:stCxn id="230" idx="1"/>
              </p:cNvCxnSpPr>
              <p:nvPr/>
            </p:nvCxnSpPr>
            <p:spPr>
              <a:xfrm flipH="1" flipV="1">
                <a:off x="1761673" y="1761248"/>
                <a:ext cx="235202" cy="25607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E7565EF1-37AB-5A34-281F-DE6940FEB63E}"/>
                  </a:ext>
                </a:extLst>
              </p:cNvPr>
              <p:cNvCxnSpPr>
                <a:cxnSpLocks noChangeAspect="1"/>
              </p:cNvCxnSpPr>
              <p:nvPr/>
            </p:nvCxnSpPr>
            <p:spPr>
              <a:xfrm flipV="1">
                <a:off x="3562570" y="1759170"/>
                <a:ext cx="236136"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8F4F5C2F-D823-9CB1-4730-BB66992CCB43}"/>
                  </a:ext>
                </a:extLst>
              </p:cNvPr>
              <p:cNvCxnSpPr>
                <a:cxnSpLocks noChangeAspect="1"/>
              </p:cNvCxnSpPr>
              <p:nvPr/>
            </p:nvCxnSpPr>
            <p:spPr>
              <a:xfrm rot="1320000" flipV="1">
                <a:off x="3199370" y="1767449"/>
                <a:ext cx="0" cy="2383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23A6E068-A502-1EA1-E92C-C94BB0FB5F44}"/>
                  </a:ext>
                </a:extLst>
              </p:cNvPr>
              <p:cNvCxnSpPr>
                <a:cxnSpLocks noChangeAspect="1"/>
              </p:cNvCxnSpPr>
              <p:nvPr/>
            </p:nvCxnSpPr>
            <p:spPr>
              <a:xfrm>
                <a:off x="3562570" y="3187557"/>
                <a:ext cx="221301" cy="926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B7353B-1D7A-622F-1170-2ADB8586A54D}"/>
                  </a:ext>
                </a:extLst>
              </p:cNvPr>
              <p:cNvCxnSpPr>
                <a:cxnSpLocks noChangeAspect="1"/>
              </p:cNvCxnSpPr>
              <p:nvPr/>
            </p:nvCxnSpPr>
            <p:spPr>
              <a:xfrm flipH="1">
                <a:off x="2341005" y="3605726"/>
                <a:ext cx="87697" cy="2170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58B4053C-7CBF-38BA-3677-8817338C002C}"/>
                  </a:ext>
                </a:extLst>
              </p:cNvPr>
              <p:cNvCxnSpPr>
                <a:cxnSpLocks noChangeAspect="1"/>
              </p:cNvCxnSpPr>
              <p:nvPr/>
            </p:nvCxnSpPr>
            <p:spPr>
              <a:xfrm rot="1320000" flipH="1">
                <a:off x="1738048" y="2437364"/>
                <a:ext cx="237282" cy="9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570887C1-FB02-0940-51A7-9CC660682B67}"/>
                  </a:ext>
                </a:extLst>
              </p:cNvPr>
              <p:cNvCxnSpPr>
                <a:cxnSpLocks noChangeAspect="1"/>
              </p:cNvCxnSpPr>
              <p:nvPr/>
            </p:nvCxnSpPr>
            <p:spPr>
              <a:xfrm>
                <a:off x="3169353" y="3562155"/>
                <a:ext cx="91782" cy="216225"/>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8DCBDF99-3021-E278-902F-8DF7B0DFBDC8}"/>
                  </a:ext>
                </a:extLst>
              </p:cNvPr>
              <p:cNvCxnSpPr>
                <a:cxnSpLocks noChangeAspect="1"/>
              </p:cNvCxnSpPr>
              <p:nvPr/>
            </p:nvCxnSpPr>
            <p:spPr>
              <a:xfrm flipH="1">
                <a:off x="1756180" y="3153537"/>
                <a:ext cx="216225" cy="9178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21553E5-8B54-45C1-B90B-316EE8219573}"/>
                  </a:ext>
                </a:extLst>
              </p:cNvPr>
              <p:cNvCxnSpPr>
                <a:cxnSpLocks noChangeAspect="1"/>
              </p:cNvCxnSpPr>
              <p:nvPr/>
            </p:nvCxnSpPr>
            <p:spPr>
              <a:xfrm flipH="1" flipV="1">
                <a:off x="2350612" y="1777672"/>
                <a:ext cx="91833" cy="21609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6CFAF1D7-E7C9-5A62-38E1-019E42DE414F}"/>
                  </a:ext>
                </a:extLst>
              </p:cNvPr>
              <p:cNvCxnSpPr>
                <a:cxnSpLocks noChangeAspect="1"/>
              </p:cNvCxnSpPr>
              <p:nvPr/>
            </p:nvCxnSpPr>
            <p:spPr>
              <a:xfrm rot="1320000" flipV="1">
                <a:off x="3637254" y="2365272"/>
                <a:ext cx="166098" cy="16609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2C127F8-6209-6A25-4874-238C4DAD6E28}"/>
                  </a:ext>
                </a:extLst>
              </p:cNvPr>
              <p:cNvCxnSpPr>
                <a:cxnSpLocks noChangeAspect="1"/>
              </p:cNvCxnSpPr>
              <p:nvPr/>
            </p:nvCxnSpPr>
            <p:spPr>
              <a:xfrm flipV="1">
                <a:off x="2790034" y="1331239"/>
                <a:ext cx="0" cy="35755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E562DB2-F4E1-6329-CAB3-5F412901704A}"/>
                  </a:ext>
                </a:extLst>
              </p:cNvPr>
              <p:cNvCxnSpPr>
                <a:cxnSpLocks/>
                <a:stCxn id="230" idx="5"/>
              </p:cNvCxnSpPr>
              <p:nvPr/>
            </p:nvCxnSpPr>
            <p:spPr>
              <a:xfrm>
                <a:off x="3583193" y="3603645"/>
                <a:ext cx="237282"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232" name="Rectangle 231">
              <a:extLst>
                <a:ext uri="{FF2B5EF4-FFF2-40B4-BE49-F238E27FC236}">
                  <a16:creationId xmlns:a16="http://schemas.microsoft.com/office/drawing/2014/main" id="{35942B36-9D70-0338-A5E9-2D0121C88D9B}"/>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5E2E68F3-5E32-9B0B-FB01-5BC0B0A45082}"/>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2983A70D-8E71-F2D6-C4BB-EA78F5427B11}"/>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4B6CA1A6-E438-DED5-10A6-DA25476F49E6}"/>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F717B6DF-53FF-FC6C-5B1C-0DB3033061B7}"/>
              </a:ext>
            </a:extLst>
          </p:cNvPr>
          <p:cNvGrpSpPr/>
          <p:nvPr/>
        </p:nvGrpSpPr>
        <p:grpSpPr>
          <a:xfrm>
            <a:off x="5327114" y="513257"/>
            <a:ext cx="4613533" cy="4767364"/>
            <a:chOff x="5327114" y="513257"/>
            <a:chExt cx="4613533" cy="4767364"/>
          </a:xfrm>
        </p:grpSpPr>
        <p:grpSp>
          <p:nvGrpSpPr>
            <p:cNvPr id="111" name="Group 110">
              <a:extLst>
                <a:ext uri="{FF2B5EF4-FFF2-40B4-BE49-F238E27FC236}">
                  <a16:creationId xmlns:a16="http://schemas.microsoft.com/office/drawing/2014/main" id="{35BF2B51-F198-3AF2-7181-9AA7FC36D6AC}"/>
                </a:ext>
              </a:extLst>
            </p:cNvPr>
            <p:cNvGrpSpPr>
              <a:grpSpLocks noChangeAspect="1"/>
            </p:cNvGrpSpPr>
            <p:nvPr/>
          </p:nvGrpSpPr>
          <p:grpSpPr>
            <a:xfrm>
              <a:off x="5327114" y="513257"/>
              <a:ext cx="4613533" cy="4767364"/>
              <a:chOff x="548368" y="416611"/>
              <a:chExt cx="4613533" cy="4767364"/>
            </a:xfrm>
          </p:grpSpPr>
          <p:sp>
            <p:nvSpPr>
              <p:cNvPr id="137" name="Rectangle 136">
                <a:extLst>
                  <a:ext uri="{FF2B5EF4-FFF2-40B4-BE49-F238E27FC236}">
                    <a16:creationId xmlns:a16="http://schemas.microsoft.com/office/drawing/2014/main" id="{9CCF0CC5-07D8-ACEA-1EA4-4BF85BBEF40A}"/>
                  </a:ext>
                </a:extLst>
              </p:cNvPr>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E8A6FD59-F02F-C121-71BB-6AA7E9CFD3F4}"/>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3754EA7-11C4-FC2C-F7AF-943B9B7B60B4}"/>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CB0026EE-0BDF-4288-93D1-D04FA94AE186}"/>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E826935-031B-1E37-31DD-822EC71444A1}"/>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FD761DFA-C63B-D776-A543-E07C6E5D63E5}"/>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3642C567-7B43-C32C-36E2-AE5A7D24E5F7}"/>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A83A272E-DC1D-51AF-E9DB-FC503F4148E3}"/>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32027CA4-E174-0F26-6829-02B546A9DD8B}"/>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1DAA5891-0674-27D7-1476-92CFC2002D48}"/>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CCBFF22F-CF4D-F933-FF15-8D6D866EDC69}"/>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7702BA17-9505-F309-5E3B-5E2697C5453B}"/>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B00233E-23D6-6A74-AF4A-4CE02CEF1F01}"/>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4743D724-D48F-914D-EA51-5990263FDEEA}"/>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B9543C2B-40B8-9327-7E0B-585AADD2E09B}"/>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202">
                <a:extLst>
                  <a:ext uri="{FF2B5EF4-FFF2-40B4-BE49-F238E27FC236}">
                    <a16:creationId xmlns:a16="http://schemas.microsoft.com/office/drawing/2014/main" id="{6FE3299B-F320-73CB-F415-F8EA18E86DA7}"/>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a:extLst>
                  <a:ext uri="{FF2B5EF4-FFF2-40B4-BE49-F238E27FC236}">
                    <a16:creationId xmlns:a16="http://schemas.microsoft.com/office/drawing/2014/main" id="{7CE7AA85-E401-9073-9BB2-DD06899D7055}"/>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7310C2F6-367B-583A-C94F-DD390876B13D}"/>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25186DA6-A4E7-F51B-1C50-06C3E3F0621F}"/>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2E9175EF-1568-6904-8B1B-18513E3FB40D}"/>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9389B782-2AC9-5D8F-7F93-D67787F337B9}"/>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7614957-EFF1-C883-6DEE-524F98AB117C}"/>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12AADDD-9D14-D717-9153-DAE4D81B2262}"/>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53B64AC7-1B70-73C0-3F0A-A5D0A96A02FC}"/>
                </a:ext>
              </a:extLst>
            </p:cNvPr>
            <p:cNvGrpSpPr/>
            <p:nvPr/>
          </p:nvGrpSpPr>
          <p:grpSpPr>
            <a:xfrm>
              <a:off x="6444436" y="1783809"/>
              <a:ext cx="2246041" cy="2244806"/>
              <a:chOff x="6451189" y="1778203"/>
              <a:chExt cx="2246041" cy="2244806"/>
            </a:xfrm>
          </p:grpSpPr>
          <p:cxnSp>
            <p:nvCxnSpPr>
              <p:cNvPr id="113" name="Straight Arrow Connector 112">
                <a:extLst>
                  <a:ext uri="{FF2B5EF4-FFF2-40B4-BE49-F238E27FC236}">
                    <a16:creationId xmlns:a16="http://schemas.microsoft.com/office/drawing/2014/main" id="{2C4CDD30-C311-3E95-9294-FD46184590CA}"/>
                  </a:ext>
                </a:extLst>
              </p:cNvPr>
              <p:cNvCxnSpPr>
                <a:cxnSpLocks/>
              </p:cNvCxnSpPr>
              <p:nvPr/>
            </p:nvCxnSpPr>
            <p:spPr>
              <a:xfrm rot="5400000" flipV="1">
                <a:off x="7625855" y="2287356"/>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5E1A1DE-A36B-1BDB-F38A-064D21368C2E}"/>
                  </a:ext>
                </a:extLst>
              </p:cNvPr>
              <p:cNvCxnSpPr>
                <a:cxnSpLocks/>
              </p:cNvCxnSpPr>
              <p:nvPr/>
            </p:nvCxnSpPr>
            <p:spPr>
              <a:xfrm rot="5400000">
                <a:off x="8004753" y="2904720"/>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38F1AA9-D698-5842-C666-B69C5A1EA98B}"/>
                  </a:ext>
                </a:extLst>
              </p:cNvPr>
              <p:cNvCxnSpPr>
                <a:cxnSpLocks/>
              </p:cNvCxnSpPr>
              <p:nvPr/>
            </p:nvCxnSpPr>
            <p:spPr>
              <a:xfrm rot="5400000">
                <a:off x="7557110" y="3317992"/>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9BF74C63-C255-8DC0-02E8-C6EDA895AD1F}"/>
                  </a:ext>
                </a:extLst>
              </p:cNvPr>
              <p:cNvCxnSpPr>
                <a:cxnSpLocks/>
              </p:cNvCxnSpPr>
              <p:nvPr/>
            </p:nvCxnSpPr>
            <p:spPr>
              <a:xfrm rot="5400000" flipH="1">
                <a:off x="6973333" y="2866868"/>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E20C97C-7BEE-6577-9432-71AE63A8A56B}"/>
                  </a:ext>
                </a:extLst>
              </p:cNvPr>
              <p:cNvCxnSpPr>
                <a:cxnSpLocks noChangeAspect="1"/>
              </p:cNvCxnSpPr>
              <p:nvPr/>
            </p:nvCxnSpPr>
            <p:spPr>
              <a:xfrm rot="5400000">
                <a:off x="7875130" y="3195432"/>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56E9748-EC1A-44C1-EA81-EF839AA40A6F}"/>
                  </a:ext>
                </a:extLst>
              </p:cNvPr>
              <p:cNvCxnSpPr>
                <a:cxnSpLocks/>
              </p:cNvCxnSpPr>
              <p:nvPr/>
            </p:nvCxnSpPr>
            <p:spPr>
              <a:xfrm rot="5400000" flipH="1">
                <a:off x="7142023" y="31853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C52725F-DCAB-60AA-FF4C-07ED2B1C3937}"/>
                  </a:ext>
                </a:extLst>
              </p:cNvPr>
              <p:cNvCxnSpPr>
                <a:cxnSpLocks/>
              </p:cNvCxnSpPr>
              <p:nvPr/>
            </p:nvCxnSpPr>
            <p:spPr>
              <a:xfrm rot="5400000" flipH="1" flipV="1">
                <a:off x="7171912" y="2443696"/>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D798FE-698B-7796-568C-C48D2680D9E5}"/>
                  </a:ext>
                </a:extLst>
              </p:cNvPr>
              <p:cNvCxnSpPr>
                <a:cxnSpLocks/>
              </p:cNvCxnSpPr>
              <p:nvPr/>
            </p:nvCxnSpPr>
            <p:spPr>
              <a:xfrm rot="5400000" flipV="1">
                <a:off x="7922114" y="2505424"/>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D2ABDC2-F914-0F6D-8CAD-220AB776ED4E}"/>
                  </a:ext>
                </a:extLst>
              </p:cNvPr>
              <p:cNvCxnSpPr>
                <a:cxnSpLocks/>
              </p:cNvCxnSpPr>
              <p:nvPr/>
            </p:nvCxnSpPr>
            <p:spPr>
              <a:xfrm>
                <a:off x="8697230" y="2860242"/>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0D1BCE6C-9C9E-2A0D-7615-248841523DC6}"/>
                  </a:ext>
                </a:extLst>
              </p:cNvPr>
              <p:cNvCxnSpPr>
                <a:cxnSpLocks/>
              </p:cNvCxnSpPr>
              <p:nvPr/>
            </p:nvCxnSpPr>
            <p:spPr>
              <a:xfrm flipH="1" flipV="1">
                <a:off x="7293887" y="4013656"/>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1C0F631-3607-64D3-FC26-00D3271D6539}"/>
                  </a:ext>
                </a:extLst>
              </p:cNvPr>
              <p:cNvCxnSpPr>
                <a:cxnSpLocks noChangeAspect="1"/>
              </p:cNvCxnSpPr>
              <p:nvPr/>
            </p:nvCxnSpPr>
            <p:spPr>
              <a:xfrm flipH="1" flipV="1">
                <a:off x="6451189" y="2548658"/>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6ED80B1-568A-BBE3-CB28-7574346615FC}"/>
                  </a:ext>
                </a:extLst>
              </p:cNvPr>
              <p:cNvCxnSpPr>
                <a:cxnSpLocks/>
              </p:cNvCxnSpPr>
              <p:nvPr/>
            </p:nvCxnSpPr>
            <p:spPr>
              <a:xfrm flipH="1">
                <a:off x="8122773" y="3694992"/>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77A1B4C-57D0-ADB3-D342-64AAD5878E4C}"/>
                  </a:ext>
                </a:extLst>
              </p:cNvPr>
              <p:cNvCxnSpPr>
                <a:cxnSpLocks/>
              </p:cNvCxnSpPr>
              <p:nvPr/>
            </p:nvCxnSpPr>
            <p:spPr>
              <a:xfrm flipH="1" flipV="1">
                <a:off x="6558837" y="3463102"/>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932429-2666-4F48-B166-18FC811E9930}"/>
                  </a:ext>
                </a:extLst>
              </p:cNvPr>
              <p:cNvCxnSpPr>
                <a:cxnSpLocks noChangeAspect="1"/>
              </p:cNvCxnSpPr>
              <p:nvPr/>
            </p:nvCxnSpPr>
            <p:spPr>
              <a:xfrm flipV="1">
                <a:off x="6770582" y="1889422"/>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70BC422-C45E-6A88-5188-5C082C59AD68}"/>
                  </a:ext>
                </a:extLst>
              </p:cNvPr>
              <p:cNvCxnSpPr>
                <a:cxnSpLocks/>
              </p:cNvCxnSpPr>
              <p:nvPr/>
            </p:nvCxnSpPr>
            <p:spPr>
              <a:xfrm>
                <a:off x="8357980" y="2091111"/>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F55ADE4-4820-8117-9888-D6F074BBA905}"/>
                  </a:ext>
                </a:extLst>
              </p:cNvPr>
              <p:cNvCxnSpPr>
                <a:cxnSpLocks/>
              </p:cNvCxnSpPr>
              <p:nvPr/>
            </p:nvCxnSpPr>
            <p:spPr>
              <a:xfrm rot="6720000" flipV="1">
                <a:off x="7924785" y="1980885"/>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E877F04-7C9D-42A6-4AED-CAAD4D8BBC00}"/>
                  </a:ext>
                </a:extLst>
              </p:cNvPr>
              <p:cNvCxnSpPr>
                <a:cxnSpLocks/>
              </p:cNvCxnSpPr>
              <p:nvPr/>
            </p:nvCxnSpPr>
            <p:spPr>
              <a:xfrm rot="5400000">
                <a:off x="8217741" y="3264928"/>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2F68374-54D2-6AC4-EE9F-C949C7F17DC7}"/>
                  </a:ext>
                </a:extLst>
              </p:cNvPr>
              <p:cNvCxnSpPr>
                <a:cxnSpLocks/>
              </p:cNvCxnSpPr>
              <p:nvPr/>
            </p:nvCxnSpPr>
            <p:spPr>
              <a:xfrm rot="5400000" flipH="1">
                <a:off x="7117333" y="3543174"/>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AF9C7B1-6A96-0699-E7F8-9A6279B58FFB}"/>
                  </a:ext>
                </a:extLst>
              </p:cNvPr>
              <p:cNvCxnSpPr>
                <a:cxnSpLocks/>
              </p:cNvCxnSpPr>
              <p:nvPr/>
            </p:nvCxnSpPr>
            <p:spPr>
              <a:xfrm rot="6720000" flipH="1">
                <a:off x="6662815" y="2531791"/>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B7DBB5F-3C49-2F23-E86F-12E047A693A3}"/>
                  </a:ext>
                </a:extLst>
              </p:cNvPr>
              <p:cNvCxnSpPr>
                <a:cxnSpLocks/>
              </p:cNvCxnSpPr>
              <p:nvPr/>
            </p:nvCxnSpPr>
            <p:spPr>
              <a:xfrm rot="5400000">
                <a:off x="7846677" y="3571592"/>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A29FF41-96A2-D1DF-D8EC-435B3CAF8D87}"/>
                  </a:ext>
                </a:extLst>
              </p:cNvPr>
              <p:cNvCxnSpPr>
                <a:cxnSpLocks/>
              </p:cNvCxnSpPr>
              <p:nvPr/>
            </p:nvCxnSpPr>
            <p:spPr>
              <a:xfrm rot="5400000" flipH="1">
                <a:off x="6667936" y="3170332"/>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8EF4590-5786-23FC-B873-DC314F242881}"/>
                  </a:ext>
                </a:extLst>
              </p:cNvPr>
              <p:cNvCxnSpPr>
                <a:cxnSpLocks/>
              </p:cNvCxnSpPr>
              <p:nvPr/>
            </p:nvCxnSpPr>
            <p:spPr>
              <a:xfrm rot="5400000" flipH="1" flipV="1">
                <a:off x="7177417" y="1988785"/>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C20C28D-38C9-CCB4-9260-0228EEF7DBE0}"/>
                  </a:ext>
                </a:extLst>
              </p:cNvPr>
              <p:cNvCxnSpPr>
                <a:cxnSpLocks/>
              </p:cNvCxnSpPr>
              <p:nvPr/>
            </p:nvCxnSpPr>
            <p:spPr>
              <a:xfrm rot="6720000" flipV="1">
                <a:off x="8281421" y="2474303"/>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9B17021-3C71-6DE4-B1E2-8955C90F6FB3}"/>
                  </a:ext>
                </a:extLst>
              </p:cNvPr>
              <p:cNvCxnSpPr>
                <a:cxnSpLocks noChangeAspect="1"/>
              </p:cNvCxnSpPr>
              <p:nvPr/>
            </p:nvCxnSpPr>
            <p:spPr>
              <a:xfrm>
                <a:off x="7544050" y="1778203"/>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B3476173-4ABA-A740-4443-7FCA3D77C65A}"/>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B5A47E6-9449-BCCA-9289-3B604515950F}"/>
              </a:ext>
            </a:extLst>
          </p:cNvPr>
          <p:cNvSpPr>
            <a:spLocks noGrp="1"/>
          </p:cNvSpPr>
          <p:nvPr>
            <p:ph type="sldNum" sz="quarter" idx="12"/>
          </p:nvPr>
        </p:nvSpPr>
        <p:spPr/>
        <p:txBody>
          <a:bodyPr/>
          <a:lstStyle/>
          <a:p>
            <a:fld id="{F47845EA-7733-40EE-B074-20032348B727}" type="slidenum">
              <a:rPr lang="en-US" smtClean="0"/>
              <a:t>41</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7B3257-FECD-A63D-40EC-2CDAEA5678E1}"/>
                  </a:ext>
                </a:extLst>
              </p:cNvPr>
              <p:cNvSpPr txBox="1"/>
              <p:nvPr/>
            </p:nvSpPr>
            <p:spPr>
              <a:xfrm>
                <a:off x="254192" y="0"/>
                <a:ext cx="11666809" cy="764184"/>
              </a:xfrm>
              <a:prstGeom prst="rect">
                <a:avLst/>
              </a:prstGeom>
              <a:noFill/>
            </p:spPr>
            <p:txBody>
              <a:bodyPr wrap="square" rtlCol="0">
                <a:spAutoFit/>
              </a:bodyPr>
              <a:lstStyle/>
              <a:p>
                <a:pPr algn="ctr"/>
                <a:r>
                  <a:rPr lang="en-US" sz="2800" dirty="0"/>
                  <a:t>The surface plot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7" name="TextBox 6">
                <a:extLst>
                  <a:ext uri="{FF2B5EF4-FFF2-40B4-BE49-F238E27FC236}">
                    <a16:creationId xmlns:a16="http://schemas.microsoft.com/office/drawing/2014/main" id="{B17B3257-FECD-A63D-40EC-2CDAEA5678E1}"/>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FC2452E-1268-0FB3-E8A7-8DDC97F3A613}"/>
                  </a:ext>
                </a:extLst>
              </p:cNvPr>
              <p:cNvSpPr/>
              <p:nvPr/>
            </p:nvSpPr>
            <p:spPr>
              <a:xfrm>
                <a:off x="68637" y="4680873"/>
                <a:ext cx="9395585" cy="749821"/>
              </a:xfrm>
              <a:prstGeom prst="rect">
                <a:avLst/>
              </a:prstGeom>
            </p:spPr>
            <p:txBody>
              <a:bodyPr wrap="none">
                <a:spAutoFit/>
              </a:bodyPr>
              <a:lstStyle/>
              <a:p>
                <a:r>
                  <a:rPr lang="en-US" sz="2400" b="0" dirty="0"/>
                  <a:t>Given: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𝑎𝑏</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𝑞𝑞</m:t>
                                  </m:r>
                                </m:sub>
                              </m:sSub>
                            </m:e>
                            <m:e>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𝑞𝑝</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𝑝𝑝</m:t>
                                  </m:r>
                                </m:sub>
                              </m:sSub>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
                      </m:e>
                    </m:d>
                  </m:oMath>
                </a14:m>
                <a:r>
                  <a:rPr lang="en-US" sz="2400" dirty="0"/>
                  <a:t>   we can write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𝑏</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𝑏𝑎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𝐻</m:t>
                    </m:r>
                  </m:oMath>
                </a14:m>
                <a:endParaRPr lang="en-US" sz="2400" dirty="0"/>
              </a:p>
            </p:txBody>
          </p:sp>
        </mc:Choice>
        <mc:Fallback xmlns="">
          <p:sp>
            <p:nvSpPr>
              <p:cNvPr id="9" name="Rectangle 8">
                <a:extLst>
                  <a:ext uri="{FF2B5EF4-FFF2-40B4-BE49-F238E27FC236}">
                    <a16:creationId xmlns:a16="http://schemas.microsoft.com/office/drawing/2014/main" id="{1FC2452E-1268-0FB3-E8A7-8DDC97F3A613}"/>
                  </a:ext>
                </a:extLst>
              </p:cNvPr>
              <p:cNvSpPr>
                <a:spLocks noRot="1" noChangeAspect="1" noMove="1" noResize="1" noEditPoints="1" noAdjustHandles="1" noChangeArrowheads="1" noChangeShapeType="1" noTextEdit="1"/>
              </p:cNvSpPr>
              <p:nvPr/>
            </p:nvSpPr>
            <p:spPr>
              <a:xfrm>
                <a:off x="68637" y="4680873"/>
                <a:ext cx="9395585" cy="749821"/>
              </a:xfrm>
              <a:prstGeom prst="rect">
                <a:avLst/>
              </a:prstGeom>
              <a:blipFill>
                <a:blip r:embed="rId4"/>
                <a:stretch>
                  <a:fillRect l="-945" b="-5000"/>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7D511BC9-0FE2-2B15-723E-8BB78E7C2535}"/>
              </a:ext>
            </a:extLst>
          </p:cNvPr>
          <p:cNvSpPr txBox="1"/>
          <p:nvPr/>
        </p:nvSpPr>
        <p:spPr>
          <a:xfrm>
            <a:off x="5374559" y="665565"/>
            <a:ext cx="4320540" cy="523220"/>
          </a:xfrm>
          <a:prstGeom prst="rect">
            <a:avLst/>
          </a:prstGeom>
          <a:noFill/>
        </p:spPr>
        <p:txBody>
          <a:bodyPr wrap="square" rtlCol="0">
            <a:spAutoFit/>
          </a:bodyPr>
          <a:lstStyle/>
          <a:p>
            <a:pPr algn="ctr"/>
            <a:r>
              <a:rPr lang="en-US" sz="2800" dirty="0"/>
              <a:t>The Displacement Field</a:t>
            </a:r>
          </a:p>
        </p:txBody>
      </p:sp>
      <p:sp>
        <p:nvSpPr>
          <p:cNvPr id="87" name="TextBox 86">
            <a:extLst>
              <a:ext uri="{FF2B5EF4-FFF2-40B4-BE49-F238E27FC236}">
                <a16:creationId xmlns:a16="http://schemas.microsoft.com/office/drawing/2014/main" id="{5286F84B-1394-E467-A124-C7416A28241D}"/>
              </a:ext>
            </a:extLst>
          </p:cNvPr>
          <p:cNvSpPr txBox="1"/>
          <p:nvPr/>
        </p:nvSpPr>
        <p:spPr>
          <a:xfrm>
            <a:off x="429804" y="639284"/>
            <a:ext cx="4320540" cy="523220"/>
          </a:xfrm>
          <a:prstGeom prst="rect">
            <a:avLst/>
          </a:prstGeom>
          <a:noFill/>
        </p:spPr>
        <p:txBody>
          <a:bodyPr wrap="square" rtlCol="0">
            <a:spAutoFit/>
          </a:bodyPr>
          <a:lstStyle/>
          <a:p>
            <a:pPr algn="ctr"/>
            <a:r>
              <a:rPr lang="en-US" sz="2800" dirty="0"/>
              <a:t>The Gradient</a:t>
            </a:r>
          </a:p>
        </p:txBody>
      </p:sp>
    </p:spTree>
    <p:extLst>
      <p:ext uri="{BB962C8B-B14F-4D97-AF65-F5344CB8AC3E}">
        <p14:creationId xmlns:p14="http://schemas.microsoft.com/office/powerpoint/2010/main" val="2828187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42</a:t>
            </a:fld>
            <a:endParaRPr lang="en-US"/>
          </a:p>
        </p:txBody>
      </p:sp>
      <p:grpSp>
        <p:nvGrpSpPr>
          <p:cNvPr id="4" name="Group 3">
            <a:extLst>
              <a:ext uri="{FF2B5EF4-FFF2-40B4-BE49-F238E27FC236}">
                <a16:creationId xmlns:a16="http://schemas.microsoft.com/office/drawing/2014/main" id="{B39044DA-5581-CFDD-8975-502D20515A49}"/>
              </a:ext>
            </a:extLst>
          </p:cNvPr>
          <p:cNvGrpSpPr>
            <a:grpSpLocks noChangeAspect="1"/>
          </p:cNvGrpSpPr>
          <p:nvPr/>
        </p:nvGrpSpPr>
        <p:grpSpPr>
          <a:xfrm>
            <a:off x="911586" y="772111"/>
            <a:ext cx="3110447" cy="3038352"/>
            <a:chOff x="389975" y="729317"/>
            <a:chExt cx="3789906" cy="3702061"/>
          </a:xfrm>
        </p:grpSpPr>
        <p:cxnSp>
          <p:nvCxnSpPr>
            <p:cNvPr id="188" name="Straight Connector 187">
              <a:extLst>
                <a:ext uri="{FF2B5EF4-FFF2-40B4-BE49-F238E27FC236}">
                  <a16:creationId xmlns:a16="http://schemas.microsoft.com/office/drawing/2014/main" id="{8D6826FF-966A-88AC-B377-78DAFB9EAC02}"/>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E0A823D-2E2E-DA42-AA7E-987F4BD1CE13}"/>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073801F-AD47-0CC3-FB0A-7C5A06421011}"/>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1" name="TextBox 190">
                  <a:extLst>
                    <a:ext uri="{FF2B5EF4-FFF2-40B4-BE49-F238E27FC236}">
                      <a16:creationId xmlns:a16="http://schemas.microsoft.com/office/drawing/2014/main" id="{2073801F-AD47-0CC3-FB0A-7C5A06421011}"/>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2"/>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E2FCDB25-9ADA-3F7E-5028-F8E7AD746D53}"/>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92" name="TextBox 191">
                  <a:extLst>
                    <a:ext uri="{FF2B5EF4-FFF2-40B4-BE49-F238E27FC236}">
                      <a16:creationId xmlns:a16="http://schemas.microsoft.com/office/drawing/2014/main" id="{E2FCDB25-9ADA-3F7E-5028-F8E7AD746D53}"/>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3"/>
                  <a:stretch>
                    <a:fillRect l="-30000" r="-25000" b="-54167"/>
                  </a:stretch>
                </a:blipFill>
              </p:spPr>
              <p:txBody>
                <a:bodyPr/>
                <a:lstStyle/>
                <a:p>
                  <a:r>
                    <a:rPr lang="en-US">
                      <a:noFill/>
                    </a:rPr>
                    <a:t> </a:t>
                  </a:r>
                </a:p>
              </p:txBody>
            </p:sp>
          </mc:Fallback>
        </mc:AlternateContent>
        <p:sp>
          <p:nvSpPr>
            <p:cNvPr id="211" name="Freeform 210">
              <a:extLst>
                <a:ext uri="{FF2B5EF4-FFF2-40B4-BE49-F238E27FC236}">
                  <a16:creationId xmlns:a16="http://schemas.microsoft.com/office/drawing/2014/main" id="{0E2ADEDB-670A-1EFC-0384-F330896135AC}"/>
                </a:ext>
              </a:extLst>
            </p:cNvPr>
            <p:cNvSpPr/>
            <p:nvPr/>
          </p:nvSpPr>
          <p:spPr>
            <a:xfrm>
              <a:off x="1653988" y="1532965"/>
              <a:ext cx="1922930" cy="1922929"/>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Lst>
              <a:ahLst/>
              <a:cxnLst>
                <a:cxn ang="0">
                  <a:pos x="connsiteX0" y="connsiteY0"/>
                </a:cxn>
                <a:cxn ang="0">
                  <a:pos x="connsiteX1" y="connsiteY1"/>
                </a:cxn>
                <a:cxn ang="0">
                  <a:pos x="connsiteX2" y="connsiteY2"/>
                </a:cxn>
                <a:cxn ang="0">
                  <a:pos x="connsiteX3" y="connsiteY3"/>
                </a:cxn>
              </a:cxnLst>
              <a:rect l="l" t="t" r="r" b="b"/>
              <a:pathLst>
                <a:path w="1922930" h="1922929">
                  <a:moveTo>
                    <a:pt x="0" y="1922929"/>
                  </a:moveTo>
                  <a:cubicBezTo>
                    <a:pt x="281268" y="1904999"/>
                    <a:pt x="537883" y="1712258"/>
                    <a:pt x="753036" y="1465729"/>
                  </a:cubicBezTo>
                  <a:cubicBezTo>
                    <a:pt x="968189" y="1219200"/>
                    <a:pt x="1149724" y="674594"/>
                    <a:pt x="1290918" y="443752"/>
                  </a:cubicBezTo>
                  <a:cubicBezTo>
                    <a:pt x="1432112" y="212910"/>
                    <a:pt x="1636619" y="41462"/>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95F46B6D-11BA-8855-6E9B-AA446A4975E3}"/>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12" name="TextBox 211">
                  <a:extLst>
                    <a:ext uri="{FF2B5EF4-FFF2-40B4-BE49-F238E27FC236}">
                      <a16:creationId xmlns:a16="http://schemas.microsoft.com/office/drawing/2014/main" id="{95F46B6D-11BA-8855-6E9B-AA446A4975E3}"/>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4"/>
                  <a:stretch>
                    <a:fillRect l="-35000" r="-35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6AD14DB4-54B8-61E5-2A03-9B74C441B22A}"/>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13" name="TextBox 212">
                  <a:extLst>
                    <a:ext uri="{FF2B5EF4-FFF2-40B4-BE49-F238E27FC236}">
                      <a16:creationId xmlns:a16="http://schemas.microsoft.com/office/drawing/2014/main" id="{6AD14DB4-54B8-61E5-2A03-9B74C441B22A}"/>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5"/>
                  <a:stretch>
                    <a:fillRect l="-28571" r="-23810" b="-28000"/>
                  </a:stretch>
                </a:blipFill>
              </p:spPr>
              <p:txBody>
                <a:bodyPr/>
                <a:lstStyle/>
                <a:p>
                  <a:r>
                    <a:rPr lang="en-US">
                      <a:noFill/>
                    </a:rPr>
                    <a:t> </a:t>
                  </a:r>
                </a:p>
              </p:txBody>
            </p:sp>
          </mc:Fallback>
        </mc:AlternateContent>
        <p:cxnSp>
          <p:nvCxnSpPr>
            <p:cNvPr id="218" name="Straight Arrow Connector 217">
              <a:extLst>
                <a:ext uri="{FF2B5EF4-FFF2-40B4-BE49-F238E27FC236}">
                  <a16:creationId xmlns:a16="http://schemas.microsoft.com/office/drawing/2014/main" id="{C43D9817-0BE4-5A9B-66EE-99C908746F9F}"/>
                </a:ext>
              </a:extLst>
            </p:cNvPr>
            <p:cNvCxnSpPr/>
            <p:nvPr/>
          </p:nvCxnSpPr>
          <p:spPr>
            <a:xfrm>
              <a:off x="2931459" y="1532965"/>
              <a:ext cx="510988" cy="3899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D49B439-A105-8C48-3719-2674DEF6799F}"/>
                </a:ext>
              </a:extLst>
            </p:cNvPr>
            <p:cNvCxnSpPr>
              <a:cxnSpLocks/>
            </p:cNvCxnSpPr>
            <p:nvPr/>
          </p:nvCxnSpPr>
          <p:spPr>
            <a:xfrm flipV="1">
              <a:off x="2536463" y="20619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B200E51-A565-9B5F-3CEF-C4DD49A6177F}"/>
                </a:ext>
              </a:extLst>
            </p:cNvPr>
            <p:cNvCxnSpPr>
              <a:cxnSpLocks/>
            </p:cNvCxnSpPr>
            <p:nvPr/>
          </p:nvCxnSpPr>
          <p:spPr>
            <a:xfrm>
              <a:off x="2136013" y="2868409"/>
              <a:ext cx="580739" cy="21207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ADF12B3-22FD-B08F-C84A-1751FAC1F6E6}"/>
                </a:ext>
              </a:extLst>
            </p:cNvPr>
            <p:cNvCxnSpPr>
              <a:cxnSpLocks/>
            </p:cNvCxnSpPr>
            <p:nvPr/>
          </p:nvCxnSpPr>
          <p:spPr>
            <a:xfrm>
              <a:off x="1806766" y="3179008"/>
              <a:ext cx="318297" cy="4449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54F389E-E016-0F13-9922-56C78EB8B593}"/>
                </a:ext>
              </a:extLst>
            </p:cNvPr>
            <p:cNvCxnSpPr>
              <a:cxnSpLocks/>
            </p:cNvCxnSpPr>
            <p:nvPr/>
          </p:nvCxnSpPr>
          <p:spPr>
            <a:xfrm flipV="1">
              <a:off x="2391507" y="25046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5D5D3AA-6368-67A2-359E-CB801C0EE5B7}"/>
              </a:ext>
            </a:extLst>
          </p:cNvPr>
          <p:cNvGrpSpPr>
            <a:grpSpLocks noChangeAspect="1"/>
          </p:cNvGrpSpPr>
          <p:nvPr/>
        </p:nvGrpSpPr>
        <p:grpSpPr>
          <a:xfrm>
            <a:off x="5192403" y="855398"/>
            <a:ext cx="3149730" cy="3076724"/>
            <a:chOff x="6124952" y="772111"/>
            <a:chExt cx="3789906" cy="3702061"/>
          </a:xfrm>
        </p:grpSpPr>
        <p:cxnSp>
          <p:nvCxnSpPr>
            <p:cNvPr id="197" name="Straight Connector 196">
              <a:extLst>
                <a:ext uri="{FF2B5EF4-FFF2-40B4-BE49-F238E27FC236}">
                  <a16:creationId xmlns:a16="http://schemas.microsoft.com/office/drawing/2014/main" id="{19E9FF06-93E4-FD9C-8E98-DD0FC2A30612}"/>
                </a:ext>
              </a:extLst>
            </p:cNvPr>
            <p:cNvCxnSpPr>
              <a:cxnSpLocks/>
            </p:cNvCxnSpPr>
            <p:nvPr/>
          </p:nvCxnSpPr>
          <p:spPr>
            <a:xfrm>
              <a:off x="6526284" y="9044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5EF5DE8-7843-2D61-EF94-C003DAAAA5AD}"/>
                </a:ext>
              </a:extLst>
            </p:cNvPr>
            <p:cNvCxnSpPr>
              <a:cxnSpLocks/>
            </p:cNvCxnSpPr>
            <p:nvPr/>
          </p:nvCxnSpPr>
          <p:spPr>
            <a:xfrm rot="5400000">
              <a:off x="8126484" y="25046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419FE2FE-38FF-AF09-50AD-B279366FE65A}"/>
                    </a:ext>
                  </a:extLst>
                </p:cNvPr>
                <p:cNvSpPr txBox="1"/>
                <p:nvPr/>
              </p:nvSpPr>
              <p:spPr>
                <a:xfrm>
                  <a:off x="6124952" y="772111"/>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9" name="TextBox 198">
                  <a:extLst>
                    <a:ext uri="{FF2B5EF4-FFF2-40B4-BE49-F238E27FC236}">
                      <a16:creationId xmlns:a16="http://schemas.microsoft.com/office/drawing/2014/main" id="{419FE2FE-38FF-AF09-50AD-B279366FE65A}"/>
                    </a:ext>
                  </a:extLst>
                </p:cNvPr>
                <p:cNvSpPr txBox="1">
                  <a:spLocks noRot="1" noChangeAspect="1" noMove="1" noResize="1" noEditPoints="1" noAdjustHandles="1" noChangeArrowheads="1" noChangeShapeType="1" noTextEdit="1"/>
                </p:cNvSpPr>
                <p:nvPr/>
              </p:nvSpPr>
              <p:spPr>
                <a:xfrm>
                  <a:off x="6124952" y="772111"/>
                  <a:ext cx="304736" cy="369332"/>
                </a:xfrm>
                <a:prstGeom prst="rect">
                  <a:avLst/>
                </a:prstGeom>
                <a:blipFill>
                  <a:blip r:embed="rId6"/>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D06D7277-6D63-B1E5-D95C-D9636D44D903}"/>
                    </a:ext>
                  </a:extLst>
                </p:cNvPr>
                <p:cNvSpPr txBox="1"/>
                <p:nvPr/>
              </p:nvSpPr>
              <p:spPr>
                <a:xfrm>
                  <a:off x="9610122" y="4104840"/>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00" name="TextBox 199">
                  <a:extLst>
                    <a:ext uri="{FF2B5EF4-FFF2-40B4-BE49-F238E27FC236}">
                      <a16:creationId xmlns:a16="http://schemas.microsoft.com/office/drawing/2014/main" id="{D06D7277-6D63-B1E5-D95C-D9636D44D903}"/>
                    </a:ext>
                  </a:extLst>
                </p:cNvPr>
                <p:cNvSpPr txBox="1">
                  <a:spLocks noRot="1" noChangeAspect="1" noMove="1" noResize="1" noEditPoints="1" noAdjustHandles="1" noChangeArrowheads="1" noChangeShapeType="1" noTextEdit="1"/>
                </p:cNvSpPr>
                <p:nvPr/>
              </p:nvSpPr>
              <p:spPr>
                <a:xfrm>
                  <a:off x="9610122" y="4104840"/>
                  <a:ext cx="304736" cy="369332"/>
                </a:xfrm>
                <a:prstGeom prst="rect">
                  <a:avLst/>
                </a:prstGeom>
                <a:blipFill>
                  <a:blip r:embed="rId7"/>
                  <a:stretch>
                    <a:fillRect l="-23810" r="-19048" b="-48000"/>
                  </a:stretch>
                </a:blipFill>
              </p:spPr>
              <p:txBody>
                <a:bodyPr/>
                <a:lstStyle/>
                <a:p>
                  <a:r>
                    <a:rPr lang="en-US">
                      <a:noFill/>
                    </a:rPr>
                    <a:t> </a:t>
                  </a:r>
                </a:p>
              </p:txBody>
            </p:sp>
          </mc:Fallback>
        </mc:AlternateContent>
        <p:sp>
          <p:nvSpPr>
            <p:cNvPr id="240" name="Freeform 239">
              <a:extLst>
                <a:ext uri="{FF2B5EF4-FFF2-40B4-BE49-F238E27FC236}">
                  <a16:creationId xmlns:a16="http://schemas.microsoft.com/office/drawing/2014/main" id="{4BAB7E7A-2367-2307-F178-57ECF476CCBB}"/>
                </a:ext>
              </a:extLst>
            </p:cNvPr>
            <p:cNvSpPr/>
            <p:nvPr/>
          </p:nvSpPr>
          <p:spPr>
            <a:xfrm rot="600000">
              <a:off x="7182645" y="1648593"/>
              <a:ext cx="1694186" cy="1993382"/>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Arrow Connector 240">
              <a:extLst>
                <a:ext uri="{FF2B5EF4-FFF2-40B4-BE49-F238E27FC236}">
                  <a16:creationId xmlns:a16="http://schemas.microsoft.com/office/drawing/2014/main" id="{63428D5E-5C9F-BEAD-DB6C-60D7CE4D287F}"/>
                </a:ext>
              </a:extLst>
            </p:cNvPr>
            <p:cNvCxnSpPr>
              <a:cxnSpLocks/>
            </p:cNvCxnSpPr>
            <p:nvPr/>
          </p:nvCxnSpPr>
          <p:spPr>
            <a:xfrm flipV="1">
              <a:off x="7705548" y="1896933"/>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51965EB-20C1-7952-DF2B-CE9BD72500F2}"/>
                </a:ext>
              </a:extLst>
            </p:cNvPr>
            <p:cNvCxnSpPr>
              <a:cxnSpLocks/>
            </p:cNvCxnSpPr>
            <p:nvPr/>
          </p:nvCxnSpPr>
          <p:spPr>
            <a:xfrm>
              <a:off x="7631325" y="2164125"/>
              <a:ext cx="598802" cy="1042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0A2EEA0-A594-4D54-5BF9-CF7D2467C789}"/>
                </a:ext>
              </a:extLst>
            </p:cNvPr>
            <p:cNvCxnSpPr>
              <a:cxnSpLocks/>
            </p:cNvCxnSpPr>
            <p:nvPr/>
          </p:nvCxnSpPr>
          <p:spPr>
            <a:xfrm>
              <a:off x="7088540" y="255301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691818E-49AD-6578-FFA9-654452290393}"/>
                </a:ext>
              </a:extLst>
            </p:cNvPr>
            <p:cNvCxnSpPr>
              <a:cxnSpLocks/>
            </p:cNvCxnSpPr>
            <p:nvPr/>
          </p:nvCxnSpPr>
          <p:spPr>
            <a:xfrm>
              <a:off x="6827273" y="275404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FD7A3242-D043-671E-7FA6-9D927A49F98E}"/>
                </a:ext>
              </a:extLst>
            </p:cNvPr>
            <p:cNvCxnSpPr>
              <a:cxnSpLocks/>
            </p:cNvCxnSpPr>
            <p:nvPr/>
          </p:nvCxnSpPr>
          <p:spPr>
            <a:xfrm>
              <a:off x="7384923" y="2322948"/>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8F880B64-36DF-37DA-0FCF-28B228E75032}"/>
                </a:ext>
              </a:extLst>
            </p:cNvPr>
            <p:cNvCxnSpPr>
              <a:cxnSpLocks/>
            </p:cNvCxnSpPr>
            <p:nvPr/>
          </p:nvCxnSpPr>
          <p:spPr>
            <a:xfrm flipV="1">
              <a:off x="8597739" y="2145436"/>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C371093-DE0C-D5EA-F51A-095A64FA5E24}"/>
                </a:ext>
              </a:extLst>
            </p:cNvPr>
            <p:cNvCxnSpPr>
              <a:cxnSpLocks/>
            </p:cNvCxnSpPr>
            <p:nvPr/>
          </p:nvCxnSpPr>
          <p:spPr>
            <a:xfrm flipV="1">
              <a:off x="8332976" y="2362486"/>
              <a:ext cx="704060" cy="520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EAE4956F-B431-4A6B-C79F-DEB916A5BEA4}"/>
                </a:ext>
              </a:extLst>
            </p:cNvPr>
            <p:cNvCxnSpPr>
              <a:cxnSpLocks/>
            </p:cNvCxnSpPr>
            <p:nvPr/>
          </p:nvCxnSpPr>
          <p:spPr>
            <a:xfrm rot="-660000">
              <a:off x="8040144" y="287402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F2B2A2BB-6D4A-4F5E-370B-4CB6CAAD808A}"/>
                </a:ext>
              </a:extLst>
            </p:cNvPr>
            <p:cNvCxnSpPr>
              <a:cxnSpLocks/>
            </p:cNvCxnSpPr>
            <p:nvPr/>
          </p:nvCxnSpPr>
          <p:spPr>
            <a:xfrm rot="-300000">
              <a:off x="7975235" y="322837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7D38BA99-1FAA-6AAE-38ED-02C958C24395}"/>
                </a:ext>
              </a:extLst>
            </p:cNvPr>
            <p:cNvCxnSpPr>
              <a:cxnSpLocks/>
            </p:cNvCxnSpPr>
            <p:nvPr/>
          </p:nvCxnSpPr>
          <p:spPr>
            <a:xfrm rot="-1200000">
              <a:off x="8227458" y="2518074"/>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76F97D78-87DF-E986-0923-D6050B9F6D7F}"/>
                  </a:ext>
                </a:extLst>
              </p:cNvPr>
              <p:cNvSpPr txBox="1"/>
              <p:nvPr/>
            </p:nvSpPr>
            <p:spPr>
              <a:xfrm>
                <a:off x="152705" y="133372"/>
                <a:ext cx="5166497" cy="461665"/>
              </a:xfrm>
              <a:prstGeom prst="rect">
                <a:avLst/>
              </a:prstGeom>
              <a:noFill/>
            </p:spPr>
            <p:txBody>
              <a:bodyPr wrap="square" rtlCol="0">
                <a:spAutoFit/>
              </a:bodyPr>
              <a:lstStyle/>
              <a:p>
                <a:r>
                  <a:rPr lang="en-US" sz="2400" dirty="0">
                    <a:effectLst/>
                    <a:latin typeface="CMR10"/>
                  </a:rPr>
                  <a:t>The Flow of the Displacement Field </a:t>
                </a:r>
                <a14:m>
                  <m:oMath xmlns:m="http://schemas.openxmlformats.org/officeDocument/2006/math">
                    <m:sSup>
                      <m:sSupPr>
                        <m:ctrlPr>
                          <a:rPr lang="en-US" sz="2400" b="0" i="1" smtClean="0">
                            <a:effectLst/>
                            <a:latin typeface="Cambria Math" panose="02040503050406030204" pitchFamily="18" charset="0"/>
                          </a:rPr>
                        </m:ctrlPr>
                      </m:sSupPr>
                      <m:e>
                        <m:r>
                          <a:rPr lang="en-US" sz="2400" b="0" i="1" smtClean="0">
                            <a:effectLst/>
                            <a:latin typeface="Cambria Math" panose="02040503050406030204" pitchFamily="18" charset="0"/>
                          </a:rPr>
                          <m:t>𝑆</m:t>
                        </m:r>
                      </m:e>
                      <m:sup>
                        <m:r>
                          <a:rPr lang="en-US" sz="2400" b="0" i="1" smtClean="0">
                            <a:effectLst/>
                            <a:latin typeface="Cambria Math" panose="02040503050406030204" pitchFamily="18" charset="0"/>
                          </a:rPr>
                          <m:t>𝑎</m:t>
                        </m:r>
                      </m:sup>
                    </m:sSup>
                  </m:oMath>
                </a14:m>
                <a:r>
                  <a:rPr lang="en-US" sz="2400" dirty="0">
                    <a:effectLst/>
                    <a:latin typeface="CMMI8"/>
                  </a:rPr>
                  <a:t> </a:t>
                </a:r>
                <a:endParaRPr lang="en-US" sz="2400" dirty="0"/>
              </a:p>
            </p:txBody>
          </p:sp>
        </mc:Choice>
        <mc:Fallback xmlns="">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152705" y="133372"/>
                <a:ext cx="5166497" cy="461665"/>
              </a:xfrm>
              <a:prstGeom prst="rect">
                <a:avLst/>
              </a:prstGeom>
              <a:blipFill>
                <a:blip r:embed="rId8"/>
                <a:stretch>
                  <a:fillRect l="-1961" t="-789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76667939-C009-35C2-E6A4-F3A494325915}"/>
                  </a:ext>
                </a:extLst>
              </p:cNvPr>
              <p:cNvSpPr txBox="1"/>
              <p:nvPr/>
            </p:nvSpPr>
            <p:spPr>
              <a:xfrm>
                <a:off x="5319202" y="56504"/>
                <a:ext cx="6159653" cy="890372"/>
              </a:xfrm>
              <a:prstGeom prst="rect">
                <a:avLst/>
              </a:prstGeom>
              <a:noFill/>
            </p:spPr>
            <p:txBody>
              <a:bodyPr wrap="square" rtlCol="0">
                <a:spAutoFit/>
              </a:bodyPr>
              <a:lstStyle/>
              <a:p>
                <a:pPr algn="ctr"/>
                <a:r>
                  <a:rPr lang="en-US" sz="2400" dirty="0">
                    <a:effectLst/>
                    <a:latin typeface="CMR10"/>
                  </a:rPr>
                  <a:t>Difference of the Hamiltonian at the Two </a:t>
                </a:r>
                <a:r>
                  <a:rPr lang="en-US" sz="2400" dirty="0">
                    <a:latin typeface="CMR10"/>
                  </a:rPr>
                  <a:t>P</a:t>
                </a:r>
                <a:r>
                  <a:rPr lang="en-US" sz="2400" dirty="0">
                    <a:effectLst/>
                    <a:latin typeface="CMR10"/>
                  </a:rPr>
                  <a:t>oints:</a:t>
                </a:r>
              </a:p>
              <a:p>
                <a:pPr algn="ctr"/>
                <a14:m>
                  <m:oMath xmlns:m="http://schemas.openxmlformats.org/officeDocument/2006/math">
                    <m:r>
                      <a:rPr lang="en-US" sz="240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𝐻</m:t>
                    </m:r>
                    <m:r>
                      <a:rPr lang="en-US" sz="2400" b="0" i="1" smtClean="0">
                        <a:effectLst/>
                        <a:latin typeface="Cambria Math" panose="02040503050406030204" pitchFamily="18" charset="0"/>
                        <a:ea typeface="Cambria Math" panose="02040503050406030204" pitchFamily="18" charset="0"/>
                      </a:rPr>
                      <m:t>=</m:t>
                    </m:r>
                    <m:nary>
                      <m:naryPr>
                        <m:supHide m:val="on"/>
                        <m:ctrlPr>
                          <a:rPr lang="en-US" sz="2400" b="0" i="1" smtClean="0">
                            <a:effectLst/>
                            <a:latin typeface="Cambria Math" panose="02040503050406030204" pitchFamily="18" charset="0"/>
                            <a:ea typeface="Cambria Math" panose="02040503050406030204" pitchFamily="18" charset="0"/>
                          </a:rPr>
                        </m:ctrlPr>
                      </m:naryPr>
                      <m:sub>
                        <m:r>
                          <a:rPr lang="en-US" sz="2400" b="0" i="1" smtClean="0">
                            <a:effectLst/>
                            <a:latin typeface="Cambria Math" panose="02040503050406030204" pitchFamily="18" charset="0"/>
                            <a:ea typeface="Cambria Math" panose="02040503050406030204" pitchFamily="18" charset="0"/>
                          </a:rPr>
                          <m:t>𝑂𝑃</m:t>
                        </m:r>
                      </m:sub>
                      <m:sup/>
                      <m:e>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𝑆</m:t>
                            </m:r>
                          </m:e>
                          <m:sup>
                            <m:r>
                              <a:rPr lang="en-US" sz="2400" b="0" i="1" smtClean="0">
                                <a:effectLst/>
                                <a:latin typeface="Cambria Math" panose="02040503050406030204" pitchFamily="18" charset="0"/>
                                <a:ea typeface="Cambria Math" panose="02040503050406030204" pitchFamily="18" charset="0"/>
                              </a:rPr>
                              <m:t>𝑎</m:t>
                            </m:r>
                          </m:sup>
                        </m:sSup>
                      </m:e>
                    </m:nary>
                    <m:r>
                      <a:rPr lang="en-US" sz="2400" b="0" i="1" smtClean="0">
                        <a:effectLst/>
                        <a:latin typeface="Cambria Math" panose="02040503050406030204" pitchFamily="18" charset="0"/>
                        <a:ea typeface="Cambria Math" panose="02040503050406030204" pitchFamily="18" charset="0"/>
                      </a:rPr>
                      <m:t> × </m:t>
                    </m:r>
                    <m:r>
                      <a:rPr lang="en-US" sz="2400" b="0" i="1" smtClean="0">
                        <a:effectLst/>
                        <a:latin typeface="Cambria Math" panose="02040503050406030204" pitchFamily="18" charset="0"/>
                        <a:ea typeface="Cambria Math" panose="02040503050406030204" pitchFamily="18" charset="0"/>
                      </a:rPr>
                      <m:t>𝑑</m:t>
                    </m:r>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𝜉</m:t>
                        </m:r>
                      </m:e>
                      <m:sup>
                        <m:r>
                          <a:rPr lang="en-US" sz="2400" b="0" i="1" smtClean="0">
                            <a:effectLst/>
                            <a:latin typeface="Cambria Math" panose="02040503050406030204" pitchFamily="18" charset="0"/>
                            <a:ea typeface="Cambria Math" panose="02040503050406030204" pitchFamily="18" charset="0"/>
                          </a:rPr>
                          <m:t>𝑏</m:t>
                        </m:r>
                      </m:sup>
                    </m:sSup>
                  </m:oMath>
                </a14:m>
                <a:r>
                  <a:rPr lang="en-US" sz="2400" dirty="0">
                    <a:effectLst/>
                    <a:latin typeface="CMR10"/>
                  </a:rPr>
                  <a:t> </a:t>
                </a:r>
                <a:endParaRPr lang="en-US" sz="2400" dirty="0"/>
              </a:p>
            </p:txBody>
          </p:sp>
        </mc:Choice>
        <mc:Fallback xmlns="">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5319202" y="56504"/>
                <a:ext cx="6159653" cy="890372"/>
              </a:xfrm>
              <a:prstGeom prst="rect">
                <a:avLst/>
              </a:prstGeom>
              <a:blipFill>
                <a:blip r:embed="rId9"/>
                <a:stretch>
                  <a:fillRect l="-1443" t="-39437" r="-1443" b="-1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Rectangle 262">
                <a:extLst>
                  <a:ext uri="{FF2B5EF4-FFF2-40B4-BE49-F238E27FC236}">
                    <a16:creationId xmlns:a16="http://schemas.microsoft.com/office/drawing/2014/main" id="{D0E55266-8B21-91AC-9830-6D4958FE8732}"/>
                  </a:ext>
                </a:extLst>
              </p:cNvPr>
              <p:cNvSpPr/>
              <p:nvPr/>
            </p:nvSpPr>
            <p:spPr>
              <a:xfrm>
                <a:off x="1739592" y="3950041"/>
                <a:ext cx="6306791" cy="518668"/>
              </a:xfrm>
              <a:prstGeom prst="rect">
                <a:avLst/>
              </a:prstGeom>
            </p:spPr>
            <p:txBody>
              <a:bodyPr wrap="none">
                <a:spAutoFit/>
              </a:bodyPr>
              <a:lstStyle/>
              <a:p>
                <a:r>
                  <a:rPr lang="en-US" sz="2400" b="0" dirty="0"/>
                  <a:t>Geometrically, this means: </a:t>
                </a:r>
                <a14:m>
                  <m:oMath xmlns:m="http://schemas.openxmlformats.org/officeDocument/2006/math">
                    <m:nary>
                      <m:naryPr>
                        <m:chr m:val="∮"/>
                        <m:limLoc m:val="undOvr"/>
                        <m:subHide m:val="on"/>
                        <m:supHide m:val="on"/>
                        <m:ctrlPr>
                          <a:rPr lang="en-US" sz="2400" b="0" i="1" smtClean="0">
                            <a:latin typeface="Cambria Math" panose="02040503050406030204" pitchFamily="18" charset="0"/>
                          </a:rPr>
                        </m:ctrlPr>
                      </m:naryPr>
                      <m:sub/>
                      <m:sup/>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𝑑𝑝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𝑑𝑞</m:t>
                            </m:r>
                          </m:e>
                        </m:d>
                        <m:r>
                          <a:rPr lang="en-US" sz="2400" b="0" i="1" smtClean="0">
                            <a:latin typeface="Cambria Math" panose="02040503050406030204" pitchFamily="18" charset="0"/>
                          </a:rPr>
                          <m:t>=0</m:t>
                        </m:r>
                      </m:e>
                    </m:nary>
                  </m:oMath>
                </a14:m>
                <a:endParaRPr lang="en-US" sz="2400" dirty="0"/>
              </a:p>
            </p:txBody>
          </p:sp>
        </mc:Choice>
        <mc:Fallback xmlns="">
          <p:sp>
            <p:nvSpPr>
              <p:cNvPr id="263" name="Rectangle 262">
                <a:extLst>
                  <a:ext uri="{FF2B5EF4-FFF2-40B4-BE49-F238E27FC236}">
                    <a16:creationId xmlns:a16="http://schemas.microsoft.com/office/drawing/2014/main" id="{D0E55266-8B21-91AC-9830-6D4958FE8732}"/>
                  </a:ext>
                </a:extLst>
              </p:cNvPr>
              <p:cNvSpPr>
                <a:spLocks noRot="1" noChangeAspect="1" noMove="1" noResize="1" noEditPoints="1" noAdjustHandles="1" noChangeArrowheads="1" noChangeShapeType="1" noTextEdit="1"/>
              </p:cNvSpPr>
              <p:nvPr/>
            </p:nvSpPr>
            <p:spPr>
              <a:xfrm>
                <a:off x="1739592" y="3950041"/>
                <a:ext cx="6306791" cy="518668"/>
              </a:xfrm>
              <a:prstGeom prst="rect">
                <a:avLst/>
              </a:prstGeom>
              <a:blipFill>
                <a:blip r:embed="rId10"/>
                <a:stretch>
                  <a:fillRect l="-1406" t="-143902" b="-20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025919C-2781-D339-D4D4-C60E7F72C615}"/>
                  </a:ext>
                </a:extLst>
              </p:cNvPr>
              <p:cNvSpPr/>
              <p:nvPr/>
            </p:nvSpPr>
            <p:spPr>
              <a:xfrm>
                <a:off x="463719" y="4464820"/>
                <a:ext cx="8858535" cy="1799595"/>
              </a:xfrm>
              <a:prstGeom prst="rect">
                <a:avLst/>
              </a:prstGeom>
            </p:spPr>
            <p:txBody>
              <a:bodyPr wrap="square">
                <a:spAutoFit/>
              </a:bodyPr>
              <a:lstStyle/>
              <a:p>
                <a:r>
                  <a:rPr lang="en-US" sz="2400" dirty="0"/>
                  <a:t>Since we are in two dimensional space and a hyper surface surface has dimension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−1=2−1=1</m:t>
                    </m:r>
                  </m:oMath>
                </a14:m>
                <a:endParaRPr lang="en-US" sz="2400" dirty="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𝑞</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e>
                          </m:d>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𝑝</m:t>
                                  </m:r>
                                </m:sub>
                              </m:sSub>
                              <m:r>
                                <a:rPr lang="en-US" sz="2400" i="1">
                                  <a:latin typeface="Cambria Math" panose="02040503050406030204" pitchFamily="18" charset="0"/>
                                </a:rPr>
                                <m:t>𝐻𝑑𝑝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r>
                                <a:rPr lang="en-US" sz="2400" i="1">
                                  <a:latin typeface="Cambria Math" panose="02040503050406030204" pitchFamily="18" charset="0"/>
                                </a:rPr>
                                <m:t>𝐻𝑑𝑞</m:t>
                              </m:r>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𝑑𝐻</m:t>
                                  </m:r>
                                  <m:r>
                                    <a:rPr lang="en-US" sz="2400" i="1">
                                      <a:latin typeface="Cambria Math" panose="02040503050406030204" pitchFamily="18" charset="0"/>
                                    </a:rPr>
                                    <m:t>=0</m:t>
                                  </m:r>
                                </m:e>
                              </m:nary>
                            </m:e>
                          </m:nary>
                        </m:e>
                      </m:nary>
                    </m:oMath>
                  </m:oMathPara>
                </a14:m>
                <a:endParaRPr lang="en-US" sz="2400" dirty="0"/>
              </a:p>
            </p:txBody>
          </p:sp>
        </mc:Choice>
        <mc:Fallback xmlns="">
          <p:sp>
            <p:nvSpPr>
              <p:cNvPr id="6" name="Rectangle 5">
                <a:extLst>
                  <a:ext uri="{FF2B5EF4-FFF2-40B4-BE49-F238E27FC236}">
                    <a16:creationId xmlns:a16="http://schemas.microsoft.com/office/drawing/2014/main" id="{5025919C-2781-D339-D4D4-C60E7F72C615}"/>
                  </a:ext>
                </a:extLst>
              </p:cNvPr>
              <p:cNvSpPr>
                <a:spLocks noRot="1" noChangeAspect="1" noMove="1" noResize="1" noEditPoints="1" noAdjustHandles="1" noChangeArrowheads="1" noChangeShapeType="1" noTextEdit="1"/>
              </p:cNvSpPr>
              <p:nvPr/>
            </p:nvSpPr>
            <p:spPr>
              <a:xfrm>
                <a:off x="463719" y="4464820"/>
                <a:ext cx="8858535" cy="1799595"/>
              </a:xfrm>
              <a:prstGeom prst="rect">
                <a:avLst/>
              </a:prstGeom>
              <a:blipFill>
                <a:blip r:embed="rId11"/>
                <a:stretch>
                  <a:fillRect l="-3438" t="-41958" b="-113986"/>
                </a:stretch>
              </a:blipFill>
            </p:spPr>
            <p:txBody>
              <a:bodyPr/>
              <a:lstStyle/>
              <a:p>
                <a:r>
                  <a:rPr lang="en-US">
                    <a:noFill/>
                  </a:rPr>
                  <a:t> </a:t>
                </a:r>
              </a:p>
            </p:txBody>
          </p:sp>
        </mc:Fallback>
      </mc:AlternateContent>
    </p:spTree>
    <p:extLst>
      <p:ext uri="{BB962C8B-B14F-4D97-AF65-F5344CB8AC3E}">
        <p14:creationId xmlns:p14="http://schemas.microsoft.com/office/powerpoint/2010/main" val="3945145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43</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0CD16D-29EE-F85E-BBDF-C6FFE72191EC}"/>
                  </a:ext>
                </a:extLst>
              </p:cNvPr>
              <p:cNvSpPr txBox="1"/>
              <p:nvPr/>
            </p:nvSpPr>
            <p:spPr>
              <a:xfrm>
                <a:off x="-255646" y="4847818"/>
                <a:ext cx="6664608" cy="4815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i="1">
                              <a:latin typeface="Cambria Math" panose="02040503050406030204" pitchFamily="18" charset="0"/>
                            </a:rPr>
                            <m:t>𝑐</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𝑐𝑑</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𝑑</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𝜔</m:t>
                              </m:r>
                            </m:e>
                          </m:acc>
                        </m:e>
                        <m:sub>
                          <m:r>
                            <a:rPr lang="en-US" sz="2400" b="0" i="1" smtClean="0">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m:oMathPara>
                </a14:m>
                <a:endParaRPr lang="en-US" sz="2400" dirty="0">
                  <a:solidFill>
                    <a:schemeClr val="tx1"/>
                  </a:solidFill>
                </a:endParaRPr>
              </a:p>
            </p:txBody>
          </p:sp>
        </mc:Choice>
        <mc:Fallback xmlns="">
          <p:sp>
            <p:nvSpPr>
              <p:cNvPr id="9" name="TextBox 8">
                <a:extLst>
                  <a:ext uri="{FF2B5EF4-FFF2-40B4-BE49-F238E27FC236}">
                    <a16:creationId xmlns:a16="http://schemas.microsoft.com/office/drawing/2014/main" id="{AF0CD16D-29EE-F85E-BBDF-C6FFE72191EC}"/>
                  </a:ext>
                </a:extLst>
              </p:cNvPr>
              <p:cNvSpPr txBox="1">
                <a:spLocks noRot="1" noChangeAspect="1" noMove="1" noResize="1" noEditPoints="1" noAdjustHandles="1" noChangeArrowheads="1" noChangeShapeType="1" noTextEdit="1"/>
              </p:cNvSpPr>
              <p:nvPr/>
            </p:nvSpPr>
            <p:spPr>
              <a:xfrm>
                <a:off x="-255646" y="4847818"/>
                <a:ext cx="6664608" cy="481542"/>
              </a:xfrm>
              <a:prstGeom prst="rect">
                <a:avLst/>
              </a:prstGeom>
              <a:blipFill>
                <a:blip r:embed="rId2"/>
                <a:stretch>
                  <a:fillRect t="-1025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2A66D1-370D-C0C8-B423-B4D020A45EF9}"/>
                  </a:ext>
                </a:extLst>
              </p:cNvPr>
              <p:cNvSpPr txBox="1"/>
              <p:nvPr/>
            </p:nvSpPr>
            <p:spPr>
              <a:xfrm>
                <a:off x="401023" y="4015415"/>
                <a:ext cx="8751306" cy="724494"/>
              </a:xfrm>
              <a:prstGeom prst="rect">
                <a:avLst/>
              </a:prstGeom>
              <a:noFill/>
            </p:spPr>
            <p:txBody>
              <a:bodyPr wrap="square" rtlCol="0">
                <a:spAutoFit/>
              </a:bodyPr>
              <a:lstStyle/>
              <a:p>
                <a:r>
                  <a:rPr lang="en-US" sz="2000" dirty="0"/>
                  <a:t>Denoting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𝑣</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𝑏</m:t>
                        </m:r>
                      </m:sup>
                    </m:sSup>
                  </m:oMath>
                </a14:m>
                <a:r>
                  <a:rPr lang="en-US" sz="2000" dirty="0">
                    <a:solidFill>
                      <a:schemeClr val="tx1"/>
                    </a:solidFill>
                  </a:rPr>
                  <a:t> and</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𝑤</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𝑏</m:t>
                        </m:r>
                      </m:sup>
                    </m:sSup>
                  </m:oMath>
                </a14:m>
                <a:r>
                  <a:rPr lang="en-US" sz="2000" dirty="0">
                    <a:solidFill>
                      <a:schemeClr val="tx1"/>
                    </a:solidFill>
                  </a:rPr>
                  <a:t>, the invariance of the area can be written </a:t>
                </a:r>
              </a:p>
              <a:p>
                <a:endParaRPr lang="en-US" sz="2000" dirty="0"/>
              </a:p>
            </p:txBody>
          </p:sp>
        </mc:Choice>
        <mc:Fallback xmlns="">
          <p:sp>
            <p:nvSpPr>
              <p:cNvPr id="10" name="TextBox 9">
                <a:extLst>
                  <a:ext uri="{FF2B5EF4-FFF2-40B4-BE49-F238E27FC236}">
                    <a16:creationId xmlns:a16="http://schemas.microsoft.com/office/drawing/2014/main" id="{D32A66D1-370D-C0C8-B423-B4D020A45EF9}"/>
                  </a:ext>
                </a:extLst>
              </p:cNvPr>
              <p:cNvSpPr txBox="1">
                <a:spLocks noRot="1" noChangeAspect="1" noMove="1" noResize="1" noEditPoints="1" noAdjustHandles="1" noChangeArrowheads="1" noChangeShapeType="1" noTextEdit="1"/>
              </p:cNvSpPr>
              <p:nvPr/>
            </p:nvSpPr>
            <p:spPr>
              <a:xfrm>
                <a:off x="401023" y="4015415"/>
                <a:ext cx="8751306" cy="724494"/>
              </a:xfrm>
              <a:prstGeom prst="rect">
                <a:avLst/>
              </a:prstGeom>
              <a:blipFill>
                <a:blip r:embed="rId3"/>
                <a:stretch>
                  <a:fillRect l="-725" t="-3448"/>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827406" y="805996"/>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85C8CB-9D4C-2C3F-A61A-48F4375EE201}"/>
                </a:ext>
              </a:extLst>
            </p:cNvPr>
            <p:cNvCxnSpPr>
              <a:cxnSpLocks/>
            </p:cNvCxnSpPr>
            <p:nvPr/>
          </p:nvCxnSpPr>
          <p:spPr>
            <a:xfrm rot="5400000" flipV="1">
              <a:off x="2355704" y="2970214"/>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25E8879-CEDB-C072-738B-82674EA78783}"/>
                </a:ext>
              </a:extLst>
            </p:cNvPr>
            <p:cNvCxnSpPr>
              <a:cxnSpLocks/>
            </p:cNvCxnSpPr>
            <p:nvPr/>
          </p:nvCxnSpPr>
          <p:spPr>
            <a:xfrm rot="5400000">
              <a:off x="2755075" y="3769996"/>
              <a:ext cx="182880" cy="3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6CFA5ED-42D7-A236-F15C-CD79BDABE2F9}"/>
                </a:ext>
              </a:extLst>
            </p:cNvPr>
            <p:cNvCxnSpPr>
              <a:cxnSpLocks/>
            </p:cNvCxnSpPr>
            <p:nvPr/>
          </p:nvCxnSpPr>
          <p:spPr>
            <a:xfrm rot="5400000">
              <a:off x="2179169" y="4182236"/>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061D89-013D-4B7D-0756-F95963D21409}"/>
                </a:ext>
              </a:extLst>
            </p:cNvPr>
            <p:cNvCxnSpPr>
              <a:cxnSpLocks/>
            </p:cNvCxnSpPr>
            <p:nvPr/>
          </p:nvCxnSpPr>
          <p:spPr>
            <a:xfrm rot="5400000" flipH="1">
              <a:off x="1571759" y="3594424"/>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E4283A-63B3-0348-D2D0-C6AE0E08B14F}"/>
                </a:ext>
              </a:extLst>
            </p:cNvPr>
            <p:cNvCxnSpPr>
              <a:cxnSpLocks noChangeAspect="1"/>
            </p:cNvCxnSpPr>
            <p:nvPr/>
          </p:nvCxnSpPr>
          <p:spPr>
            <a:xfrm rot="5400000">
              <a:off x="2616241" y="4038540"/>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56D56B-FC6E-760E-FF79-DE795C85CF23}"/>
                </a:ext>
              </a:extLst>
            </p:cNvPr>
            <p:cNvCxnSpPr>
              <a:cxnSpLocks/>
            </p:cNvCxnSpPr>
            <p:nvPr/>
          </p:nvCxnSpPr>
          <p:spPr>
            <a:xfrm rot="5400000" flipH="1">
              <a:off x="1729791" y="398884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5985C6-2885-4B75-F8F7-A684A5DDDA4D}"/>
                </a:ext>
              </a:extLst>
            </p:cNvPr>
            <p:cNvCxnSpPr>
              <a:cxnSpLocks/>
            </p:cNvCxnSpPr>
            <p:nvPr/>
          </p:nvCxnSpPr>
          <p:spPr>
            <a:xfrm rot="5400000" flipH="1" flipV="1">
              <a:off x="1789286" y="316298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8438E8C-5A46-4B55-D519-EE54B053A3EB}"/>
                </a:ext>
              </a:extLst>
            </p:cNvPr>
            <p:cNvCxnSpPr>
              <a:cxnSpLocks/>
            </p:cNvCxnSpPr>
            <p:nvPr/>
          </p:nvCxnSpPr>
          <p:spPr>
            <a:xfrm rot="5400000" flipV="1">
              <a:off x="2641739" y="3194593"/>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F0E19C0-5414-C576-C913-6D80C778D95C}"/>
                </a:ext>
              </a:extLst>
            </p:cNvPr>
            <p:cNvCxnSpPr>
              <a:cxnSpLocks/>
            </p:cNvCxnSpPr>
            <p:nvPr/>
          </p:nvCxnSpPr>
          <p:spPr>
            <a:xfrm>
              <a:off x="3567812" y="3687996"/>
              <a:ext cx="0"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63E10-2BF7-0E67-6DF7-01EE976E2C3A}"/>
                </a:ext>
              </a:extLst>
            </p:cNvPr>
            <p:cNvCxnSpPr>
              <a:cxnSpLocks/>
            </p:cNvCxnSpPr>
            <p:nvPr/>
          </p:nvCxnSpPr>
          <p:spPr>
            <a:xfrm flipH="1" flipV="1">
              <a:off x="1886143" y="4973768"/>
              <a:ext cx="384884"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D4B37C-13FE-526A-3693-39132CB07FE5}"/>
                </a:ext>
              </a:extLst>
            </p:cNvPr>
            <p:cNvCxnSpPr>
              <a:cxnSpLocks noChangeAspect="1"/>
            </p:cNvCxnSpPr>
            <p:nvPr/>
          </p:nvCxnSpPr>
          <p:spPr>
            <a:xfrm flipH="1" flipV="1">
              <a:off x="972541" y="3277896"/>
              <a:ext cx="1669"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0A8B1E0-9E1B-21F3-7223-6F603C22CC02}"/>
                </a:ext>
              </a:extLst>
            </p:cNvPr>
            <p:cNvCxnSpPr>
              <a:cxnSpLocks/>
            </p:cNvCxnSpPr>
            <p:nvPr/>
          </p:nvCxnSpPr>
          <p:spPr>
            <a:xfrm flipH="1">
              <a:off x="2900993" y="4604961"/>
              <a:ext cx="286999"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61106A-B25E-2722-BE22-5E8703C3D6E3}"/>
                </a:ext>
              </a:extLst>
            </p:cNvPr>
            <p:cNvCxnSpPr>
              <a:cxnSpLocks/>
            </p:cNvCxnSpPr>
            <p:nvPr/>
          </p:nvCxnSpPr>
          <p:spPr>
            <a:xfrm flipH="1" flipV="1">
              <a:off x="1058618" y="4297668"/>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80FE67-70F2-96B3-B338-E155B0142ED9}"/>
                </a:ext>
              </a:extLst>
            </p:cNvPr>
            <p:cNvCxnSpPr>
              <a:cxnSpLocks noChangeAspect="1"/>
            </p:cNvCxnSpPr>
            <p:nvPr/>
          </p:nvCxnSpPr>
          <p:spPr>
            <a:xfrm flipV="1">
              <a:off x="1354062" y="2501649"/>
              <a:ext cx="276114" cy="2693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7A1060-2CDD-D032-E7F6-D18B481600BC}"/>
                </a:ext>
              </a:extLst>
            </p:cNvPr>
            <p:cNvCxnSpPr>
              <a:cxnSpLocks/>
            </p:cNvCxnSpPr>
            <p:nvPr/>
          </p:nvCxnSpPr>
          <p:spPr>
            <a:xfrm>
              <a:off x="3187992" y="2771031"/>
              <a:ext cx="298374" cy="3601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05F4BE-BF91-4253-425F-E18ED1CE193F}"/>
                </a:ext>
              </a:extLst>
            </p:cNvPr>
            <p:cNvCxnSpPr>
              <a:cxnSpLocks/>
            </p:cNvCxnSpPr>
            <p:nvPr/>
          </p:nvCxnSpPr>
          <p:spPr>
            <a:xfrm rot="6720000" flipV="1">
              <a:off x="2700254" y="2631337"/>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2C58C1-A2A6-5F98-9877-193BA143178F}"/>
                </a:ext>
              </a:extLst>
            </p:cNvPr>
            <p:cNvCxnSpPr>
              <a:cxnSpLocks/>
            </p:cNvCxnSpPr>
            <p:nvPr/>
          </p:nvCxnSpPr>
          <p:spPr>
            <a:xfrm rot="5400000">
              <a:off x="3012113" y="4088042"/>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7E68E0-C9A4-EE83-47BD-74FE4138B2AA}"/>
                </a:ext>
              </a:extLst>
            </p:cNvPr>
            <p:cNvCxnSpPr>
              <a:cxnSpLocks/>
            </p:cNvCxnSpPr>
            <p:nvPr/>
          </p:nvCxnSpPr>
          <p:spPr>
            <a:xfrm rot="5400000" flipH="1">
              <a:off x="1790148" y="4437943"/>
              <a:ext cx="101386"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4067D1-A7C1-8EA5-445B-49C8CCA1859D}"/>
                </a:ext>
              </a:extLst>
            </p:cNvPr>
            <p:cNvCxnSpPr>
              <a:cxnSpLocks/>
            </p:cNvCxnSpPr>
            <p:nvPr/>
          </p:nvCxnSpPr>
          <p:spPr>
            <a:xfrm rot="6720000" flipH="1">
              <a:off x="1221730" y="3258035"/>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2238044-D32A-EEEA-F078-619DB123E425}"/>
                </a:ext>
              </a:extLst>
            </p:cNvPr>
            <p:cNvCxnSpPr>
              <a:cxnSpLocks/>
            </p:cNvCxnSpPr>
            <p:nvPr/>
          </p:nvCxnSpPr>
          <p:spPr>
            <a:xfrm rot="5400000">
              <a:off x="2640018" y="444450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453B26-F66D-FFE7-118C-814E065C4414}"/>
                </a:ext>
              </a:extLst>
            </p:cNvPr>
            <p:cNvCxnSpPr>
              <a:cxnSpLocks/>
            </p:cNvCxnSpPr>
            <p:nvPr/>
          </p:nvCxnSpPr>
          <p:spPr>
            <a:xfrm rot="5400000" flipH="1">
              <a:off x="1246259" y="4041462"/>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B20F22-1D4D-A592-2438-823E6F9DA17A}"/>
                </a:ext>
              </a:extLst>
            </p:cNvPr>
            <p:cNvCxnSpPr>
              <a:cxnSpLocks/>
            </p:cNvCxnSpPr>
            <p:nvPr/>
          </p:nvCxnSpPr>
          <p:spPr>
            <a:xfrm rot="5400000" flipH="1" flipV="1">
              <a:off x="1804723" y="2633918"/>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03A3CA-7DD7-5672-38D1-10F82AF36053}"/>
                </a:ext>
              </a:extLst>
            </p:cNvPr>
            <p:cNvCxnSpPr>
              <a:cxnSpLocks/>
            </p:cNvCxnSpPr>
            <p:nvPr/>
          </p:nvCxnSpPr>
          <p:spPr>
            <a:xfrm rot="6720000" flipV="1">
              <a:off x="3088756" y="3194985"/>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AA6751-56AE-94CB-170D-4381BEDC7C5C}"/>
                </a:ext>
              </a:extLst>
            </p:cNvPr>
            <p:cNvCxnSpPr>
              <a:cxnSpLocks noChangeAspect="1"/>
            </p:cNvCxnSpPr>
            <p:nvPr/>
          </p:nvCxnSpPr>
          <p:spPr>
            <a:xfrm>
              <a:off x="2271027" y="2391211"/>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4"/>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3810" r="-19048" b="-52000"/>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6664839" y="1182663"/>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711128" y="169667"/>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1053934" y="117665"/>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1053934" y="117665"/>
                <a:ext cx="4464673" cy="584775"/>
              </a:xfrm>
              <a:prstGeom prst="rect">
                <a:avLst/>
              </a:prstGeom>
              <a:blipFill>
                <a:blip r:embed="rId6"/>
                <a:stretch>
                  <a:fillRect l="-852" t="-4255" r="-1705" b="-10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20F87-9E12-D3A8-C35E-F8C98C3E93F6}"/>
                  </a:ext>
                </a:extLst>
              </p:cNvPr>
              <p:cNvSpPr txBox="1"/>
              <p:nvPr/>
            </p:nvSpPr>
            <p:spPr>
              <a:xfrm>
                <a:off x="-307050" y="5682734"/>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evolution leave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r>
                  <a:rPr lang="en-US" sz="3600" dirty="0">
                    <a:solidFill>
                      <a:schemeClr val="accent6">
                        <a:lumMod val="75000"/>
                      </a:schemeClr>
                    </a:solidFill>
                  </a:rPr>
                  <a:t> invariant: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𝜔</m:t>
                            </m:r>
                          </m:e>
                        </m:acc>
                      </m:e>
                      <m:sub>
                        <m:r>
                          <a:rPr lang="en-US" sz="3600" i="1">
                            <a:solidFill>
                              <a:schemeClr val="accent6">
                                <a:lumMod val="75000"/>
                              </a:schemeClr>
                            </a:solidFill>
                            <a:latin typeface="Cambria Math" panose="02040503050406030204" pitchFamily="18" charset="0"/>
                          </a:rPr>
                          <m:t>𝑎𝑏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endParaRPr lang="en-US" sz="3600" dirty="0">
                  <a:solidFill>
                    <a:schemeClr val="accent6">
                      <a:lumMod val="75000"/>
                    </a:schemeClr>
                  </a:solidFill>
                </a:endParaRPr>
              </a:p>
            </p:txBody>
          </p:sp>
        </mc:Choice>
        <mc:Fallback xmlns="">
          <p:sp>
            <p:nvSpPr>
              <p:cNvPr id="4" name="TextBox 3">
                <a:extLst>
                  <a:ext uri="{FF2B5EF4-FFF2-40B4-BE49-F238E27FC236}">
                    <a16:creationId xmlns:a16="http://schemas.microsoft.com/office/drawing/2014/main" id="{39320F87-9E12-D3A8-C35E-F8C98C3E93F6}"/>
                  </a:ext>
                </a:extLst>
              </p:cNvPr>
              <p:cNvSpPr txBox="1">
                <a:spLocks noRot="1" noChangeAspect="1" noMove="1" noResize="1" noEditPoints="1" noAdjustHandles="1" noChangeArrowheads="1" noChangeShapeType="1" noTextEdit="1"/>
              </p:cNvSpPr>
              <p:nvPr/>
            </p:nvSpPr>
            <p:spPr>
              <a:xfrm>
                <a:off x="-307050" y="5682734"/>
                <a:ext cx="9862470" cy="646331"/>
              </a:xfrm>
              <a:prstGeom prst="rect">
                <a:avLst/>
              </a:prstGeom>
              <a:blipFill>
                <a:blip r:embed="rId7"/>
                <a:stretch>
                  <a:fillRect t="-13462"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6EAB4E-3F88-A502-1CD8-032EE1A40605}"/>
                  </a:ext>
                </a:extLst>
              </p:cNvPr>
              <p:cNvSpPr txBox="1"/>
              <p:nvPr/>
            </p:nvSpPr>
            <p:spPr>
              <a:xfrm>
                <a:off x="6125087" y="4878208"/>
                <a:ext cx="3489703"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𝑣</m:t>
                          </m:r>
                        </m:e>
                        <m:sup>
                          <m:r>
                            <a:rPr lang="en-US" sz="2400" b="0" i="1" smtClean="0">
                              <a:solidFill>
                                <a:schemeClr val="tx1"/>
                              </a:solidFill>
                              <a:latin typeface="Cambria Math" panose="02040503050406030204" pitchFamily="18" charset="0"/>
                            </a:rPr>
                            <m:t>𝑎</m:t>
                          </m:r>
                        </m:sup>
                      </m:s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𝑎𝑏</m:t>
                          </m:r>
                        </m:sub>
                      </m:sSub>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𝑏</m:t>
                          </m:r>
                        </m:sup>
                      </m:sSup>
                      <m:r>
                        <a:rPr lang="en-US" sz="2400" b="0" i="1" smtClean="0">
                          <a:solidFill>
                            <a:schemeClr val="tx1"/>
                          </a:solidFill>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b="0" i="1" smtClean="0">
                              <a:latin typeface="Cambria Math" panose="02040503050406030204" pitchFamily="18" charset="0"/>
                            </a:rPr>
                            <m:t>𝑑</m:t>
                          </m:r>
                        </m:sup>
                      </m:sSup>
                    </m:oMath>
                  </m:oMathPara>
                </a14:m>
                <a:endParaRPr lang="en-US" sz="2400" dirty="0">
                  <a:solidFill>
                    <a:schemeClr val="tx1"/>
                  </a:solidFill>
                </a:endParaRPr>
              </a:p>
            </p:txBody>
          </p:sp>
        </mc:Choice>
        <mc:Fallback xmlns="">
          <p:sp>
            <p:nvSpPr>
              <p:cNvPr id="7" name="TextBox 6">
                <a:extLst>
                  <a:ext uri="{FF2B5EF4-FFF2-40B4-BE49-F238E27FC236}">
                    <a16:creationId xmlns:a16="http://schemas.microsoft.com/office/drawing/2014/main" id="{C66EAB4E-3F88-A502-1CD8-032EE1A40605}"/>
                  </a:ext>
                </a:extLst>
              </p:cNvPr>
              <p:cNvSpPr txBox="1">
                <a:spLocks noRot="1" noChangeAspect="1" noMove="1" noResize="1" noEditPoints="1" noAdjustHandles="1" noChangeArrowheads="1" noChangeShapeType="1" noTextEdit="1"/>
              </p:cNvSpPr>
              <p:nvPr/>
            </p:nvSpPr>
            <p:spPr>
              <a:xfrm>
                <a:off x="6125087" y="4878208"/>
                <a:ext cx="3489703" cy="468205"/>
              </a:xfrm>
              <a:prstGeom prst="rect">
                <a:avLst/>
              </a:prstGeom>
              <a:blipFill>
                <a:blip r:embed="rId8"/>
                <a:stretch>
                  <a:fillRect t="-2703" b="-2703"/>
                </a:stretch>
              </a:blipFill>
            </p:spPr>
            <p:txBody>
              <a:bodyPr/>
              <a:lstStyle/>
              <a:p>
                <a:r>
                  <a:rPr lang="en-US">
                    <a:noFill/>
                  </a:rPr>
                  <a:t> </a:t>
                </a:r>
              </a:p>
            </p:txBody>
          </p:sp>
        </mc:Fallback>
      </mc:AlternateContent>
    </p:spTree>
    <p:extLst>
      <p:ext uri="{BB962C8B-B14F-4D97-AF65-F5344CB8AC3E}">
        <p14:creationId xmlns:p14="http://schemas.microsoft.com/office/powerpoint/2010/main" val="278613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5</a:t>
            </a:fld>
            <a:endParaRPr lang="en-US"/>
          </a:p>
        </p:txBody>
      </p:sp>
      <p:grpSp>
        <p:nvGrpSpPr>
          <p:cNvPr id="63" name="Group 62">
            <a:extLst>
              <a:ext uri="{FF2B5EF4-FFF2-40B4-BE49-F238E27FC236}">
                <a16:creationId xmlns:a16="http://schemas.microsoft.com/office/drawing/2014/main" id="{3EE3C5FC-1BD1-FB26-213A-DF76F39A4D70}"/>
              </a:ext>
            </a:extLst>
          </p:cNvPr>
          <p:cNvGrpSpPr/>
          <p:nvPr/>
        </p:nvGrpSpPr>
        <p:grpSpPr>
          <a:xfrm>
            <a:off x="308507" y="311416"/>
            <a:ext cx="5530036" cy="5605272"/>
            <a:chOff x="308507" y="311416"/>
            <a:chExt cx="5530036" cy="5605272"/>
          </a:xfrm>
        </p:grpSpPr>
        <p:grpSp>
          <p:nvGrpSpPr>
            <p:cNvPr id="7" name="Group 6">
              <a:extLst>
                <a:ext uri="{FF2B5EF4-FFF2-40B4-BE49-F238E27FC236}">
                  <a16:creationId xmlns:a16="http://schemas.microsoft.com/office/drawing/2014/main" id="{AC80A02A-963C-B24B-41F4-E62ACA78911F}"/>
                </a:ext>
              </a:extLst>
            </p:cNvPr>
            <p:cNvGrpSpPr/>
            <p:nvPr/>
          </p:nvGrpSpPr>
          <p:grpSpPr>
            <a:xfrm>
              <a:off x="308507" y="311416"/>
              <a:ext cx="5530036" cy="5605272"/>
              <a:chOff x="565964" y="764184"/>
              <a:chExt cx="5530036" cy="5605272"/>
            </a:xfrm>
          </p:grpSpPr>
          <p:sp>
            <p:nvSpPr>
              <p:cNvPr id="8" name="Rectangle 7">
                <a:extLst>
                  <a:ext uri="{FF2B5EF4-FFF2-40B4-BE49-F238E27FC236}">
                    <a16:creationId xmlns:a16="http://schemas.microsoft.com/office/drawing/2014/main" id="{DE197C2A-B835-BC5C-9E14-FE11FBD063FE}"/>
                  </a:ext>
                </a:extLst>
              </p:cNvPr>
              <p:cNvSpPr>
                <a:spLocks noChangeAspect="1"/>
              </p:cNvSpPr>
              <p:nvPr/>
            </p:nvSpPr>
            <p:spPr>
              <a:xfrm>
                <a:off x="579833" y="883056"/>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410F7154-1807-C07E-A1DA-190A4F8B9FB2}"/>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A769139-9D0B-99B4-6A34-F89D10AD0775}"/>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9" name="TextBox 28">
                      <a:extLst>
                        <a:ext uri="{FF2B5EF4-FFF2-40B4-BE49-F238E27FC236}">
                          <a16:creationId xmlns:a16="http://schemas.microsoft.com/office/drawing/2014/main" id="{6A769139-9D0B-99B4-6A34-F89D10AD0775}"/>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2"/>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BED79A6-AB92-EF99-A104-84D3A962A18A}"/>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0" name="TextBox 29">
                      <a:extLst>
                        <a:ext uri="{FF2B5EF4-FFF2-40B4-BE49-F238E27FC236}">
                          <a16:creationId xmlns:a16="http://schemas.microsoft.com/office/drawing/2014/main" id="{FBED79A6-AB92-EF99-A104-84D3A962A18A}"/>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3"/>
                      <a:stretch>
                        <a:fillRect l="-29268" r="-24390" b="-52000"/>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5B06A0B3-6031-87D4-2ADF-343D3B643DB0}"/>
                    </a:ext>
                  </a:extLst>
                </p:cNvPr>
                <p:cNvGrpSpPr/>
                <p:nvPr/>
              </p:nvGrpSpPr>
              <p:grpSpPr>
                <a:xfrm>
                  <a:off x="565964" y="883621"/>
                  <a:ext cx="5486400" cy="5485835"/>
                  <a:chOff x="3878442" y="1338439"/>
                  <a:chExt cx="3840480" cy="3840480"/>
                </a:xfrm>
              </p:grpSpPr>
              <p:cxnSp>
                <p:nvCxnSpPr>
                  <p:cNvPr id="32" name="Straight Connector 31">
                    <a:extLst>
                      <a:ext uri="{FF2B5EF4-FFF2-40B4-BE49-F238E27FC236}">
                        <a16:creationId xmlns:a16="http://schemas.microsoft.com/office/drawing/2014/main" id="{CC27624F-4A69-C89A-D406-F904D927C74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4D6D2F6-D833-E6D1-915A-1A096C81921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9176A556-2C68-7038-C72E-9A1C7F14A3B5}"/>
                  </a:ext>
                </a:extLst>
              </p:cNvPr>
              <p:cNvGrpSpPr/>
              <p:nvPr/>
            </p:nvGrpSpPr>
            <p:grpSpPr>
              <a:xfrm>
                <a:off x="1396955" y="1727150"/>
                <a:ext cx="3821161" cy="3820765"/>
                <a:chOff x="1396955" y="1727150"/>
                <a:chExt cx="3821161" cy="3820765"/>
              </a:xfrm>
            </p:grpSpPr>
            <p:sp>
              <p:nvSpPr>
                <p:cNvPr id="25" name="Oval 24">
                  <a:extLst>
                    <a:ext uri="{FF2B5EF4-FFF2-40B4-BE49-F238E27FC236}">
                      <a16:creationId xmlns:a16="http://schemas.microsoft.com/office/drawing/2014/main" id="{3EF6E79B-D12F-FC9E-AE3E-B51FDD4E3C68}"/>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26" name="Oval 25">
                  <a:extLst>
                    <a:ext uri="{FF2B5EF4-FFF2-40B4-BE49-F238E27FC236}">
                      <a16:creationId xmlns:a16="http://schemas.microsoft.com/office/drawing/2014/main" id="{CF8E17AD-6FE2-DAB8-2612-6A9D3DF3EE7C}"/>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27" name="Oval 26">
                  <a:extLst>
                    <a:ext uri="{FF2B5EF4-FFF2-40B4-BE49-F238E27FC236}">
                      <a16:creationId xmlns:a16="http://schemas.microsoft.com/office/drawing/2014/main" id="{15B1FA52-8937-FE9C-1BF5-A7A6F77CE080}"/>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Oval 27">
                  <a:extLst>
                    <a:ext uri="{FF2B5EF4-FFF2-40B4-BE49-F238E27FC236}">
                      <a16:creationId xmlns:a16="http://schemas.microsoft.com/office/drawing/2014/main" id="{D7B5B445-098C-B6C9-C9D5-EA9EE5164E64}"/>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3" name="Group 12">
                <a:extLst>
                  <a:ext uri="{FF2B5EF4-FFF2-40B4-BE49-F238E27FC236}">
                    <a16:creationId xmlns:a16="http://schemas.microsoft.com/office/drawing/2014/main" id="{267B2EA6-2580-C916-22E1-B9003AF7ED81}"/>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A0E0B37-792F-4133-3059-84F4133E33CC}"/>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17" name="TextBox 16">
                      <a:extLst>
                        <a:ext uri="{FF2B5EF4-FFF2-40B4-BE49-F238E27FC236}">
                          <a16:creationId xmlns:a16="http://schemas.microsoft.com/office/drawing/2014/main" id="{CA0E0B37-792F-4133-3059-84F4133E33CC}"/>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4"/>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F61A9DC-9B36-E5AE-65C4-ECD3AC549C34}"/>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18" name="TextBox 17">
                      <a:extLst>
                        <a:ext uri="{FF2B5EF4-FFF2-40B4-BE49-F238E27FC236}">
                          <a16:creationId xmlns:a16="http://schemas.microsoft.com/office/drawing/2014/main" id="{BF61A9DC-9B36-E5AE-65C4-ECD3AC549C34}"/>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5"/>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3CF306D-C172-93EE-5EA3-2E7F771B6F0C}"/>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21" name="TextBox 20">
                      <a:extLst>
                        <a:ext uri="{FF2B5EF4-FFF2-40B4-BE49-F238E27FC236}">
                          <a16:creationId xmlns:a16="http://schemas.microsoft.com/office/drawing/2014/main" id="{63CF306D-C172-93EE-5EA3-2E7F771B6F0C}"/>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6"/>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511117D-311B-123B-32D7-0EA2AE02A5C9}"/>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23" name="TextBox 22">
                      <a:extLst>
                        <a:ext uri="{FF2B5EF4-FFF2-40B4-BE49-F238E27FC236}">
                          <a16:creationId xmlns:a16="http://schemas.microsoft.com/office/drawing/2014/main" id="{C511117D-311B-123B-32D7-0EA2AE02A5C9}"/>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7"/>
                      <a:stretch>
                        <a:fillRect l="-30769" r="-30769" b="-6557"/>
                      </a:stretch>
                    </a:blipFill>
                  </p:spPr>
                  <p:txBody>
                    <a:bodyPr/>
                    <a:lstStyle/>
                    <a:p>
                      <a:r>
                        <a:rPr lang="en-US">
                          <a:noFill/>
                        </a:rPr>
                        <a:t> </a:t>
                      </a:r>
                    </a:p>
                  </p:txBody>
                </p:sp>
              </mc:Fallback>
            </mc:AlternateContent>
          </p:grpSp>
        </p:grpSp>
        <p:grpSp>
          <p:nvGrpSpPr>
            <p:cNvPr id="4" name="Group 3">
              <a:extLst>
                <a:ext uri="{FF2B5EF4-FFF2-40B4-BE49-F238E27FC236}">
                  <a16:creationId xmlns:a16="http://schemas.microsoft.com/office/drawing/2014/main" id="{388984B0-2F80-742D-A4DF-188DB30E8A68}"/>
                </a:ext>
              </a:extLst>
            </p:cNvPr>
            <p:cNvGrpSpPr/>
            <p:nvPr/>
          </p:nvGrpSpPr>
          <p:grpSpPr>
            <a:xfrm>
              <a:off x="667471" y="804296"/>
              <a:ext cx="4783256" cy="4770688"/>
              <a:chOff x="3682509" y="1334112"/>
              <a:chExt cx="4783256" cy="4771181"/>
            </a:xfrm>
          </p:grpSpPr>
          <p:grpSp>
            <p:nvGrpSpPr>
              <p:cNvPr id="5" name="Group 4">
                <a:extLst>
                  <a:ext uri="{FF2B5EF4-FFF2-40B4-BE49-F238E27FC236}">
                    <a16:creationId xmlns:a16="http://schemas.microsoft.com/office/drawing/2014/main" id="{BFF55684-2D5E-8911-07E8-42EC17C3933A}"/>
                  </a:ext>
                </a:extLst>
              </p:cNvPr>
              <p:cNvGrpSpPr/>
              <p:nvPr/>
            </p:nvGrpSpPr>
            <p:grpSpPr>
              <a:xfrm>
                <a:off x="3682509" y="1334112"/>
                <a:ext cx="4783256" cy="4771181"/>
                <a:chOff x="1804665" y="1406975"/>
                <a:chExt cx="3348279" cy="3339826"/>
              </a:xfrm>
            </p:grpSpPr>
            <p:grpSp>
              <p:nvGrpSpPr>
                <p:cNvPr id="11" name="Group 10">
                  <a:extLst>
                    <a:ext uri="{FF2B5EF4-FFF2-40B4-BE49-F238E27FC236}">
                      <a16:creationId xmlns:a16="http://schemas.microsoft.com/office/drawing/2014/main" id="{9F5BDD80-E7EE-B970-17EF-DEA97262B515}"/>
                    </a:ext>
                  </a:extLst>
                </p:cNvPr>
                <p:cNvGrpSpPr>
                  <a:grpSpLocks/>
                </p:cNvGrpSpPr>
                <p:nvPr/>
              </p:nvGrpSpPr>
              <p:grpSpPr>
                <a:xfrm>
                  <a:off x="2002824" y="1597989"/>
                  <a:ext cx="2933044" cy="2522206"/>
                  <a:chOff x="1312455" y="1331239"/>
                  <a:chExt cx="2933044" cy="2522206"/>
                </a:xfrm>
              </p:grpSpPr>
              <p:cxnSp>
                <p:nvCxnSpPr>
                  <p:cNvPr id="36" name="Straight Arrow Connector 35">
                    <a:extLst>
                      <a:ext uri="{FF2B5EF4-FFF2-40B4-BE49-F238E27FC236}">
                        <a16:creationId xmlns:a16="http://schemas.microsoft.com/office/drawing/2014/main" id="{C3C0F19C-8688-0653-A5B5-A1366460B989}"/>
                      </a:ext>
                    </a:extLst>
                  </p:cNvPr>
                  <p:cNvCxnSpPr>
                    <a:cxnSpLocks/>
                  </p:cNvCxnSpPr>
                  <p:nvPr/>
                </p:nvCxnSpPr>
                <p:spPr>
                  <a:xfrm flipV="1">
                    <a:off x="2785630" y="2132342"/>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BEEF99-47C3-AE17-EA13-AE97B823249D}"/>
                      </a:ext>
                    </a:extLst>
                  </p:cNvPr>
                  <p:cNvCxnSpPr>
                    <a:cxnSpLocks/>
                  </p:cNvCxnSpPr>
                  <p:nvPr/>
                </p:nvCxnSpPr>
                <p:spPr>
                  <a:xfrm>
                    <a:off x="3292513" y="2798103"/>
                    <a:ext cx="158188" cy="289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853A0A7-1E96-C727-045B-39E004A5BA4C}"/>
                      </a:ext>
                    </a:extLst>
                  </p:cNvPr>
                  <p:cNvCxnSpPr>
                    <a:cxnSpLocks/>
                  </p:cNvCxnSpPr>
                  <p:nvPr/>
                </p:nvCxnSpPr>
                <p:spPr>
                  <a:xfrm>
                    <a:off x="2785630" y="3319298"/>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50E0B5F-9E2B-FACB-1D9E-084C2DAE6BE1}"/>
                      </a:ext>
                    </a:extLst>
                  </p:cNvPr>
                  <p:cNvCxnSpPr>
                    <a:cxnSpLocks/>
                  </p:cNvCxnSpPr>
                  <p:nvPr/>
                </p:nvCxnSpPr>
                <p:spPr>
                  <a:xfrm flipH="1">
                    <a:off x="2108306" y="2801109"/>
                    <a:ext cx="161876"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C47CFC8-0FFF-5838-A500-20645E91879D}"/>
                      </a:ext>
                    </a:extLst>
                  </p:cNvPr>
                  <p:cNvCxnSpPr>
                    <a:cxnSpLocks noChangeAspect="1"/>
                  </p:cNvCxnSpPr>
                  <p:nvPr/>
                </p:nvCxnSpPr>
                <p:spPr>
                  <a:xfrm>
                    <a:off x="3153629" y="31588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96A5153-49E1-92D3-52BB-D635E859CDBC}"/>
                      </a:ext>
                    </a:extLst>
                  </p:cNvPr>
                  <p:cNvCxnSpPr>
                    <a:cxnSpLocks/>
                  </p:cNvCxnSpPr>
                  <p:nvPr/>
                </p:nvCxnSpPr>
                <p:spPr>
                  <a:xfrm flipH="1">
                    <a:off x="2287007" y="3148378"/>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29063C0-005C-6042-9549-0070162634D9}"/>
                      </a:ext>
                    </a:extLst>
                  </p:cNvPr>
                  <p:cNvCxnSpPr>
                    <a:cxnSpLocks/>
                  </p:cNvCxnSpPr>
                  <p:nvPr/>
                </p:nvCxnSpPr>
                <p:spPr>
                  <a:xfrm flipH="1" flipV="1">
                    <a:off x="2297045" y="2340023"/>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068761-955B-8F89-7ECC-96BED9916268}"/>
                      </a:ext>
                    </a:extLst>
                  </p:cNvPr>
                  <p:cNvCxnSpPr>
                    <a:cxnSpLocks/>
                  </p:cNvCxnSpPr>
                  <p:nvPr/>
                </p:nvCxnSpPr>
                <p:spPr>
                  <a:xfrm flipV="1">
                    <a:off x="3149896" y="23375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BEA9680-B25C-2429-8C6A-7DB3EB035C6C}"/>
                      </a:ext>
                    </a:extLst>
                  </p:cNvPr>
                  <p:cNvCxnSpPr>
                    <a:cxnSpLocks/>
                  </p:cNvCxnSpPr>
                  <p:nvPr/>
                </p:nvCxnSpPr>
                <p:spPr>
                  <a:xfrm>
                    <a:off x="3897485" y="2801067"/>
                    <a:ext cx="348014"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A5BED9E-740D-A830-7120-597712B2DA7A}"/>
                      </a:ext>
                    </a:extLst>
                  </p:cNvPr>
                  <p:cNvCxnSpPr>
                    <a:cxnSpLocks noChangeAspect="1"/>
                  </p:cNvCxnSpPr>
                  <p:nvPr/>
                </p:nvCxnSpPr>
                <p:spPr>
                  <a:xfrm flipH="1">
                    <a:off x="1312455" y="2798886"/>
                    <a:ext cx="355923" cy="147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8C8B830-B46A-EC0D-695C-40EA74B7E5D8}"/>
                      </a:ext>
                    </a:extLst>
                  </p:cNvPr>
                  <p:cNvCxnSpPr>
                    <a:cxnSpLocks/>
                  </p:cNvCxnSpPr>
                  <p:nvPr/>
                </p:nvCxnSpPr>
                <p:spPr>
                  <a:xfrm flipH="1">
                    <a:off x="1737281" y="3600345"/>
                    <a:ext cx="262893" cy="253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711FFA7-C705-79DA-8357-646F88F4B872}"/>
                      </a:ext>
                    </a:extLst>
                  </p:cNvPr>
                  <p:cNvCxnSpPr>
                    <a:cxnSpLocks noChangeAspect="1"/>
                  </p:cNvCxnSpPr>
                  <p:nvPr/>
                </p:nvCxnSpPr>
                <p:spPr>
                  <a:xfrm flipH="1" flipV="1">
                    <a:off x="1761968" y="1758536"/>
                    <a:ext cx="235202" cy="25607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B657306-5353-8831-DB9B-8D6262D8FCC3}"/>
                      </a:ext>
                    </a:extLst>
                  </p:cNvPr>
                  <p:cNvCxnSpPr>
                    <a:cxnSpLocks noChangeAspect="1"/>
                  </p:cNvCxnSpPr>
                  <p:nvPr/>
                </p:nvCxnSpPr>
                <p:spPr>
                  <a:xfrm flipV="1">
                    <a:off x="3566930" y="1756460"/>
                    <a:ext cx="236136"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1493334-3E78-0B14-36A8-C08E517A29A2}"/>
                      </a:ext>
                    </a:extLst>
                  </p:cNvPr>
                  <p:cNvCxnSpPr>
                    <a:cxnSpLocks noChangeAspect="1"/>
                  </p:cNvCxnSpPr>
                  <p:nvPr/>
                </p:nvCxnSpPr>
                <p:spPr>
                  <a:xfrm rot="1320000" flipV="1">
                    <a:off x="3189332" y="1799841"/>
                    <a:ext cx="0" cy="2383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6326CB1-BC6C-2BEA-C41F-2767E31A00FC}"/>
                      </a:ext>
                    </a:extLst>
                  </p:cNvPr>
                  <p:cNvCxnSpPr>
                    <a:cxnSpLocks noChangeAspect="1"/>
                  </p:cNvCxnSpPr>
                  <p:nvPr/>
                </p:nvCxnSpPr>
                <p:spPr>
                  <a:xfrm>
                    <a:off x="3553260" y="3179895"/>
                    <a:ext cx="221301" cy="926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1151E6A-FC95-6613-B41F-D508704BEA41}"/>
                      </a:ext>
                    </a:extLst>
                  </p:cNvPr>
                  <p:cNvCxnSpPr>
                    <a:cxnSpLocks noChangeAspect="1"/>
                  </p:cNvCxnSpPr>
                  <p:nvPr/>
                </p:nvCxnSpPr>
                <p:spPr>
                  <a:xfrm flipH="1">
                    <a:off x="2336811" y="3583497"/>
                    <a:ext cx="87697" cy="2170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8C017BC-DAF5-BF58-04CD-6152CFC0214A}"/>
                      </a:ext>
                    </a:extLst>
                  </p:cNvPr>
                  <p:cNvCxnSpPr>
                    <a:cxnSpLocks noChangeAspect="1"/>
                  </p:cNvCxnSpPr>
                  <p:nvPr/>
                </p:nvCxnSpPr>
                <p:spPr>
                  <a:xfrm rot="1320000" flipH="1">
                    <a:off x="1758471" y="2442020"/>
                    <a:ext cx="237282" cy="9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2EA28F-E371-3328-F058-F337B8C9526C}"/>
                      </a:ext>
                    </a:extLst>
                  </p:cNvPr>
                  <p:cNvCxnSpPr>
                    <a:cxnSpLocks noChangeAspect="1"/>
                  </p:cNvCxnSpPr>
                  <p:nvPr/>
                </p:nvCxnSpPr>
                <p:spPr>
                  <a:xfrm>
                    <a:off x="3170542" y="3569286"/>
                    <a:ext cx="91782" cy="216225"/>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976959B-58B3-BE66-5CA6-554276EC06D8}"/>
                      </a:ext>
                    </a:extLst>
                  </p:cNvPr>
                  <p:cNvCxnSpPr>
                    <a:cxnSpLocks noChangeAspect="1"/>
                  </p:cNvCxnSpPr>
                  <p:nvPr/>
                </p:nvCxnSpPr>
                <p:spPr>
                  <a:xfrm flipH="1">
                    <a:off x="1782190" y="3153038"/>
                    <a:ext cx="216225" cy="9178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4EF4C9E-6816-5D00-5CFF-0B4646CAEC7E}"/>
                      </a:ext>
                    </a:extLst>
                  </p:cNvPr>
                  <p:cNvCxnSpPr>
                    <a:cxnSpLocks noChangeAspect="1"/>
                  </p:cNvCxnSpPr>
                  <p:nvPr/>
                </p:nvCxnSpPr>
                <p:spPr>
                  <a:xfrm flipH="1" flipV="1">
                    <a:off x="2360650" y="1797748"/>
                    <a:ext cx="91833" cy="21609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D75EEFF-7C1C-46BF-F085-D2876F639B85}"/>
                      </a:ext>
                    </a:extLst>
                  </p:cNvPr>
                  <p:cNvCxnSpPr>
                    <a:cxnSpLocks noChangeAspect="1"/>
                  </p:cNvCxnSpPr>
                  <p:nvPr/>
                </p:nvCxnSpPr>
                <p:spPr>
                  <a:xfrm rot="1320000" flipV="1">
                    <a:off x="3608891" y="2373660"/>
                    <a:ext cx="166098" cy="16609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D0767CB-B73D-6849-4768-5B9D1A6D448E}"/>
                      </a:ext>
                    </a:extLst>
                  </p:cNvPr>
                  <p:cNvCxnSpPr>
                    <a:cxnSpLocks noChangeAspect="1"/>
                  </p:cNvCxnSpPr>
                  <p:nvPr/>
                </p:nvCxnSpPr>
                <p:spPr>
                  <a:xfrm flipV="1">
                    <a:off x="2785222" y="1331239"/>
                    <a:ext cx="0" cy="35755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6E322BE-86EB-120B-E194-127108CF4E37}"/>
                      </a:ext>
                    </a:extLst>
                  </p:cNvPr>
                  <p:cNvCxnSpPr>
                    <a:cxnSpLocks/>
                  </p:cNvCxnSpPr>
                  <p:nvPr/>
                </p:nvCxnSpPr>
                <p:spPr>
                  <a:xfrm>
                    <a:off x="3571643" y="3595395"/>
                    <a:ext cx="237282"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55B0DE53-BE6B-EB71-6687-184B74E63872}"/>
                    </a:ext>
                  </a:extLst>
                </p:cNvPr>
                <p:cNvCxnSpPr>
                  <a:cxnSpLocks noChangeAspect="1"/>
                </p:cNvCxnSpPr>
                <p:nvPr/>
              </p:nvCxnSpPr>
              <p:spPr>
                <a:xfrm rot="1320000" flipV="1">
                  <a:off x="4089934" y="141163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E1270EC-ACEB-D1D5-9042-47327B9B4317}"/>
                    </a:ext>
                  </a:extLst>
                </p:cNvPr>
                <p:cNvCxnSpPr>
                  <a:cxnSpLocks noChangeAspect="1"/>
                </p:cNvCxnSpPr>
                <p:nvPr/>
              </p:nvCxnSpPr>
              <p:spPr>
                <a:xfrm rot="4020000" flipV="1">
                  <a:off x="4924344" y="227484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4D4064-3D0D-813A-CD7C-436CDC32A5C2}"/>
                    </a:ext>
                  </a:extLst>
                </p:cNvPr>
                <p:cNvCxnSpPr>
                  <a:cxnSpLocks noChangeAspect="1"/>
                </p:cNvCxnSpPr>
                <p:nvPr/>
              </p:nvCxnSpPr>
              <p:spPr>
                <a:xfrm rot="6720000" flipV="1">
                  <a:off x="4890338" y="3496468"/>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3062DC-6884-5B21-9843-F8B1171805F7}"/>
                    </a:ext>
                  </a:extLst>
                </p:cNvPr>
                <p:cNvCxnSpPr>
                  <a:cxnSpLocks noChangeAspect="1"/>
                </p:cNvCxnSpPr>
                <p:nvPr/>
              </p:nvCxnSpPr>
              <p:spPr>
                <a:xfrm rot="9420000" flipV="1">
                  <a:off x="4157307" y="4247195"/>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3B511AE-6AE5-E41C-6706-ECC7407DC82B}"/>
                    </a:ext>
                  </a:extLst>
                </p:cNvPr>
                <p:cNvCxnSpPr>
                  <a:cxnSpLocks noChangeAspect="1"/>
                </p:cNvCxnSpPr>
                <p:nvPr/>
              </p:nvCxnSpPr>
              <p:spPr>
                <a:xfrm rot="12120000" flipV="1">
                  <a:off x="2887365" y="4289601"/>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75B21F3-81BC-DD22-7903-B596D9D5BD52}"/>
                    </a:ext>
                  </a:extLst>
                </p:cNvPr>
                <p:cNvCxnSpPr>
                  <a:cxnSpLocks noChangeAspect="1"/>
                </p:cNvCxnSpPr>
                <p:nvPr/>
              </p:nvCxnSpPr>
              <p:spPr>
                <a:xfrm rot="14820000" flipV="1">
                  <a:off x="2044966" y="346865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44B596-7AC5-54ED-2033-1D62D0E285F6}"/>
                    </a:ext>
                  </a:extLst>
                </p:cNvPr>
                <p:cNvCxnSpPr>
                  <a:cxnSpLocks noChangeAspect="1"/>
                </p:cNvCxnSpPr>
                <p:nvPr/>
              </p:nvCxnSpPr>
              <p:spPr>
                <a:xfrm rot="17520000" flipV="1">
                  <a:off x="2033265" y="2246902"/>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319405-762F-259E-BEF6-C7960C0F6FC9}"/>
                    </a:ext>
                  </a:extLst>
                </p:cNvPr>
                <p:cNvCxnSpPr>
                  <a:cxnSpLocks noChangeAspect="1"/>
                </p:cNvCxnSpPr>
                <p:nvPr/>
              </p:nvCxnSpPr>
              <p:spPr>
                <a:xfrm rot="20220000" flipV="1">
                  <a:off x="2867187" y="1406975"/>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6" name="Straight Arrow Connector 5">
                <a:extLst>
                  <a:ext uri="{FF2B5EF4-FFF2-40B4-BE49-F238E27FC236}">
                    <a16:creationId xmlns:a16="http://schemas.microsoft.com/office/drawing/2014/main" id="{78F7DC32-4A40-C656-F637-622BFF5BB670}"/>
                  </a:ext>
                </a:extLst>
              </p:cNvPr>
              <p:cNvCxnSpPr>
                <a:cxnSpLocks noChangeAspect="1"/>
              </p:cNvCxnSpPr>
              <p:nvPr/>
            </p:nvCxnSpPr>
            <p:spPr>
              <a:xfrm rot="10800000" flipV="1">
                <a:off x="6074182" y="5322623"/>
                <a:ext cx="0" cy="51078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CFDC5D2-BB3C-E0CD-0BED-0BD1267C772A}"/>
                  </a:ext>
                </a:extLst>
              </p:cNvPr>
              <p:cNvSpPr txBox="1"/>
              <p:nvPr/>
            </p:nvSpPr>
            <p:spPr>
              <a:xfrm>
                <a:off x="292609" y="368002"/>
                <a:ext cx="2396938" cy="85164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m:rPr>
                              <m:sty m:val="p"/>
                            </m:rPr>
                            <a:rPr lang="en-US" sz="4400" i="1">
                              <a:latin typeface="Cambria Math" panose="02040503050406030204" pitchFamily="18" charset="0"/>
                              <a:ea typeface="Cambria Math" panose="02040503050406030204" pitchFamily="18" charset="0"/>
                            </a:rPr>
                            <m:t>∇</m:t>
                          </m:r>
                        </m:e>
                      </m:acc>
                      <m:r>
                        <a:rPr lang="en-US" sz="4400" i="1">
                          <a:latin typeface="Cambria Math" panose="02040503050406030204" pitchFamily="18" charset="0"/>
                        </a:rPr>
                        <m:t>𝐻</m:t>
                      </m:r>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000" dirty="0"/>
              </a:p>
            </p:txBody>
          </p:sp>
        </mc:Choice>
        <mc:Fallback xmlns="">
          <p:sp>
            <p:nvSpPr>
              <p:cNvPr id="59" name="TextBox 58">
                <a:extLst>
                  <a:ext uri="{FF2B5EF4-FFF2-40B4-BE49-F238E27FC236}">
                    <a16:creationId xmlns:a16="http://schemas.microsoft.com/office/drawing/2014/main" id="{ACFDC5D2-BB3C-E0CD-0BED-0BD1267C772A}"/>
                  </a:ext>
                </a:extLst>
              </p:cNvPr>
              <p:cNvSpPr txBox="1">
                <a:spLocks noRot="1" noChangeAspect="1" noMove="1" noResize="1" noEditPoints="1" noAdjustHandles="1" noChangeArrowheads="1" noChangeShapeType="1" noTextEdit="1"/>
              </p:cNvSpPr>
              <p:nvPr/>
            </p:nvSpPr>
            <p:spPr>
              <a:xfrm>
                <a:off x="292609" y="368002"/>
                <a:ext cx="2396938" cy="85164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A48AF23-3180-60ED-538F-BF9667DB775D}"/>
                  </a:ext>
                </a:extLst>
              </p:cNvPr>
              <p:cNvSpPr txBox="1"/>
              <p:nvPr/>
            </p:nvSpPr>
            <p:spPr>
              <a:xfrm>
                <a:off x="6014753" y="65553"/>
                <a:ext cx="6152710" cy="2147063"/>
              </a:xfrm>
              <a:prstGeom prst="rect">
                <a:avLst/>
              </a:prstGeom>
              <a:noFill/>
            </p:spPr>
            <p:txBody>
              <a:bodyPr wrap="none" rtlCol="0">
                <a:spAutoFit/>
              </a:bodyPr>
              <a:lstStyle/>
              <a:p>
                <a:pPr algn="ctr"/>
                <a14:m>
                  <m:oMath xmlns:m="http://schemas.openxmlformats.org/officeDocument/2006/math">
                    <m:acc>
                      <m:accPr>
                        <m:chr m:val="⃗"/>
                        <m:ctrlPr>
                          <a:rPr lang="en-US" sz="6000" i="1">
                            <a:latin typeface="Cambria Math" panose="02040503050406030204" pitchFamily="18" charset="0"/>
                          </a:rPr>
                        </m:ctrlPr>
                      </m:accPr>
                      <m:e>
                        <m:r>
                          <m:rPr>
                            <m:sty m:val="p"/>
                          </m:rPr>
                          <a:rPr lang="en-US" sz="6000" i="1">
                            <a:latin typeface="Cambria Math" panose="02040503050406030204" pitchFamily="18" charset="0"/>
                            <a:ea typeface="Cambria Math" panose="02040503050406030204" pitchFamily="18" charset="0"/>
                          </a:rPr>
                          <m:t>∇</m:t>
                        </m:r>
                      </m:e>
                    </m:acc>
                    <m:r>
                      <a:rPr lang="en-US" sz="6000" i="1">
                        <a:latin typeface="Cambria Math" panose="02040503050406030204" pitchFamily="18" charset="0"/>
                      </a:rPr>
                      <m:t>𝐻</m:t>
                    </m:r>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i="1">
                                      <a:latin typeface="Cambria Math" panose="02040503050406030204" pitchFamily="18" charset="0"/>
                                    </a:rPr>
                                    <m:t>𝑝</m:t>
                                  </m:r>
                                </m:sub>
                              </m:sSub>
                              <m:r>
                                <a:rPr lang="en-US" sz="6000" i="1">
                                  <a:latin typeface="Cambria Math" panose="02040503050406030204" pitchFamily="18" charset="0"/>
                                </a:rPr>
                                <m:t>𝐻</m:t>
                              </m:r>
                            </m:e>
                          </m:m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i="1">
                                      <a:latin typeface="Cambria Math" panose="02040503050406030204" pitchFamily="18" charset="0"/>
                                    </a:rPr>
                                    <m:t>𝑞</m:t>
                                  </m:r>
                                </m:sub>
                              </m:sSub>
                              <m:r>
                                <a:rPr lang="en-US" sz="6000" i="1">
                                  <a:latin typeface="Cambria Math" panose="02040503050406030204" pitchFamily="18" charset="0"/>
                                </a:rPr>
                                <m:t>𝐻</m:t>
                              </m:r>
                            </m:e>
                          </m:mr>
                        </m:m>
                      </m:e>
                    </m:d>
                  </m:oMath>
                </a14:m>
                <a:r>
                  <a:rPr lang="en-US" sz="6000" dirty="0"/>
                  <a:t> </a:t>
                </a:r>
              </a:p>
            </p:txBody>
          </p:sp>
        </mc:Choice>
        <mc:Fallback xmlns="">
          <p:sp>
            <p:nvSpPr>
              <p:cNvPr id="60" name="TextBox 59">
                <a:extLst>
                  <a:ext uri="{FF2B5EF4-FFF2-40B4-BE49-F238E27FC236}">
                    <a16:creationId xmlns:a16="http://schemas.microsoft.com/office/drawing/2014/main" id="{CA48AF23-3180-60ED-538F-BF9667DB775D}"/>
                  </a:ext>
                </a:extLst>
              </p:cNvPr>
              <p:cNvSpPr txBox="1">
                <a:spLocks noRot="1" noChangeAspect="1" noMove="1" noResize="1" noEditPoints="1" noAdjustHandles="1" noChangeArrowheads="1" noChangeShapeType="1" noTextEdit="1"/>
              </p:cNvSpPr>
              <p:nvPr/>
            </p:nvSpPr>
            <p:spPr>
              <a:xfrm>
                <a:off x="6014753" y="65553"/>
                <a:ext cx="6152710" cy="214706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49A9BD8C-6956-F6FB-565D-929D605D83F8}"/>
                  </a:ext>
                </a:extLst>
              </p:cNvPr>
              <p:cNvSpPr txBox="1"/>
              <p:nvPr/>
            </p:nvSpPr>
            <p:spPr>
              <a:xfrm>
                <a:off x="6849001" y="2035275"/>
                <a:ext cx="3203506" cy="2271969"/>
              </a:xfrm>
              <a:prstGeom prst="rect">
                <a:avLst/>
              </a:prstGeom>
              <a:noFill/>
            </p:spPr>
            <p:txBody>
              <a:bodyPr wrap="none" rtlCol="0">
                <a:spAutoFit/>
              </a:bodyPr>
              <a:lstStyle/>
              <a:p>
                <a:pPr algn="ctr"/>
                <a14:m>
                  <m:oMath xmlns:m="http://schemas.openxmlformats.org/officeDocument/2006/math">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f>
                                <m:fPr>
                                  <m:ctrlPr>
                                    <a:rPr lang="en-US" sz="6000" i="1">
                                      <a:latin typeface="Cambria Math" panose="02040503050406030204" pitchFamily="18" charset="0"/>
                                    </a:rPr>
                                  </m:ctrlPr>
                                </m:fPr>
                                <m:num>
                                  <m:r>
                                    <a:rPr lang="en-US" sz="6000" i="1">
                                      <a:latin typeface="Cambria Math" panose="02040503050406030204" pitchFamily="18" charset="0"/>
                                    </a:rPr>
                                    <m:t>𝑝</m:t>
                                  </m:r>
                                </m:num>
                                <m:den>
                                  <m:r>
                                    <a:rPr lang="en-US" sz="6000" i="1">
                                      <a:latin typeface="Cambria Math" panose="02040503050406030204" pitchFamily="18" charset="0"/>
                                    </a:rPr>
                                    <m:t>𝑚</m:t>
                                  </m:r>
                                </m:den>
                              </m:f>
                            </m:e>
                          </m:mr>
                          <m:mr>
                            <m:e>
                              <m:r>
                                <a:rPr lang="en-US" sz="6000" i="1">
                                  <a:latin typeface="Cambria Math" panose="02040503050406030204" pitchFamily="18" charset="0"/>
                                </a:rPr>
                                <m:t>2</m:t>
                              </m:r>
                              <m:r>
                                <a:rPr lang="en-US" sz="6000" i="1">
                                  <a:latin typeface="Cambria Math" panose="02040503050406030204" pitchFamily="18" charset="0"/>
                                </a:rPr>
                                <m:t>𝑘𝑞</m:t>
                              </m:r>
                            </m:e>
                          </m:mr>
                        </m:m>
                      </m:e>
                    </m:d>
                  </m:oMath>
                </a14:m>
                <a:r>
                  <a:rPr lang="en-US" sz="6000" dirty="0"/>
                  <a:t>  </a:t>
                </a:r>
              </a:p>
            </p:txBody>
          </p:sp>
        </mc:Choice>
        <mc:Fallback xmlns="">
          <p:sp>
            <p:nvSpPr>
              <p:cNvPr id="61" name="TextBox 60">
                <a:extLst>
                  <a:ext uri="{FF2B5EF4-FFF2-40B4-BE49-F238E27FC236}">
                    <a16:creationId xmlns:a16="http://schemas.microsoft.com/office/drawing/2014/main" id="{49A9BD8C-6956-F6FB-565D-929D605D83F8}"/>
                  </a:ext>
                </a:extLst>
              </p:cNvPr>
              <p:cNvSpPr txBox="1">
                <a:spLocks noRot="1" noChangeAspect="1" noMove="1" noResize="1" noEditPoints="1" noAdjustHandles="1" noChangeArrowheads="1" noChangeShapeType="1" noTextEdit="1"/>
              </p:cNvSpPr>
              <p:nvPr/>
            </p:nvSpPr>
            <p:spPr>
              <a:xfrm>
                <a:off x="6849001" y="2035275"/>
                <a:ext cx="3203506" cy="227196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4F8B367-B9C4-B99E-44D8-56C4D9A97465}"/>
                  </a:ext>
                </a:extLst>
              </p:cNvPr>
              <p:cNvSpPr txBox="1"/>
              <p:nvPr/>
            </p:nvSpPr>
            <p:spPr>
              <a:xfrm>
                <a:off x="6530405" y="4934902"/>
                <a:ext cx="2731261" cy="860428"/>
              </a:xfrm>
              <a:prstGeom prst="rect">
                <a:avLst/>
              </a:prstGeom>
              <a:noFill/>
            </p:spPr>
            <p:txBody>
              <a:bodyPr wrap="none" rtlCol="0">
                <a:spAutoFit/>
              </a:bodyPr>
              <a:lstStyle/>
              <a:p>
                <a:pPr algn="ctr"/>
                <a14:m>
                  <m:oMath xmlns:m="http://schemas.openxmlformats.org/officeDocument/2006/math">
                    <m:r>
                      <a:rPr lang="en-US" sz="3200" b="0" i="1" smtClean="0">
                        <a:latin typeface="Cambria Math" panose="02040503050406030204" pitchFamily="18" charset="0"/>
                      </a:rPr>
                      <m:t>𝐻</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𝑝</m:t>
                            </m:r>
                          </m:e>
                          <m:sup>
                            <m:r>
                              <a:rPr lang="en-US" sz="3200" b="0" i="1" smtClean="0">
                                <a:latin typeface="Cambria Math" panose="02040503050406030204" pitchFamily="18" charset="0"/>
                              </a:rPr>
                              <m:t>2</m:t>
                            </m:r>
                          </m:sup>
                        </m:sSup>
                      </m:num>
                      <m:den>
                        <m:r>
                          <a:rPr lang="en-US" sz="3200" b="0" i="1" smtClean="0">
                            <a:latin typeface="Cambria Math" panose="02040503050406030204" pitchFamily="18" charset="0"/>
                          </a:rPr>
                          <m:t>2</m:t>
                        </m:r>
                        <m:r>
                          <a:rPr lang="en-US" sz="3200" b="0" i="1" smtClean="0">
                            <a:latin typeface="Cambria Math" panose="02040503050406030204" pitchFamily="18" charset="0"/>
                          </a:rPr>
                          <m:t>𝑚</m:t>
                        </m:r>
                      </m:den>
                    </m:f>
                    <m:r>
                      <a:rPr lang="en-US" sz="3200" b="0" i="1" smtClean="0">
                        <a:latin typeface="Cambria Math" panose="02040503050406030204" pitchFamily="18" charset="0"/>
                      </a:rPr>
                      <m:t>+</m:t>
                    </m:r>
                    <m:r>
                      <a:rPr lang="en-US" sz="3200" b="0" i="1" smtClean="0">
                        <a:latin typeface="Cambria Math" panose="02040503050406030204" pitchFamily="18" charset="0"/>
                      </a:rPr>
                      <m:t>𝑘</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𝑞</m:t>
                        </m:r>
                      </m:e>
                      <m:sup>
                        <m:r>
                          <a:rPr lang="en-US" sz="3200" b="0" i="1" smtClean="0">
                            <a:latin typeface="Cambria Math" panose="02040503050406030204" pitchFamily="18" charset="0"/>
                          </a:rPr>
                          <m:t>2</m:t>
                        </m:r>
                      </m:sup>
                    </m:sSup>
                  </m:oMath>
                </a14:m>
                <a:r>
                  <a:rPr lang="en-US" sz="3200" dirty="0"/>
                  <a:t> </a:t>
                </a:r>
              </a:p>
            </p:txBody>
          </p:sp>
        </mc:Choice>
        <mc:Fallback xmlns="">
          <p:sp>
            <p:nvSpPr>
              <p:cNvPr id="62" name="TextBox 61">
                <a:extLst>
                  <a:ext uri="{FF2B5EF4-FFF2-40B4-BE49-F238E27FC236}">
                    <a16:creationId xmlns:a16="http://schemas.microsoft.com/office/drawing/2014/main" id="{F4F8B367-B9C4-B99E-44D8-56C4D9A97465}"/>
                  </a:ext>
                </a:extLst>
              </p:cNvPr>
              <p:cNvSpPr txBox="1">
                <a:spLocks noRot="1" noChangeAspect="1" noMove="1" noResize="1" noEditPoints="1" noAdjustHandles="1" noChangeArrowheads="1" noChangeShapeType="1" noTextEdit="1"/>
              </p:cNvSpPr>
              <p:nvPr/>
            </p:nvSpPr>
            <p:spPr>
              <a:xfrm>
                <a:off x="6530405" y="4934902"/>
                <a:ext cx="2731261" cy="860428"/>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33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6</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597315" y="65553"/>
                <a:ext cx="4987584" cy="1675267"/>
              </a:xfrm>
              <a:prstGeom prst="rect">
                <a:avLst/>
              </a:prstGeom>
              <a:noFill/>
            </p:spPr>
            <p:txBody>
              <a:bodyPr wrap="none" rtlCol="0">
                <a:spAutoFit/>
              </a:bodyPr>
              <a:lstStyle/>
              <a:p>
                <a:pPr algn="ctr"/>
                <a14:m>
                  <m:oMath xmlns:m="http://schemas.openxmlformats.org/officeDocument/2006/math">
                    <m:acc>
                      <m:accPr>
                        <m:chr m:val="⃗"/>
                        <m:ctrlPr>
                          <a:rPr lang="en-US" sz="6000" i="1" smtClean="0">
                            <a:latin typeface="Cambria Math" panose="02040503050406030204" pitchFamily="18" charset="0"/>
                          </a:rPr>
                        </m:ctrlPr>
                      </m:accPr>
                      <m:e>
                        <m:r>
                          <a:rPr lang="en-US" sz="6000" i="1">
                            <a:latin typeface="Cambria Math"/>
                          </a:rPr>
                          <m:t>𝑆</m:t>
                        </m:r>
                      </m:e>
                    </m:acc>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p>
                                <m:sSupPr>
                                  <m:ctrlPr>
                                    <a:rPr lang="en-US" sz="6000" i="1">
                                      <a:latin typeface="Cambria Math" panose="02040503050406030204" pitchFamily="18" charset="0"/>
                                    </a:rPr>
                                  </m:ctrlPr>
                                </m:sSupPr>
                                <m:e>
                                  <m:r>
                                    <m:rPr>
                                      <m:brk m:alnAt="7"/>
                                    </m:rPr>
                                    <a:rPr lang="en-US" sz="6000" i="1">
                                      <a:latin typeface="Cambria Math" panose="02040503050406030204" pitchFamily="18" charset="0"/>
                                    </a:rPr>
                                    <m:t>𝑆</m:t>
                                  </m:r>
                                </m:e>
                                <m:sup>
                                  <m:r>
                                    <a:rPr lang="en-US" sz="6000" i="1">
                                      <a:latin typeface="Cambria Math" panose="02040503050406030204" pitchFamily="18" charset="0"/>
                                    </a:rPr>
                                    <m:t>𝑞</m:t>
                                  </m:r>
                                </m:sup>
                              </m:sSup>
                            </m:e>
                          </m:mr>
                          <m:mr>
                            <m:e>
                              <m:sSup>
                                <m:sSupPr>
                                  <m:ctrlPr>
                                    <a:rPr lang="en-US" sz="6000" i="1">
                                      <a:latin typeface="Cambria Math" panose="02040503050406030204" pitchFamily="18" charset="0"/>
                                    </a:rPr>
                                  </m:ctrlPr>
                                </m:sSupPr>
                                <m:e>
                                  <m:r>
                                    <a:rPr lang="en-US" sz="6000" i="1">
                                      <a:latin typeface="Cambria Math" panose="02040503050406030204" pitchFamily="18" charset="0"/>
                                    </a:rPr>
                                    <m:t>𝑆</m:t>
                                  </m:r>
                                </m:e>
                                <m:sup>
                                  <m:r>
                                    <a:rPr lang="en-US" sz="6000" i="1">
                                      <a:latin typeface="Cambria Math" panose="02040503050406030204" pitchFamily="18" charset="0"/>
                                    </a:rPr>
                                    <m:t>𝑝</m:t>
                                  </m:r>
                                </m:sup>
                              </m:sSup>
                            </m:e>
                          </m:mr>
                        </m:m>
                      </m:e>
                    </m:d>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597315" y="65553"/>
                <a:ext cx="4987584" cy="167526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F43AC1E-CD9C-DDDE-1999-7CB0C9DF7CB3}"/>
                  </a:ext>
                </a:extLst>
              </p:cNvPr>
              <p:cNvSpPr txBox="1"/>
              <p:nvPr/>
            </p:nvSpPr>
            <p:spPr>
              <a:xfrm>
                <a:off x="416452" y="534317"/>
                <a:ext cx="1889107" cy="7078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𝐻</m:t>
                      </m:r>
                      <m:r>
                        <a:rPr lang="en-US" sz="4000" b="0" i="1" smtClean="0">
                          <a:latin typeface="Cambria Math" panose="02040503050406030204" pitchFamily="18" charset="0"/>
                        </a:rPr>
                        <m:t>(</m:t>
                      </m:r>
                      <m:r>
                        <a:rPr lang="en-US" sz="4000" b="0" i="1" smtClean="0">
                          <a:latin typeface="Cambria Math" panose="02040503050406030204" pitchFamily="18" charset="0"/>
                        </a:rPr>
                        <m:t>𝑞</m:t>
                      </m:r>
                      <m:r>
                        <a:rPr lang="en-US" sz="4000" b="0" i="1" smtClean="0">
                          <a:latin typeface="Cambria Math" panose="02040503050406030204" pitchFamily="18" charset="0"/>
                        </a:rPr>
                        <m:t>,</m:t>
                      </m:r>
                      <m:r>
                        <a:rPr lang="en-US" sz="4000" b="0" i="1" smtClean="0">
                          <a:latin typeface="Cambria Math" panose="02040503050406030204" pitchFamily="18" charset="0"/>
                        </a:rPr>
                        <m:t>𝑝</m:t>
                      </m:r>
                      <m:r>
                        <a:rPr lang="en-US" sz="4000" b="0" i="1" smtClean="0">
                          <a:latin typeface="Cambria Math" panose="02040503050406030204" pitchFamily="18" charset="0"/>
                        </a:rPr>
                        <m:t>)</m:t>
                      </m:r>
                    </m:oMath>
                  </m:oMathPara>
                </a14:m>
                <a:endParaRPr lang="en-US" sz="4000" dirty="0"/>
              </a:p>
            </p:txBody>
          </p:sp>
        </mc:Choice>
        <mc:Fallback xmlns="">
          <p:sp>
            <p:nvSpPr>
              <p:cNvPr id="21" name="TextBox 20">
                <a:extLst>
                  <a:ext uri="{FF2B5EF4-FFF2-40B4-BE49-F238E27FC236}">
                    <a16:creationId xmlns:a16="http://schemas.microsoft.com/office/drawing/2014/main" id="{1F43AC1E-CD9C-DDDE-1999-7CB0C9DF7CB3}"/>
                  </a:ext>
                </a:extLst>
              </p:cNvPr>
              <p:cNvSpPr txBox="1">
                <a:spLocks noRot="1" noChangeAspect="1" noMove="1" noResize="1" noEditPoints="1" noAdjustHandles="1" noChangeArrowheads="1" noChangeShapeType="1" noTextEdit="1"/>
              </p:cNvSpPr>
              <p:nvPr/>
            </p:nvSpPr>
            <p:spPr>
              <a:xfrm>
                <a:off x="416452" y="534317"/>
                <a:ext cx="1889107" cy="707886"/>
              </a:xfrm>
              <a:prstGeom prst="rect">
                <a:avLst/>
              </a:prstGeom>
              <a:blipFill>
                <a:blip r:embed="rId3"/>
                <a:stretch>
                  <a:fillRect/>
                </a:stretch>
              </a:blipFill>
            </p:spPr>
            <p:txBody>
              <a:bodyPr/>
              <a:lstStyle/>
              <a:p>
                <a:r>
                  <a:rPr lang="en-US">
                    <a:noFill/>
                  </a:rPr>
                  <a:t> </a:t>
                </a:r>
              </a:p>
            </p:txBody>
          </p:sp>
        </mc:Fallback>
      </mc:AlternateContent>
      <p:grpSp>
        <p:nvGrpSpPr>
          <p:cNvPr id="150" name="Group 149">
            <a:extLst>
              <a:ext uri="{FF2B5EF4-FFF2-40B4-BE49-F238E27FC236}">
                <a16:creationId xmlns:a16="http://schemas.microsoft.com/office/drawing/2014/main" id="{2066173D-41DF-673A-516C-0B0C54307AE0}"/>
              </a:ext>
            </a:extLst>
          </p:cNvPr>
          <p:cNvGrpSpPr/>
          <p:nvPr/>
        </p:nvGrpSpPr>
        <p:grpSpPr>
          <a:xfrm>
            <a:off x="308507" y="311416"/>
            <a:ext cx="5530036" cy="5605272"/>
            <a:chOff x="565964" y="764184"/>
            <a:chExt cx="5530036" cy="5605272"/>
          </a:xfrm>
        </p:grpSpPr>
        <p:grpSp>
          <p:nvGrpSpPr>
            <p:cNvPr id="15" name="Group 14">
              <a:extLst>
                <a:ext uri="{FF2B5EF4-FFF2-40B4-BE49-F238E27FC236}">
                  <a16:creationId xmlns:a16="http://schemas.microsoft.com/office/drawing/2014/main" id="{2EF71B17-2E49-C077-9843-2511CDF53A57}"/>
                </a:ext>
              </a:extLst>
            </p:cNvPr>
            <p:cNvGrpSpPr/>
            <p:nvPr/>
          </p:nvGrpSpPr>
          <p:grpSpPr>
            <a:xfrm>
              <a:off x="565964" y="764184"/>
              <a:ext cx="5530036" cy="5605272"/>
              <a:chOff x="565964" y="764184"/>
              <a:chExt cx="5530036" cy="5605272"/>
            </a:xfrm>
          </p:grpSpPr>
          <p:sp>
            <p:nvSpPr>
              <p:cNvPr id="22" name="Rectangle 21">
                <a:extLst>
                  <a:ext uri="{FF2B5EF4-FFF2-40B4-BE49-F238E27FC236}">
                    <a16:creationId xmlns:a16="http://schemas.microsoft.com/office/drawing/2014/main" id="{0C85613F-83F7-A7F6-1B4D-48F0ADBDDA99}"/>
                  </a:ext>
                </a:extLst>
              </p:cNvPr>
              <p:cNvSpPr>
                <a:spLocks noChangeAspect="1"/>
              </p:cNvSpPr>
              <p:nvPr/>
            </p:nvSpPr>
            <p:spPr>
              <a:xfrm>
                <a:off x="579833" y="883056"/>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494F32F3-2418-AFD2-C3BF-085C89A4651E}"/>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4"/>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5"/>
                      <a:stretch>
                        <a:fillRect l="-29268" r="-24390" b="-52000"/>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CA0603CF-3341-E446-C6F1-6EE5C31E6818}"/>
                    </a:ext>
                  </a:extLst>
                </p:cNvPr>
                <p:cNvGrpSpPr/>
                <p:nvPr/>
              </p:nvGrpSpPr>
              <p:grpSpPr>
                <a:xfrm>
                  <a:off x="565964" y="883621"/>
                  <a:ext cx="5486400" cy="5485835"/>
                  <a:chOff x="3878442" y="1338439"/>
                  <a:chExt cx="3840480" cy="3840480"/>
                </a:xfrm>
              </p:grpSpPr>
              <p:cxnSp>
                <p:nvCxnSpPr>
                  <p:cNvPr id="39" name="Straight Connector 38">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 name="Group 11">
                <a:extLst>
                  <a:ext uri="{FF2B5EF4-FFF2-40B4-BE49-F238E27FC236}">
                    <a16:creationId xmlns:a16="http://schemas.microsoft.com/office/drawing/2014/main" id="{1FAA0889-2BE4-637F-222E-C9E7DDEA1681}"/>
                  </a:ext>
                </a:extLst>
              </p:cNvPr>
              <p:cNvGrpSpPr/>
              <p:nvPr/>
            </p:nvGrpSpPr>
            <p:grpSpPr>
              <a:xfrm>
                <a:off x="1396955" y="1727150"/>
                <a:ext cx="3821161" cy="3820765"/>
                <a:chOff x="1396955" y="1727150"/>
                <a:chExt cx="3821161" cy="3820765"/>
              </a:xfrm>
            </p:grpSpPr>
            <p:sp>
              <p:nvSpPr>
                <p:cNvPr id="56" name="Oval 55">
                  <a:extLst>
                    <a:ext uri="{FF2B5EF4-FFF2-40B4-BE49-F238E27FC236}">
                      <a16:creationId xmlns:a16="http://schemas.microsoft.com/office/drawing/2014/main" id="{0C1B7A16-30A2-D2C8-6CEB-4C2D6266102C}"/>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57" name="Oval 56">
                  <a:extLst>
                    <a:ext uri="{FF2B5EF4-FFF2-40B4-BE49-F238E27FC236}">
                      <a16:creationId xmlns:a16="http://schemas.microsoft.com/office/drawing/2014/main" id="{2AD750E8-CA14-B4C1-B458-6BE12E67C4CC}"/>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58" name="Oval 57">
                  <a:extLst>
                    <a:ext uri="{FF2B5EF4-FFF2-40B4-BE49-F238E27FC236}">
                      <a16:creationId xmlns:a16="http://schemas.microsoft.com/office/drawing/2014/main" id="{88EBBD5C-777F-BB8D-E930-AF91BCC64E93}"/>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9" name="Oval 58">
                  <a:extLst>
                    <a:ext uri="{FF2B5EF4-FFF2-40B4-BE49-F238E27FC236}">
                      <a16:creationId xmlns:a16="http://schemas.microsoft.com/office/drawing/2014/main" id="{BA721D3E-DEA2-28FB-2F06-5EAD268A16C3}"/>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1" name="Group 10">
                <a:extLst>
                  <a:ext uri="{FF2B5EF4-FFF2-40B4-BE49-F238E27FC236}">
                    <a16:creationId xmlns:a16="http://schemas.microsoft.com/office/drawing/2014/main" id="{556110C5-035E-75FE-4819-400EE2F3EBFA}"/>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C3ACC5F-A7F2-F5E6-FC96-F70E77BE8BC2}"/>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4" name="TextBox 3">
                      <a:extLst>
                        <a:ext uri="{FF2B5EF4-FFF2-40B4-BE49-F238E27FC236}">
                          <a16:creationId xmlns:a16="http://schemas.microsoft.com/office/drawing/2014/main" id="{CC3ACC5F-A7F2-F5E6-FC96-F70E77BE8BC2}"/>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6"/>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E10D3D-A648-D110-725D-201C1EF3EE71}"/>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5" name="TextBox 4">
                      <a:extLst>
                        <a:ext uri="{FF2B5EF4-FFF2-40B4-BE49-F238E27FC236}">
                          <a16:creationId xmlns:a16="http://schemas.microsoft.com/office/drawing/2014/main" id="{0CE10D3D-A648-D110-725D-201C1EF3EE71}"/>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7"/>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44A48A-12B7-7701-7B18-04A61A369F72}"/>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6" name="TextBox 5">
                      <a:extLst>
                        <a:ext uri="{FF2B5EF4-FFF2-40B4-BE49-F238E27FC236}">
                          <a16:creationId xmlns:a16="http://schemas.microsoft.com/office/drawing/2014/main" id="{CA44A48A-12B7-7701-7B18-04A61A369F72}"/>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8"/>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57041C9-C94A-9932-6533-C8D2B8E06C87}"/>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19" name="TextBox 18">
                      <a:extLst>
                        <a:ext uri="{FF2B5EF4-FFF2-40B4-BE49-F238E27FC236}">
                          <a16:creationId xmlns:a16="http://schemas.microsoft.com/office/drawing/2014/main" id="{857041C9-C94A-9932-6533-C8D2B8E06C87}"/>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9"/>
                      <a:stretch>
                        <a:fillRect l="-30769" r="-30769" b="-6557"/>
                      </a:stretch>
                    </a:blipFill>
                  </p:spPr>
                  <p:txBody>
                    <a:bodyPr/>
                    <a:lstStyle/>
                    <a:p>
                      <a:r>
                        <a:rPr lang="en-US">
                          <a:noFill/>
                        </a:rPr>
                        <a:t> </a:t>
                      </a:r>
                    </a:p>
                  </p:txBody>
                </p:sp>
              </mc:Fallback>
            </mc:AlternateContent>
          </p:grpSp>
        </p:grpSp>
        <p:grpSp>
          <p:nvGrpSpPr>
            <p:cNvPr id="60" name="Group 59">
              <a:extLst>
                <a:ext uri="{FF2B5EF4-FFF2-40B4-BE49-F238E27FC236}">
                  <a16:creationId xmlns:a16="http://schemas.microsoft.com/office/drawing/2014/main" id="{A3A41B03-1D7C-2FCE-62F6-FD2C8E557172}"/>
                </a:ext>
              </a:extLst>
            </p:cNvPr>
            <p:cNvGrpSpPr/>
            <p:nvPr/>
          </p:nvGrpSpPr>
          <p:grpSpPr>
            <a:xfrm>
              <a:off x="1478182" y="1831011"/>
              <a:ext cx="3698780" cy="3600204"/>
              <a:chOff x="4248727" y="1912341"/>
              <a:chExt cx="3697388" cy="3598849"/>
            </a:xfrm>
          </p:grpSpPr>
          <p:grpSp>
            <p:nvGrpSpPr>
              <p:cNvPr id="70" name="Group 69">
                <a:extLst>
                  <a:ext uri="{FF2B5EF4-FFF2-40B4-BE49-F238E27FC236}">
                    <a16:creationId xmlns:a16="http://schemas.microsoft.com/office/drawing/2014/main" id="{FC55D84B-7E8C-5D6D-8FC9-FECB0FEC7E75}"/>
                  </a:ext>
                </a:extLst>
              </p:cNvPr>
              <p:cNvGrpSpPr/>
              <p:nvPr/>
            </p:nvGrpSpPr>
            <p:grpSpPr>
              <a:xfrm>
                <a:off x="4481077" y="2121268"/>
                <a:ext cx="3183077" cy="3179634"/>
                <a:chOff x="4481077" y="2121268"/>
                <a:chExt cx="3183077" cy="3179634"/>
              </a:xfrm>
            </p:grpSpPr>
            <p:cxnSp>
              <p:nvCxnSpPr>
                <p:cNvPr id="79" name="Straight Arrow Connector 78">
                  <a:extLst>
                    <a:ext uri="{FF2B5EF4-FFF2-40B4-BE49-F238E27FC236}">
                      <a16:creationId xmlns:a16="http://schemas.microsoft.com/office/drawing/2014/main" id="{3F53C0B5-B736-1F7C-8E69-67ADF99EA808}"/>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7AECE72-A810-9627-3F3B-8F9A01EBFA45}"/>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0B90A72-3A3F-2814-9DFD-5595024734BC}"/>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30905C7-759A-25DD-B7DF-E7C7A5D57C75}"/>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17D7B72-06B6-A5CB-C8B1-E65121CCAB7B}"/>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45CCB07-622D-ABD9-F43F-ECE859DD95A8}"/>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293A9A5-E394-7672-7391-A4187E165C73}"/>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CF711FA-7C8B-3BF1-EE39-BDEF3C0DC894}"/>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FFCAC185-B86F-6CBD-D461-FED7AAD15408}"/>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A70C902D-D8C3-C14D-D778-34FF4F5BB6B2}"/>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036A027-243C-C73B-2DAC-B0F34DEC7065}"/>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5DF268A-68BC-2FD4-79BE-8534FC55F8FC}"/>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BF4082FD-8911-EF77-28B8-4C3C770AC05F}"/>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1110745-1837-F309-33AE-D70799B0CE23}"/>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3BEB5816-3DD4-C51B-F172-72D7EBDBA966}"/>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592A5EB1-EF7D-676B-8BB8-C069F31F0441}"/>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57308E35-1FDF-5F92-B67C-95194F2D3CAB}"/>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6884A5C-E0C6-FB56-7AF7-6416472E654D}"/>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E600AB9A-A678-66A4-33C9-9E04D0A88418}"/>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111A842E-A9C9-F44D-7F08-53E97458ECF3}"/>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F39A3001-AF60-9B04-AABC-31EBB1594528}"/>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C06EAC6-E220-7EB9-2C84-FEAD5B5C2712}"/>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C930EE66-343C-0A12-3FCF-CFD65A6F8563}"/>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4FCE567-F92B-23C2-58B4-E7A1EE86E637}"/>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1" name="Straight Arrow Connector 70">
                <a:extLst>
                  <a:ext uri="{FF2B5EF4-FFF2-40B4-BE49-F238E27FC236}">
                    <a16:creationId xmlns:a16="http://schemas.microsoft.com/office/drawing/2014/main" id="{FE74D635-CFBF-B8B1-EFFC-97277CE0EA6E}"/>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E15BC38B-3DAB-801B-AF15-995037765D7C}"/>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88293E4-9291-16BA-3AFE-498D44CD31C8}"/>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35C5D20-7DBA-9EAB-78C3-C77104F324BD}"/>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CCDF0E2-8A63-8AA2-0507-2AE0972883D9}"/>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9BFF229-5D07-803D-3B45-EEB944B3EFCA}"/>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73292BD-1F8E-54ED-299E-00F1C3275593}"/>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426CC2A-9C12-ED6A-8737-D9D3C0FF86F2}"/>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551DA347-931A-4310-BE51-B662DE0E909D}"/>
                  </a:ext>
                </a:extLst>
              </p:cNvPr>
              <p:cNvSpPr txBox="1"/>
              <p:nvPr/>
            </p:nvSpPr>
            <p:spPr>
              <a:xfrm>
                <a:off x="294290" y="352097"/>
                <a:ext cx="1942583" cy="856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a:rPr lang="en-US" sz="4400" b="0" i="1" smtClean="0">
                              <a:latin typeface="Cambria Math" panose="02040503050406030204" pitchFamily="18" charset="0"/>
                            </a:rPr>
                            <m:t>𝑆</m:t>
                          </m:r>
                        </m:e>
                      </m:acc>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400" dirty="0"/>
              </a:p>
            </p:txBody>
          </p:sp>
        </mc:Choice>
        <mc:Fallback xmlns="">
          <p:sp>
            <p:nvSpPr>
              <p:cNvPr id="155" name="TextBox 154">
                <a:extLst>
                  <a:ext uri="{FF2B5EF4-FFF2-40B4-BE49-F238E27FC236}">
                    <a16:creationId xmlns:a16="http://schemas.microsoft.com/office/drawing/2014/main" id="{551DA347-931A-4310-BE51-B662DE0E909D}"/>
                  </a:ext>
                </a:extLst>
              </p:cNvPr>
              <p:cNvSpPr txBox="1">
                <a:spLocks noRot="1" noChangeAspect="1" noMove="1" noResize="1" noEditPoints="1" noAdjustHandles="1" noChangeArrowheads="1" noChangeShapeType="1" noTextEdit="1"/>
              </p:cNvSpPr>
              <p:nvPr/>
            </p:nvSpPr>
            <p:spPr>
              <a:xfrm>
                <a:off x="294290" y="352097"/>
                <a:ext cx="1942583" cy="85606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B3955ED-8ED3-2D9F-1038-F5178B218879}"/>
                  </a:ext>
                </a:extLst>
              </p:cNvPr>
              <p:cNvSpPr txBox="1"/>
              <p:nvPr/>
            </p:nvSpPr>
            <p:spPr>
              <a:xfrm>
                <a:off x="5861179" y="1773163"/>
                <a:ext cx="5805499" cy="194155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m:rPr>
                                        <m:brk m:alnAt="7"/>
                                      </m:rPr>
                                      <a:rPr lang="en-US" sz="5400" i="1">
                                        <a:latin typeface="Cambria Math" panose="02040503050406030204" pitchFamily="18" charset="0"/>
                                      </a:rPr>
                                      <m:t>𝑑</m:t>
                                    </m:r>
                                  </m:e>
                                  <m:sub>
                                    <m:r>
                                      <m:rPr>
                                        <m:brk m:alnAt="7"/>
                                      </m:rPr>
                                      <a:rPr lang="en-US" sz="5400" i="1">
                                        <a:latin typeface="Cambria Math" panose="02040503050406030204" pitchFamily="18" charset="0"/>
                                      </a:rPr>
                                      <m:t>𝑡</m:t>
                                    </m:r>
                                  </m:sub>
                                </m:sSub>
                                <m:r>
                                  <m:rPr>
                                    <m:brk m:alnAt="7"/>
                                  </m:rPr>
                                  <a:rPr lang="en-US" sz="5400" i="1">
                                    <a:latin typeface="Cambria Math" panose="02040503050406030204" pitchFamily="18" charset="0"/>
                                  </a:rPr>
                                  <m:t>𝑞</m:t>
                                </m:r>
                              </m:e>
                            </m:mr>
                            <m:mr>
                              <m:e>
                                <m:sSub>
                                  <m:sSubPr>
                                    <m:ctrlPr>
                                      <a:rPr lang="en-US" sz="5400" i="1">
                                        <a:latin typeface="Cambria Math" panose="02040503050406030204" pitchFamily="18" charset="0"/>
                                      </a:rPr>
                                    </m:ctrlPr>
                                  </m:sSubPr>
                                  <m:e>
                                    <m:r>
                                      <a:rPr lang="en-US" sz="5400" i="1">
                                        <a:latin typeface="Cambria Math" panose="02040503050406030204" pitchFamily="18" charset="0"/>
                                      </a:rPr>
                                      <m:t>𝑑</m:t>
                                    </m:r>
                                  </m:e>
                                  <m:sub>
                                    <m:r>
                                      <a:rPr lang="en-US" sz="5400" i="1">
                                        <a:latin typeface="Cambria Math" panose="02040503050406030204" pitchFamily="18" charset="0"/>
                                      </a:rPr>
                                      <m:t>𝑡</m:t>
                                    </m:r>
                                  </m:sub>
                                </m:sSub>
                                <m:r>
                                  <a:rPr lang="en-US" sz="5400" i="1">
                                    <a:latin typeface="Cambria Math" panose="02040503050406030204" pitchFamily="18" charset="0"/>
                                  </a:rPr>
                                  <m:t>𝑝</m:t>
                                </m:r>
                              </m:e>
                            </m:mr>
                          </m:m>
                        </m:e>
                      </m:d>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𝑝</m:t>
                                    </m:r>
                                  </m:sub>
                                </m:sSub>
                                <m:r>
                                  <a:rPr lang="en-US" sz="5400" i="1">
                                    <a:latin typeface="Cambria Math" panose="02040503050406030204" pitchFamily="18" charset="0"/>
                                  </a:rPr>
                                  <m:t>𝐻</m:t>
                                </m:r>
                              </m:e>
                            </m:mr>
                            <m:mr>
                              <m:e>
                                <m:r>
                                  <a:rPr lang="en-US" sz="5400" i="1">
                                    <a:latin typeface="Cambria Math" panose="02040503050406030204" pitchFamily="18" charset="0"/>
                                  </a:rPr>
                                  <m:t>−</m:t>
                                </m:r>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𝑞</m:t>
                                    </m:r>
                                  </m:sub>
                                </m:sSub>
                                <m:r>
                                  <a:rPr lang="en-US" sz="5400" i="1">
                                    <a:latin typeface="Cambria Math" panose="02040503050406030204" pitchFamily="18" charset="0"/>
                                  </a:rPr>
                                  <m:t>𝐻</m:t>
                                </m:r>
                              </m:e>
                            </m:mr>
                          </m:m>
                        </m:e>
                      </m:d>
                    </m:oMath>
                  </m:oMathPara>
                </a14:m>
                <a:endParaRPr lang="en-US" sz="5400" dirty="0"/>
              </a:p>
            </p:txBody>
          </p:sp>
        </mc:Choice>
        <mc:Fallback xmlns="">
          <p:sp>
            <p:nvSpPr>
              <p:cNvPr id="10" name="TextBox 9">
                <a:extLst>
                  <a:ext uri="{FF2B5EF4-FFF2-40B4-BE49-F238E27FC236}">
                    <a16:creationId xmlns:a16="http://schemas.microsoft.com/office/drawing/2014/main" id="{3B3955ED-8ED3-2D9F-1038-F5178B218879}"/>
                  </a:ext>
                </a:extLst>
              </p:cNvPr>
              <p:cNvSpPr txBox="1">
                <a:spLocks noRot="1" noChangeAspect="1" noMove="1" noResize="1" noEditPoints="1" noAdjustHandles="1" noChangeArrowheads="1" noChangeShapeType="1" noTextEdit="1"/>
              </p:cNvSpPr>
              <p:nvPr/>
            </p:nvSpPr>
            <p:spPr>
              <a:xfrm>
                <a:off x="5861179" y="1773163"/>
                <a:ext cx="5805499" cy="194155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CA460A-1F9B-6F47-8AB8-C687B9920C84}"/>
                  </a:ext>
                </a:extLst>
              </p:cNvPr>
              <p:cNvSpPr txBox="1"/>
              <p:nvPr/>
            </p:nvSpPr>
            <p:spPr>
              <a:xfrm>
                <a:off x="5871114" y="3851146"/>
                <a:ext cx="4016997" cy="109081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sSubSup>
                        <m:sSubSupPr>
                          <m:ctrlPr>
                            <a:rPr lang="en-US" sz="5400" i="1">
                              <a:latin typeface="Cambria Math" panose="02040503050406030204" pitchFamily="18" charset="0"/>
                            </a:rPr>
                          </m:ctrlPr>
                        </m:sSubSupPr>
                        <m:e>
                          <m:r>
                            <m:rPr>
                              <m:nor/>
                            </m:rPr>
                            <a:rPr lang="en-US" sz="5400">
                              <a:latin typeface="Wingdings 3" panose="05040102010807070707" pitchFamily="18" charset="2"/>
                            </a:rPr>
                            <m:t>P</m:t>
                          </m:r>
                        </m:e>
                        <m:sub/>
                        <m:sup>
                          <m:r>
                            <a:rPr lang="en-US" sz="5400" i="1">
                              <a:latin typeface="Cambria Math" panose="02040503050406030204" pitchFamily="18" charset="0"/>
                            </a:rPr>
                            <m:t>90</m:t>
                          </m:r>
                          <m:r>
                            <a:rPr lang="en-US" sz="5400" i="1">
                              <a:latin typeface="Cambria Math" panose="02040503050406030204" pitchFamily="18" charset="0"/>
                              <a:ea typeface="Cambria Math" panose="02040503050406030204" pitchFamily="18" charset="0"/>
                            </a:rPr>
                            <m:t>°</m:t>
                          </m:r>
                        </m:sup>
                      </m:sSubSup>
                      <m:d>
                        <m:dPr>
                          <m:ctrlPr>
                            <a:rPr lang="en-US" sz="5400" i="1">
                              <a:latin typeface="Cambria Math" panose="02040503050406030204" pitchFamily="18" charset="0"/>
                            </a:rPr>
                          </m:ctrlPr>
                        </m:dPr>
                        <m:e>
                          <m:acc>
                            <m:accPr>
                              <m:chr m:val="⃗"/>
                              <m:ctrlPr>
                                <a:rPr lang="en-US" sz="5400" i="1">
                                  <a:latin typeface="Cambria Math" panose="02040503050406030204" pitchFamily="18" charset="0"/>
                                </a:rPr>
                              </m:ctrlPr>
                            </m:accPr>
                            <m:e>
                              <m:r>
                                <m:rPr>
                                  <m:sty m:val="p"/>
                                </m:rPr>
                                <a:rPr lang="en-US" sz="5400" i="1">
                                  <a:latin typeface="Cambria Math" panose="02040503050406030204" pitchFamily="18" charset="0"/>
                                  <a:ea typeface="Cambria Math" panose="02040503050406030204" pitchFamily="18" charset="0"/>
                                </a:rPr>
                                <m:t>∇</m:t>
                              </m:r>
                            </m:e>
                          </m:acc>
                          <m:r>
                            <a:rPr lang="en-US" sz="5400" i="1">
                              <a:latin typeface="Cambria Math" panose="02040503050406030204" pitchFamily="18" charset="0"/>
                            </a:rPr>
                            <m:t>𝐻</m:t>
                          </m:r>
                        </m:e>
                      </m:d>
                    </m:oMath>
                  </m:oMathPara>
                </a14:m>
                <a:endParaRPr lang="en-US" sz="5400" dirty="0"/>
              </a:p>
            </p:txBody>
          </p:sp>
        </mc:Choice>
        <mc:Fallback xmlns="">
          <p:sp>
            <p:nvSpPr>
              <p:cNvPr id="13" name="TextBox 12">
                <a:extLst>
                  <a:ext uri="{FF2B5EF4-FFF2-40B4-BE49-F238E27FC236}">
                    <a16:creationId xmlns:a16="http://schemas.microsoft.com/office/drawing/2014/main" id="{D1CA460A-1F9B-6F47-8AB8-C687B9920C84}"/>
                  </a:ext>
                </a:extLst>
              </p:cNvPr>
              <p:cNvSpPr txBox="1">
                <a:spLocks noRot="1" noChangeAspect="1" noMove="1" noResize="1" noEditPoints="1" noAdjustHandles="1" noChangeArrowheads="1" noChangeShapeType="1" noTextEdit="1"/>
              </p:cNvSpPr>
              <p:nvPr/>
            </p:nvSpPr>
            <p:spPr>
              <a:xfrm>
                <a:off x="5871114" y="3851146"/>
                <a:ext cx="4016997" cy="1090811"/>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72598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90ABCCB7-831B-DAE1-B129-A2FA962DD816}"/>
              </a:ext>
            </a:extLst>
          </p:cNvPr>
          <p:cNvGrpSpPr/>
          <p:nvPr/>
        </p:nvGrpSpPr>
        <p:grpSpPr>
          <a:xfrm>
            <a:off x="8680290" y="56503"/>
            <a:ext cx="3394324" cy="3459124"/>
            <a:chOff x="8680290" y="56503"/>
            <a:chExt cx="3394324" cy="3459124"/>
          </a:xfrm>
        </p:grpSpPr>
        <p:grpSp>
          <p:nvGrpSpPr>
            <p:cNvPr id="5" name="Group 4">
              <a:extLst>
                <a:ext uri="{FF2B5EF4-FFF2-40B4-BE49-F238E27FC236}">
                  <a16:creationId xmlns:a16="http://schemas.microsoft.com/office/drawing/2014/main" id="{7BEFE67A-D21C-0C9C-063C-E4C634F2940C}"/>
                </a:ext>
              </a:extLst>
            </p:cNvPr>
            <p:cNvGrpSpPr/>
            <p:nvPr/>
          </p:nvGrpSpPr>
          <p:grpSpPr>
            <a:xfrm>
              <a:off x="8680290" y="56503"/>
              <a:ext cx="3394324" cy="3459124"/>
              <a:chOff x="565964" y="764184"/>
              <a:chExt cx="5500268" cy="5605272"/>
            </a:xfrm>
          </p:grpSpPr>
          <p:sp>
            <p:nvSpPr>
              <p:cNvPr id="47" name="Rectangle 46">
                <a:extLst>
                  <a:ext uri="{FF2B5EF4-FFF2-40B4-BE49-F238E27FC236}">
                    <a16:creationId xmlns:a16="http://schemas.microsoft.com/office/drawing/2014/main" id="{D48233B0-C784-DA9D-1257-E299A9FDB54A}"/>
                  </a:ext>
                </a:extLst>
              </p:cNvPr>
              <p:cNvSpPr>
                <a:spLocks noChangeAspect="1"/>
              </p:cNvSpPr>
              <p:nvPr/>
            </p:nvSpPr>
            <p:spPr>
              <a:xfrm>
                <a:off x="579833" y="883056"/>
                <a:ext cx="5486399" cy="5486399"/>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oup 47">
                <a:extLst>
                  <a:ext uri="{FF2B5EF4-FFF2-40B4-BE49-F238E27FC236}">
                    <a16:creationId xmlns:a16="http://schemas.microsoft.com/office/drawing/2014/main" id="{94FBDB94-3C91-B6F1-2D6D-BA24E86DA5C2}"/>
                  </a:ext>
                </a:extLst>
              </p:cNvPr>
              <p:cNvGrpSpPr/>
              <p:nvPr/>
            </p:nvGrpSpPr>
            <p:grpSpPr>
              <a:xfrm>
                <a:off x="565964" y="764184"/>
                <a:ext cx="5486400" cy="5605272"/>
                <a:chOff x="565964" y="764184"/>
                <a:chExt cx="5486400" cy="5605272"/>
              </a:xfrm>
            </p:grpSpPr>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D3CACDE-C3CA-9181-AFC4-D643FC018940}"/>
                        </a:ext>
                      </a:extLst>
                    </p:cNvPr>
                    <p:cNvSpPr txBox="1"/>
                    <p:nvPr/>
                  </p:nvSpPr>
                  <p:spPr>
                    <a:xfrm>
                      <a:off x="3010138" y="764184"/>
                      <a:ext cx="250102" cy="3692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9" name="TextBox 58">
                      <a:extLst>
                        <a:ext uri="{FF2B5EF4-FFF2-40B4-BE49-F238E27FC236}">
                          <a16:creationId xmlns:a16="http://schemas.microsoft.com/office/drawing/2014/main" id="{7D3CACDE-C3CA-9181-AFC4-D643FC018940}"/>
                        </a:ext>
                      </a:extLst>
                    </p:cNvPr>
                    <p:cNvSpPr txBox="1">
                      <a:spLocks noRot="1" noChangeAspect="1" noMove="1" noResize="1" noEditPoints="1" noAdjustHandles="1" noChangeArrowheads="1" noChangeShapeType="1" noTextEdit="1"/>
                    </p:cNvSpPr>
                    <p:nvPr/>
                  </p:nvSpPr>
                  <p:spPr>
                    <a:xfrm>
                      <a:off x="3010138" y="764184"/>
                      <a:ext cx="250102" cy="369295"/>
                    </a:xfrm>
                    <a:prstGeom prst="rect">
                      <a:avLst/>
                    </a:prstGeom>
                    <a:blipFill>
                      <a:blip r:embed="rId2"/>
                      <a:stretch>
                        <a:fillRect l="-69231" r="-76923" b="-10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E625105-CF89-87CD-9055-2E6FE0BA6AA2}"/>
                        </a:ext>
                      </a:extLst>
                    </p:cNvPr>
                    <p:cNvSpPr txBox="1"/>
                    <p:nvPr/>
                  </p:nvSpPr>
                  <p:spPr>
                    <a:xfrm>
                      <a:off x="5768410" y="3498339"/>
                      <a:ext cx="250102"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60" name="TextBox 59">
                      <a:extLst>
                        <a:ext uri="{FF2B5EF4-FFF2-40B4-BE49-F238E27FC236}">
                          <a16:creationId xmlns:a16="http://schemas.microsoft.com/office/drawing/2014/main" id="{DE625105-CF89-87CD-9055-2E6FE0BA6AA2}"/>
                        </a:ext>
                      </a:extLst>
                    </p:cNvPr>
                    <p:cNvSpPr txBox="1">
                      <a:spLocks noRot="1" noChangeAspect="1" noMove="1" noResize="1" noEditPoints="1" noAdjustHandles="1" noChangeArrowheads="1" noChangeShapeType="1" noTextEdit="1"/>
                    </p:cNvSpPr>
                    <p:nvPr/>
                  </p:nvSpPr>
                  <p:spPr>
                    <a:xfrm>
                      <a:off x="5768410" y="3498339"/>
                      <a:ext cx="250102" cy="303087"/>
                    </a:xfrm>
                    <a:prstGeom prst="rect">
                      <a:avLst/>
                    </a:prstGeom>
                    <a:blipFill>
                      <a:blip r:embed="rId3"/>
                      <a:stretch>
                        <a:fillRect l="-72000" r="-80000" b="-145161"/>
                      </a:stretch>
                    </a:blipFill>
                  </p:spPr>
                  <p:txBody>
                    <a:bodyPr/>
                    <a:lstStyle/>
                    <a:p>
                      <a:r>
                        <a:rPr lang="en-US">
                          <a:noFill/>
                        </a:rPr>
                        <a:t> </a:t>
                      </a:r>
                    </a:p>
                  </p:txBody>
                </p:sp>
              </mc:Fallback>
            </mc:AlternateContent>
            <p:grpSp>
              <p:nvGrpSpPr>
                <p:cNvPr id="61" name="Group 60">
                  <a:extLst>
                    <a:ext uri="{FF2B5EF4-FFF2-40B4-BE49-F238E27FC236}">
                      <a16:creationId xmlns:a16="http://schemas.microsoft.com/office/drawing/2014/main" id="{2DED0473-B1FE-0CF6-F103-56A98C91E3ED}"/>
                    </a:ext>
                  </a:extLst>
                </p:cNvPr>
                <p:cNvGrpSpPr/>
                <p:nvPr/>
              </p:nvGrpSpPr>
              <p:grpSpPr>
                <a:xfrm>
                  <a:off x="565964" y="883621"/>
                  <a:ext cx="5486400" cy="5485835"/>
                  <a:chOff x="3878442" y="1338439"/>
                  <a:chExt cx="3840480" cy="3840480"/>
                </a:xfrm>
              </p:grpSpPr>
              <p:cxnSp>
                <p:nvCxnSpPr>
                  <p:cNvPr id="62" name="Straight Connector 61">
                    <a:extLst>
                      <a:ext uri="{FF2B5EF4-FFF2-40B4-BE49-F238E27FC236}">
                        <a16:creationId xmlns:a16="http://schemas.microsoft.com/office/drawing/2014/main" id="{AC9CA38C-FC64-080B-58CB-9689D613988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ECDA2FA-E961-DC88-2588-08EC98AABC98}"/>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9" name="Group 48">
                <a:extLst>
                  <a:ext uri="{FF2B5EF4-FFF2-40B4-BE49-F238E27FC236}">
                    <a16:creationId xmlns:a16="http://schemas.microsoft.com/office/drawing/2014/main" id="{E8BF4F20-3CDB-6F69-5478-358F77E52D1B}"/>
                  </a:ext>
                </a:extLst>
              </p:cNvPr>
              <p:cNvGrpSpPr/>
              <p:nvPr/>
            </p:nvGrpSpPr>
            <p:grpSpPr>
              <a:xfrm>
                <a:off x="1396955" y="1727150"/>
                <a:ext cx="3821161" cy="3820765"/>
                <a:chOff x="1396955" y="1727150"/>
                <a:chExt cx="3821161" cy="3820765"/>
              </a:xfrm>
            </p:grpSpPr>
            <p:sp>
              <p:nvSpPr>
                <p:cNvPr id="55" name="Oval 54">
                  <a:extLst>
                    <a:ext uri="{FF2B5EF4-FFF2-40B4-BE49-F238E27FC236}">
                      <a16:creationId xmlns:a16="http://schemas.microsoft.com/office/drawing/2014/main" id="{17E8201E-8737-F505-F0DD-85C6D910A260}"/>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56" name="Oval 55">
                  <a:extLst>
                    <a:ext uri="{FF2B5EF4-FFF2-40B4-BE49-F238E27FC236}">
                      <a16:creationId xmlns:a16="http://schemas.microsoft.com/office/drawing/2014/main" id="{8382DD83-2BA5-452F-F236-18A5EF3F1ADE}"/>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57" name="Oval 56">
                  <a:extLst>
                    <a:ext uri="{FF2B5EF4-FFF2-40B4-BE49-F238E27FC236}">
                      <a16:creationId xmlns:a16="http://schemas.microsoft.com/office/drawing/2014/main" id="{19E2A928-6327-08F2-0F08-CBF58B2701AA}"/>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8" name="Oval 57">
                  <a:extLst>
                    <a:ext uri="{FF2B5EF4-FFF2-40B4-BE49-F238E27FC236}">
                      <a16:creationId xmlns:a16="http://schemas.microsoft.com/office/drawing/2014/main" id="{03B762D8-E295-7D23-F2C3-F90302BE9037}"/>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50" name="Group 49">
                <a:extLst>
                  <a:ext uri="{FF2B5EF4-FFF2-40B4-BE49-F238E27FC236}">
                    <a16:creationId xmlns:a16="http://schemas.microsoft.com/office/drawing/2014/main" id="{008F7B7C-54FA-CBA3-3827-E24E268C2D05}"/>
                  </a:ext>
                </a:extLst>
              </p:cNvPr>
              <p:cNvGrpSpPr/>
              <p:nvPr/>
            </p:nvGrpSpPr>
            <p:grpSpPr>
              <a:xfrm>
                <a:off x="2804816" y="2339617"/>
                <a:ext cx="2479198" cy="1273194"/>
                <a:chOff x="2804816" y="2339617"/>
                <a:chExt cx="2479198" cy="1273194"/>
              </a:xfrm>
            </p:grpSpPr>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7BF515C0-0161-9BB7-4AE8-CD0D4C9658FD}"/>
                        </a:ext>
                      </a:extLst>
                    </p:cNvPr>
                    <p:cNvSpPr txBox="1"/>
                    <p:nvPr/>
                  </p:nvSpPr>
                  <p:spPr>
                    <a:xfrm>
                      <a:off x="2804816" y="3163953"/>
                      <a:ext cx="1065518"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1F35"/>
                                </a:solidFill>
                                <a:latin typeface="Cambria Math" panose="02040503050406030204" pitchFamily="18" charset="0"/>
                              </a:rPr>
                              <m:t>𝐻</m:t>
                            </m:r>
                            <m:r>
                              <a:rPr lang="en-US" b="0" i="1" smtClean="0">
                                <a:solidFill>
                                  <a:srgbClr val="001F35"/>
                                </a:solidFill>
                                <a:latin typeface="Cambria Math" panose="02040503050406030204" pitchFamily="18" charset="0"/>
                              </a:rPr>
                              <m:t>=1</m:t>
                            </m:r>
                          </m:oMath>
                        </m:oMathPara>
                      </a14:m>
                      <a:endParaRPr lang="en-US" dirty="0">
                        <a:solidFill>
                          <a:srgbClr val="001F35"/>
                        </a:solidFill>
                      </a:endParaRPr>
                    </a:p>
                  </p:txBody>
                </p:sp>
              </mc:Choice>
              <mc:Fallback xmlns="">
                <p:sp>
                  <p:nvSpPr>
                    <p:cNvPr id="51" name="TextBox 50">
                      <a:extLst>
                        <a:ext uri="{FF2B5EF4-FFF2-40B4-BE49-F238E27FC236}">
                          <a16:creationId xmlns:a16="http://schemas.microsoft.com/office/drawing/2014/main" id="{7BF515C0-0161-9BB7-4AE8-CD0D4C9658FD}"/>
                        </a:ext>
                      </a:extLst>
                    </p:cNvPr>
                    <p:cNvSpPr txBox="1">
                      <a:spLocks noRot="1" noChangeAspect="1" noMove="1" noResize="1" noEditPoints="1" noAdjustHandles="1" noChangeArrowheads="1" noChangeShapeType="1" noTextEdit="1"/>
                    </p:cNvSpPr>
                    <p:nvPr/>
                  </p:nvSpPr>
                  <p:spPr>
                    <a:xfrm>
                      <a:off x="2804816" y="3163953"/>
                      <a:ext cx="1065518" cy="448858"/>
                    </a:xfrm>
                    <a:prstGeom prst="rect">
                      <a:avLst/>
                    </a:prstGeom>
                    <a:blipFill>
                      <a:blip r:embed="rId4"/>
                      <a:stretch>
                        <a:fillRect l="-8411" r="-8411"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48E7436-71CE-5782-76BC-4358939E3EBE}"/>
                        </a:ext>
                      </a:extLst>
                    </p:cNvPr>
                    <p:cNvSpPr txBox="1"/>
                    <p:nvPr/>
                  </p:nvSpPr>
                  <p:spPr>
                    <a:xfrm>
                      <a:off x="4389460" y="2692446"/>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4475"/>
                                </a:solidFill>
                                <a:latin typeface="Cambria Math" panose="02040503050406030204" pitchFamily="18" charset="0"/>
                              </a:rPr>
                              <m:t>2</m:t>
                            </m:r>
                          </m:oMath>
                        </m:oMathPara>
                      </a14:m>
                      <a:endParaRPr lang="en-US" dirty="0">
                        <a:solidFill>
                          <a:srgbClr val="004475"/>
                        </a:solidFill>
                      </a:endParaRPr>
                    </a:p>
                  </p:txBody>
                </p:sp>
              </mc:Choice>
              <mc:Fallback xmlns="">
                <p:sp>
                  <p:nvSpPr>
                    <p:cNvPr id="52" name="TextBox 51">
                      <a:extLst>
                        <a:ext uri="{FF2B5EF4-FFF2-40B4-BE49-F238E27FC236}">
                          <a16:creationId xmlns:a16="http://schemas.microsoft.com/office/drawing/2014/main" id="{B48E7436-71CE-5782-76BC-4358939E3EBE}"/>
                        </a:ext>
                      </a:extLst>
                    </p:cNvPr>
                    <p:cNvSpPr txBox="1">
                      <a:spLocks noRot="1" noChangeAspect="1" noMove="1" noResize="1" noEditPoints="1" noAdjustHandles="1" noChangeArrowheads="1" noChangeShapeType="1" noTextEdit="1"/>
                    </p:cNvSpPr>
                    <p:nvPr/>
                  </p:nvSpPr>
                  <p:spPr>
                    <a:xfrm>
                      <a:off x="4389460" y="2692446"/>
                      <a:ext cx="293523" cy="448858"/>
                    </a:xfrm>
                    <a:prstGeom prst="rect">
                      <a:avLst/>
                    </a:prstGeom>
                    <a:blipFill>
                      <a:blip r:embed="rId5"/>
                      <a:stretch>
                        <a:fillRect l="-33333" r="-2666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7CB5F22-DAA3-F88B-0FEF-A15EED38F92B}"/>
                        </a:ext>
                      </a:extLst>
                    </p:cNvPr>
                    <p:cNvSpPr txBox="1"/>
                    <p:nvPr/>
                  </p:nvSpPr>
                  <p:spPr>
                    <a:xfrm>
                      <a:off x="4670644" y="2513287"/>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5796"/>
                                </a:solidFill>
                                <a:latin typeface="Cambria Math" panose="02040503050406030204" pitchFamily="18" charset="0"/>
                              </a:rPr>
                              <m:t>3</m:t>
                            </m:r>
                          </m:oMath>
                        </m:oMathPara>
                      </a14:m>
                      <a:endParaRPr lang="en-US" dirty="0">
                        <a:solidFill>
                          <a:srgbClr val="005796"/>
                        </a:solidFill>
                      </a:endParaRPr>
                    </a:p>
                  </p:txBody>
                </p:sp>
              </mc:Choice>
              <mc:Fallback xmlns="">
                <p:sp>
                  <p:nvSpPr>
                    <p:cNvPr id="53" name="TextBox 52">
                      <a:extLst>
                        <a:ext uri="{FF2B5EF4-FFF2-40B4-BE49-F238E27FC236}">
                          <a16:creationId xmlns:a16="http://schemas.microsoft.com/office/drawing/2014/main" id="{47CB5F22-DAA3-F88B-0FEF-A15EED38F92B}"/>
                        </a:ext>
                      </a:extLst>
                    </p:cNvPr>
                    <p:cNvSpPr txBox="1">
                      <a:spLocks noRot="1" noChangeAspect="1" noMove="1" noResize="1" noEditPoints="1" noAdjustHandles="1" noChangeArrowheads="1" noChangeShapeType="1" noTextEdit="1"/>
                    </p:cNvSpPr>
                    <p:nvPr/>
                  </p:nvSpPr>
                  <p:spPr>
                    <a:xfrm>
                      <a:off x="4670644" y="2513287"/>
                      <a:ext cx="293523" cy="448858"/>
                    </a:xfrm>
                    <a:prstGeom prst="rect">
                      <a:avLst/>
                    </a:prstGeom>
                    <a:blipFill>
                      <a:blip r:embed="rId6"/>
                      <a:stretch>
                        <a:fillRect l="-30000" r="-3000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BCC58E8-E8DA-3AF7-E18F-B5CDC58BBD3A}"/>
                        </a:ext>
                      </a:extLst>
                    </p:cNvPr>
                    <p:cNvSpPr txBox="1"/>
                    <p:nvPr/>
                  </p:nvSpPr>
                  <p:spPr>
                    <a:xfrm>
                      <a:off x="4990491" y="2339617"/>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6BB7"/>
                                </a:solidFill>
                                <a:latin typeface="Cambria Math" panose="02040503050406030204" pitchFamily="18" charset="0"/>
                              </a:rPr>
                              <m:t>4</m:t>
                            </m:r>
                          </m:oMath>
                        </m:oMathPara>
                      </a14:m>
                      <a:endParaRPr lang="en-US" dirty="0">
                        <a:solidFill>
                          <a:srgbClr val="006BB7"/>
                        </a:solidFill>
                      </a:endParaRPr>
                    </a:p>
                  </p:txBody>
                </p:sp>
              </mc:Choice>
              <mc:Fallback xmlns="">
                <p:sp>
                  <p:nvSpPr>
                    <p:cNvPr id="54" name="TextBox 53">
                      <a:extLst>
                        <a:ext uri="{FF2B5EF4-FFF2-40B4-BE49-F238E27FC236}">
                          <a16:creationId xmlns:a16="http://schemas.microsoft.com/office/drawing/2014/main" id="{1BCC58E8-E8DA-3AF7-E18F-B5CDC58BBD3A}"/>
                        </a:ext>
                      </a:extLst>
                    </p:cNvPr>
                    <p:cNvSpPr txBox="1">
                      <a:spLocks noRot="1" noChangeAspect="1" noMove="1" noResize="1" noEditPoints="1" noAdjustHandles="1" noChangeArrowheads="1" noChangeShapeType="1" noTextEdit="1"/>
                    </p:cNvSpPr>
                    <p:nvPr/>
                  </p:nvSpPr>
                  <p:spPr>
                    <a:xfrm>
                      <a:off x="4990491" y="2339617"/>
                      <a:ext cx="293523" cy="448858"/>
                    </a:xfrm>
                    <a:prstGeom prst="rect">
                      <a:avLst/>
                    </a:prstGeom>
                    <a:blipFill>
                      <a:blip r:embed="rId7"/>
                      <a:stretch>
                        <a:fillRect l="-33333" r="-26667" b="-6667"/>
                      </a:stretch>
                    </a:blipFill>
                  </p:spPr>
                  <p:txBody>
                    <a:bodyPr/>
                    <a:lstStyle/>
                    <a:p>
                      <a:r>
                        <a:rPr lang="en-US">
                          <a:noFill/>
                        </a:rPr>
                        <a:t> </a:t>
                      </a:r>
                    </a:p>
                  </p:txBody>
                </p:sp>
              </mc:Fallback>
            </mc:AlternateContent>
          </p:grpSp>
        </p:grpSp>
        <p:grpSp>
          <p:nvGrpSpPr>
            <p:cNvPr id="13" name="Group 12">
              <a:extLst>
                <a:ext uri="{FF2B5EF4-FFF2-40B4-BE49-F238E27FC236}">
                  <a16:creationId xmlns:a16="http://schemas.microsoft.com/office/drawing/2014/main" id="{7F1814D7-5D9E-DA76-7E6E-7CFCDFF65FF4}"/>
                </a:ext>
              </a:extLst>
            </p:cNvPr>
            <p:cNvGrpSpPr/>
            <p:nvPr/>
          </p:nvGrpSpPr>
          <p:grpSpPr>
            <a:xfrm>
              <a:off x="9241045" y="716843"/>
              <a:ext cx="2282377" cy="2240153"/>
              <a:chOff x="4245175" y="1915548"/>
              <a:chExt cx="3697043" cy="3628650"/>
            </a:xfrm>
          </p:grpSpPr>
          <p:grpSp>
            <p:nvGrpSpPr>
              <p:cNvPr id="14" name="Group 13">
                <a:extLst>
                  <a:ext uri="{FF2B5EF4-FFF2-40B4-BE49-F238E27FC236}">
                    <a16:creationId xmlns:a16="http://schemas.microsoft.com/office/drawing/2014/main" id="{F629F35B-BC78-9522-C7F5-D113B0084848}"/>
                  </a:ext>
                </a:extLst>
              </p:cNvPr>
              <p:cNvGrpSpPr/>
              <p:nvPr/>
            </p:nvGrpSpPr>
            <p:grpSpPr>
              <a:xfrm>
                <a:off x="4480732" y="2120923"/>
                <a:ext cx="3182732" cy="3186741"/>
                <a:chOff x="4480732" y="2120923"/>
                <a:chExt cx="3182732" cy="3186741"/>
              </a:xfrm>
            </p:grpSpPr>
            <p:cxnSp>
              <p:nvCxnSpPr>
                <p:cNvPr id="23" name="Straight Arrow Connector 22">
                  <a:extLst>
                    <a:ext uri="{FF2B5EF4-FFF2-40B4-BE49-F238E27FC236}">
                      <a16:creationId xmlns:a16="http://schemas.microsoft.com/office/drawing/2014/main" id="{B8F77812-ADF7-1F4A-F579-1AE3CC8AAA99}"/>
                    </a:ext>
                  </a:extLst>
                </p:cNvPr>
                <p:cNvCxnSpPr>
                  <a:cxnSpLocks/>
                </p:cNvCxnSpPr>
                <p:nvPr/>
              </p:nvCxnSpPr>
              <p:spPr>
                <a:xfrm rot="5400000" flipV="1">
                  <a:off x="6108093" y="2866211"/>
                  <a:ext cx="0" cy="2247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7DF1B61-BE12-BC1B-26DB-6B9FF7BBD14B}"/>
                    </a:ext>
                  </a:extLst>
                </p:cNvPr>
                <p:cNvCxnSpPr>
                  <a:cxnSpLocks/>
                </p:cNvCxnSpPr>
                <p:nvPr/>
              </p:nvCxnSpPr>
              <p:spPr>
                <a:xfrm rot="5400000">
                  <a:off x="6701408" y="3729753"/>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18587BF-4666-A19F-BC81-5D08468918F9}"/>
                    </a:ext>
                  </a:extLst>
                </p:cNvPr>
                <p:cNvCxnSpPr>
                  <a:cxnSpLocks/>
                </p:cNvCxnSpPr>
                <p:nvPr/>
              </p:nvCxnSpPr>
              <p:spPr>
                <a:xfrm rot="5400000">
                  <a:off x="6054626" y="4341980"/>
                  <a:ext cx="0" cy="2247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DFEF1D-0AED-5E75-DF13-B219DAC3A9FE}"/>
                    </a:ext>
                  </a:extLst>
                </p:cNvPr>
                <p:cNvCxnSpPr>
                  <a:cxnSpLocks/>
                </p:cNvCxnSpPr>
                <p:nvPr/>
              </p:nvCxnSpPr>
              <p:spPr>
                <a:xfrm rot="5400000" flipH="1">
                  <a:off x="5224167" y="3682339"/>
                  <a:ext cx="228900"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6E1BE6B-15B2-68AD-4310-6661F2AC339A}"/>
                    </a:ext>
                  </a:extLst>
                </p:cNvPr>
                <p:cNvCxnSpPr>
                  <a:cxnSpLocks noChangeAspect="1"/>
                </p:cNvCxnSpPr>
                <p:nvPr/>
              </p:nvCxnSpPr>
              <p:spPr>
                <a:xfrm rot="5400000">
                  <a:off x="6517142" y="4157276"/>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7B3B41-A5C5-6CBD-DB46-1DB35E71BD5C}"/>
                    </a:ext>
                  </a:extLst>
                </p:cNvPr>
                <p:cNvCxnSpPr>
                  <a:cxnSpLocks/>
                </p:cNvCxnSpPr>
                <p:nvPr/>
              </p:nvCxnSpPr>
              <p:spPr>
                <a:xfrm rot="5400000" flipH="1">
                  <a:off x="5460753" y="414350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8115FC1-2428-CBE1-2ABF-B5E2CDA32497}"/>
                    </a:ext>
                  </a:extLst>
                </p:cNvPr>
                <p:cNvCxnSpPr>
                  <a:cxnSpLocks/>
                </p:cNvCxnSpPr>
                <p:nvPr/>
              </p:nvCxnSpPr>
              <p:spPr>
                <a:xfrm rot="5400000" flipH="1" flipV="1">
                  <a:off x="5514061"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BF21452-456D-B0BA-6FD3-0FE646052314}"/>
                    </a:ext>
                  </a:extLst>
                </p:cNvPr>
                <p:cNvCxnSpPr>
                  <a:cxnSpLocks/>
                </p:cNvCxnSpPr>
                <p:nvPr/>
              </p:nvCxnSpPr>
              <p:spPr>
                <a:xfrm rot="5400000" flipV="1">
                  <a:off x="6582782" y="317707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FAE8FD2-F362-E421-29D9-D3680B579C93}"/>
                    </a:ext>
                  </a:extLst>
                </p:cNvPr>
                <p:cNvCxnSpPr>
                  <a:cxnSpLocks noChangeAspect="1"/>
                </p:cNvCxnSpPr>
                <p:nvPr/>
              </p:nvCxnSpPr>
              <p:spPr>
                <a:xfrm flipH="1" flipV="1">
                  <a:off x="4480732" y="3415022"/>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F12BC0C-77EF-23E1-010E-A97B0CBC6318}"/>
                    </a:ext>
                  </a:extLst>
                </p:cNvPr>
                <p:cNvCxnSpPr>
                  <a:cxnSpLocks/>
                </p:cNvCxnSpPr>
                <p:nvPr/>
              </p:nvCxnSpPr>
              <p:spPr>
                <a:xfrm rot="6720000" flipV="1">
                  <a:off x="6594819" y="2432323"/>
                  <a:ext cx="0" cy="33706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DF8FAB-93FC-48A0-0672-389E40EAA9D9}"/>
                    </a:ext>
                  </a:extLst>
                </p:cNvPr>
                <p:cNvCxnSpPr>
                  <a:cxnSpLocks/>
                </p:cNvCxnSpPr>
                <p:nvPr/>
              </p:nvCxnSpPr>
              <p:spPr>
                <a:xfrm rot="5400000">
                  <a:off x="6997612" y="4268394"/>
                  <a:ext cx="312930" cy="13103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4551F75-79B2-41B1-465E-E9B9EBA20FCE}"/>
                    </a:ext>
                  </a:extLst>
                </p:cNvPr>
                <p:cNvCxnSpPr>
                  <a:cxnSpLocks/>
                </p:cNvCxnSpPr>
                <p:nvPr/>
              </p:nvCxnSpPr>
              <p:spPr>
                <a:xfrm rot="5400000" flipH="1">
                  <a:off x="5431904" y="4651738"/>
                  <a:ext cx="124009"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5ED8040-822F-C560-F8C5-5D27FC7DDDE9}"/>
                    </a:ext>
                  </a:extLst>
                </p:cNvPr>
                <p:cNvCxnSpPr>
                  <a:cxnSpLocks/>
                </p:cNvCxnSpPr>
                <p:nvPr/>
              </p:nvCxnSpPr>
              <p:spPr>
                <a:xfrm rot="6720000" flipH="1">
                  <a:off x="4792981" y="3211149"/>
                  <a:ext cx="335528" cy="138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F0FDCF3-11EC-71E5-792B-A7DAB1A36745}"/>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C9A7D08-267E-1E3A-1649-6D0E266CE47B}"/>
                    </a:ext>
                  </a:extLst>
                </p:cNvPr>
                <p:cNvCxnSpPr>
                  <a:cxnSpLocks/>
                </p:cNvCxnSpPr>
                <p:nvPr/>
              </p:nvCxnSpPr>
              <p:spPr>
                <a:xfrm rot="5400000" flipH="1">
                  <a:off x="4799618" y="4126504"/>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B1C9D3E-4388-6C26-1BCF-994455DA5E2C}"/>
                    </a:ext>
                  </a:extLst>
                </p:cNvPr>
                <p:cNvCxnSpPr>
                  <a:cxnSpLocks/>
                </p:cNvCxnSpPr>
                <p:nvPr/>
              </p:nvCxnSpPr>
              <p:spPr>
                <a:xfrm rot="5400000" flipH="1" flipV="1">
                  <a:off x="5525936" y="2436249"/>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F161A79-CA00-5BFF-E1D6-4A759E5DFE6E}"/>
                    </a:ext>
                  </a:extLst>
                </p:cNvPr>
                <p:cNvCxnSpPr>
                  <a:cxnSpLocks/>
                </p:cNvCxnSpPr>
                <p:nvPr/>
              </p:nvCxnSpPr>
              <p:spPr>
                <a:xfrm rot="6720000" flipV="1">
                  <a:off x="7093116" y="3124063"/>
                  <a:ext cx="234869" cy="23486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3D5A0FE-732D-F1D0-83C8-06EF6C25FC6A}"/>
                    </a:ext>
                  </a:extLst>
                </p:cNvPr>
                <p:cNvCxnSpPr>
                  <a:cxnSpLocks noChangeAspect="1"/>
                </p:cNvCxnSpPr>
                <p:nvPr/>
              </p:nvCxnSpPr>
              <p:spPr>
                <a:xfrm>
                  <a:off x="5874596" y="2120923"/>
                  <a:ext cx="492108"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E7AD1D2-4F48-035E-A4B3-5AA00D261143}"/>
                    </a:ext>
                  </a:extLst>
                </p:cNvPr>
                <p:cNvCxnSpPr>
                  <a:cxnSpLocks noChangeAspect="1"/>
                </p:cNvCxnSpPr>
                <p:nvPr/>
              </p:nvCxnSpPr>
              <p:spPr>
                <a:xfrm rot="2700000" flipH="1" flipV="1">
                  <a:off x="5017173" y="2267224"/>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2D0CA0E-0EBF-8D0B-E34A-3F43DE70C767}"/>
                    </a:ext>
                  </a:extLst>
                </p:cNvPr>
                <p:cNvCxnSpPr>
                  <a:cxnSpLocks noChangeAspect="1"/>
                </p:cNvCxnSpPr>
                <p:nvPr/>
              </p:nvCxnSpPr>
              <p:spPr>
                <a:xfrm rot="8100000" flipH="1" flipV="1">
                  <a:off x="7161086" y="2321838"/>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7E533B-8739-888C-2E9F-5A358B6CF816}"/>
                    </a:ext>
                  </a:extLst>
                </p:cNvPr>
                <p:cNvCxnSpPr>
                  <a:cxnSpLocks noChangeAspect="1"/>
                </p:cNvCxnSpPr>
                <p:nvPr/>
              </p:nvCxnSpPr>
              <p:spPr>
                <a:xfrm rot="10800000" flipH="1" flipV="1">
                  <a:off x="7661423" y="3491578"/>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E1D9179-0235-A65A-F2CA-1F977419ACFD}"/>
                    </a:ext>
                  </a:extLst>
                </p:cNvPr>
                <p:cNvCxnSpPr>
                  <a:cxnSpLocks noChangeAspect="1"/>
                </p:cNvCxnSpPr>
                <p:nvPr/>
              </p:nvCxnSpPr>
              <p:spPr>
                <a:xfrm rot="13500000" flipH="1" flipV="1">
                  <a:off x="7184023" y="4609655"/>
                  <a:ext cx="2041" cy="4921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2DC1337-6FCD-3007-7195-CFFA6748C86D}"/>
                    </a:ext>
                  </a:extLst>
                </p:cNvPr>
                <p:cNvCxnSpPr>
                  <a:cxnSpLocks noChangeAspect="1"/>
                </p:cNvCxnSpPr>
                <p:nvPr/>
              </p:nvCxnSpPr>
              <p:spPr>
                <a:xfrm rot="16200000" flipH="1" flipV="1">
                  <a:off x="6046501" y="5060589"/>
                  <a:ext cx="2041" cy="4921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DBF7D24-A21D-4CD6-CEFD-EFD59B181188}"/>
                    </a:ext>
                  </a:extLst>
                </p:cNvPr>
                <p:cNvCxnSpPr>
                  <a:cxnSpLocks noChangeAspect="1"/>
                </p:cNvCxnSpPr>
                <p:nvPr/>
              </p:nvCxnSpPr>
              <p:spPr>
                <a:xfrm rot="18900000" flipH="1" flipV="1">
                  <a:off x="4844900" y="4501300"/>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D4F85355-E465-0524-3167-878171DD85EB}"/>
                  </a:ext>
                </a:extLst>
              </p:cNvPr>
              <p:cNvCxnSpPr>
                <a:cxnSpLocks noChangeAspect="1"/>
              </p:cNvCxnSpPr>
              <p:nvPr/>
            </p:nvCxnSpPr>
            <p:spPr>
              <a:xfrm rot="6840000" flipV="1">
                <a:off x="6934767" y="1696111"/>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B66A175-06C8-E01A-551E-D83021315A39}"/>
                  </a:ext>
                </a:extLst>
              </p:cNvPr>
              <p:cNvCxnSpPr>
                <a:cxnSpLocks noChangeAspect="1"/>
              </p:cNvCxnSpPr>
              <p:nvPr/>
            </p:nvCxnSpPr>
            <p:spPr>
              <a:xfrm rot="9540000" flipV="1">
                <a:off x="7942218" y="29272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AEF4185-CFA3-D898-704A-C265092DF996}"/>
                  </a:ext>
                </a:extLst>
              </p:cNvPr>
              <p:cNvCxnSpPr>
                <a:cxnSpLocks noChangeAspect="1"/>
              </p:cNvCxnSpPr>
              <p:nvPr/>
            </p:nvCxnSpPr>
            <p:spPr>
              <a:xfrm rot="12240000" flipV="1">
                <a:off x="7738302" y="434273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FFFAC73-62CD-4B50-F80E-41715586EA5A}"/>
                  </a:ext>
                </a:extLst>
              </p:cNvPr>
              <p:cNvCxnSpPr>
                <a:cxnSpLocks noChangeAspect="1"/>
              </p:cNvCxnSpPr>
              <p:nvPr/>
            </p:nvCxnSpPr>
            <p:spPr>
              <a:xfrm rot="14940000" flipV="1">
                <a:off x="6624015" y="5217626"/>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9D80A21-F46A-22F1-6835-B74742535285}"/>
                  </a:ext>
                </a:extLst>
              </p:cNvPr>
              <p:cNvCxnSpPr>
                <a:cxnSpLocks noChangeAspect="1"/>
              </p:cNvCxnSpPr>
              <p:nvPr/>
            </p:nvCxnSpPr>
            <p:spPr>
              <a:xfrm rot="17640000" flipV="1">
                <a:off x="5251302"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4488F3C-B174-FE73-844D-D2ADE94A8F5A}"/>
                  </a:ext>
                </a:extLst>
              </p:cNvPr>
              <p:cNvCxnSpPr>
                <a:cxnSpLocks noChangeAspect="1"/>
              </p:cNvCxnSpPr>
              <p:nvPr/>
            </p:nvCxnSpPr>
            <p:spPr>
              <a:xfrm rot="20340000" flipV="1">
                <a:off x="4245175" y="39327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B4FA692-6C45-7A04-5B85-73B3203DC4E7}"/>
                  </a:ext>
                </a:extLst>
              </p:cNvPr>
              <p:cNvCxnSpPr>
                <a:cxnSpLocks noChangeAspect="1"/>
              </p:cNvCxnSpPr>
              <p:nvPr/>
            </p:nvCxnSpPr>
            <p:spPr>
              <a:xfrm rot="1440000" flipV="1">
                <a:off x="4441037"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189D410-80EF-6381-7CDE-4E8D8E888CC6}"/>
                  </a:ext>
                </a:extLst>
              </p:cNvPr>
              <p:cNvCxnSpPr>
                <a:cxnSpLocks noChangeAspect="1"/>
              </p:cNvCxnSpPr>
              <p:nvPr/>
            </p:nvCxnSpPr>
            <p:spPr>
              <a:xfrm rot="4140000" flipV="1">
                <a:off x="5467019" y="1588976"/>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7</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273EF02-9DD5-4FCB-656C-1DC155527014}"/>
                  </a:ext>
                </a:extLst>
              </p:cNvPr>
              <p:cNvSpPr txBox="1"/>
              <p:nvPr/>
            </p:nvSpPr>
            <p:spPr>
              <a:xfrm>
                <a:off x="1125859" y="2197499"/>
                <a:ext cx="1764136" cy="57830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𝑆</m:t>
                          </m:r>
                        </m:e>
                      </m:acc>
                      <m:r>
                        <a:rPr lang="en-US" sz="2800" b="0" i="1" smtClean="0">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𝜔</m:t>
                      </m:r>
                      <m:r>
                        <a:rPr lang="en-US" sz="2800" i="1">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oMath>
                  </m:oMathPara>
                </a14:m>
                <a:endParaRPr lang="en-US" sz="2800" dirty="0"/>
              </a:p>
            </p:txBody>
          </p:sp>
        </mc:Choice>
        <mc:Fallback xmlns="">
          <p:sp>
            <p:nvSpPr>
              <p:cNvPr id="9" name="TextBox 8">
                <a:extLst>
                  <a:ext uri="{FF2B5EF4-FFF2-40B4-BE49-F238E27FC236}">
                    <a16:creationId xmlns:a16="http://schemas.microsoft.com/office/drawing/2014/main" id="{6273EF02-9DD5-4FCB-656C-1DC155527014}"/>
                  </a:ext>
                </a:extLst>
              </p:cNvPr>
              <p:cNvSpPr txBox="1">
                <a:spLocks noRot="1" noChangeAspect="1" noMove="1" noResize="1" noEditPoints="1" noAdjustHandles="1" noChangeArrowheads="1" noChangeShapeType="1" noTextEdit="1"/>
              </p:cNvSpPr>
              <p:nvPr/>
            </p:nvSpPr>
            <p:spPr>
              <a:xfrm>
                <a:off x="1125859" y="2197499"/>
                <a:ext cx="1764136" cy="57830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AFBE945-78BB-A4DE-A410-B353DA59FCE1}"/>
                  </a:ext>
                </a:extLst>
              </p:cNvPr>
              <p:cNvSpPr/>
              <p:nvPr/>
            </p:nvSpPr>
            <p:spPr>
              <a:xfrm>
                <a:off x="4462732" y="459805"/>
                <a:ext cx="3868944" cy="969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𝑎𝑏</m:t>
                              </m:r>
                            </m:sub>
                          </m:sSub>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𝑞𝑞</m:t>
                                    </m:r>
                                  </m:sub>
                                </m:sSub>
                              </m:e>
                              <m:e>
                                <m:sSub>
                                  <m:sSubPr>
                                    <m:ctrlPr>
                                      <a:rPr lang="en-US" sz="3200" i="1" smtClean="0">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𝑞𝑝</m:t>
                                    </m:r>
                                  </m:sub>
                                </m:sSub>
                              </m:e>
                            </m:m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𝑝𝑝</m:t>
                                    </m:r>
                                  </m:sub>
                                </m:sSub>
                              </m:e>
                            </m:mr>
                          </m:m>
                        </m:e>
                      </m:d>
                    </m:oMath>
                  </m:oMathPara>
                </a14:m>
                <a:endParaRPr lang="en-US" sz="3200" dirty="0"/>
              </a:p>
            </p:txBody>
          </p:sp>
        </mc:Choice>
        <mc:Fallback xmlns="">
          <p:sp>
            <p:nvSpPr>
              <p:cNvPr id="7" name="Rectangle 6">
                <a:extLst>
                  <a:ext uri="{FF2B5EF4-FFF2-40B4-BE49-F238E27FC236}">
                    <a16:creationId xmlns:a16="http://schemas.microsoft.com/office/drawing/2014/main" id="{7AFBE945-78BB-A4DE-A410-B353DA59FCE1}"/>
                  </a:ext>
                </a:extLst>
              </p:cNvPr>
              <p:cNvSpPr>
                <a:spLocks noRot="1" noChangeAspect="1" noMove="1" noResize="1" noEditPoints="1" noAdjustHandles="1" noChangeArrowheads="1" noChangeShapeType="1" noTextEdit="1"/>
              </p:cNvSpPr>
              <p:nvPr/>
            </p:nvSpPr>
            <p:spPr>
              <a:xfrm>
                <a:off x="4462732" y="459805"/>
                <a:ext cx="3868944" cy="96904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4A35D40-619C-7085-72F1-A6C5C2BA835D}"/>
                  </a:ext>
                </a:extLst>
              </p:cNvPr>
              <p:cNvSpPr/>
              <p:nvPr/>
            </p:nvSpPr>
            <p:spPr>
              <a:xfrm>
                <a:off x="119730" y="3405919"/>
                <a:ext cx="4136004" cy="22840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e>
                            </m:m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e>
                            </m:mr>
                          </m:m>
                        </m:e>
                      </m:d>
                      <m:r>
                        <a:rPr lang="en-US" sz="3200" b="0" i="1" smtClean="0">
                          <a:latin typeface="Cambria Math" panose="02040503050406030204" pitchFamily="18" charset="0"/>
                        </a:rPr>
                        <m:t>=</m:t>
                      </m:r>
                      <m:d>
                        <m:dPr>
                          <m:begChr m:val="["/>
                          <m:endChr m:val="]"/>
                          <m:ctrlPr>
                            <a:rPr lang="en-US" sz="3200" i="1" smtClean="0">
                              <a:latin typeface="Cambria Math" panose="02040503050406030204" pitchFamily="18" charset="0"/>
                            </a:rPr>
                          </m:ctrlPr>
                        </m:dPr>
                        <m:e>
                          <m:m>
                            <m:mPr>
                              <m:mcs>
                                <m:mc>
                                  <m:mcPr>
                                    <m:count m:val="2"/>
                                    <m:mcJc m:val="center"/>
                                  </m:mcPr>
                                </m:mc>
                              </m:mcs>
                              <m:ctrlPr>
                                <a:rPr lang="en-US" sz="3200" i="1">
                                  <a:latin typeface="Cambria Math" panose="02040503050406030204" pitchFamily="18" charset="0"/>
                                </a:rPr>
                              </m:ctrlPr>
                            </m:mPr>
                            <m:mr>
                              <m:e>
                                <m:r>
                                  <m:rPr>
                                    <m:brk m:alnAt="7"/>
                                  </m:rPr>
                                  <a:rPr lang="en-US" sz="3200" i="1">
                                    <a:latin typeface="Cambria Math" panose="02040503050406030204" pitchFamily="18" charset="0"/>
                                  </a:rPr>
                                  <m:t>0</m:t>
                                </m:r>
                              </m:e>
                              <m:e>
                                <m:r>
                                  <a:rPr lang="en-US" sz="3200" i="1">
                                    <a:latin typeface="Cambria Math" panose="02040503050406030204" pitchFamily="18" charset="0"/>
                                  </a:rPr>
                                  <m:t>1</m:t>
                                </m:r>
                              </m:e>
                            </m:mr>
                            <m:mr>
                              <m:e>
                                <m:r>
                                  <a:rPr lang="en-US" sz="3200" i="1">
                                    <a:latin typeface="Cambria Math" panose="02040503050406030204" pitchFamily="18" charset="0"/>
                                  </a:rPr>
                                  <m:t>−1</m:t>
                                </m:r>
                              </m:e>
                              <m:e>
                                <m:r>
                                  <a:rPr lang="en-US" sz="3200" i="1">
                                    <a:latin typeface="Cambria Math" panose="02040503050406030204" pitchFamily="18" charset="0"/>
                                  </a:rPr>
                                  <m:t>0</m:t>
                                </m:r>
                              </m:e>
                            </m:mr>
                          </m:m>
                        </m:e>
                      </m:d>
                      <m:d>
                        <m:dPr>
                          <m:begChr m:val="["/>
                          <m:endChr m:val="]"/>
                          <m:ctrlPr>
                            <a:rPr lang="en-US" sz="320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e>
                            </m:m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b="0" i="1" smtClean="0">
                                        <a:latin typeface="Cambria Math" panose="02040503050406030204" pitchFamily="18" charset="0"/>
                                      </a:rPr>
                                      <m:t>𝑝</m:t>
                                    </m:r>
                                  </m:sub>
                                </m:sSub>
                                <m:r>
                                  <a:rPr lang="en-US" sz="3200" i="1">
                                    <a:latin typeface="Cambria Math" panose="02040503050406030204" pitchFamily="18" charset="0"/>
                                  </a:rPr>
                                  <m:t>𝐻</m:t>
                                </m:r>
                              </m:e>
                            </m:mr>
                          </m:m>
                        </m:e>
                      </m:d>
                    </m:oMath>
                  </m:oMathPara>
                </a14:m>
                <a:endParaRPr lang="en-US" sz="3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𝑝</m:t>
                                    </m:r>
                                  </m:sub>
                                </m:sSub>
                                <m:r>
                                  <a:rPr lang="en-US" sz="3200" i="1">
                                    <a:latin typeface="Cambria Math" panose="02040503050406030204" pitchFamily="18" charset="0"/>
                                  </a:rPr>
                                  <m:t>𝐻</m:t>
                                </m:r>
                              </m:e>
                            </m:mr>
                            <m:mr>
                              <m:e>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𝑞</m:t>
                                    </m:r>
                                  </m:sub>
                                </m:sSub>
                                <m:r>
                                  <a:rPr lang="en-US" sz="3200" i="1">
                                    <a:latin typeface="Cambria Math" panose="02040503050406030204" pitchFamily="18" charset="0"/>
                                  </a:rPr>
                                  <m:t>𝐻</m:t>
                                </m:r>
                              </m:e>
                            </m:mr>
                          </m:m>
                        </m:e>
                      </m:d>
                    </m:oMath>
                  </m:oMathPara>
                </a14:m>
                <a:endParaRPr lang="en-US" sz="3200" dirty="0"/>
              </a:p>
            </p:txBody>
          </p:sp>
        </mc:Choice>
        <mc:Fallback xmlns="">
          <p:sp>
            <p:nvSpPr>
              <p:cNvPr id="8" name="Rectangle 7">
                <a:extLst>
                  <a:ext uri="{FF2B5EF4-FFF2-40B4-BE49-F238E27FC236}">
                    <a16:creationId xmlns:a16="http://schemas.microsoft.com/office/drawing/2014/main" id="{04A35D40-619C-7085-72F1-A6C5C2BA835D}"/>
                  </a:ext>
                </a:extLst>
              </p:cNvPr>
              <p:cNvSpPr>
                <a:spLocks noRot="1" noChangeAspect="1" noMove="1" noResize="1" noEditPoints="1" noAdjustHandles="1" noChangeArrowheads="1" noChangeShapeType="1" noTextEdit="1"/>
              </p:cNvSpPr>
              <p:nvPr/>
            </p:nvSpPr>
            <p:spPr>
              <a:xfrm>
                <a:off x="119730" y="3405919"/>
                <a:ext cx="4136004" cy="22840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14F5EF5-F8D1-E649-5993-E2D85B9E7048}"/>
                  </a:ext>
                </a:extLst>
              </p:cNvPr>
              <p:cNvSpPr/>
              <p:nvPr/>
            </p:nvSpPr>
            <p:spPr>
              <a:xfrm>
                <a:off x="234217" y="431934"/>
                <a:ext cx="2590646" cy="9135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𝜔</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r>
                                  <m:rPr>
                                    <m:brk m:alnAt="7"/>
                                  </m:rPr>
                                  <a:rPr lang="en-US" sz="3200" b="0" i="1" smtClean="0">
                                    <a:latin typeface="Cambria Math" panose="02040503050406030204" pitchFamily="18" charset="0"/>
                                  </a:rPr>
                                  <m:t>0</m:t>
                                </m:r>
                              </m:e>
                              <m:e>
                                <m:r>
                                  <a:rPr lang="en-US" sz="3200" b="0" i="1" smtClean="0">
                                    <a:latin typeface="Cambria Math" panose="02040503050406030204" pitchFamily="18" charset="0"/>
                                  </a:rPr>
                                  <m:t>1</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0</m:t>
                                </m:r>
                              </m:e>
                            </m:mr>
                          </m:m>
                        </m:e>
                      </m:d>
                    </m:oMath>
                  </m:oMathPara>
                </a14:m>
                <a:endParaRPr lang="en-US" sz="3200" dirty="0"/>
              </a:p>
            </p:txBody>
          </p:sp>
        </mc:Choice>
        <mc:Fallback xmlns="">
          <p:sp>
            <p:nvSpPr>
              <p:cNvPr id="6" name="Rectangle 5">
                <a:extLst>
                  <a:ext uri="{FF2B5EF4-FFF2-40B4-BE49-F238E27FC236}">
                    <a16:creationId xmlns:a16="http://schemas.microsoft.com/office/drawing/2014/main" id="{414F5EF5-F8D1-E649-5993-E2D85B9E7048}"/>
                  </a:ext>
                </a:extLst>
              </p:cNvPr>
              <p:cNvSpPr>
                <a:spLocks noRot="1" noChangeAspect="1" noMove="1" noResize="1" noEditPoints="1" noAdjustHandles="1" noChangeArrowheads="1" noChangeShapeType="1" noTextEdit="1"/>
              </p:cNvSpPr>
              <p:nvPr/>
            </p:nvSpPr>
            <p:spPr>
              <a:xfrm>
                <a:off x="234217" y="431934"/>
                <a:ext cx="2590646" cy="9135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48F6B5-1220-0BBF-A664-F6F75E741E33}"/>
                  </a:ext>
                </a:extLst>
              </p:cNvPr>
              <p:cNvSpPr txBox="1"/>
              <p:nvPr/>
            </p:nvSpPr>
            <p:spPr>
              <a:xfrm>
                <a:off x="5297260" y="2067484"/>
                <a:ext cx="2360967" cy="53091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𝑏</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𝜔</m:t>
                          </m:r>
                        </m:e>
                        <m:sub>
                          <m:r>
                            <a:rPr lang="en-US" sz="2800" i="1">
                              <a:latin typeface="Cambria Math" panose="02040503050406030204" pitchFamily="18" charset="0"/>
                              <a:ea typeface="Cambria Math" panose="02040503050406030204" pitchFamily="18" charset="0"/>
                            </a:rPr>
                            <m:t>𝑏𝑎</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𝐻</m:t>
                      </m:r>
                    </m:oMath>
                  </m:oMathPara>
                </a14:m>
                <a:endParaRPr lang="en-US" sz="2800" dirty="0"/>
              </a:p>
            </p:txBody>
          </p:sp>
        </mc:Choice>
        <mc:Fallback xmlns="">
          <p:sp>
            <p:nvSpPr>
              <p:cNvPr id="10" name="TextBox 9">
                <a:extLst>
                  <a:ext uri="{FF2B5EF4-FFF2-40B4-BE49-F238E27FC236}">
                    <a16:creationId xmlns:a16="http://schemas.microsoft.com/office/drawing/2014/main" id="{CA48F6B5-1220-0BBF-A664-F6F75E741E33}"/>
                  </a:ext>
                </a:extLst>
              </p:cNvPr>
              <p:cNvSpPr txBox="1">
                <a:spLocks noRot="1" noChangeAspect="1" noMove="1" noResize="1" noEditPoints="1" noAdjustHandles="1" noChangeArrowheads="1" noChangeShapeType="1" noTextEdit="1"/>
              </p:cNvSpPr>
              <p:nvPr/>
            </p:nvSpPr>
            <p:spPr>
              <a:xfrm>
                <a:off x="5297260" y="2067484"/>
                <a:ext cx="2360967" cy="53091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0E5A57E-EB11-F87D-020F-7040413D4DB4}"/>
                  </a:ext>
                </a:extLst>
              </p:cNvPr>
              <p:cNvSpPr/>
              <p:nvPr/>
            </p:nvSpPr>
            <p:spPr>
              <a:xfrm>
                <a:off x="5284580" y="3666309"/>
                <a:ext cx="2651688"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𝑞</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i="1">
                              <a:latin typeface="Cambria Math" panose="02040503050406030204" pitchFamily="18" charset="0"/>
                            </a:rPr>
                            <m:t>𝑞𝑝</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𝐻</m:t>
                      </m:r>
                    </m:oMath>
                  </m:oMathPara>
                </a14:m>
                <a:endParaRPr lang="en-US" sz="3200" dirty="0"/>
              </a:p>
            </p:txBody>
          </p:sp>
        </mc:Choice>
        <mc:Fallback xmlns="">
          <p:sp>
            <p:nvSpPr>
              <p:cNvPr id="11" name="Rectangle 10">
                <a:extLst>
                  <a:ext uri="{FF2B5EF4-FFF2-40B4-BE49-F238E27FC236}">
                    <a16:creationId xmlns:a16="http://schemas.microsoft.com/office/drawing/2014/main" id="{70E5A57E-EB11-F87D-020F-7040413D4DB4}"/>
                  </a:ext>
                </a:extLst>
              </p:cNvPr>
              <p:cNvSpPr>
                <a:spLocks noRot="1" noChangeAspect="1" noMove="1" noResize="1" noEditPoints="1" noAdjustHandles="1" noChangeArrowheads="1" noChangeShapeType="1" noTextEdit="1"/>
              </p:cNvSpPr>
              <p:nvPr/>
            </p:nvSpPr>
            <p:spPr>
              <a:xfrm>
                <a:off x="5284580" y="3666309"/>
                <a:ext cx="2651688" cy="62273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6DC8ACB-998C-C16A-B306-0EBBAE57F342}"/>
                  </a:ext>
                </a:extLst>
              </p:cNvPr>
              <p:cNvSpPr/>
              <p:nvPr/>
            </p:nvSpPr>
            <p:spPr>
              <a:xfrm>
                <a:off x="5276176" y="4456328"/>
                <a:ext cx="2657073"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𝑝</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oMath>
                  </m:oMathPara>
                </a14:m>
                <a:endParaRPr lang="en-US" sz="3200" dirty="0"/>
              </a:p>
            </p:txBody>
          </p:sp>
        </mc:Choice>
        <mc:Fallback xmlns="">
          <p:sp>
            <p:nvSpPr>
              <p:cNvPr id="12" name="Rectangle 11">
                <a:extLst>
                  <a:ext uri="{FF2B5EF4-FFF2-40B4-BE49-F238E27FC236}">
                    <a16:creationId xmlns:a16="http://schemas.microsoft.com/office/drawing/2014/main" id="{86DC8ACB-998C-C16A-B306-0EBBAE57F342}"/>
                  </a:ext>
                </a:extLst>
              </p:cNvPr>
              <p:cNvSpPr>
                <a:spLocks noRot="1" noChangeAspect="1" noMove="1" noResize="1" noEditPoints="1" noAdjustHandles="1" noChangeArrowheads="1" noChangeShapeType="1" noTextEdit="1"/>
              </p:cNvSpPr>
              <p:nvPr/>
            </p:nvSpPr>
            <p:spPr>
              <a:xfrm>
                <a:off x="5276176" y="4456328"/>
                <a:ext cx="2657073" cy="62273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D5954528-8BF3-3B93-E2E5-C0EE8EDA75D0}"/>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64" name="TextBox 63">
                <a:extLst>
                  <a:ext uri="{FF2B5EF4-FFF2-40B4-BE49-F238E27FC236}">
                    <a16:creationId xmlns:a16="http://schemas.microsoft.com/office/drawing/2014/main" id="{D5954528-8BF3-3B93-E2E5-C0EE8EDA75D0}"/>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15"/>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1A4F52B-5687-5F65-2731-5D9FDCBC7BE0}"/>
              </a:ext>
            </a:extLst>
          </p:cNvPr>
          <p:cNvSpPr txBox="1"/>
          <p:nvPr/>
        </p:nvSpPr>
        <p:spPr>
          <a:xfrm>
            <a:off x="5659581" y="5325520"/>
            <a:ext cx="1890261" cy="769441"/>
          </a:xfrm>
          <a:prstGeom prst="rect">
            <a:avLst/>
          </a:prstGeom>
          <a:noFill/>
        </p:spPr>
        <p:txBody>
          <a:bodyPr wrap="none">
            <a:spAutoFit/>
          </a:bodyPr>
          <a:lstStyle/>
          <a:p>
            <a:pPr algn="ctr"/>
            <a:r>
              <a:rPr lang="en-US" sz="4400" dirty="0">
                <a:solidFill>
                  <a:schemeClr val="accent6">
                    <a:lumMod val="75000"/>
                  </a:schemeClr>
                </a:solidFill>
              </a:rPr>
              <a:t>(HM-G)</a:t>
            </a:r>
          </a:p>
        </p:txBody>
      </p:sp>
    </p:spTree>
    <p:extLst>
      <p:ext uri="{BB962C8B-B14F-4D97-AF65-F5344CB8AC3E}">
        <p14:creationId xmlns:p14="http://schemas.microsoft.com/office/powerpoint/2010/main" val="243957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EB2E272-B613-AB2D-C105-A1D023D95A9D}"/>
                  </a:ext>
                </a:extLst>
              </p:cNvPr>
              <p:cNvSpPr/>
              <p:nvPr/>
            </p:nvSpPr>
            <p:spPr>
              <a:xfrm>
                <a:off x="4156997" y="2048084"/>
                <a:ext cx="4014369" cy="575479"/>
              </a:xfrm>
              <a:prstGeom prst="rect">
                <a:avLst/>
              </a:prstGeom>
            </p:spPr>
            <p:txBody>
              <a:bodyPr wrap="none">
                <a:spAutoFit/>
              </a:bodyPr>
              <a:lstStyle/>
              <a:p>
                <a:r>
                  <a:rPr lang="en-US" sz="2800" dirty="0">
                    <a:solidFill>
                      <a:schemeClr val="tx1"/>
                    </a:solidFill>
                  </a:rPr>
                  <a:t>Note: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𝜔</m:t>
                    </m:r>
                    <m:r>
                      <a:rPr lang="en-US" sz="2800" i="1" smtClean="0">
                        <a:solidFill>
                          <a:schemeClr val="tx1"/>
                        </a:solidFill>
                        <a:latin typeface="Cambria Math" panose="02040503050406030204" pitchFamily="18" charset="0"/>
                        <a:ea typeface="Cambria Math" panose="02040503050406030204" pitchFamily="18" charset="0"/>
                      </a:rPr>
                      <m:t> </m:t>
                    </m:r>
                    <m:acc>
                      <m:accPr>
                        <m:chr m:val="⃗"/>
                        <m:ctrlPr>
                          <a:rPr lang="en-US" sz="2800" i="1">
                            <a:solidFill>
                              <a:schemeClr val="tx1"/>
                            </a:solidFill>
                            <a:latin typeface="Cambria Math" panose="02040503050406030204" pitchFamily="18" charset="0"/>
                          </a:rPr>
                        </m:ctrlPr>
                      </m:accPr>
                      <m:e>
                        <m:r>
                          <m:rPr>
                            <m:sty m:val="p"/>
                          </m:rPr>
                          <a:rPr lang="en-US" sz="2800" i="1">
                            <a:solidFill>
                              <a:schemeClr val="tx1"/>
                            </a:solidFill>
                            <a:latin typeface="Cambria Math" panose="02040503050406030204" pitchFamily="18" charset="0"/>
                            <a:ea typeface="Cambria Math" panose="02040503050406030204" pitchFamily="18" charset="0"/>
                          </a:rPr>
                          <m:t>∇</m:t>
                        </m:r>
                      </m:e>
                    </m:acc>
                    <m:r>
                      <a:rPr lang="en-US" sz="2800" i="1">
                        <a:solidFill>
                          <a:schemeClr val="tx1"/>
                        </a:solidFill>
                        <a:latin typeface="Cambria Math" panose="02040503050406030204" pitchFamily="18" charset="0"/>
                        <a:ea typeface="Cambria Math" panose="02040503050406030204" pitchFamily="18" charset="0"/>
                      </a:rPr>
                      <m:t> </m:t>
                    </m:r>
                  </m:oMath>
                </a14:m>
                <a:r>
                  <a:rPr lang="en-US" sz="2800" dirty="0">
                    <a:solidFill>
                      <a:schemeClr val="tx1"/>
                    </a:solidFill>
                  </a:rPr>
                  <a:t> is “similar” </a:t>
                </a:r>
                <a14:m>
                  <m:oMath xmlns:m="http://schemas.openxmlformats.org/officeDocument/2006/math">
                    <m:acc>
                      <m:accPr>
                        <m:chr m:val="⃗"/>
                        <m:ctrlPr>
                          <a:rPr lang="en-US" sz="2800" i="1">
                            <a:solidFill>
                              <a:schemeClr val="tx1"/>
                            </a:solidFill>
                            <a:latin typeface="Cambria Math" panose="02040503050406030204" pitchFamily="18" charset="0"/>
                          </a:rPr>
                        </m:ctrlPr>
                      </m:accPr>
                      <m:e>
                        <m:r>
                          <m:rPr>
                            <m:sty m:val="p"/>
                          </m:rPr>
                          <a:rPr lang="en-US" sz="2800">
                            <a:solidFill>
                              <a:schemeClr val="tx1"/>
                            </a:solidFill>
                            <a:latin typeface="Cambria Math" panose="02040503050406030204" pitchFamily="18" charset="0"/>
                          </a:rPr>
                          <m:t>∇</m:t>
                        </m:r>
                      </m:e>
                    </m:acc>
                    <m:r>
                      <a:rPr lang="en-US" sz="2800" i="1">
                        <a:solidFill>
                          <a:schemeClr val="tx1"/>
                        </a:solidFill>
                        <a:latin typeface="Cambria Math" panose="02040503050406030204" pitchFamily="18" charset="0"/>
                      </a:rPr>
                      <m:t>×</m:t>
                    </m:r>
                  </m:oMath>
                </a14:m>
                <a:endParaRPr lang="en-US" sz="2800" dirty="0">
                  <a:solidFill>
                    <a:schemeClr val="tx1"/>
                  </a:solidFill>
                </a:endParaRPr>
              </a:p>
            </p:txBody>
          </p:sp>
        </mc:Choice>
        <mc:Fallback xmlns="">
          <p:sp>
            <p:nvSpPr>
              <p:cNvPr id="4" name="Rectangle 3">
                <a:extLst>
                  <a:ext uri="{FF2B5EF4-FFF2-40B4-BE49-F238E27FC236}">
                    <a16:creationId xmlns:a16="http://schemas.microsoft.com/office/drawing/2014/main" id="{6EB2E272-B613-AB2D-C105-A1D023D95A9D}"/>
                  </a:ext>
                </a:extLst>
              </p:cNvPr>
              <p:cNvSpPr>
                <a:spLocks noRot="1" noChangeAspect="1" noMove="1" noResize="1" noEditPoints="1" noAdjustHandles="1" noChangeArrowheads="1" noChangeShapeType="1" noTextEdit="1"/>
              </p:cNvSpPr>
              <p:nvPr/>
            </p:nvSpPr>
            <p:spPr>
              <a:xfrm>
                <a:off x="4156997" y="2048084"/>
                <a:ext cx="4014369" cy="575479"/>
              </a:xfrm>
              <a:prstGeom prst="rect">
                <a:avLst/>
              </a:prstGeom>
              <a:blipFill>
                <a:blip r:embed="rId2"/>
                <a:stretch>
                  <a:fillRect l="-3191" t="-1064" b="-308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a:extLst>
                  <a:ext uri="{FF2B5EF4-FFF2-40B4-BE49-F238E27FC236}">
                    <a16:creationId xmlns:a16="http://schemas.microsoft.com/office/drawing/2014/main" id="{11CC8611-EA12-8368-E654-59FEDA482539}"/>
                  </a:ext>
                </a:extLst>
              </p:cNvPr>
              <p:cNvSpPr/>
              <p:nvPr/>
            </p:nvSpPr>
            <p:spPr>
              <a:xfrm>
                <a:off x="4156997" y="3277748"/>
                <a:ext cx="3714350" cy="10205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sSup>
                        <m:sSupPr>
                          <m:ctrlPr>
                            <a:rPr lang="en-US" sz="2800" b="0" i="1" smtClean="0">
                              <a:latin typeface="Cambria Math" panose="02040503050406030204" pitchFamily="18" charset="0"/>
                            </a:rPr>
                          </m:ctrlPr>
                        </m:sSupPr>
                        <m:e>
                          <m:r>
                            <a:rPr lang="en-US" sz="2800" i="1" smtClean="0">
                              <a:latin typeface="Cambria Math"/>
                            </a:rPr>
                            <m:t>𝑆</m:t>
                          </m:r>
                        </m:e>
                        <m:sup>
                          <m:r>
                            <a:rPr lang="en-US" sz="2800" b="0" i="1" smtClean="0">
                              <a:latin typeface="Cambria Math" panose="02040503050406030204" pitchFamily="18" charset="0"/>
                            </a:rPr>
                            <m:t>𝑎</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𝑞</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𝑝</m:t>
                          </m:r>
                        </m:sup>
                      </m:sSup>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𝐻</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𝑝</m:t>
                          </m:r>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𝑞</m:t>
                          </m:r>
                        </m:sub>
                      </m:sSub>
                      <m:r>
                        <a:rPr lang="en-US" sz="2800" i="1">
                          <a:latin typeface="Cambria Math" panose="02040503050406030204" pitchFamily="18" charset="0"/>
                        </a:rPr>
                        <m:t>𝐻</m:t>
                      </m:r>
                      <m:r>
                        <a:rPr lang="en-US" sz="2800" b="0" i="1" smtClean="0">
                          <a:latin typeface="Cambria Math" panose="02040503050406030204" pitchFamily="18" charset="0"/>
                        </a:rPr>
                        <m:t>=0</m:t>
                      </m:r>
                    </m:oMath>
                  </m:oMathPara>
                </a14:m>
                <a:endParaRPr lang="en-US" sz="2800" dirty="0"/>
              </a:p>
            </p:txBody>
          </p:sp>
        </mc:Choice>
        <mc:Fallback>
          <p:sp>
            <p:nvSpPr>
              <p:cNvPr id="19" name="Rectangle 18">
                <a:extLst>
                  <a:ext uri="{FF2B5EF4-FFF2-40B4-BE49-F238E27FC236}">
                    <a16:creationId xmlns:a16="http://schemas.microsoft.com/office/drawing/2014/main" id="{11CC8611-EA12-8368-E654-59FEDA482539}"/>
                  </a:ext>
                </a:extLst>
              </p:cNvPr>
              <p:cNvSpPr>
                <a:spLocks noRot="1" noChangeAspect="1" noMove="1" noResize="1" noEditPoints="1" noAdjustHandles="1" noChangeArrowheads="1" noChangeShapeType="1" noTextEdit="1"/>
              </p:cNvSpPr>
              <p:nvPr/>
            </p:nvSpPr>
            <p:spPr>
              <a:xfrm>
                <a:off x="4156997" y="3277748"/>
                <a:ext cx="3714350" cy="102053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AD23D5-1BDA-EF2A-5425-1649796BD92F}"/>
                  </a:ext>
                </a:extLst>
              </p:cNvPr>
              <p:cNvSpPr txBox="1"/>
              <p:nvPr/>
            </p:nvSpPr>
            <p:spPr>
              <a:xfrm>
                <a:off x="389621" y="213002"/>
                <a:ext cx="3705373" cy="1461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𝑧</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𝑧</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e>
                            </m:mr>
                          </m:m>
                        </m:e>
                      </m:d>
                    </m:oMath>
                  </m:oMathPara>
                </a14:m>
                <a:endParaRPr lang="en-US" sz="2800" dirty="0"/>
              </a:p>
            </p:txBody>
          </p:sp>
        </mc:Choice>
        <mc:Fallback xmlns="">
          <p:sp>
            <p:nvSpPr>
              <p:cNvPr id="6" name="TextBox 5">
                <a:extLst>
                  <a:ext uri="{FF2B5EF4-FFF2-40B4-BE49-F238E27FC236}">
                    <a16:creationId xmlns:a16="http://schemas.microsoft.com/office/drawing/2014/main" id="{CFAD23D5-1BDA-EF2A-5425-1649796BD92F}"/>
                  </a:ext>
                </a:extLst>
              </p:cNvPr>
              <p:cNvSpPr txBox="1">
                <a:spLocks noRot="1" noChangeAspect="1" noMove="1" noResize="1" noEditPoints="1" noAdjustHandles="1" noChangeArrowheads="1" noChangeShapeType="1" noTextEdit="1"/>
              </p:cNvSpPr>
              <p:nvPr/>
            </p:nvSpPr>
            <p:spPr>
              <a:xfrm>
                <a:off x="389621" y="213002"/>
                <a:ext cx="3705373" cy="14618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E929C7-61BF-796C-B370-0F8FCB2A94E9}"/>
                  </a:ext>
                </a:extLst>
              </p:cNvPr>
              <p:cNvSpPr txBox="1"/>
              <p:nvPr/>
            </p:nvSpPr>
            <p:spPr>
              <a:xfrm>
                <a:off x="360428" y="2039653"/>
                <a:ext cx="2740750" cy="10511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𝜔</m:t>
                      </m:r>
                      <m:r>
                        <a:rPr lang="en-US" sz="2800" i="1" smtClean="0">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m:t>
                      </m:r>
                      <m:d>
                        <m:dPr>
                          <m:begChr m:val="["/>
                          <m:endChr m:val="]"/>
                          <m:ctrlPr>
                            <a:rPr lang="en-US" sz="2800" i="1" smtClean="0">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m:t>
                                </m:r>
                              </m:e>
                            </m:mr>
                            <m:mr>
                              <m:e>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m:t>
                                </m:r>
                              </m:e>
                            </m:mr>
                          </m:m>
                        </m:e>
                      </m:d>
                    </m:oMath>
                  </m:oMathPara>
                </a14:m>
                <a:endParaRPr lang="en-US" sz="2800" dirty="0"/>
              </a:p>
            </p:txBody>
          </p:sp>
        </mc:Choice>
        <mc:Fallback xmlns="">
          <p:sp>
            <p:nvSpPr>
              <p:cNvPr id="7" name="TextBox 6">
                <a:extLst>
                  <a:ext uri="{FF2B5EF4-FFF2-40B4-BE49-F238E27FC236}">
                    <a16:creationId xmlns:a16="http://schemas.microsoft.com/office/drawing/2014/main" id="{BEE929C7-61BF-796C-B370-0F8FCB2A94E9}"/>
                  </a:ext>
                </a:extLst>
              </p:cNvPr>
              <p:cNvSpPr txBox="1">
                <a:spLocks noRot="1" noChangeAspect="1" noMove="1" noResize="1" noEditPoints="1" noAdjustHandles="1" noChangeArrowheads="1" noChangeShapeType="1" noTextEdit="1"/>
              </p:cNvSpPr>
              <p:nvPr/>
            </p:nvSpPr>
            <p:spPr>
              <a:xfrm>
                <a:off x="360428" y="2039653"/>
                <a:ext cx="2740750" cy="105118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AE79232-3AC4-789A-CFFE-EC3924572A29}"/>
                  </a:ext>
                </a:extLst>
              </p:cNvPr>
              <p:cNvSpPr txBox="1"/>
              <p:nvPr/>
            </p:nvSpPr>
            <p:spPr>
              <a:xfrm>
                <a:off x="4762868" y="214037"/>
                <a:ext cx="3472810" cy="13219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𝐻</m:t>
                                </m:r>
                              </m:e>
                            </m:mr>
                          </m:m>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r>
                                  <a:rPr lang="en-US" sz="2800" b="0" i="1" smtClean="0">
                                    <a:latin typeface="Cambria Math" panose="02040503050406030204" pitchFamily="18" charset="0"/>
                                  </a:rPr>
                                  <m:t>𝐻</m:t>
                                </m:r>
                                <m:r>
                                  <a:rPr lang="en-US" sz="2800" i="1">
                                    <a:latin typeface="Cambria Math" panose="02040503050406030204" pitchFamily="18" charset="0"/>
                                  </a:rPr>
                                  <m:t>−</m:t>
                                </m:r>
                                <m:r>
                                  <a:rPr lang="en-US" sz="2800" i="1" smtClean="0">
                                    <a:latin typeface="Cambria Math" panose="02040503050406030204" pitchFamily="18" charset="0"/>
                                  </a:rPr>
                                  <m:t>0</m:t>
                                </m:r>
                              </m:e>
                            </m:mr>
                            <m:mr>
                              <m:e>
                                <m:r>
                                  <a:rPr lang="en-US" sz="2800" i="1" smtClean="0">
                                    <a:latin typeface="Cambria Math" panose="02040503050406030204" pitchFamily="18" charset="0"/>
                                  </a:rPr>
                                  <m:t>0</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r>
                                  <a:rPr lang="en-US" sz="2800" i="1" smtClean="0">
                                    <a:latin typeface="Cambria Math" panose="02040503050406030204" pitchFamily="18" charset="0"/>
                                  </a:rPr>
                                  <m:t>𝐻</m:t>
                                </m:r>
                              </m:e>
                            </m:mr>
                            <m:mr>
                              <m:e>
                                <m:r>
                                  <a:rPr lang="en-US" sz="2800" b="0" i="1" smtClean="0">
                                    <a:latin typeface="Cambria Math" panose="02040503050406030204" pitchFamily="18" charset="0"/>
                                  </a:rPr>
                                  <m:t>0</m:t>
                                </m:r>
                                <m:r>
                                  <a:rPr lang="en-US" sz="2800" i="1">
                                    <a:latin typeface="Cambria Math" panose="02040503050406030204" pitchFamily="18" charset="0"/>
                                  </a:rPr>
                                  <m:t>−</m:t>
                                </m:r>
                                <m:r>
                                  <a:rPr lang="en-US" sz="2800" b="0" i="1" smtClean="0">
                                    <a:latin typeface="Cambria Math" panose="02040503050406030204" pitchFamily="18" charset="0"/>
                                  </a:rPr>
                                  <m:t>0</m:t>
                                </m:r>
                              </m:e>
                            </m:mr>
                          </m:m>
                        </m:e>
                      </m:d>
                    </m:oMath>
                  </m:oMathPara>
                </a14:m>
                <a:endParaRPr lang="en-US" sz="2800" dirty="0"/>
              </a:p>
            </p:txBody>
          </p:sp>
        </mc:Choice>
        <mc:Fallback xmlns="">
          <p:sp>
            <p:nvSpPr>
              <p:cNvPr id="8" name="TextBox 7">
                <a:extLst>
                  <a:ext uri="{FF2B5EF4-FFF2-40B4-BE49-F238E27FC236}">
                    <a16:creationId xmlns:a16="http://schemas.microsoft.com/office/drawing/2014/main" id="{4AE79232-3AC4-789A-CFFE-EC3924572A29}"/>
                  </a:ext>
                </a:extLst>
              </p:cNvPr>
              <p:cNvSpPr txBox="1">
                <a:spLocks noRot="1" noChangeAspect="1" noMove="1" noResize="1" noEditPoints="1" noAdjustHandles="1" noChangeArrowheads="1" noChangeShapeType="1" noTextEdit="1"/>
              </p:cNvSpPr>
              <p:nvPr/>
            </p:nvSpPr>
            <p:spPr>
              <a:xfrm>
                <a:off x="4762868" y="214037"/>
                <a:ext cx="3472810" cy="132190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6E4CA518-B29B-4BC6-18B3-B0EBBF439A04}"/>
                  </a:ext>
                </a:extLst>
              </p:cNvPr>
              <p:cNvSpPr/>
              <p:nvPr/>
            </p:nvSpPr>
            <p:spPr>
              <a:xfrm>
                <a:off x="433611" y="3455339"/>
                <a:ext cx="3377078" cy="575479"/>
              </a:xfrm>
              <a:prstGeom prst="rect">
                <a:avLst/>
              </a:prstGeom>
            </p:spPr>
            <p:txBody>
              <a:bodyPr wrap="none">
                <a:spAutoFit/>
              </a:bodyPr>
              <a:lstStyle/>
              <a:p>
                <a:r>
                  <a:rPr lang="en-US" sz="2800" dirty="0"/>
                  <a:t>Recall: </a:t>
                </a:r>
                <a14:m>
                  <m:oMath xmlns:m="http://schemas.openxmlformats.org/officeDocument/2006/math">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m:t>
                    </m:r>
                    <m:r>
                      <a:rPr lang="en-US" sz="2800" i="1">
                        <a:latin typeface="Cambria Math" panose="02040503050406030204" pitchFamily="18" charset="0"/>
                      </a:rPr>
                      <m:t>𝐹</m:t>
                    </m:r>
                    <m:r>
                      <a:rPr lang="en-US" sz="2800" i="1">
                        <a:latin typeface="Cambria Math" panose="02040503050406030204" pitchFamily="18" charset="0"/>
                      </a:rPr>
                      <m:t>=0</m:t>
                    </m:r>
                  </m:oMath>
                </a14:m>
                <a:r>
                  <a:rPr lang="en-US" sz="2800" dirty="0"/>
                  <a:t> </a:t>
                </a:r>
              </a:p>
            </p:txBody>
          </p:sp>
        </mc:Choice>
        <mc:Fallback>
          <p:sp>
            <p:nvSpPr>
              <p:cNvPr id="9" name="Rectangle 8">
                <a:extLst>
                  <a:ext uri="{FF2B5EF4-FFF2-40B4-BE49-F238E27FC236}">
                    <a16:creationId xmlns:a16="http://schemas.microsoft.com/office/drawing/2014/main" id="{6E4CA518-B29B-4BC6-18B3-B0EBBF439A04}"/>
                  </a:ext>
                </a:extLst>
              </p:cNvPr>
              <p:cNvSpPr>
                <a:spLocks noRot="1" noChangeAspect="1" noMove="1" noResize="1" noEditPoints="1" noAdjustHandles="1" noChangeArrowheads="1" noChangeShapeType="1" noTextEdit="1"/>
              </p:cNvSpPr>
              <p:nvPr/>
            </p:nvSpPr>
            <p:spPr>
              <a:xfrm>
                <a:off x="433611" y="3455339"/>
                <a:ext cx="3377078" cy="575479"/>
              </a:xfrm>
              <a:prstGeom prst="rect">
                <a:avLst/>
              </a:prstGeom>
              <a:blipFill>
                <a:blip r:embed="rId16"/>
                <a:stretch>
                  <a:fillRect l="-3610" t="-1064" b="-3085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DF447EC-981B-0DA1-CECC-E170F06BD4EF}"/>
              </a:ext>
            </a:extLst>
          </p:cNvPr>
          <p:cNvSpPr txBox="1"/>
          <p:nvPr/>
        </p:nvSpPr>
        <p:spPr>
          <a:xfrm>
            <a:off x="2235635" y="4128248"/>
            <a:ext cx="2207720" cy="523220"/>
          </a:xfrm>
          <a:prstGeom prst="rect">
            <a:avLst/>
          </a:prstGeom>
          <a:noFill/>
        </p:spPr>
        <p:txBody>
          <a:bodyPr wrap="none" rtlCol="0">
            <a:spAutoFit/>
          </a:bodyPr>
          <a:lstStyle/>
          <a:p>
            <a:r>
              <a:rPr lang="en-US" sz="2800" dirty="0">
                <a:solidFill>
                  <a:schemeClr val="accent6">
                    <a:lumMod val="75000"/>
                  </a:schemeClr>
                </a:solidFill>
              </a:rPr>
              <a:t>Similar result!</a:t>
            </a:r>
          </a:p>
        </p:txBody>
      </p:sp>
      <p:grpSp>
        <p:nvGrpSpPr>
          <p:cNvPr id="67" name="Group 66">
            <a:extLst>
              <a:ext uri="{FF2B5EF4-FFF2-40B4-BE49-F238E27FC236}">
                <a16:creationId xmlns:a16="http://schemas.microsoft.com/office/drawing/2014/main" id="{03215320-16E8-BC73-3EBF-1DE03DC2A372}"/>
              </a:ext>
            </a:extLst>
          </p:cNvPr>
          <p:cNvGrpSpPr/>
          <p:nvPr/>
        </p:nvGrpSpPr>
        <p:grpSpPr>
          <a:xfrm>
            <a:off x="8680290" y="56503"/>
            <a:ext cx="3394324" cy="3459124"/>
            <a:chOff x="565964" y="764184"/>
            <a:chExt cx="5500268" cy="5605272"/>
          </a:xfrm>
        </p:grpSpPr>
        <p:sp>
          <p:nvSpPr>
            <p:cNvPr id="102" name="Rectangle 101">
              <a:extLst>
                <a:ext uri="{FF2B5EF4-FFF2-40B4-BE49-F238E27FC236}">
                  <a16:creationId xmlns:a16="http://schemas.microsoft.com/office/drawing/2014/main" id="{D97954FF-AD86-2172-C7AC-4C4B91D9ECA1}"/>
                </a:ext>
              </a:extLst>
            </p:cNvPr>
            <p:cNvSpPr>
              <a:spLocks noChangeAspect="1"/>
            </p:cNvSpPr>
            <p:nvPr/>
          </p:nvSpPr>
          <p:spPr>
            <a:xfrm>
              <a:off x="579833" y="883056"/>
              <a:ext cx="5486399" cy="5486399"/>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 name="Group 102">
              <a:extLst>
                <a:ext uri="{FF2B5EF4-FFF2-40B4-BE49-F238E27FC236}">
                  <a16:creationId xmlns:a16="http://schemas.microsoft.com/office/drawing/2014/main" id="{B435371A-590A-4A34-3643-A89402B9048E}"/>
                </a:ext>
              </a:extLst>
            </p:cNvPr>
            <p:cNvGrpSpPr/>
            <p:nvPr/>
          </p:nvGrpSpPr>
          <p:grpSpPr>
            <a:xfrm>
              <a:off x="565964" y="764184"/>
              <a:ext cx="5486400" cy="5605272"/>
              <a:chOff x="565964" y="764184"/>
              <a:chExt cx="5486400" cy="5605272"/>
            </a:xfrm>
          </p:grpSpPr>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59E4D53E-6750-C4D1-6357-AF8FD5050A12}"/>
                      </a:ext>
                    </a:extLst>
                  </p:cNvPr>
                  <p:cNvSpPr txBox="1"/>
                  <p:nvPr/>
                </p:nvSpPr>
                <p:spPr>
                  <a:xfrm>
                    <a:off x="3010138" y="764184"/>
                    <a:ext cx="250102" cy="3692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17" name="TextBox 116">
                    <a:extLst>
                      <a:ext uri="{FF2B5EF4-FFF2-40B4-BE49-F238E27FC236}">
                        <a16:creationId xmlns:a16="http://schemas.microsoft.com/office/drawing/2014/main" id="{59E4D53E-6750-C4D1-6357-AF8FD5050A12}"/>
                      </a:ext>
                    </a:extLst>
                  </p:cNvPr>
                  <p:cNvSpPr txBox="1">
                    <a:spLocks noRot="1" noChangeAspect="1" noMove="1" noResize="1" noEditPoints="1" noAdjustHandles="1" noChangeArrowheads="1" noChangeShapeType="1" noTextEdit="1"/>
                  </p:cNvSpPr>
                  <p:nvPr/>
                </p:nvSpPr>
                <p:spPr>
                  <a:xfrm>
                    <a:off x="3010138" y="764184"/>
                    <a:ext cx="250102" cy="369295"/>
                  </a:xfrm>
                  <a:prstGeom prst="rect">
                    <a:avLst/>
                  </a:prstGeom>
                  <a:blipFill>
                    <a:blip r:embed="rId17"/>
                    <a:stretch>
                      <a:fillRect l="-69231" r="-76923" b="-10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3C168634-586A-9AE8-614F-B5F56DF8BD96}"/>
                      </a:ext>
                    </a:extLst>
                  </p:cNvPr>
                  <p:cNvSpPr txBox="1"/>
                  <p:nvPr/>
                </p:nvSpPr>
                <p:spPr>
                  <a:xfrm>
                    <a:off x="5768410" y="3498339"/>
                    <a:ext cx="250102"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18" name="TextBox 117">
                    <a:extLst>
                      <a:ext uri="{FF2B5EF4-FFF2-40B4-BE49-F238E27FC236}">
                        <a16:creationId xmlns:a16="http://schemas.microsoft.com/office/drawing/2014/main" id="{3C168634-586A-9AE8-614F-B5F56DF8BD96}"/>
                      </a:ext>
                    </a:extLst>
                  </p:cNvPr>
                  <p:cNvSpPr txBox="1">
                    <a:spLocks noRot="1" noChangeAspect="1" noMove="1" noResize="1" noEditPoints="1" noAdjustHandles="1" noChangeArrowheads="1" noChangeShapeType="1" noTextEdit="1"/>
                  </p:cNvSpPr>
                  <p:nvPr/>
                </p:nvSpPr>
                <p:spPr>
                  <a:xfrm>
                    <a:off x="5768410" y="3498339"/>
                    <a:ext cx="250102" cy="303087"/>
                  </a:xfrm>
                  <a:prstGeom prst="rect">
                    <a:avLst/>
                  </a:prstGeom>
                  <a:blipFill>
                    <a:blip r:embed="rId18"/>
                    <a:stretch>
                      <a:fillRect l="-72000" r="-80000" b="-145161"/>
                    </a:stretch>
                  </a:blipFill>
                </p:spPr>
                <p:txBody>
                  <a:bodyPr/>
                  <a:lstStyle/>
                  <a:p>
                    <a:r>
                      <a:rPr lang="en-US">
                        <a:noFill/>
                      </a:rPr>
                      <a:t> </a:t>
                    </a:r>
                  </a:p>
                </p:txBody>
              </p:sp>
            </mc:Fallback>
          </mc:AlternateContent>
          <p:grpSp>
            <p:nvGrpSpPr>
              <p:cNvPr id="119" name="Group 118">
                <a:extLst>
                  <a:ext uri="{FF2B5EF4-FFF2-40B4-BE49-F238E27FC236}">
                    <a16:creationId xmlns:a16="http://schemas.microsoft.com/office/drawing/2014/main" id="{F3BD5D63-1563-4B17-D7F2-24CF863F9322}"/>
                  </a:ext>
                </a:extLst>
              </p:cNvPr>
              <p:cNvGrpSpPr/>
              <p:nvPr/>
            </p:nvGrpSpPr>
            <p:grpSpPr>
              <a:xfrm>
                <a:off x="565964" y="883621"/>
                <a:ext cx="5486400" cy="5485835"/>
                <a:chOff x="3878442" y="1338439"/>
                <a:chExt cx="3840480" cy="3840480"/>
              </a:xfrm>
            </p:grpSpPr>
            <p:cxnSp>
              <p:nvCxnSpPr>
                <p:cNvPr id="142" name="Straight Connector 141">
                  <a:extLst>
                    <a:ext uri="{FF2B5EF4-FFF2-40B4-BE49-F238E27FC236}">
                      <a16:creationId xmlns:a16="http://schemas.microsoft.com/office/drawing/2014/main" id="{C26BB54F-CC03-99D3-D044-3A2E8C3BA7A5}"/>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0000CAF-4F3B-73BE-826E-9BAAB5D8ED8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4" name="Group 103">
              <a:extLst>
                <a:ext uri="{FF2B5EF4-FFF2-40B4-BE49-F238E27FC236}">
                  <a16:creationId xmlns:a16="http://schemas.microsoft.com/office/drawing/2014/main" id="{1A258047-B380-F553-E65F-FE6179D37007}"/>
                </a:ext>
              </a:extLst>
            </p:cNvPr>
            <p:cNvGrpSpPr/>
            <p:nvPr/>
          </p:nvGrpSpPr>
          <p:grpSpPr>
            <a:xfrm>
              <a:off x="1396955" y="1727150"/>
              <a:ext cx="3821161" cy="3820765"/>
              <a:chOff x="1396955" y="1727150"/>
              <a:chExt cx="3821161" cy="3820765"/>
            </a:xfrm>
          </p:grpSpPr>
          <p:sp>
            <p:nvSpPr>
              <p:cNvPr id="110" name="Oval 109">
                <a:extLst>
                  <a:ext uri="{FF2B5EF4-FFF2-40B4-BE49-F238E27FC236}">
                    <a16:creationId xmlns:a16="http://schemas.microsoft.com/office/drawing/2014/main" id="{223F7FB8-C8C2-578E-8CBF-093423874E81}"/>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114" name="Oval 113">
                <a:extLst>
                  <a:ext uri="{FF2B5EF4-FFF2-40B4-BE49-F238E27FC236}">
                    <a16:creationId xmlns:a16="http://schemas.microsoft.com/office/drawing/2014/main" id="{FE0C6E35-CC84-7F95-BC8C-C011DF250036}"/>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115" name="Oval 114">
                <a:extLst>
                  <a:ext uri="{FF2B5EF4-FFF2-40B4-BE49-F238E27FC236}">
                    <a16:creationId xmlns:a16="http://schemas.microsoft.com/office/drawing/2014/main" id="{6D607EA6-2948-1487-94FD-A3ED46A4E1E5}"/>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6" name="Oval 115">
                <a:extLst>
                  <a:ext uri="{FF2B5EF4-FFF2-40B4-BE49-F238E27FC236}">
                    <a16:creationId xmlns:a16="http://schemas.microsoft.com/office/drawing/2014/main" id="{DD2DFA82-8C29-414D-471A-87ED96DE5B0A}"/>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05" name="Group 104">
              <a:extLst>
                <a:ext uri="{FF2B5EF4-FFF2-40B4-BE49-F238E27FC236}">
                  <a16:creationId xmlns:a16="http://schemas.microsoft.com/office/drawing/2014/main" id="{36E4DF60-C282-C5D1-592F-A29632CABDFA}"/>
                </a:ext>
              </a:extLst>
            </p:cNvPr>
            <p:cNvGrpSpPr/>
            <p:nvPr/>
          </p:nvGrpSpPr>
          <p:grpSpPr>
            <a:xfrm>
              <a:off x="2804816" y="2339617"/>
              <a:ext cx="2479198" cy="1273194"/>
              <a:chOff x="2804816" y="2339617"/>
              <a:chExt cx="2479198" cy="1273194"/>
            </a:xfrm>
          </p:grpSpPr>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2C1DBFE5-A6A6-AC50-275E-7EB2B6145F5F}"/>
                      </a:ext>
                    </a:extLst>
                  </p:cNvPr>
                  <p:cNvSpPr txBox="1"/>
                  <p:nvPr/>
                </p:nvSpPr>
                <p:spPr>
                  <a:xfrm>
                    <a:off x="2804816" y="3163953"/>
                    <a:ext cx="1065518"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1F35"/>
                              </a:solidFill>
                              <a:latin typeface="Cambria Math" panose="02040503050406030204" pitchFamily="18" charset="0"/>
                            </a:rPr>
                            <m:t>𝐻</m:t>
                          </m:r>
                          <m:r>
                            <a:rPr lang="en-US" b="0" i="1" smtClean="0">
                              <a:solidFill>
                                <a:srgbClr val="001F35"/>
                              </a:solidFill>
                              <a:latin typeface="Cambria Math" panose="02040503050406030204" pitchFamily="18" charset="0"/>
                            </a:rPr>
                            <m:t>=1</m:t>
                          </m:r>
                        </m:oMath>
                      </m:oMathPara>
                    </a14:m>
                    <a:endParaRPr lang="en-US" dirty="0">
                      <a:solidFill>
                        <a:srgbClr val="001F35"/>
                      </a:solidFill>
                    </a:endParaRPr>
                  </a:p>
                </p:txBody>
              </p:sp>
            </mc:Choice>
            <mc:Fallback xmlns="">
              <p:sp>
                <p:nvSpPr>
                  <p:cNvPr id="106" name="TextBox 105">
                    <a:extLst>
                      <a:ext uri="{FF2B5EF4-FFF2-40B4-BE49-F238E27FC236}">
                        <a16:creationId xmlns:a16="http://schemas.microsoft.com/office/drawing/2014/main" id="{2C1DBFE5-A6A6-AC50-275E-7EB2B6145F5F}"/>
                      </a:ext>
                    </a:extLst>
                  </p:cNvPr>
                  <p:cNvSpPr txBox="1">
                    <a:spLocks noRot="1" noChangeAspect="1" noMove="1" noResize="1" noEditPoints="1" noAdjustHandles="1" noChangeArrowheads="1" noChangeShapeType="1" noTextEdit="1"/>
                  </p:cNvSpPr>
                  <p:nvPr/>
                </p:nvSpPr>
                <p:spPr>
                  <a:xfrm>
                    <a:off x="2804816" y="3163953"/>
                    <a:ext cx="1065518" cy="448858"/>
                  </a:xfrm>
                  <a:prstGeom prst="rect">
                    <a:avLst/>
                  </a:prstGeom>
                  <a:blipFill>
                    <a:blip r:embed="rId19"/>
                    <a:stretch>
                      <a:fillRect l="-8411" r="-8411"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5C0F9375-76ED-F000-4C1E-F472D54CC9E1}"/>
                      </a:ext>
                    </a:extLst>
                  </p:cNvPr>
                  <p:cNvSpPr txBox="1"/>
                  <p:nvPr/>
                </p:nvSpPr>
                <p:spPr>
                  <a:xfrm>
                    <a:off x="4389460" y="2692446"/>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4475"/>
                              </a:solidFill>
                              <a:latin typeface="Cambria Math" panose="02040503050406030204" pitchFamily="18" charset="0"/>
                            </a:rPr>
                            <m:t>2</m:t>
                          </m:r>
                        </m:oMath>
                      </m:oMathPara>
                    </a14:m>
                    <a:endParaRPr lang="en-US" dirty="0">
                      <a:solidFill>
                        <a:srgbClr val="004475"/>
                      </a:solidFill>
                    </a:endParaRPr>
                  </a:p>
                </p:txBody>
              </p:sp>
            </mc:Choice>
            <mc:Fallback xmlns="">
              <p:sp>
                <p:nvSpPr>
                  <p:cNvPr id="107" name="TextBox 106">
                    <a:extLst>
                      <a:ext uri="{FF2B5EF4-FFF2-40B4-BE49-F238E27FC236}">
                        <a16:creationId xmlns:a16="http://schemas.microsoft.com/office/drawing/2014/main" id="{5C0F9375-76ED-F000-4C1E-F472D54CC9E1}"/>
                      </a:ext>
                    </a:extLst>
                  </p:cNvPr>
                  <p:cNvSpPr txBox="1">
                    <a:spLocks noRot="1" noChangeAspect="1" noMove="1" noResize="1" noEditPoints="1" noAdjustHandles="1" noChangeArrowheads="1" noChangeShapeType="1" noTextEdit="1"/>
                  </p:cNvSpPr>
                  <p:nvPr/>
                </p:nvSpPr>
                <p:spPr>
                  <a:xfrm>
                    <a:off x="4389460" y="2692446"/>
                    <a:ext cx="293523" cy="448858"/>
                  </a:xfrm>
                  <a:prstGeom prst="rect">
                    <a:avLst/>
                  </a:prstGeom>
                  <a:blipFill>
                    <a:blip r:embed="rId20"/>
                    <a:stretch>
                      <a:fillRect l="-33333" r="-2666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BE4A4727-D253-1B4E-B88D-6C57D896B9B1}"/>
                      </a:ext>
                    </a:extLst>
                  </p:cNvPr>
                  <p:cNvSpPr txBox="1"/>
                  <p:nvPr/>
                </p:nvSpPr>
                <p:spPr>
                  <a:xfrm>
                    <a:off x="4670644" y="2513287"/>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5796"/>
                              </a:solidFill>
                              <a:latin typeface="Cambria Math" panose="02040503050406030204" pitchFamily="18" charset="0"/>
                            </a:rPr>
                            <m:t>3</m:t>
                          </m:r>
                        </m:oMath>
                      </m:oMathPara>
                    </a14:m>
                    <a:endParaRPr lang="en-US" dirty="0">
                      <a:solidFill>
                        <a:srgbClr val="005796"/>
                      </a:solidFill>
                    </a:endParaRPr>
                  </a:p>
                </p:txBody>
              </p:sp>
            </mc:Choice>
            <mc:Fallback xmlns="">
              <p:sp>
                <p:nvSpPr>
                  <p:cNvPr id="108" name="TextBox 107">
                    <a:extLst>
                      <a:ext uri="{FF2B5EF4-FFF2-40B4-BE49-F238E27FC236}">
                        <a16:creationId xmlns:a16="http://schemas.microsoft.com/office/drawing/2014/main" id="{BE4A4727-D253-1B4E-B88D-6C57D896B9B1}"/>
                      </a:ext>
                    </a:extLst>
                  </p:cNvPr>
                  <p:cNvSpPr txBox="1">
                    <a:spLocks noRot="1" noChangeAspect="1" noMove="1" noResize="1" noEditPoints="1" noAdjustHandles="1" noChangeArrowheads="1" noChangeShapeType="1" noTextEdit="1"/>
                  </p:cNvSpPr>
                  <p:nvPr/>
                </p:nvSpPr>
                <p:spPr>
                  <a:xfrm>
                    <a:off x="4670644" y="2513287"/>
                    <a:ext cx="293523" cy="448858"/>
                  </a:xfrm>
                  <a:prstGeom prst="rect">
                    <a:avLst/>
                  </a:prstGeom>
                  <a:blipFill>
                    <a:blip r:embed="rId21"/>
                    <a:stretch>
                      <a:fillRect l="-30000" r="-3000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21E4A00C-4952-C367-CD2B-D33AA730BF28}"/>
                      </a:ext>
                    </a:extLst>
                  </p:cNvPr>
                  <p:cNvSpPr txBox="1"/>
                  <p:nvPr/>
                </p:nvSpPr>
                <p:spPr>
                  <a:xfrm>
                    <a:off x="4990491" y="2339617"/>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6BB7"/>
                              </a:solidFill>
                              <a:latin typeface="Cambria Math" panose="02040503050406030204" pitchFamily="18" charset="0"/>
                            </a:rPr>
                            <m:t>4</m:t>
                          </m:r>
                        </m:oMath>
                      </m:oMathPara>
                    </a14:m>
                    <a:endParaRPr lang="en-US" dirty="0">
                      <a:solidFill>
                        <a:srgbClr val="006BB7"/>
                      </a:solidFill>
                    </a:endParaRPr>
                  </a:p>
                </p:txBody>
              </p:sp>
            </mc:Choice>
            <mc:Fallback xmlns="">
              <p:sp>
                <p:nvSpPr>
                  <p:cNvPr id="109" name="TextBox 108">
                    <a:extLst>
                      <a:ext uri="{FF2B5EF4-FFF2-40B4-BE49-F238E27FC236}">
                        <a16:creationId xmlns:a16="http://schemas.microsoft.com/office/drawing/2014/main" id="{21E4A00C-4952-C367-CD2B-D33AA730BF28}"/>
                      </a:ext>
                    </a:extLst>
                  </p:cNvPr>
                  <p:cNvSpPr txBox="1">
                    <a:spLocks noRot="1" noChangeAspect="1" noMove="1" noResize="1" noEditPoints="1" noAdjustHandles="1" noChangeArrowheads="1" noChangeShapeType="1" noTextEdit="1"/>
                  </p:cNvSpPr>
                  <p:nvPr/>
                </p:nvSpPr>
                <p:spPr>
                  <a:xfrm>
                    <a:off x="4990491" y="2339617"/>
                    <a:ext cx="293523" cy="448858"/>
                  </a:xfrm>
                  <a:prstGeom prst="rect">
                    <a:avLst/>
                  </a:prstGeom>
                  <a:blipFill>
                    <a:blip r:embed="rId22"/>
                    <a:stretch>
                      <a:fillRect l="-33333" r="-26667" b="-6667"/>
                    </a:stretch>
                  </a:blipFill>
                </p:spPr>
                <p:txBody>
                  <a:bodyPr/>
                  <a:lstStyle/>
                  <a:p>
                    <a:r>
                      <a:rPr lang="en-US">
                        <a:noFill/>
                      </a:rPr>
                      <a:t> </a:t>
                    </a:r>
                  </a:p>
                </p:txBody>
              </p:sp>
            </mc:Fallback>
          </mc:AlternateContent>
        </p:grpSp>
      </p:grpSp>
      <p:grpSp>
        <p:nvGrpSpPr>
          <p:cNvPr id="68" name="Group 67">
            <a:extLst>
              <a:ext uri="{FF2B5EF4-FFF2-40B4-BE49-F238E27FC236}">
                <a16:creationId xmlns:a16="http://schemas.microsoft.com/office/drawing/2014/main" id="{A54CEEB6-9A30-4EF5-FEF7-2236524DF290}"/>
              </a:ext>
            </a:extLst>
          </p:cNvPr>
          <p:cNvGrpSpPr/>
          <p:nvPr/>
        </p:nvGrpSpPr>
        <p:grpSpPr>
          <a:xfrm>
            <a:off x="9241045" y="716843"/>
            <a:ext cx="2282377" cy="2240153"/>
            <a:chOff x="4245175" y="1915548"/>
            <a:chExt cx="3697043" cy="3628650"/>
          </a:xfrm>
        </p:grpSpPr>
        <p:grpSp>
          <p:nvGrpSpPr>
            <p:cNvPr id="69" name="Group 68">
              <a:extLst>
                <a:ext uri="{FF2B5EF4-FFF2-40B4-BE49-F238E27FC236}">
                  <a16:creationId xmlns:a16="http://schemas.microsoft.com/office/drawing/2014/main" id="{8FD40216-ED13-6DBB-8432-B21D165D3E69}"/>
                </a:ext>
              </a:extLst>
            </p:cNvPr>
            <p:cNvGrpSpPr/>
            <p:nvPr/>
          </p:nvGrpSpPr>
          <p:grpSpPr>
            <a:xfrm>
              <a:off x="4480732" y="2120923"/>
              <a:ext cx="3182732" cy="3186741"/>
              <a:chOff x="4480732" y="2120923"/>
              <a:chExt cx="3182732" cy="3186741"/>
            </a:xfrm>
          </p:grpSpPr>
          <p:cxnSp>
            <p:nvCxnSpPr>
              <p:cNvPr id="78" name="Straight Arrow Connector 77">
                <a:extLst>
                  <a:ext uri="{FF2B5EF4-FFF2-40B4-BE49-F238E27FC236}">
                    <a16:creationId xmlns:a16="http://schemas.microsoft.com/office/drawing/2014/main" id="{104F217E-DAA2-5B14-3822-DDEBF35CF31F}"/>
                  </a:ext>
                </a:extLst>
              </p:cNvPr>
              <p:cNvCxnSpPr>
                <a:cxnSpLocks/>
              </p:cNvCxnSpPr>
              <p:nvPr/>
            </p:nvCxnSpPr>
            <p:spPr>
              <a:xfrm rot="5400000" flipV="1">
                <a:off x="6108093" y="2866211"/>
                <a:ext cx="0" cy="2247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F9E82D36-DBC8-596A-7599-409AB83799EE}"/>
                  </a:ext>
                </a:extLst>
              </p:cNvPr>
              <p:cNvCxnSpPr>
                <a:cxnSpLocks/>
              </p:cNvCxnSpPr>
              <p:nvPr/>
            </p:nvCxnSpPr>
            <p:spPr>
              <a:xfrm rot="5400000">
                <a:off x="6701408" y="3729753"/>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C8F9C3C-5D1A-61AA-402A-575D7025493A}"/>
                  </a:ext>
                </a:extLst>
              </p:cNvPr>
              <p:cNvCxnSpPr>
                <a:cxnSpLocks/>
              </p:cNvCxnSpPr>
              <p:nvPr/>
            </p:nvCxnSpPr>
            <p:spPr>
              <a:xfrm rot="5400000">
                <a:off x="6054626" y="4341980"/>
                <a:ext cx="0" cy="2247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5ECEF84-B7B6-2ABD-948F-147EC00EE68B}"/>
                  </a:ext>
                </a:extLst>
              </p:cNvPr>
              <p:cNvCxnSpPr>
                <a:cxnSpLocks/>
              </p:cNvCxnSpPr>
              <p:nvPr/>
            </p:nvCxnSpPr>
            <p:spPr>
              <a:xfrm rot="5400000" flipH="1">
                <a:off x="5224167" y="3682339"/>
                <a:ext cx="228900"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A9D715D-DCE0-5BFA-6ECD-024431E1A174}"/>
                  </a:ext>
                </a:extLst>
              </p:cNvPr>
              <p:cNvCxnSpPr>
                <a:cxnSpLocks noChangeAspect="1"/>
              </p:cNvCxnSpPr>
              <p:nvPr/>
            </p:nvCxnSpPr>
            <p:spPr>
              <a:xfrm rot="5400000">
                <a:off x="6517142" y="4157276"/>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89FBBE7-E25F-D989-5CCB-63763344C29D}"/>
                  </a:ext>
                </a:extLst>
              </p:cNvPr>
              <p:cNvCxnSpPr>
                <a:cxnSpLocks/>
              </p:cNvCxnSpPr>
              <p:nvPr/>
            </p:nvCxnSpPr>
            <p:spPr>
              <a:xfrm rot="5400000" flipH="1">
                <a:off x="5460753" y="414350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8C889D2-C80E-759C-72FA-41640290AF6E}"/>
                  </a:ext>
                </a:extLst>
              </p:cNvPr>
              <p:cNvCxnSpPr>
                <a:cxnSpLocks/>
              </p:cNvCxnSpPr>
              <p:nvPr/>
            </p:nvCxnSpPr>
            <p:spPr>
              <a:xfrm rot="5400000" flipH="1" flipV="1">
                <a:off x="5514061"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219FB75-A4B8-4539-1749-EB27133CA248}"/>
                  </a:ext>
                </a:extLst>
              </p:cNvPr>
              <p:cNvCxnSpPr>
                <a:cxnSpLocks/>
              </p:cNvCxnSpPr>
              <p:nvPr/>
            </p:nvCxnSpPr>
            <p:spPr>
              <a:xfrm rot="5400000" flipV="1">
                <a:off x="6582782" y="317707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D2B9FD3-BAB3-F495-7C7F-A4AF538A4983}"/>
                  </a:ext>
                </a:extLst>
              </p:cNvPr>
              <p:cNvCxnSpPr>
                <a:cxnSpLocks noChangeAspect="1"/>
              </p:cNvCxnSpPr>
              <p:nvPr/>
            </p:nvCxnSpPr>
            <p:spPr>
              <a:xfrm flipH="1" flipV="1">
                <a:off x="4480732" y="3415022"/>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55F8FB87-A833-3569-826D-7133873F3E63}"/>
                  </a:ext>
                </a:extLst>
              </p:cNvPr>
              <p:cNvCxnSpPr>
                <a:cxnSpLocks/>
              </p:cNvCxnSpPr>
              <p:nvPr/>
            </p:nvCxnSpPr>
            <p:spPr>
              <a:xfrm rot="6720000" flipV="1">
                <a:off x="6594819" y="2432323"/>
                <a:ext cx="0" cy="33706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20325A1-E7D0-C5AC-9B9C-41B74FD5E1F4}"/>
                  </a:ext>
                </a:extLst>
              </p:cNvPr>
              <p:cNvCxnSpPr>
                <a:cxnSpLocks/>
              </p:cNvCxnSpPr>
              <p:nvPr/>
            </p:nvCxnSpPr>
            <p:spPr>
              <a:xfrm rot="5400000">
                <a:off x="6997612" y="4268394"/>
                <a:ext cx="312930" cy="13103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CE94092-4A23-D953-EC08-38F2D809AA51}"/>
                  </a:ext>
                </a:extLst>
              </p:cNvPr>
              <p:cNvCxnSpPr>
                <a:cxnSpLocks/>
              </p:cNvCxnSpPr>
              <p:nvPr/>
            </p:nvCxnSpPr>
            <p:spPr>
              <a:xfrm rot="5400000" flipH="1">
                <a:off x="5431904" y="4651738"/>
                <a:ext cx="124009"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640E2610-D9EA-70C9-38AF-B07DF00B75D8}"/>
                  </a:ext>
                </a:extLst>
              </p:cNvPr>
              <p:cNvCxnSpPr>
                <a:cxnSpLocks/>
              </p:cNvCxnSpPr>
              <p:nvPr/>
            </p:nvCxnSpPr>
            <p:spPr>
              <a:xfrm rot="6720000" flipH="1">
                <a:off x="4792981" y="3211149"/>
                <a:ext cx="335528" cy="138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20EDFD42-D63E-5F21-635D-892E504DB63C}"/>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91476270-C743-1B40-83AC-176637899F1C}"/>
                  </a:ext>
                </a:extLst>
              </p:cNvPr>
              <p:cNvCxnSpPr>
                <a:cxnSpLocks/>
              </p:cNvCxnSpPr>
              <p:nvPr/>
            </p:nvCxnSpPr>
            <p:spPr>
              <a:xfrm rot="5400000" flipH="1">
                <a:off x="4799618" y="4126504"/>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84B27CE-0283-A2F3-024A-EA3D28541631}"/>
                  </a:ext>
                </a:extLst>
              </p:cNvPr>
              <p:cNvCxnSpPr>
                <a:cxnSpLocks/>
              </p:cNvCxnSpPr>
              <p:nvPr/>
            </p:nvCxnSpPr>
            <p:spPr>
              <a:xfrm rot="5400000" flipH="1" flipV="1">
                <a:off x="5525936" y="2436249"/>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57578FF8-7292-C6F8-ACD3-CC7B9A06C574}"/>
                  </a:ext>
                </a:extLst>
              </p:cNvPr>
              <p:cNvCxnSpPr>
                <a:cxnSpLocks/>
              </p:cNvCxnSpPr>
              <p:nvPr/>
            </p:nvCxnSpPr>
            <p:spPr>
              <a:xfrm rot="6720000" flipV="1">
                <a:off x="7093116" y="3124063"/>
                <a:ext cx="234869" cy="23486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68DBB20-B822-BC9F-744D-8E8C3A53DD10}"/>
                  </a:ext>
                </a:extLst>
              </p:cNvPr>
              <p:cNvCxnSpPr>
                <a:cxnSpLocks noChangeAspect="1"/>
              </p:cNvCxnSpPr>
              <p:nvPr/>
            </p:nvCxnSpPr>
            <p:spPr>
              <a:xfrm>
                <a:off x="5874596" y="2120923"/>
                <a:ext cx="492108"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34FB9F1-0D21-7282-3218-0A9FBA929597}"/>
                  </a:ext>
                </a:extLst>
              </p:cNvPr>
              <p:cNvCxnSpPr>
                <a:cxnSpLocks noChangeAspect="1"/>
              </p:cNvCxnSpPr>
              <p:nvPr/>
            </p:nvCxnSpPr>
            <p:spPr>
              <a:xfrm rot="2700000" flipH="1" flipV="1">
                <a:off x="5017173" y="2267224"/>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60381977-3105-174B-1960-4E0E588DC88A}"/>
                  </a:ext>
                </a:extLst>
              </p:cNvPr>
              <p:cNvCxnSpPr>
                <a:cxnSpLocks noChangeAspect="1"/>
              </p:cNvCxnSpPr>
              <p:nvPr/>
            </p:nvCxnSpPr>
            <p:spPr>
              <a:xfrm rot="8100000" flipH="1" flipV="1">
                <a:off x="7161086" y="2321838"/>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AAC62ED-22DD-62F0-4243-E3F8E7B52770}"/>
                  </a:ext>
                </a:extLst>
              </p:cNvPr>
              <p:cNvCxnSpPr>
                <a:cxnSpLocks noChangeAspect="1"/>
              </p:cNvCxnSpPr>
              <p:nvPr/>
            </p:nvCxnSpPr>
            <p:spPr>
              <a:xfrm rot="10800000" flipH="1" flipV="1">
                <a:off x="7661423" y="3491578"/>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8FA3C7C4-A6DA-867A-1089-FE2235EEB2E7}"/>
                  </a:ext>
                </a:extLst>
              </p:cNvPr>
              <p:cNvCxnSpPr>
                <a:cxnSpLocks noChangeAspect="1"/>
              </p:cNvCxnSpPr>
              <p:nvPr/>
            </p:nvCxnSpPr>
            <p:spPr>
              <a:xfrm rot="13500000" flipH="1" flipV="1">
                <a:off x="7184023" y="4609655"/>
                <a:ext cx="2041" cy="4921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2900570-5A23-920F-CD59-652A24FC929D}"/>
                  </a:ext>
                </a:extLst>
              </p:cNvPr>
              <p:cNvCxnSpPr>
                <a:cxnSpLocks noChangeAspect="1"/>
              </p:cNvCxnSpPr>
              <p:nvPr/>
            </p:nvCxnSpPr>
            <p:spPr>
              <a:xfrm rot="16200000" flipH="1" flipV="1">
                <a:off x="6046501" y="5060589"/>
                <a:ext cx="2041" cy="4921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38F2AF7-8CE0-A482-4351-2E24112D6FE3}"/>
                  </a:ext>
                </a:extLst>
              </p:cNvPr>
              <p:cNvCxnSpPr>
                <a:cxnSpLocks noChangeAspect="1"/>
              </p:cNvCxnSpPr>
              <p:nvPr/>
            </p:nvCxnSpPr>
            <p:spPr>
              <a:xfrm rot="18900000" flipH="1" flipV="1">
                <a:off x="4844900" y="4501300"/>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0" name="Straight Arrow Connector 69">
              <a:extLst>
                <a:ext uri="{FF2B5EF4-FFF2-40B4-BE49-F238E27FC236}">
                  <a16:creationId xmlns:a16="http://schemas.microsoft.com/office/drawing/2014/main" id="{3AEAA57D-77B2-0472-33A7-1E5A1CE136CD}"/>
                </a:ext>
              </a:extLst>
            </p:cNvPr>
            <p:cNvCxnSpPr>
              <a:cxnSpLocks noChangeAspect="1"/>
            </p:cNvCxnSpPr>
            <p:nvPr/>
          </p:nvCxnSpPr>
          <p:spPr>
            <a:xfrm rot="6840000" flipV="1">
              <a:off x="6934767" y="1696111"/>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4F3A2F-FC02-080F-F90A-1389016EC2D0}"/>
                </a:ext>
              </a:extLst>
            </p:cNvPr>
            <p:cNvCxnSpPr>
              <a:cxnSpLocks noChangeAspect="1"/>
            </p:cNvCxnSpPr>
            <p:nvPr/>
          </p:nvCxnSpPr>
          <p:spPr>
            <a:xfrm rot="9540000" flipV="1">
              <a:off x="7942218" y="29272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4CFA6AB-1DAD-D1E8-5A15-6B722320FD46}"/>
                </a:ext>
              </a:extLst>
            </p:cNvPr>
            <p:cNvCxnSpPr>
              <a:cxnSpLocks noChangeAspect="1"/>
            </p:cNvCxnSpPr>
            <p:nvPr/>
          </p:nvCxnSpPr>
          <p:spPr>
            <a:xfrm rot="12240000" flipV="1">
              <a:off x="7738302" y="434273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976E75A-A4BD-A354-6469-8F87DAAFC8B6}"/>
                </a:ext>
              </a:extLst>
            </p:cNvPr>
            <p:cNvCxnSpPr>
              <a:cxnSpLocks noChangeAspect="1"/>
            </p:cNvCxnSpPr>
            <p:nvPr/>
          </p:nvCxnSpPr>
          <p:spPr>
            <a:xfrm rot="14940000" flipV="1">
              <a:off x="6624015" y="5217626"/>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8AD91643-1532-6252-507B-6AF9A183900D}"/>
                </a:ext>
              </a:extLst>
            </p:cNvPr>
            <p:cNvCxnSpPr>
              <a:cxnSpLocks noChangeAspect="1"/>
            </p:cNvCxnSpPr>
            <p:nvPr/>
          </p:nvCxnSpPr>
          <p:spPr>
            <a:xfrm rot="17640000" flipV="1">
              <a:off x="5251302"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CD0D284-4580-8B1B-7F81-7834A5C41546}"/>
                </a:ext>
              </a:extLst>
            </p:cNvPr>
            <p:cNvCxnSpPr>
              <a:cxnSpLocks noChangeAspect="1"/>
            </p:cNvCxnSpPr>
            <p:nvPr/>
          </p:nvCxnSpPr>
          <p:spPr>
            <a:xfrm rot="20340000" flipV="1">
              <a:off x="4245175" y="39327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D6ABA87-15BD-EE2B-5C78-CE09032C5E64}"/>
                </a:ext>
              </a:extLst>
            </p:cNvPr>
            <p:cNvCxnSpPr>
              <a:cxnSpLocks noChangeAspect="1"/>
            </p:cNvCxnSpPr>
            <p:nvPr/>
          </p:nvCxnSpPr>
          <p:spPr>
            <a:xfrm rot="1440000" flipV="1">
              <a:off x="4441037"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1A5BADF-B1C2-76E4-FF48-6EDF124E10DA}"/>
                </a:ext>
              </a:extLst>
            </p:cNvPr>
            <p:cNvCxnSpPr>
              <a:cxnSpLocks noChangeAspect="1"/>
            </p:cNvCxnSpPr>
            <p:nvPr/>
          </p:nvCxnSpPr>
          <p:spPr>
            <a:xfrm rot="4140000" flipV="1">
              <a:off x="5467019" y="1588976"/>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B1569165-1878-7003-1063-D1285A7B218C}"/>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145" name="TextBox 144">
                <a:extLst>
                  <a:ext uri="{FF2B5EF4-FFF2-40B4-BE49-F238E27FC236}">
                    <a16:creationId xmlns:a16="http://schemas.microsoft.com/office/drawing/2014/main" id="{B1569165-1878-7003-1063-D1285A7B218C}"/>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11"/>
                <a:stretch>
                  <a:fillRect/>
                </a:stretch>
              </a:blipFill>
            </p:spPr>
            <p:txBody>
              <a:bodyPr/>
              <a:lstStyle/>
              <a:p>
                <a:r>
                  <a:rPr lang="en-US">
                    <a:noFill/>
                  </a:rPr>
                  <a:t> </a:t>
                </a:r>
              </a:p>
            </p:txBody>
          </p:sp>
        </mc:Fallback>
      </mc:AlternateContent>
      <p:sp>
        <p:nvSpPr>
          <p:cNvPr id="12" name="TextBox 19">
            <a:extLst>
              <a:ext uri="{FF2B5EF4-FFF2-40B4-BE49-F238E27FC236}">
                <a16:creationId xmlns:a16="http://schemas.microsoft.com/office/drawing/2014/main" id="{8186D15B-A934-6D9C-60D3-F5B05E4B2E60}"/>
              </a:ext>
            </a:extLst>
          </p:cNvPr>
          <p:cNvSpPr txBox="1"/>
          <p:nvPr/>
        </p:nvSpPr>
        <p:spPr>
          <a:xfrm>
            <a:off x="418233" y="5076999"/>
            <a:ext cx="8333102"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Displacement field is </a:t>
            </a:r>
            <a:r>
              <a:rPr lang="en-US" sz="4400" dirty="0" err="1">
                <a:solidFill>
                  <a:schemeClr val="accent6">
                    <a:lumMod val="75000"/>
                  </a:schemeClr>
                </a:solidFill>
              </a:rPr>
              <a:t>divergenceless</a:t>
            </a:r>
            <a:endParaRPr lang="en-US" sz="4400" dirty="0">
              <a:solidFill>
                <a:schemeClr val="accent6">
                  <a:lumMod val="75000"/>
                </a:schemeClr>
              </a:solidFill>
            </a:endParaRPr>
          </a:p>
        </p:txBody>
      </p:sp>
    </p:spTree>
    <p:extLst>
      <p:ext uri="{BB962C8B-B14F-4D97-AF65-F5344CB8AC3E}">
        <p14:creationId xmlns:p14="http://schemas.microsoft.com/office/powerpoint/2010/main" val="88256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mc:Choice xmlns:a14="http://schemas.microsoft.com/office/drawing/2010/main" Requires="a14">
          <p:sp>
            <p:nvSpPr>
              <p:cNvPr id="202" name="Rectangle 201">
                <a:extLst>
                  <a:ext uri="{FF2B5EF4-FFF2-40B4-BE49-F238E27FC236}">
                    <a16:creationId xmlns:a16="http://schemas.microsoft.com/office/drawing/2014/main" id="{196DECF7-5A3A-8900-BF47-EAC3989AFF3D}"/>
                  </a:ext>
                </a:extLst>
              </p:cNvPr>
              <p:cNvSpPr/>
              <p:nvPr/>
            </p:nvSpPr>
            <p:spPr>
              <a:xfrm>
                <a:off x="5965520" y="2495400"/>
                <a:ext cx="5833648" cy="945195"/>
              </a:xfrm>
              <a:prstGeom prst="rect">
                <a:avLst/>
              </a:prstGeom>
            </p:spPr>
            <p:txBody>
              <a:bodyPr wrap="none">
                <a:spAutoFit/>
              </a:bodyPr>
              <a:lstStyle/>
              <a:p>
                <a:pPr/>
                <a14:m>
                  <m:oMath xmlns:m="http://schemas.openxmlformats.org/officeDocument/2006/math">
                    <m:nary>
                      <m:naryPr>
                        <m:chr m:val="∮"/>
                        <m:limLoc m:val="undOvr"/>
                        <m:subHide m:val="on"/>
                        <m:supHide m:val="on"/>
                        <m:ctrlPr>
                          <a:rPr lang="en-US" sz="4800" b="0" i="1" smtClean="0">
                            <a:latin typeface="Cambria Math" panose="02040503050406030204" pitchFamily="18" charset="0"/>
                          </a:rPr>
                        </m:ctrlPr>
                      </m:naryPr>
                      <m:sub/>
                      <m:sup/>
                      <m:e>
                        <m:d>
                          <m:dPr>
                            <m:ctrlPr>
                              <a:rPr lang="en-US" sz="4800" b="0" i="1" smtClean="0">
                                <a:latin typeface="Cambria Math" panose="02040503050406030204" pitchFamily="18" charset="0"/>
                              </a:rPr>
                            </m:ctrlPr>
                          </m:dPr>
                          <m:e>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𝑆</m:t>
                                </m:r>
                              </m:e>
                              <m:sup>
                                <m:r>
                                  <a:rPr lang="en-US" sz="4800" b="0" i="1" smtClean="0">
                                    <a:latin typeface="Cambria Math" panose="02040503050406030204" pitchFamily="18" charset="0"/>
                                  </a:rPr>
                                  <m:t>𝑞</m:t>
                                </m:r>
                              </m:sup>
                            </m:sSup>
                            <m:r>
                              <a:rPr lang="en-US" sz="4800" b="0" i="1" smtClean="0">
                                <a:latin typeface="Cambria Math" panose="02040503050406030204" pitchFamily="18" charset="0"/>
                              </a:rPr>
                              <m:t>𝑑𝑝</m:t>
                            </m:r>
                            <m:r>
                              <a:rPr lang="en-US" sz="4800" b="0" i="1" smtClean="0">
                                <a:latin typeface="Cambria Math" panose="02040503050406030204" pitchFamily="18" charset="0"/>
                              </a:rPr>
                              <m:t>−</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𝑆</m:t>
                                </m:r>
                              </m:e>
                              <m:sup>
                                <m:r>
                                  <a:rPr lang="en-US" sz="4800" b="0" i="1" smtClean="0">
                                    <a:latin typeface="Cambria Math" panose="02040503050406030204" pitchFamily="18" charset="0"/>
                                  </a:rPr>
                                  <m:t>𝑝</m:t>
                                </m:r>
                              </m:sup>
                            </m:sSup>
                            <m:r>
                              <a:rPr lang="en-US" sz="4800" b="0" i="1" smtClean="0">
                                <a:latin typeface="Cambria Math" panose="02040503050406030204" pitchFamily="18" charset="0"/>
                              </a:rPr>
                              <m:t>𝑑𝑞</m:t>
                            </m:r>
                          </m:e>
                        </m:d>
                        <m:r>
                          <a:rPr lang="en-US" sz="4800" b="0" i="1" smtClean="0">
                            <a:latin typeface="Cambria Math" panose="02040503050406030204" pitchFamily="18" charset="0"/>
                          </a:rPr>
                          <m:t>=0</m:t>
                        </m:r>
                      </m:e>
                    </m:nary>
                  </m:oMath>
                </a14:m>
                <a:r>
                  <a:rPr lang="en-US" sz="4800" dirty="0"/>
                  <a:t> </a:t>
                </a:r>
              </a:p>
            </p:txBody>
          </p:sp>
        </mc:Choice>
        <mc:Fallback>
          <p:sp>
            <p:nvSpPr>
              <p:cNvPr id="202" name="Rectangle 201">
                <a:extLst>
                  <a:ext uri="{FF2B5EF4-FFF2-40B4-BE49-F238E27FC236}">
                    <a16:creationId xmlns:a16="http://schemas.microsoft.com/office/drawing/2014/main" id="{196DECF7-5A3A-8900-BF47-EAC3989AFF3D}"/>
                  </a:ext>
                </a:extLst>
              </p:cNvPr>
              <p:cNvSpPr>
                <a:spLocks noRot="1" noChangeAspect="1" noMove="1" noResize="1" noEditPoints="1" noAdjustHandles="1" noChangeArrowheads="1" noChangeShapeType="1" noTextEdit="1"/>
              </p:cNvSpPr>
              <p:nvPr/>
            </p:nvSpPr>
            <p:spPr>
              <a:xfrm>
                <a:off x="5965520" y="2495400"/>
                <a:ext cx="5833648" cy="945195"/>
              </a:xfrm>
              <a:prstGeom prst="rect">
                <a:avLst/>
              </a:prstGeom>
              <a:blipFill>
                <a:blip r:embed="rId2"/>
                <a:stretch>
                  <a:fillRect/>
                </a:stretch>
              </a:blipFill>
            </p:spPr>
            <p:txBody>
              <a:bodyPr/>
              <a:lstStyle/>
              <a:p>
                <a:r>
                  <a:rPr lang="en-US">
                    <a:noFill/>
                  </a:rPr>
                  <a:t> </a:t>
                </a:r>
              </a:p>
            </p:txBody>
          </p:sp>
        </mc:Fallback>
      </mc:AlternateContent>
      <p:grpSp>
        <p:nvGrpSpPr>
          <p:cNvPr id="264" name="Group 263">
            <a:extLst>
              <a:ext uri="{FF2B5EF4-FFF2-40B4-BE49-F238E27FC236}">
                <a16:creationId xmlns:a16="http://schemas.microsoft.com/office/drawing/2014/main" id="{86537EFA-B405-0E9F-9578-AE3934AD0280}"/>
              </a:ext>
            </a:extLst>
          </p:cNvPr>
          <p:cNvGrpSpPr/>
          <p:nvPr/>
        </p:nvGrpSpPr>
        <p:grpSpPr>
          <a:xfrm>
            <a:off x="289672" y="508462"/>
            <a:ext cx="5530036" cy="5605272"/>
            <a:chOff x="289672" y="508462"/>
            <a:chExt cx="5530036" cy="5605272"/>
          </a:xfrm>
        </p:grpSpPr>
        <p:grpSp>
          <p:nvGrpSpPr>
            <p:cNvPr id="87" name="Group 86">
              <a:extLst>
                <a:ext uri="{FF2B5EF4-FFF2-40B4-BE49-F238E27FC236}">
                  <a16:creationId xmlns:a16="http://schemas.microsoft.com/office/drawing/2014/main" id="{34B3873F-B2F3-B596-51C4-E53F60354064}"/>
                </a:ext>
              </a:extLst>
            </p:cNvPr>
            <p:cNvGrpSpPr/>
            <p:nvPr/>
          </p:nvGrpSpPr>
          <p:grpSpPr>
            <a:xfrm>
              <a:off x="289672" y="508462"/>
              <a:ext cx="5530036" cy="5605272"/>
              <a:chOff x="565964" y="764184"/>
              <a:chExt cx="5530036" cy="5605272"/>
            </a:xfrm>
          </p:grpSpPr>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4F24C400-4EE5-1F62-715D-AFE5E7FEEEFF}"/>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4"/>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64610B81-F20E-CF19-1327-47C87C8DDC7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5"/>
                    <a:stretch>
                      <a:fillRect l="-29268" r="-24390" b="-52000"/>
                    </a:stretch>
                  </a:blipFill>
                </p:spPr>
                <p:txBody>
                  <a:bodyPr/>
                  <a:lstStyle/>
                  <a:p>
                    <a:r>
                      <a:rPr lang="en-US">
                        <a:noFill/>
                      </a:rPr>
                      <a:t> </a:t>
                    </a:r>
                  </a:p>
                </p:txBody>
              </p:sp>
            </mc:Fallback>
          </mc:AlternateContent>
          <p:grpSp>
            <p:nvGrpSpPr>
              <p:cNvPr id="100" name="Group 99">
                <a:extLst>
                  <a:ext uri="{FF2B5EF4-FFF2-40B4-BE49-F238E27FC236}">
                    <a16:creationId xmlns:a16="http://schemas.microsoft.com/office/drawing/2014/main" id="{1E9AD5F8-C136-E84F-ECC5-A7F76DF2B1B4}"/>
                  </a:ext>
                </a:extLst>
              </p:cNvPr>
              <p:cNvGrpSpPr/>
              <p:nvPr/>
            </p:nvGrpSpPr>
            <p:grpSpPr>
              <a:xfrm>
                <a:off x="565964" y="883621"/>
                <a:ext cx="5486400" cy="5485835"/>
                <a:chOff x="3878442" y="1338439"/>
                <a:chExt cx="3840480" cy="3840480"/>
              </a:xfrm>
            </p:grpSpPr>
            <p:cxnSp>
              <p:nvCxnSpPr>
                <p:cNvPr id="101" name="Straight Connector 100">
                  <a:extLst>
                    <a:ext uri="{FF2B5EF4-FFF2-40B4-BE49-F238E27FC236}">
                      <a16:creationId xmlns:a16="http://schemas.microsoft.com/office/drawing/2014/main" id="{8157B31F-1DA9-80AC-F129-552112C20760}"/>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D893851-9E96-C1E3-2B5C-453AC536A05C}"/>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3" name="Group 102">
              <a:extLst>
                <a:ext uri="{FF2B5EF4-FFF2-40B4-BE49-F238E27FC236}">
                  <a16:creationId xmlns:a16="http://schemas.microsoft.com/office/drawing/2014/main" id="{9C1EB6A1-6979-02EA-9F74-FC66BC59CE1F}"/>
                </a:ext>
              </a:extLst>
            </p:cNvPr>
            <p:cNvGrpSpPr/>
            <p:nvPr/>
          </p:nvGrpSpPr>
          <p:grpSpPr>
            <a:xfrm>
              <a:off x="1201890" y="1575289"/>
              <a:ext cx="3698780" cy="3600204"/>
              <a:chOff x="4248727" y="1912341"/>
              <a:chExt cx="3697388" cy="3598849"/>
            </a:xfrm>
          </p:grpSpPr>
          <p:grpSp>
            <p:nvGrpSpPr>
              <p:cNvPr id="104" name="Group 103">
                <a:extLst>
                  <a:ext uri="{FF2B5EF4-FFF2-40B4-BE49-F238E27FC236}">
                    <a16:creationId xmlns:a16="http://schemas.microsoft.com/office/drawing/2014/main" id="{FFDAE26C-982A-C3CB-B867-DF73EBE22F6E}"/>
                  </a:ext>
                </a:extLst>
              </p:cNvPr>
              <p:cNvGrpSpPr/>
              <p:nvPr/>
            </p:nvGrpSpPr>
            <p:grpSpPr>
              <a:xfrm>
                <a:off x="4481077" y="2121268"/>
                <a:ext cx="3183077" cy="3179634"/>
                <a:chOff x="4481077" y="2121268"/>
                <a:chExt cx="3183077" cy="3179634"/>
              </a:xfrm>
            </p:grpSpPr>
            <p:cxnSp>
              <p:nvCxnSpPr>
                <p:cNvPr id="113" name="Straight Arrow Connector 112">
                  <a:extLst>
                    <a:ext uri="{FF2B5EF4-FFF2-40B4-BE49-F238E27FC236}">
                      <a16:creationId xmlns:a16="http://schemas.microsoft.com/office/drawing/2014/main" id="{05414DED-56E8-5AFD-0138-4C0ABA44FF43}"/>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CB9EEFC9-BAF7-DB42-BA85-410E869FD71A}"/>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F021995-221C-A60D-B5F7-B0CD97CBB216}"/>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E3C585A6-B0B6-5AA1-88A9-1E99FB2F90DC}"/>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CF50073D-BA63-1922-0844-D4F2852A9267}"/>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69ECCF4A-F301-3CAE-6BC2-4053594A268F}"/>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4D3BFF94-81FF-D6CA-2056-1F12A34488F6}"/>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5EA3B304-FBDD-791F-2AC9-DF35B283C051}"/>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8994AF9-BD41-CC62-177C-6B5A63E1B3A1}"/>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4E18B1C5-7C9F-78B5-96A2-513E49BC8133}"/>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16DE8EA8-7998-2070-95AA-B2932F3A2E12}"/>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9683B043-CD96-7BE3-F4AC-8E2742B705CD}"/>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9DECD8D5-75F3-6996-EE23-303FD21ED00B}"/>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CCAB046-1B6F-04F0-1C29-6AE576499D35}"/>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20AEAD21-FE67-C511-10A1-C1D9EA46D5D5}"/>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7342CF7B-02E0-2317-2335-17A40E453A94}"/>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65F4F67B-E7BD-33A6-0D40-FC80B6E638B0}"/>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67D49FC9-6D2A-A9B1-2217-43F33CA48D1F}"/>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45DFE176-1100-5112-304E-FC7F3FA99606}"/>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B83C4162-F3F3-F703-5AE0-D619C21213A0}"/>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8807110F-1A1F-3C00-D11A-F3D305C74B03}"/>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666CC73D-81E2-8C98-D514-12A9364DC26C}"/>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A4A14B4C-B420-B612-45D9-2524E9DD9C27}"/>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30F91939-C8B3-743A-3238-04DA2CF0F0CB}"/>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5" name="Straight Arrow Connector 104">
                <a:extLst>
                  <a:ext uri="{FF2B5EF4-FFF2-40B4-BE49-F238E27FC236}">
                    <a16:creationId xmlns:a16="http://schemas.microsoft.com/office/drawing/2014/main" id="{80523854-DFF5-B201-AC75-2447CCF1E1FD}"/>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0F6EDEEA-6F83-DF17-1A38-0F8F4449F4F4}"/>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D4FABD6-4909-BCD8-D50D-859DC613A6CE}"/>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FCAB0DC-A9C4-8B9E-B179-5106D1CAC4A5}"/>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06926D38-BAB9-3391-2F94-CB79BFEA973F}"/>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3A697848-5D98-ABD6-EEE4-F80268F983F5}"/>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B45F1E4-34E6-E542-6D12-C9748F94E162}"/>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3A09B805-2389-6DA9-BD86-22AAB7C85A40}"/>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59" name="Group 258">
              <a:extLst>
                <a:ext uri="{FF2B5EF4-FFF2-40B4-BE49-F238E27FC236}">
                  <a16:creationId xmlns:a16="http://schemas.microsoft.com/office/drawing/2014/main" id="{D461788A-CBC7-1740-54F8-B1C7861FCB93}"/>
                </a:ext>
              </a:extLst>
            </p:cNvPr>
            <p:cNvGrpSpPr/>
            <p:nvPr/>
          </p:nvGrpSpPr>
          <p:grpSpPr>
            <a:xfrm>
              <a:off x="1020547" y="1534369"/>
              <a:ext cx="4102711" cy="3549668"/>
              <a:chOff x="1020547" y="1534369"/>
              <a:chExt cx="4102711" cy="3549668"/>
            </a:xfrm>
          </p:grpSpPr>
          <p:sp>
            <p:nvSpPr>
              <p:cNvPr id="201" name="Freeform 16">
                <a:extLst>
                  <a:ext uri="{FF2B5EF4-FFF2-40B4-BE49-F238E27FC236}">
                    <a16:creationId xmlns:a16="http://schemas.microsoft.com/office/drawing/2014/main" id="{92FFA446-D9F6-BBE1-1600-DE9584388564}"/>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75E0D9D2-5E0F-0A69-279C-F1D5DCC94BF4}"/>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51A2053D-6088-C070-743C-0CF41CBE1A81}"/>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7"/>
                    <a:stretch>
                      <a:fillRect/>
                    </a:stretch>
                  </a:blipFill>
                </p:spPr>
                <p:txBody>
                  <a:bodyPr/>
                  <a:lstStyle/>
                  <a:p>
                    <a:r>
                      <a:rPr lang="en-US">
                        <a:noFill/>
                      </a:rPr>
                      <a:t> </a:t>
                    </a:r>
                  </a:p>
                </p:txBody>
              </p:sp>
            </mc:Fallback>
          </mc:AlternateContent>
          <p:sp>
            <p:nvSpPr>
              <p:cNvPr id="206" name="Freeform 19">
                <a:extLst>
                  <a:ext uri="{FF2B5EF4-FFF2-40B4-BE49-F238E27FC236}">
                    <a16:creationId xmlns:a16="http://schemas.microsoft.com/office/drawing/2014/main" id="{EDF089DD-1E09-ECF7-6CB2-5F7B3263C549}"/>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3287776B-2739-1AE5-F9EE-A660C9185285}"/>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29E7D9D5-4E59-EFD4-7F9B-4C040E40738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TextBox 20">
            <a:extLst>
              <a:ext uri="{FF2B5EF4-FFF2-40B4-BE49-F238E27FC236}">
                <a16:creationId xmlns:a16="http://schemas.microsoft.com/office/drawing/2014/main" id="{F51380FE-BB2D-9376-EB33-19D0AE0A78F0}"/>
              </a:ext>
            </a:extLst>
          </p:cNvPr>
          <p:cNvSpPr txBox="1"/>
          <p:nvPr/>
        </p:nvSpPr>
        <p:spPr>
          <a:xfrm>
            <a:off x="5176685" y="4137105"/>
            <a:ext cx="4119141" cy="144655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Flow of states</a:t>
            </a:r>
            <a:br>
              <a:rPr lang="en-US" sz="4400" dirty="0">
                <a:solidFill>
                  <a:schemeClr val="accent6">
                    <a:lumMod val="75000"/>
                  </a:schemeClr>
                </a:solidFill>
              </a:rPr>
            </a:br>
            <a:r>
              <a:rPr lang="en-US" sz="4400" dirty="0">
                <a:solidFill>
                  <a:schemeClr val="accent6">
                    <a:lumMod val="75000"/>
                  </a:schemeClr>
                </a:solidFill>
              </a:rPr>
              <a:t>is incompressible</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DD6CF10B-ACAD-A81B-0C2A-7FB87AD2AFBE}"/>
                  </a:ext>
                </a:extLst>
              </p:cNvPr>
              <p:cNvSpPr/>
              <p:nvPr/>
            </p:nvSpPr>
            <p:spPr>
              <a:xfrm>
                <a:off x="6778403" y="473095"/>
                <a:ext cx="4207883"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m:t>
                          </m:r>
                        </m:e>
                        <m:sub>
                          <m:r>
                            <a:rPr lang="en-US" sz="4800" b="0" i="1" smtClean="0">
                              <a:latin typeface="Cambria Math" panose="02040503050406030204" pitchFamily="18" charset="0"/>
                            </a:rPr>
                            <m:t>𝑎</m:t>
                          </m:r>
                        </m:sub>
                      </m:sSub>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𝑆</m:t>
                          </m:r>
                        </m:e>
                        <m:sup>
                          <m:r>
                            <a:rPr lang="en-US" sz="4800" b="0" i="1" smtClean="0">
                              <a:latin typeface="Cambria Math" panose="02040503050406030204" pitchFamily="18" charset="0"/>
                            </a:rPr>
                            <m:t>𝑎</m:t>
                          </m:r>
                        </m:sup>
                      </m:sSup>
                      <m:r>
                        <a:rPr lang="en-US" sz="4800" b="0" i="1" smtClean="0">
                          <a:latin typeface="Cambria Math" panose="02040503050406030204" pitchFamily="18" charset="0"/>
                        </a:rPr>
                        <m:t>=0    </m:t>
                      </m:r>
                      <m:r>
                        <a:rPr lang="en-US" sz="4800" b="0" i="1" smtClean="0">
                          <a:latin typeface="Cambria Math" panose="02040503050406030204" pitchFamily="18" charset="0"/>
                          <a:ea typeface="Cambria Math" panose="02040503050406030204" pitchFamily="18" charset="0"/>
                        </a:rPr>
                        <m:t>⟺</m:t>
                      </m:r>
                    </m:oMath>
                  </m:oMathPara>
                </a14:m>
                <a:endParaRPr lang="en-US" sz="4800" dirty="0"/>
              </a:p>
            </p:txBody>
          </p:sp>
        </mc:Choice>
        <mc:Fallback>
          <p:sp>
            <p:nvSpPr>
              <p:cNvPr id="5" name="Rectangle 4">
                <a:extLst>
                  <a:ext uri="{FF2B5EF4-FFF2-40B4-BE49-F238E27FC236}">
                    <a16:creationId xmlns:a16="http://schemas.microsoft.com/office/drawing/2014/main" id="{DD6CF10B-ACAD-A81B-0C2A-7FB87AD2AFBE}"/>
                  </a:ext>
                </a:extLst>
              </p:cNvPr>
              <p:cNvSpPr>
                <a:spLocks noRot="1" noChangeAspect="1" noMove="1" noResize="1" noEditPoints="1" noAdjustHandles="1" noChangeArrowheads="1" noChangeShapeType="1" noTextEdit="1"/>
              </p:cNvSpPr>
              <p:nvPr/>
            </p:nvSpPr>
            <p:spPr>
              <a:xfrm>
                <a:off x="6778403" y="473095"/>
                <a:ext cx="4207883" cy="83099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6ED027A7-D405-0DBA-4366-7A32FC193211}"/>
                  </a:ext>
                </a:extLst>
              </p:cNvPr>
              <p:cNvSpPr/>
              <p:nvPr/>
            </p:nvSpPr>
            <p:spPr>
              <a:xfrm>
                <a:off x="6926968" y="1444397"/>
                <a:ext cx="3668505" cy="1057149"/>
              </a:xfrm>
              <a:prstGeom prst="rect">
                <a:avLst/>
              </a:prstGeom>
            </p:spPr>
            <p:txBody>
              <a:bodyPr wrap="none">
                <a:spAutoFit/>
              </a:bodyPr>
              <a:lstStyle/>
              <a:p>
                <a:pPr/>
                <a14:m>
                  <m:oMath xmlns:m="http://schemas.openxmlformats.org/officeDocument/2006/math">
                    <m:nary>
                      <m:naryPr>
                        <m:chr m:val="∮"/>
                        <m:limLoc m:val="undOvr"/>
                        <m:subHide m:val="on"/>
                        <m:supHide m:val="on"/>
                        <m:ctrlPr>
                          <a:rPr lang="en-US" sz="4800" b="0" i="1" smtClean="0">
                            <a:latin typeface="Cambria Math" panose="02040503050406030204" pitchFamily="18" charset="0"/>
                          </a:rPr>
                        </m:ctrlPr>
                      </m:naryPr>
                      <m:sub/>
                      <m:sup/>
                      <m:e>
                        <m:acc>
                          <m:accPr>
                            <m:chr m:val="⃗"/>
                            <m:ctrlPr>
                              <a:rPr lang="en-US" sz="4800" b="0" i="1" smtClean="0">
                                <a:latin typeface="Cambria Math" panose="02040503050406030204" pitchFamily="18" charset="0"/>
                              </a:rPr>
                            </m:ctrlPr>
                          </m:accPr>
                          <m:e>
                            <m:r>
                              <a:rPr lang="en-US" sz="4800" b="0" i="1" smtClean="0">
                                <a:latin typeface="Cambria Math" panose="02040503050406030204" pitchFamily="18" charset="0"/>
                              </a:rPr>
                              <m:t>𝑆</m:t>
                            </m:r>
                          </m:e>
                        </m:acc>
                        <m:r>
                          <a:rPr lang="en-US" sz="4800" b="0" i="1" smtClean="0">
                            <a:latin typeface="Cambria Math" panose="02040503050406030204" pitchFamily="18" charset="0"/>
                          </a:rPr>
                          <m:t>×</m:t>
                        </m:r>
                        <m:acc>
                          <m:accPr>
                            <m:chr m:val="⃗"/>
                            <m:ctrlPr>
                              <a:rPr lang="en-US" sz="4800" b="0" i="1" smtClean="0">
                                <a:latin typeface="Cambria Math" panose="02040503050406030204" pitchFamily="18" charset="0"/>
                              </a:rPr>
                            </m:ctrlPr>
                          </m:accPr>
                          <m:e>
                            <m:r>
                              <a:rPr lang="en-US" sz="4800" i="1">
                                <a:latin typeface="Cambria Math" panose="02040503050406030204" pitchFamily="18" charset="0"/>
                              </a:rPr>
                              <m:t>𝑑</m:t>
                            </m:r>
                            <m:r>
                              <a:rPr lang="en-US" sz="4800" b="0" i="1" smtClean="0">
                                <a:latin typeface="Cambria Math" panose="02040503050406030204" pitchFamily="18" charset="0"/>
                              </a:rPr>
                              <m:t>𝜉</m:t>
                            </m:r>
                          </m:e>
                        </m:acc>
                        <m:r>
                          <a:rPr lang="en-US" sz="4800" b="0" i="1" smtClean="0">
                            <a:latin typeface="Cambria Math" panose="02040503050406030204" pitchFamily="18" charset="0"/>
                          </a:rPr>
                          <m:t>=0</m:t>
                        </m:r>
                      </m:e>
                    </m:nary>
                  </m:oMath>
                </a14:m>
                <a:r>
                  <a:rPr lang="en-US" sz="4800" dirty="0"/>
                  <a:t> </a:t>
                </a:r>
              </a:p>
            </p:txBody>
          </p:sp>
        </mc:Choice>
        <mc:Fallback>
          <p:sp>
            <p:nvSpPr>
              <p:cNvPr id="6" name="Rectangle 5">
                <a:extLst>
                  <a:ext uri="{FF2B5EF4-FFF2-40B4-BE49-F238E27FC236}">
                    <a16:creationId xmlns:a16="http://schemas.microsoft.com/office/drawing/2014/main" id="{6ED027A7-D405-0DBA-4366-7A32FC193211}"/>
                  </a:ext>
                </a:extLst>
              </p:cNvPr>
              <p:cNvSpPr>
                <a:spLocks noRot="1" noChangeAspect="1" noMove="1" noResize="1" noEditPoints="1" noAdjustHandles="1" noChangeArrowheads="1" noChangeShapeType="1" noTextEdit="1"/>
              </p:cNvSpPr>
              <p:nvPr/>
            </p:nvSpPr>
            <p:spPr>
              <a:xfrm>
                <a:off x="6926968" y="1444397"/>
                <a:ext cx="3668505" cy="1057149"/>
              </a:xfrm>
              <a:prstGeom prst="rect">
                <a:avLst/>
              </a:prstGeom>
              <a:blipFill>
                <a:blip r:embed="rId9"/>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9E5D329-4DE2-EE02-FAAC-9CCEB1572254}"/>
              </a:ext>
            </a:extLst>
          </p:cNvPr>
          <p:cNvSpPr txBox="1"/>
          <p:nvPr/>
        </p:nvSpPr>
        <p:spPr>
          <a:xfrm>
            <a:off x="3440440" y="466423"/>
            <a:ext cx="3288785" cy="646331"/>
          </a:xfrm>
          <a:prstGeom prst="rect">
            <a:avLst/>
          </a:prstGeom>
          <a:noFill/>
        </p:spPr>
        <p:txBody>
          <a:bodyPr wrap="none" rtlCol="0">
            <a:spAutoFit/>
          </a:bodyPr>
          <a:lstStyle/>
          <a:p>
            <a:r>
              <a:rPr lang="en-US" dirty="0"/>
              <a:t>Note, in 2D “surfaces” are “lines”</a:t>
            </a:r>
          </a:p>
          <a:p>
            <a:r>
              <a:rPr lang="en-US" dirty="0"/>
              <a:t>(i.e. 2D – 1D = 1D)</a:t>
            </a:r>
          </a:p>
        </p:txBody>
      </p:sp>
      <p:cxnSp>
        <p:nvCxnSpPr>
          <p:cNvPr id="9" name="Straight Connector 8">
            <a:extLst>
              <a:ext uri="{FF2B5EF4-FFF2-40B4-BE49-F238E27FC236}">
                <a16:creationId xmlns:a16="http://schemas.microsoft.com/office/drawing/2014/main" id="{1771731C-34F6-3D77-1BA1-161EB04C70F2}"/>
              </a:ext>
            </a:extLst>
          </p:cNvPr>
          <p:cNvCxnSpPr/>
          <p:nvPr/>
        </p:nvCxnSpPr>
        <p:spPr>
          <a:xfrm>
            <a:off x="4313843" y="1189547"/>
            <a:ext cx="103850" cy="7253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243081"/>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80645</TotalTime>
  <Words>3252</Words>
  <Application>Microsoft Office PowerPoint</Application>
  <PresentationFormat>Widescreen</PresentationFormat>
  <Paragraphs>500</Paragraphs>
  <Slides>43</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Cambria Math</vt:lpstr>
      <vt:lpstr>CMMI8</vt:lpstr>
      <vt:lpstr>CMR10</vt:lpstr>
      <vt:lpstr>Wingdings 3</vt:lpstr>
      <vt:lpstr>Office Theme</vt:lpstr>
      <vt:lpstr>Reversing Hamiltonian Mechanics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204</cp:revision>
  <dcterms:created xsi:type="dcterms:W3CDTF">2021-04-07T15:17:47Z</dcterms:created>
  <dcterms:modified xsi:type="dcterms:W3CDTF">2024-05-16T21:11:05Z</dcterms:modified>
</cp:coreProperties>
</file>