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902" r:id="rId3"/>
    <p:sldId id="936" r:id="rId4"/>
    <p:sldId id="965" r:id="rId5"/>
    <p:sldId id="941" r:id="rId6"/>
    <p:sldId id="937" r:id="rId7"/>
    <p:sldId id="985" r:id="rId8"/>
    <p:sldId id="945" r:id="rId9"/>
    <p:sldId id="944" r:id="rId10"/>
    <p:sldId id="946" r:id="rId11"/>
    <p:sldId id="947" r:id="rId12"/>
    <p:sldId id="971" r:id="rId13"/>
    <p:sldId id="948" r:id="rId14"/>
    <p:sldId id="924" r:id="rId15"/>
    <p:sldId id="918" r:id="rId16"/>
    <p:sldId id="950" r:id="rId17"/>
    <p:sldId id="972" r:id="rId18"/>
    <p:sldId id="907" r:id="rId19"/>
    <p:sldId id="973" r:id="rId20"/>
    <p:sldId id="984" r:id="rId21"/>
    <p:sldId id="953" r:id="rId22"/>
    <p:sldId id="976" r:id="rId23"/>
    <p:sldId id="909" r:id="rId24"/>
    <p:sldId id="986" r:id="rId25"/>
    <p:sldId id="908" r:id="rId26"/>
    <p:sldId id="920" r:id="rId27"/>
    <p:sldId id="966" r:id="rId28"/>
    <p:sldId id="955" r:id="rId29"/>
    <p:sldId id="968" r:id="rId30"/>
    <p:sldId id="969" r:id="rId31"/>
    <p:sldId id="957" r:id="rId32"/>
    <p:sldId id="963" r:id="rId33"/>
    <p:sldId id="912" r:id="rId34"/>
    <p:sldId id="982" r:id="rId35"/>
    <p:sldId id="983" r:id="rId36"/>
    <p:sldId id="959" r:id="rId37"/>
    <p:sldId id="913" r:id="rId38"/>
    <p:sldId id="960" r:id="rId39"/>
    <p:sldId id="979" r:id="rId40"/>
    <p:sldId id="961" r:id="rId41"/>
    <p:sldId id="977" r:id="rId42"/>
    <p:sldId id="914" r:id="rId43"/>
    <p:sldId id="915" r:id="rId44"/>
    <p:sldId id="978" r:id="rId45"/>
    <p:sldId id="970" r:id="rId46"/>
    <p:sldId id="952" r:id="rId47"/>
    <p:sldId id="932" r:id="rId48"/>
    <p:sldId id="917" r:id="rId49"/>
    <p:sldId id="923" r:id="rId50"/>
    <p:sldId id="91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C5BCD"/>
    <a:srgbClr val="C9A6E4"/>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1372" dt="2024-05-23T19:52:25.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4" autoAdjust="0"/>
    <p:restoredTop sz="87935" autoAdjust="0"/>
  </p:normalViewPr>
  <p:slideViewPr>
    <p:cSldViewPr snapToGrid="0">
      <p:cViewPr varScale="1">
        <p:scale>
          <a:sx n="100" d="100"/>
          <a:sy n="100" d="100"/>
        </p:scale>
        <p:origin x="78" y="426"/>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5-23T19:52:30.518" v="6151" actId="47"/>
      <pc:docMkLst>
        <pc:docMk/>
      </pc:docMkLst>
      <pc:sldChg chg="addSp delSp modSp mod">
        <pc:chgData name="Phillip Kaufman" userId="c001b2a046940d7c" providerId="LiveId" clId="{5CB25B10-5B1C-4017-B167-ED3104435743}" dt="2024-05-16T08:21:12.459" v="2317" actId="1076"/>
        <pc:sldMkLst>
          <pc:docMk/>
          <pc:sldMk cId="2876084972" sldId="902"/>
        </pc:sldMkLst>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5-21T04:52:10.153" v="5288"/>
        <pc:sldMkLst>
          <pc:docMk/>
          <pc:sldMk cId="699598180" sldId="907"/>
        </pc:sldMkLst>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mod">
          <ac:chgData name="Phillip Kaufman" userId="c001b2a046940d7c" providerId="LiveId" clId="{5CB25B10-5B1C-4017-B167-ED3104435743}" dt="2024-05-21T04:52:10.153" v="5288"/>
          <ac:spMkLst>
            <pc:docMk/>
            <pc:sldMk cId="699598180" sldId="907"/>
            <ac:spMk id="51" creationId="{E090AB11-6989-674F-1526-0A7CD9AD30C5}"/>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grpChg chg="add mod">
          <ac:chgData name="Phillip Kaufman" userId="c001b2a046940d7c" providerId="LiveId" clId="{5CB25B10-5B1C-4017-B167-ED3104435743}" dt="2024-05-18T03:15:05.929" v="2773"/>
          <ac:grpSpMkLst>
            <pc:docMk/>
            <pc:sldMk cId="699598180" sldId="907"/>
            <ac:grpSpMk id="4" creationId="{93DD7DEF-A846-DD65-34CB-65A9A9CD6831}"/>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sldChg>
      <pc:sldChg chg="addSp delSp modSp mod">
        <pc:chgData name="Phillip Kaufman" userId="c001b2a046940d7c" providerId="LiveId" clId="{5CB25B10-5B1C-4017-B167-ED3104435743}" dt="2024-05-21T04:54:02.824" v="5360" actId="1038"/>
        <pc:sldMkLst>
          <pc:docMk/>
          <pc:sldMk cId="1216216427" sldId="908"/>
        </pc:sldMkLst>
        <pc:spChg chg="add mod">
          <ac:chgData name="Phillip Kaufman" userId="c001b2a046940d7c" providerId="LiveId" clId="{5CB25B10-5B1C-4017-B167-ED3104435743}" dt="2024-05-21T04:54:02.824" v="5360" actId="1038"/>
          <ac:spMkLst>
            <pc:docMk/>
            <pc:sldMk cId="1216216427" sldId="908"/>
            <ac:spMk id="6" creationId="{9DFF4507-1C03-FFC2-CB5D-B58051F14673}"/>
          </ac:spMkLst>
        </pc:spChg>
        <pc:spChg chg="mod">
          <ac:chgData name="Phillip Kaufman" userId="c001b2a046940d7c" providerId="LiveId" clId="{5CB25B10-5B1C-4017-B167-ED3104435743}" dt="2024-05-18T03:15:16.861" v="2777"/>
          <ac:spMkLst>
            <pc:docMk/>
            <pc:sldMk cId="1216216427" sldId="908"/>
            <ac:spMk id="8" creationId="{B357B8F7-7072-604B-ED3B-4FEE341C7ECF}"/>
          </ac:spMkLst>
        </pc:spChg>
        <pc:spChg chg="mod">
          <ac:chgData name="Phillip Kaufman" userId="c001b2a046940d7c" providerId="LiveId" clId="{5CB25B10-5B1C-4017-B167-ED3104435743}" dt="2024-05-18T03:15:16.861" v="2777"/>
          <ac:spMkLst>
            <pc:docMk/>
            <pc:sldMk cId="1216216427" sldId="908"/>
            <ac:spMk id="9" creationId="{15FB747B-1BB3-DFD0-4C61-8CC8AE48872C}"/>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1T04:54:02.824" v="5360" actId="1038"/>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18T03:15:16.861" v="2777"/>
          <ac:spMkLst>
            <pc:docMk/>
            <pc:sldMk cId="1216216427" sldId="908"/>
            <ac:spMk id="88" creationId="{AE2C504C-C3B7-279D-FE83-A39C99EB5302}"/>
          </ac:spMkLst>
        </pc:spChg>
        <pc:spChg chg="mod">
          <ac:chgData name="Phillip Kaufman" userId="c001b2a046940d7c" providerId="LiveId" clId="{5CB25B10-5B1C-4017-B167-ED3104435743}" dt="2024-05-18T03:15:16.861" v="2777"/>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grpChg chg="add mod">
          <ac:chgData name="Phillip Kaufman" userId="c001b2a046940d7c" providerId="LiveId" clId="{5CB25B10-5B1C-4017-B167-ED3104435743}" dt="2024-05-21T04:28:07.519" v="5259" actId="1076"/>
          <ac:grpSpMkLst>
            <pc:docMk/>
            <pc:sldMk cId="1216216427" sldId="908"/>
            <ac:grpSpMk id="4" creationId="{D5682286-B4A4-52D4-0CC2-B7AC7A53049A}"/>
          </ac:grpSpMkLst>
        </pc:grpChg>
        <pc:grpChg chg="mod">
          <ac:chgData name="Phillip Kaufman" userId="c001b2a046940d7c" providerId="LiveId" clId="{5CB25B10-5B1C-4017-B167-ED3104435743}" dt="2024-05-18T03:15:16.861" v="2777"/>
          <ac:grpSpMkLst>
            <pc:docMk/>
            <pc:sldMk cId="1216216427" sldId="908"/>
            <ac:grpSpMk id="5" creationId="{7ABD594B-7456-A9AF-B4A7-86D15332187C}"/>
          </ac:grpSpMkLst>
        </pc:grpChg>
        <pc:grpChg chg="mod">
          <ac:chgData name="Phillip Kaufman" userId="c001b2a046940d7c" providerId="LiveId" clId="{5CB25B10-5B1C-4017-B167-ED3104435743}" dt="2024-05-18T03:15:16.861" v="2777"/>
          <ac:grpSpMkLst>
            <pc:docMk/>
            <pc:sldMk cId="1216216427" sldId="908"/>
            <ac:grpSpMk id="7" creationId="{0E4E9382-058F-14A6-B951-D3D7EE27F24A}"/>
          </ac:grpSpMkLst>
        </pc:grpChg>
        <pc:grpChg chg="mod">
          <ac:chgData name="Phillip Kaufman" userId="c001b2a046940d7c" providerId="LiveId" clId="{5CB25B10-5B1C-4017-B167-ED3104435743}" dt="2024-05-18T03:15:16.861" v="2777"/>
          <ac:grpSpMkLst>
            <pc:docMk/>
            <pc:sldMk cId="1216216427" sldId="908"/>
            <ac:grpSpMk id="10" creationId="{0A05EF09-698E-CA2A-EE47-4D6AD1284941}"/>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18T03:15:16.861" v="2777"/>
          <ac:grpSpMkLst>
            <pc:docMk/>
            <pc:sldMk cId="1216216427" sldId="908"/>
            <ac:grpSpMk id="90" creationId="{19B5C1FE-E1C4-92D1-59E7-C44FF13D70B5}"/>
          </ac:grpSpMkLst>
        </pc:grp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18T03:15:16.861" v="2777"/>
          <ac:cxnSpMkLst>
            <pc:docMk/>
            <pc:sldMk cId="1216216427" sldId="908"/>
            <ac:cxnSpMk id="11" creationId="{A712DE21-6FF0-D640-B8D6-315BC465D9FD}"/>
          </ac:cxnSpMkLst>
        </pc:cxnChg>
        <pc:cxnChg chg="mod">
          <ac:chgData name="Phillip Kaufman" userId="c001b2a046940d7c" providerId="LiveId" clId="{5CB25B10-5B1C-4017-B167-ED3104435743}" dt="2024-05-20T00:51:06.883" v="3708" actId="1076"/>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5-18T03:15:16.861" v="2777"/>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5-18T03:15:16.861" v="2777"/>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18T03:15:16.861" v="2777"/>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18T03:15:16.861" v="2777"/>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18T03:15:16.861" v="2777"/>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18T03:15:16.861" v="2777"/>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18T03:15:16.861" v="2777"/>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5-18T03:15:16.861" v="2777"/>
          <ac:cxnSpMkLst>
            <pc:docMk/>
            <pc:sldMk cId="1216216427" sldId="908"/>
            <ac:cxnSpMk id="20" creationId="{9CDA810C-1214-DB10-4339-D28E7F1715FF}"/>
          </ac:cxnSpMkLst>
        </pc:cxnChg>
        <pc:cxnChg chg="mod">
          <ac:chgData name="Phillip Kaufman" userId="c001b2a046940d7c" providerId="LiveId" clId="{5CB25B10-5B1C-4017-B167-ED3104435743}" dt="2024-05-18T03:15:16.861" v="2777"/>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18T03:15:16.861" v="2777"/>
          <ac:cxnSpMkLst>
            <pc:docMk/>
            <pc:sldMk cId="1216216427" sldId="908"/>
            <ac:cxnSpMk id="22" creationId="{BB4562E1-D236-E2C0-267C-11148F54F023}"/>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18T03:15:16.861" v="2777"/>
          <ac:cxnSpMkLst>
            <pc:docMk/>
            <pc:sldMk cId="1216216427" sldId="908"/>
            <ac:cxnSpMk id="23" creationId="{C6CE108E-8B9D-01B4-4C41-3B72A7F42015}"/>
          </ac:cxnSpMkLst>
        </pc:cxnChg>
        <pc:cxnChg chg="mod">
          <ac:chgData name="Phillip Kaufman" userId="c001b2a046940d7c" providerId="LiveId" clId="{5CB25B10-5B1C-4017-B167-ED3104435743}" dt="2024-05-18T03:15:16.861" v="2777"/>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5-18T03:15:16.861" v="2777"/>
          <ac:cxnSpMkLst>
            <pc:docMk/>
            <pc:sldMk cId="1216216427" sldId="908"/>
            <ac:cxnSpMk id="25" creationId="{99B2F9C5-7E3D-74A7-930C-A21E2DEE0CE8}"/>
          </ac:cxnSpMkLst>
        </pc:cxnChg>
        <pc:cxnChg chg="mod">
          <ac:chgData name="Phillip Kaufman" userId="c001b2a046940d7c" providerId="LiveId" clId="{5CB25B10-5B1C-4017-B167-ED3104435743}" dt="2024-05-18T03:15:16.861" v="2777"/>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5-18T03:15:16.861" v="2777"/>
          <ac:cxnSpMkLst>
            <pc:docMk/>
            <pc:sldMk cId="1216216427" sldId="908"/>
            <ac:cxnSpMk id="27" creationId="{347056B7-2782-0BEA-255E-71A8CF25F4D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5-18T03:15:16.861" v="2777"/>
          <ac:cxnSpMkLst>
            <pc:docMk/>
            <pc:sldMk cId="1216216427" sldId="908"/>
            <ac:cxnSpMk id="28" creationId="{C10EBDBA-459B-9990-4060-FB9AAB80273B}"/>
          </ac:cxnSpMkLst>
        </pc:cxnChg>
        <pc:cxnChg chg="mod">
          <ac:chgData name="Phillip Kaufman" userId="c001b2a046940d7c" providerId="LiveId" clId="{5CB25B10-5B1C-4017-B167-ED3104435743}" dt="2024-05-18T03:15:16.861" v="2777"/>
          <ac:cxnSpMkLst>
            <pc:docMk/>
            <pc:sldMk cId="1216216427" sldId="908"/>
            <ac:cxnSpMk id="29" creationId="{B1561FBD-6162-7D78-EDB5-0045E6049D1A}"/>
          </ac:cxnSpMkLst>
        </pc:cxnChg>
        <pc:cxnChg chg="mod">
          <ac:chgData name="Phillip Kaufman" userId="c001b2a046940d7c" providerId="LiveId" clId="{5CB25B10-5B1C-4017-B167-ED3104435743}" dt="2024-05-18T03:15:16.861" v="2777"/>
          <ac:cxnSpMkLst>
            <pc:docMk/>
            <pc:sldMk cId="1216216427" sldId="908"/>
            <ac:cxnSpMk id="33" creationId="{253D8350-C2B7-88AC-DD73-E987346A7E4A}"/>
          </ac:cxnSpMkLst>
        </pc:cxnChg>
        <pc:cxnChg chg="mod">
          <ac:chgData name="Phillip Kaufman" userId="c001b2a046940d7c" providerId="LiveId" clId="{5CB25B10-5B1C-4017-B167-ED3104435743}" dt="2024-05-18T03:15:16.861" v="2777"/>
          <ac:cxnSpMkLst>
            <pc:docMk/>
            <pc:sldMk cId="1216216427" sldId="908"/>
            <ac:cxnSpMk id="34" creationId="{8859E14F-EA0C-AAF6-5C3F-EC23BD122E24}"/>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5-18T03:15:16.861" v="2777"/>
          <ac:cxnSpMkLst>
            <pc:docMk/>
            <pc:sldMk cId="1216216427" sldId="908"/>
            <ac:cxnSpMk id="39" creationId="{B20F047F-1318-4E95-8486-0727CED963A8}"/>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5-18T03:15:16.861" v="2777"/>
          <ac:cxnSpMkLst>
            <pc:docMk/>
            <pc:sldMk cId="1216216427" sldId="908"/>
            <ac:cxnSpMk id="50" creationId="{C053C75D-51B1-FC09-66A1-206C4DC1DAE7}"/>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5-18T03:15:16.861" v="2777"/>
          <ac:cxnSpMkLst>
            <pc:docMk/>
            <pc:sldMk cId="1216216427" sldId="908"/>
            <ac:cxnSpMk id="71" creationId="{11C67CAC-2B83-5917-173A-03E0E3E56B27}"/>
          </ac:cxnSpMkLst>
        </pc:cxnChg>
        <pc:cxnChg chg="mod">
          <ac:chgData name="Phillip Kaufman" userId="c001b2a046940d7c" providerId="LiveId" clId="{5CB25B10-5B1C-4017-B167-ED3104435743}" dt="2024-05-18T03:15:16.861" v="2777"/>
          <ac:cxnSpMkLst>
            <pc:docMk/>
            <pc:sldMk cId="1216216427" sldId="908"/>
            <ac:cxnSpMk id="76" creationId="{13592C7E-8913-5F2B-A658-D28D644F133D}"/>
          </ac:cxnSpMkLst>
        </pc:cxnChg>
        <pc:cxnChg chg="mod">
          <ac:chgData name="Phillip Kaufman" userId="c001b2a046940d7c" providerId="LiveId" clId="{5CB25B10-5B1C-4017-B167-ED3104435743}" dt="2024-05-18T03:15:16.861" v="2777"/>
          <ac:cxnSpMkLst>
            <pc:docMk/>
            <pc:sldMk cId="1216216427" sldId="908"/>
            <ac:cxnSpMk id="81" creationId="{1199C4E3-82B3-C8C6-8358-C7B624FBAAAD}"/>
          </ac:cxnSpMkLst>
        </pc:cxnChg>
        <pc:cxnChg chg="mod">
          <ac:chgData name="Phillip Kaufman" userId="c001b2a046940d7c" providerId="LiveId" clId="{5CB25B10-5B1C-4017-B167-ED3104435743}" dt="2024-05-18T03:15:16.861" v="2777"/>
          <ac:cxnSpMkLst>
            <pc:docMk/>
            <pc:sldMk cId="1216216427" sldId="908"/>
            <ac:cxnSpMk id="82" creationId="{ECFFC939-992B-CF98-372D-79D067305841}"/>
          </ac:cxnSpMkLst>
        </pc:cxnChg>
        <pc:cxnChg chg="mod">
          <ac:chgData name="Phillip Kaufman" userId="c001b2a046940d7c" providerId="LiveId" clId="{5CB25B10-5B1C-4017-B167-ED3104435743}" dt="2024-05-18T03:15:16.861" v="2777"/>
          <ac:cxnSpMkLst>
            <pc:docMk/>
            <pc:sldMk cId="1216216427" sldId="908"/>
            <ac:cxnSpMk id="83" creationId="{4C271E39-4CA1-2505-80FB-852014D96C6D}"/>
          </ac:cxnSpMkLst>
        </pc:cxnChg>
        <pc:cxnChg chg="mod">
          <ac:chgData name="Phillip Kaufman" userId="c001b2a046940d7c" providerId="LiveId" clId="{5CB25B10-5B1C-4017-B167-ED3104435743}" dt="2024-05-18T03:15:16.861" v="2777"/>
          <ac:cxnSpMkLst>
            <pc:docMk/>
            <pc:sldMk cId="1216216427" sldId="908"/>
            <ac:cxnSpMk id="84" creationId="{CCA6ACEC-E3D5-2E03-D07A-17F763AD9216}"/>
          </ac:cxnSpMkLst>
        </pc:cxnChg>
        <pc:cxnChg chg="mod">
          <ac:chgData name="Phillip Kaufman" userId="c001b2a046940d7c" providerId="LiveId" clId="{5CB25B10-5B1C-4017-B167-ED3104435743}" dt="2024-05-18T03:15:16.861" v="2777"/>
          <ac:cxnSpMkLst>
            <pc:docMk/>
            <pc:sldMk cId="1216216427" sldId="908"/>
            <ac:cxnSpMk id="85" creationId="{8246C12D-FBF9-F549-5AE0-D29020299FAE}"/>
          </ac:cxnSpMkLst>
        </pc:cxnChg>
        <pc:cxnChg chg="mod">
          <ac:chgData name="Phillip Kaufman" userId="c001b2a046940d7c" providerId="LiveId" clId="{5CB25B10-5B1C-4017-B167-ED3104435743}" dt="2024-05-18T03:15:16.861" v="2777"/>
          <ac:cxnSpMkLst>
            <pc:docMk/>
            <pc:sldMk cId="1216216427" sldId="908"/>
            <ac:cxnSpMk id="86" creationId="{277A5F9D-F3F5-6A08-57E0-6C3796EB75FE}"/>
          </ac:cxnSpMkLst>
        </pc:cxnChg>
        <pc:cxnChg chg="mod">
          <ac:chgData name="Phillip Kaufman" userId="c001b2a046940d7c" providerId="LiveId" clId="{5CB25B10-5B1C-4017-B167-ED3104435743}" dt="2024-05-18T03:15:16.861" v="2777"/>
          <ac:cxnSpMkLst>
            <pc:docMk/>
            <pc:sldMk cId="1216216427" sldId="908"/>
            <ac:cxnSpMk id="87" creationId="{CD0385CD-945B-F490-29F7-1E7550EDFC6A}"/>
          </ac:cxnSpMkLst>
        </pc:cxnChg>
        <pc:cxnChg chg="mod">
          <ac:chgData name="Phillip Kaufman" userId="c001b2a046940d7c" providerId="LiveId" clId="{5CB25B10-5B1C-4017-B167-ED3104435743}" dt="2024-05-18T03:15:16.861" v="2777"/>
          <ac:cxnSpMkLst>
            <pc:docMk/>
            <pc:sldMk cId="1216216427" sldId="908"/>
            <ac:cxnSpMk id="91" creationId="{D007DB84-F246-0D62-A17A-5DEE5B61D81E}"/>
          </ac:cxnSpMkLst>
        </pc:cxnChg>
        <pc:cxnChg chg="mod">
          <ac:chgData name="Phillip Kaufman" userId="c001b2a046940d7c" providerId="LiveId" clId="{5CB25B10-5B1C-4017-B167-ED3104435743}" dt="2024-05-18T03:15:16.861" v="2777"/>
          <ac:cxnSpMkLst>
            <pc:docMk/>
            <pc:sldMk cId="1216216427" sldId="908"/>
            <ac:cxnSpMk id="93" creationId="{40B18477-2820-4F7E-1B06-796066870200}"/>
          </ac:cxnSpMkLst>
        </pc:cxnChg>
      </pc:sldChg>
      <pc:sldChg chg="modSp mod">
        <pc:chgData name="Phillip Kaufman" userId="c001b2a046940d7c" providerId="LiveId" clId="{5CB25B10-5B1C-4017-B167-ED3104435743}" dt="2024-05-21T04:53:17.301" v="5336" actId="1035"/>
        <pc:sldMkLst>
          <pc:docMk/>
          <pc:sldMk cId="1060826229" sldId="909"/>
        </pc:sldMkLst>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1T04:53:17.301" v="5336" actId="1035"/>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1T04:53:17.301" v="5336" actId="1035"/>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ldChg>
      <pc:sldChg chg="addSp delSp modSp add del mod">
        <pc:chgData name="Phillip Kaufman" userId="c001b2a046940d7c" providerId="LiveId" clId="{5CB25B10-5B1C-4017-B167-ED3104435743}" dt="2024-05-23T04:48:39.415" v="6033" actId="2696"/>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15T06:41:37.929" v="1278" actId="1076"/>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2T22:14:40.372" v="6014" actId="465"/>
        <pc:sldMkLst>
          <pc:docMk/>
          <pc:sldMk cId="463738887" sldId="914"/>
        </pc:sldMkLst>
        <pc:spChg chg="add mod">
          <ac:chgData name="Phillip Kaufman" userId="c001b2a046940d7c" providerId="LiveId" clId="{5CB25B10-5B1C-4017-B167-ED3104435743}" dt="2024-05-22T22:14:40.372" v="6014" actId="465"/>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2T22:14:31.925" v="6013" actId="12788"/>
          <ac:spMkLst>
            <pc:docMk/>
            <pc:sldMk cId="463738887" sldId="914"/>
            <ac:spMk id="6" creationId="{5BB1B450-2FA9-DC4A-A271-00C753CA8479}"/>
          </ac:spMkLst>
        </pc:spChg>
        <pc:spChg chg="add mod">
          <ac:chgData name="Phillip Kaufman" userId="c001b2a046940d7c" providerId="LiveId" clId="{5CB25B10-5B1C-4017-B167-ED3104435743}" dt="2024-05-22T22:14:40.372" v="6014" actId="465"/>
          <ac:spMkLst>
            <pc:docMk/>
            <pc:sldMk cId="463738887" sldId="914"/>
            <ac:spMk id="7" creationId="{F36535B3-F335-FB67-4355-197CA5DC3C1A}"/>
          </ac:spMkLst>
        </pc:spChg>
        <pc:spChg chg="mod">
          <ac:chgData name="Phillip Kaufman" userId="c001b2a046940d7c" providerId="LiveId" clId="{5CB25B10-5B1C-4017-B167-ED3104435743}" dt="2024-05-22T22:14:19.040" v="6008" actId="107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2T03:00:57.422" v="5549" actId="1037"/>
        <pc:sldMkLst>
          <pc:docMk/>
          <pc:sldMk cId="2610469962" sldId="915"/>
        </pc:sldMkLst>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2T03:00:57.422" v="5549" actId="1037"/>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mod">
          <ac:chgData name="Phillip Kaufman" userId="c001b2a046940d7c" providerId="LiveId" clId="{5CB25B10-5B1C-4017-B167-ED3104435743}" dt="2024-05-21T04:17:20.074" v="5202" actId="1038"/>
          <ac:spMkLst>
            <pc:docMk/>
            <pc:sldMk cId="2610469962" sldId="915"/>
            <ac:spMk id="7" creationId="{06EF432A-76D3-73D4-8032-07F7CEAF3A4D}"/>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1T04:17:26.169" v="5206" actId="1038"/>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1T04:17:22.837" v="5204" actId="1038"/>
          <ac:spMkLst>
            <pc:docMk/>
            <pc:sldMk cId="2610469962" sldId="915"/>
            <ac:spMk id="14" creationId="{752FB5F9-BA8F-490D-4181-B748B101B955}"/>
          </ac:spMkLst>
        </pc:spChg>
        <pc:spChg chg="add mod">
          <ac:chgData name="Phillip Kaufman" userId="c001b2a046940d7c" providerId="LiveId" clId="{5CB25B10-5B1C-4017-B167-ED3104435743}" dt="2024-05-21T04:17:29.630" v="5209" actId="1038"/>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1T04:17:03.756" v="5197" actId="552"/>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1T04:17:03.756" v="5197" actId="552"/>
          <ac:spMkLst>
            <pc:docMk/>
            <pc:sldMk cId="2610469962" sldId="915"/>
            <ac:spMk id="19" creationId="{306F4392-6AC9-2AB7-116D-91DACB3920D6}"/>
          </ac:spMkLst>
        </pc:spChg>
        <pc:spChg chg="add mod">
          <ac:chgData name="Phillip Kaufman" userId="c001b2a046940d7c" providerId="LiveId" clId="{5CB25B10-5B1C-4017-B167-ED3104435743}" dt="2024-05-21T04:17:45.599" v="5219" actId="1037"/>
          <ac:spMkLst>
            <pc:docMk/>
            <pc:sldMk cId="2610469962" sldId="915"/>
            <ac:spMk id="20" creationId="{67542795-3C29-6DE2-DF25-B27DC731AEE8}"/>
          </ac:spMkLst>
        </pc:spChg>
        <pc:spChg chg="add mod">
          <ac:chgData name="Phillip Kaufman" userId="c001b2a046940d7c" providerId="LiveId" clId="{5CB25B10-5B1C-4017-B167-ED3104435743}" dt="2024-05-21T04:17:50.962" v="5222" actId="1038"/>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1T04:17:03.756" v="5197" actId="552"/>
          <ac:spMkLst>
            <pc:docMk/>
            <pc:sldMk cId="2610469962" sldId="915"/>
            <ac:spMk id="27" creationId="{2E2C4DF5-C2AE-1DB0-AA11-225AC4F22876}"/>
          </ac:spMkLst>
        </pc:spChg>
        <pc:spChg chg="add mod">
          <ac:chgData name="Phillip Kaufman" userId="c001b2a046940d7c" providerId="LiveId" clId="{5CB25B10-5B1C-4017-B167-ED3104435743}" dt="2024-05-21T04:17:03.756" v="5197" actId="552"/>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1T04:17:03.756" v="5197" actId="552"/>
          <ac:spMkLst>
            <pc:docMk/>
            <pc:sldMk cId="2610469962" sldId="915"/>
            <ac:spMk id="30" creationId="{B710B4CC-C5E3-9B36-63ED-53E63E29C62D}"/>
          </ac:spMkLst>
        </pc:spChg>
      </pc:sldChg>
      <pc:sldChg chg="addSp delSp modSp mod">
        <pc:chgData name="Phillip Kaufman" userId="c001b2a046940d7c" providerId="LiveId" clId="{5CB25B10-5B1C-4017-B167-ED3104435743}" dt="2024-05-18T03:14:56.251" v="2768" actId="1076"/>
        <pc:sldMkLst>
          <pc:docMk/>
          <pc:sldMk cId="4214571263" sldId="918"/>
        </pc:sldMkLst>
        <pc:spChg chg="mod">
          <ac:chgData name="Phillip Kaufman" userId="c001b2a046940d7c" providerId="LiveId" clId="{5CB25B10-5B1C-4017-B167-ED3104435743}" dt="2024-05-18T03:14:56.251" v="2768" actId="1076"/>
          <ac:spMkLst>
            <pc:docMk/>
            <pc:sldMk cId="4214571263" sldId="918"/>
            <ac:spMk id="7" creationId="{2BC0283F-7302-42BA-D791-96E40BC2B5D4}"/>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sldChg>
      <pc:sldChg chg="del">
        <pc:chgData name="Phillip Kaufman" userId="c001b2a046940d7c" providerId="LiveId" clId="{5CB25B10-5B1C-4017-B167-ED3104435743}" dt="2024-05-19T23:17:30.282" v="2853" actId="47"/>
        <pc:sldMkLst>
          <pc:docMk/>
          <pc:sldMk cId="1636314583" sldId="921"/>
        </pc:sldMkLst>
      </pc:sldChg>
      <pc:sldChg chg="modSp mod">
        <pc:chgData name="Phillip Kaufman" userId="c001b2a046940d7c" providerId="LiveId" clId="{5CB25B10-5B1C-4017-B167-ED3104435743}" dt="2024-05-18T03:09:00.482" v="2707" actId="1076"/>
        <pc:sldMkLst>
          <pc:docMk/>
          <pc:sldMk cId="1593425542" sldId="924"/>
        </pc:sldMkLst>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sldChg>
      <pc:sldChg chg="addSp delSp modSp mod">
        <pc:chgData name="Phillip Kaufman" userId="c001b2a046940d7c" providerId="LiveId" clId="{5CB25B10-5B1C-4017-B167-ED3104435743}" dt="2024-05-15T00:12:22.858" v="943" actId="1076"/>
        <pc:sldMkLst>
          <pc:docMk/>
          <pc:sldMk cId="2277666579" sldId="936"/>
        </pc:sldMkLst>
        <pc:spChg chg="mod">
          <ac:chgData name="Phillip Kaufman" userId="c001b2a046940d7c" providerId="LiveId" clId="{5CB25B10-5B1C-4017-B167-ED3104435743}" dt="2024-05-14T03:10:58.843" v="26"/>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grpChg chg="add mod ord">
          <ac:chgData name="Phillip Kaufman" userId="c001b2a046940d7c" providerId="LiveId" clId="{5CB25B10-5B1C-4017-B167-ED3104435743}" dt="2024-05-15T00:11:58.084" v="941" actId="1076"/>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sldChg>
      <pc:sldChg chg="addSp delSp modSp mod">
        <pc:chgData name="Phillip Kaufman" userId="c001b2a046940d7c" providerId="LiveId" clId="{5CB25B10-5B1C-4017-B167-ED3104435743}" dt="2024-05-16T08:21:43.307" v="2322" actId="1076"/>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5-14T03:21:25.263" v="235" actId="165"/>
          <ac:spMkLst>
            <pc:docMk/>
            <pc:sldMk cId="2439577084" sldId="937"/>
            <ac:spMk id="47" creationId="{D48233B0-C784-DA9D-1257-E299A9FDB54A}"/>
          </ac:spMkLst>
        </pc:spChg>
        <pc:spChg chg="mod">
          <ac:chgData name="Phillip Kaufman" userId="c001b2a046940d7c" providerId="LiveId" clId="{5CB25B10-5B1C-4017-B167-ED3104435743}" dt="2024-05-14T03:21:25.263" v="235" actId="165"/>
          <ac:spMkLst>
            <pc:docMk/>
            <pc:sldMk cId="2439577084" sldId="937"/>
            <ac:spMk id="51" creationId="{7BF515C0-0161-9BB7-4AE8-CD0D4C9658FD}"/>
          </ac:spMkLst>
        </pc:spChg>
        <pc:spChg chg="mod">
          <ac:chgData name="Phillip Kaufman" userId="c001b2a046940d7c" providerId="LiveId" clId="{5CB25B10-5B1C-4017-B167-ED3104435743}" dt="2024-05-14T03:21:25.263" v="235" actId="165"/>
          <ac:spMkLst>
            <pc:docMk/>
            <pc:sldMk cId="2439577084" sldId="937"/>
            <ac:spMk id="52" creationId="{B48E7436-71CE-5782-76BC-4358939E3EBE}"/>
          </ac:spMkLst>
        </pc:spChg>
        <pc:spChg chg="mod">
          <ac:chgData name="Phillip Kaufman" userId="c001b2a046940d7c" providerId="LiveId" clId="{5CB25B10-5B1C-4017-B167-ED3104435743}" dt="2024-05-14T03:21:25.263" v="235" actId="165"/>
          <ac:spMkLst>
            <pc:docMk/>
            <pc:sldMk cId="2439577084" sldId="937"/>
            <ac:spMk id="53" creationId="{47CB5F22-DAA3-F88B-0FEF-A15EED38F92B}"/>
          </ac:spMkLst>
        </pc:spChg>
        <pc:spChg chg="mod">
          <ac:chgData name="Phillip Kaufman" userId="c001b2a046940d7c" providerId="LiveId" clId="{5CB25B10-5B1C-4017-B167-ED3104435743}" dt="2024-05-14T03:21:25.263" v="235" actId="165"/>
          <ac:spMkLst>
            <pc:docMk/>
            <pc:sldMk cId="2439577084" sldId="937"/>
            <ac:spMk id="54" creationId="{1BCC58E8-E8DA-3AF7-E18F-B5CDC58BBD3A}"/>
          </ac:spMkLst>
        </pc:spChg>
        <pc:spChg chg="mod">
          <ac:chgData name="Phillip Kaufman" userId="c001b2a046940d7c" providerId="LiveId" clId="{5CB25B10-5B1C-4017-B167-ED3104435743}" dt="2024-05-14T03:21:25.263" v="235" actId="165"/>
          <ac:spMkLst>
            <pc:docMk/>
            <pc:sldMk cId="2439577084" sldId="937"/>
            <ac:spMk id="55" creationId="{17E8201E-8737-F505-F0DD-85C6D910A260}"/>
          </ac:spMkLst>
        </pc:spChg>
        <pc:spChg chg="mod">
          <ac:chgData name="Phillip Kaufman" userId="c001b2a046940d7c" providerId="LiveId" clId="{5CB25B10-5B1C-4017-B167-ED3104435743}" dt="2024-05-14T03:21:25.263" v="235" actId="165"/>
          <ac:spMkLst>
            <pc:docMk/>
            <pc:sldMk cId="2439577084" sldId="937"/>
            <ac:spMk id="56" creationId="{8382DD83-2BA5-452F-F236-18A5EF3F1ADE}"/>
          </ac:spMkLst>
        </pc:spChg>
        <pc:spChg chg="mod">
          <ac:chgData name="Phillip Kaufman" userId="c001b2a046940d7c" providerId="LiveId" clId="{5CB25B10-5B1C-4017-B167-ED3104435743}" dt="2024-05-14T03:21:25.263" v="235" actId="165"/>
          <ac:spMkLst>
            <pc:docMk/>
            <pc:sldMk cId="2439577084" sldId="937"/>
            <ac:spMk id="57" creationId="{19E2A928-6327-08F2-0F08-CBF58B2701AA}"/>
          </ac:spMkLst>
        </pc:spChg>
        <pc:spChg chg="mod">
          <ac:chgData name="Phillip Kaufman" userId="c001b2a046940d7c" providerId="LiveId" clId="{5CB25B10-5B1C-4017-B167-ED3104435743}" dt="2024-05-14T03:21:25.263" v="235" actId="165"/>
          <ac:spMkLst>
            <pc:docMk/>
            <pc:sldMk cId="2439577084" sldId="937"/>
            <ac:spMk id="58" creationId="{03B762D8-E295-7D23-F2C3-F90302BE9037}"/>
          </ac:spMkLst>
        </pc:spChg>
        <pc:spChg chg="mod">
          <ac:chgData name="Phillip Kaufman" userId="c001b2a046940d7c" providerId="LiveId" clId="{5CB25B10-5B1C-4017-B167-ED3104435743}" dt="2024-05-14T03:21:25.263" v="235" actId="165"/>
          <ac:spMkLst>
            <pc:docMk/>
            <pc:sldMk cId="2439577084" sldId="937"/>
            <ac:spMk id="59" creationId="{7D3CACDE-C3CA-9181-AFC4-D643FC018940}"/>
          </ac:spMkLst>
        </pc:spChg>
        <pc:spChg chg="mod">
          <ac:chgData name="Phillip Kaufman" userId="c001b2a046940d7c" providerId="LiveId" clId="{5CB25B10-5B1C-4017-B167-ED3104435743}" dt="2024-05-14T03:21:25.263" v="235" actId="165"/>
          <ac:spMkLst>
            <pc:docMk/>
            <pc:sldMk cId="2439577084" sldId="937"/>
            <ac:spMk id="60" creationId="{DE625105-CF89-87CD-9055-2E6FE0BA6AA2}"/>
          </ac:spMkLst>
        </pc:spChg>
        <pc:spChg chg="add mod">
          <ac:chgData name="Phillip Kaufman" userId="c001b2a046940d7c" providerId="LiveId" clId="{5CB25B10-5B1C-4017-B167-ED3104435743}" dt="2024-05-14T03:19:25.446" v="163" actId="1076"/>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14T03:26:30.479" v="366" actId="164"/>
          <ac:grpSpMkLst>
            <pc:docMk/>
            <pc:sldMk cId="2439577084" sldId="937"/>
            <ac:grpSpMk id="5" creationId="{7BEFE67A-D21C-0C9C-063C-E4C634F2940C}"/>
          </ac:grpSpMkLst>
        </pc:grpChg>
        <pc:grpChg chg="mod topLvl">
          <ac:chgData name="Phillip Kaufman" userId="c001b2a046940d7c" providerId="LiveId" clId="{5CB25B10-5B1C-4017-B167-ED3104435743}" dt="2024-05-14T03:26:30.479" v="366" actId="164"/>
          <ac:grpSpMkLst>
            <pc:docMk/>
            <pc:sldMk cId="2439577084" sldId="937"/>
            <ac:grpSpMk id="13" creationId="{7F1814D7-5D9E-DA76-7E6E-7CFCDFF65FF4}"/>
          </ac:grpSpMkLst>
        </pc:grpChg>
        <pc:grpChg chg="mod">
          <ac:chgData name="Phillip Kaufman" userId="c001b2a046940d7c" providerId="LiveId" clId="{5CB25B10-5B1C-4017-B167-ED3104435743}" dt="2024-05-14T03:21:25.263" v="235" actId="165"/>
          <ac:grpSpMkLst>
            <pc:docMk/>
            <pc:sldMk cId="2439577084" sldId="937"/>
            <ac:grpSpMk id="14" creationId="{F629F35B-BC78-9522-C7F5-D113B0084848}"/>
          </ac:grpSpMkLst>
        </pc:grpChg>
        <pc:grpChg chg="mod">
          <ac:chgData name="Phillip Kaufman" userId="c001b2a046940d7c" providerId="LiveId" clId="{5CB25B10-5B1C-4017-B167-ED3104435743}" dt="2024-05-14T03:21:25.263" v="235" actId="165"/>
          <ac:grpSpMkLst>
            <pc:docMk/>
            <pc:sldMk cId="2439577084" sldId="937"/>
            <ac:grpSpMk id="48" creationId="{94FBDB94-3C91-B6F1-2D6D-BA24E86DA5C2}"/>
          </ac:grpSpMkLst>
        </pc:grpChg>
        <pc:grpChg chg="mod">
          <ac:chgData name="Phillip Kaufman" userId="c001b2a046940d7c" providerId="LiveId" clId="{5CB25B10-5B1C-4017-B167-ED3104435743}" dt="2024-05-14T03:21:25.263" v="235" actId="165"/>
          <ac:grpSpMkLst>
            <pc:docMk/>
            <pc:sldMk cId="2439577084" sldId="937"/>
            <ac:grpSpMk id="49" creationId="{E8BF4F20-3CDB-6F69-5478-358F77E52D1B}"/>
          </ac:grpSpMkLst>
        </pc:grpChg>
        <pc:grpChg chg="mod">
          <ac:chgData name="Phillip Kaufman" userId="c001b2a046940d7c" providerId="LiveId" clId="{5CB25B10-5B1C-4017-B167-ED3104435743}" dt="2024-05-14T03:21:25.263" v="235" actId="165"/>
          <ac:grpSpMkLst>
            <pc:docMk/>
            <pc:sldMk cId="2439577084" sldId="937"/>
            <ac:grpSpMk id="50" creationId="{008F7B7C-54FA-CBA3-3827-E24E268C2D05}"/>
          </ac:grpSpMkLst>
        </pc:grpChg>
        <pc:grpChg chg="mod">
          <ac:chgData name="Phillip Kaufman" userId="c001b2a046940d7c" providerId="LiveId" clId="{5CB25B10-5B1C-4017-B167-ED3104435743}" dt="2024-05-14T03:21:25.263" v="235" actId="165"/>
          <ac:grpSpMkLst>
            <pc:docMk/>
            <pc:sldMk cId="2439577084" sldId="937"/>
            <ac:grpSpMk id="61" creationId="{2DED0473-B1FE-0CF6-F103-56A98C91E3ED}"/>
          </ac:grpSpMkLst>
        </pc:grpChg>
        <pc:grpChg chg="add mod">
          <ac:chgData name="Phillip Kaufman" userId="c001b2a046940d7c" providerId="LiveId" clId="{5CB25B10-5B1C-4017-B167-ED3104435743}" dt="2024-05-14T03:26:30.479" v="366" actId="164"/>
          <ac:grpSpMkLst>
            <pc:docMk/>
            <pc:sldMk cId="2439577084" sldId="937"/>
            <ac:grpSpMk id="67" creationId="{90ABCCB7-831B-DAE1-B129-A2FA962DD816}"/>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cxnChg chg="mod">
          <ac:chgData name="Phillip Kaufman" userId="c001b2a046940d7c" providerId="LiveId" clId="{5CB25B10-5B1C-4017-B167-ED3104435743}" dt="2024-05-14T03:21:51.264" v="240" actId="1036"/>
          <ac:cxnSpMkLst>
            <pc:docMk/>
            <pc:sldMk cId="2439577084" sldId="937"/>
            <ac:cxnSpMk id="15" creationId="{D4F85355-E465-0524-3167-878171DD85EB}"/>
          </ac:cxnSpMkLst>
        </pc:cxnChg>
        <pc:cxnChg chg="mod">
          <ac:chgData name="Phillip Kaufman" userId="c001b2a046940d7c" providerId="LiveId" clId="{5CB25B10-5B1C-4017-B167-ED3104435743}" dt="2024-05-14T03:27:26.932" v="400" actId="1035"/>
          <ac:cxnSpMkLst>
            <pc:docMk/>
            <pc:sldMk cId="2439577084" sldId="937"/>
            <ac:cxnSpMk id="16" creationId="{8B66A175-06C8-E01A-551E-D83021315A39}"/>
          </ac:cxnSpMkLst>
        </pc:cxnChg>
        <pc:cxnChg chg="mod">
          <ac:chgData name="Phillip Kaufman" userId="c001b2a046940d7c" providerId="LiveId" clId="{5CB25B10-5B1C-4017-B167-ED3104435743}" dt="2024-05-14T03:28:13.983" v="433" actId="1038"/>
          <ac:cxnSpMkLst>
            <pc:docMk/>
            <pc:sldMk cId="2439577084" sldId="937"/>
            <ac:cxnSpMk id="17" creationId="{BAEF4185-CFA3-D898-704A-C265092DF996}"/>
          </ac:cxnSpMkLst>
        </pc:cxnChg>
        <pc:cxnChg chg="mod">
          <ac:chgData name="Phillip Kaufman" userId="c001b2a046940d7c" providerId="LiveId" clId="{5CB25B10-5B1C-4017-B167-ED3104435743}" dt="2024-05-14T03:27:19.733" v="396" actId="1038"/>
          <ac:cxnSpMkLst>
            <pc:docMk/>
            <pc:sldMk cId="2439577084" sldId="937"/>
            <ac:cxnSpMk id="18" creationId="{7FFFAC73-62CD-4B50-F80E-41715586EA5A}"/>
          </ac:cxnSpMkLst>
        </pc:cxnChg>
        <pc:cxnChg chg="mod">
          <ac:chgData name="Phillip Kaufman" userId="c001b2a046940d7c" providerId="LiveId" clId="{5CB25B10-5B1C-4017-B167-ED3104435743}" dt="2024-05-14T03:25:25.957" v="333" actId="1035"/>
          <ac:cxnSpMkLst>
            <pc:docMk/>
            <pc:sldMk cId="2439577084" sldId="937"/>
            <ac:cxnSpMk id="19" creationId="{B9D80A21-F46A-22F1-6835-B74742535285}"/>
          </ac:cxnSpMkLst>
        </pc:cxnChg>
        <pc:cxnChg chg="mod">
          <ac:chgData name="Phillip Kaufman" userId="c001b2a046940d7c" providerId="LiveId" clId="{5CB25B10-5B1C-4017-B167-ED3104435743}" dt="2024-05-14T03:25:31.552" v="343" actId="1037"/>
          <ac:cxnSpMkLst>
            <pc:docMk/>
            <pc:sldMk cId="2439577084" sldId="937"/>
            <ac:cxnSpMk id="20" creationId="{F4488F3C-B174-FE73-844D-D2ADE94A8F5A}"/>
          </ac:cxnSpMkLst>
        </pc:cxnChg>
        <pc:cxnChg chg="mod">
          <ac:chgData name="Phillip Kaufman" userId="c001b2a046940d7c" providerId="LiveId" clId="{5CB25B10-5B1C-4017-B167-ED3104435743}" dt="2024-05-14T03:27:00.573" v="376" actId="1037"/>
          <ac:cxnSpMkLst>
            <pc:docMk/>
            <pc:sldMk cId="2439577084" sldId="937"/>
            <ac:cxnSpMk id="21" creationId="{AB4FA692-6C45-7A04-5B85-73B3203DC4E7}"/>
          </ac:cxnSpMkLst>
        </pc:cxnChg>
        <pc:cxnChg chg="mod">
          <ac:chgData name="Phillip Kaufman" userId="c001b2a046940d7c" providerId="LiveId" clId="{5CB25B10-5B1C-4017-B167-ED3104435743}" dt="2024-05-14T03:28:19.115" v="435" actId="1037"/>
          <ac:cxnSpMkLst>
            <pc:docMk/>
            <pc:sldMk cId="2439577084" sldId="937"/>
            <ac:cxnSpMk id="22" creationId="{D189D410-80EF-6381-7CDE-4E8D8E888CC6}"/>
          </ac:cxnSpMkLst>
        </pc:cxnChg>
        <pc:cxnChg chg="mod">
          <ac:chgData name="Phillip Kaufman" userId="c001b2a046940d7c" providerId="LiveId" clId="{5CB25B10-5B1C-4017-B167-ED3104435743}" dt="2024-05-14T03:25:56.287" v="352" actId="1036"/>
          <ac:cxnSpMkLst>
            <pc:docMk/>
            <pc:sldMk cId="2439577084" sldId="937"/>
            <ac:cxnSpMk id="23" creationId="{B8F77812-ADF7-1F4A-F579-1AE3CC8AAA99}"/>
          </ac:cxnSpMkLst>
        </pc:cxnChg>
        <pc:cxnChg chg="mod">
          <ac:chgData name="Phillip Kaufman" userId="c001b2a046940d7c" providerId="LiveId" clId="{5CB25B10-5B1C-4017-B167-ED3104435743}" dt="2024-05-14T03:23:46.308" v="329" actId="1037"/>
          <ac:cxnSpMkLst>
            <pc:docMk/>
            <pc:sldMk cId="2439577084" sldId="937"/>
            <ac:cxnSpMk id="24" creationId="{27DF1B61-BE12-BC1B-26DB-6B9FF7BBD14B}"/>
          </ac:cxnSpMkLst>
        </pc:cxnChg>
        <pc:cxnChg chg="mod">
          <ac:chgData name="Phillip Kaufman" userId="c001b2a046940d7c" providerId="LiveId" clId="{5CB25B10-5B1C-4017-B167-ED3104435743}" dt="2024-05-14T03:23:03.306" v="291" actId="1037"/>
          <ac:cxnSpMkLst>
            <pc:docMk/>
            <pc:sldMk cId="2439577084" sldId="937"/>
            <ac:cxnSpMk id="25" creationId="{318587BF-4666-A19F-BC81-5D08468918F9}"/>
          </ac:cxnSpMkLst>
        </pc:cxnChg>
        <pc:cxnChg chg="mod">
          <ac:chgData name="Phillip Kaufman" userId="c001b2a046940d7c" providerId="LiveId" clId="{5CB25B10-5B1C-4017-B167-ED3104435743}" dt="2024-05-14T03:27:51.578" v="421" actId="1037"/>
          <ac:cxnSpMkLst>
            <pc:docMk/>
            <pc:sldMk cId="2439577084" sldId="937"/>
            <ac:cxnSpMk id="26" creationId="{10DFEF1D-0AED-5E75-DF13-B219DAC3A9FE}"/>
          </ac:cxnSpMkLst>
        </pc:cxnChg>
        <pc:cxnChg chg="mod">
          <ac:chgData name="Phillip Kaufman" userId="c001b2a046940d7c" providerId="LiveId" clId="{5CB25B10-5B1C-4017-B167-ED3104435743}" dt="2024-05-14T03:27:46.916" v="418" actId="1038"/>
          <ac:cxnSpMkLst>
            <pc:docMk/>
            <pc:sldMk cId="2439577084" sldId="937"/>
            <ac:cxnSpMk id="27" creationId="{F6E1BE6B-15B2-68AD-4310-6661F2AC339A}"/>
          </ac:cxnSpMkLst>
        </pc:cxnChg>
        <pc:cxnChg chg="mod">
          <ac:chgData name="Phillip Kaufman" userId="c001b2a046940d7c" providerId="LiveId" clId="{5CB25B10-5B1C-4017-B167-ED3104435743}" dt="2024-05-14T03:27:52.684" v="423" actId="1037"/>
          <ac:cxnSpMkLst>
            <pc:docMk/>
            <pc:sldMk cId="2439577084" sldId="937"/>
            <ac:cxnSpMk id="28" creationId="{6F7B3B41-A5C5-6CBD-DB46-1DB35E71BD5C}"/>
          </ac:cxnSpMkLst>
        </pc:cxnChg>
        <pc:cxnChg chg="mod">
          <ac:chgData name="Phillip Kaufman" userId="c001b2a046940d7c" providerId="LiveId" clId="{5CB25B10-5B1C-4017-B167-ED3104435743}" dt="2024-05-14T03:25:59.472" v="353" actId="1038"/>
          <ac:cxnSpMkLst>
            <pc:docMk/>
            <pc:sldMk cId="2439577084" sldId="937"/>
            <ac:cxnSpMk id="29" creationId="{28115FC1-2428-CBE1-2ABF-B5E2CDA32497}"/>
          </ac:cxnSpMkLst>
        </pc:cxnChg>
        <pc:cxnChg chg="mod">
          <ac:chgData name="Phillip Kaufman" userId="c001b2a046940d7c" providerId="LiveId" clId="{5CB25B10-5B1C-4017-B167-ED3104435743}" dt="2024-05-14T03:27:48.620" v="420" actId="1037"/>
          <ac:cxnSpMkLst>
            <pc:docMk/>
            <pc:sldMk cId="2439577084" sldId="937"/>
            <ac:cxnSpMk id="30" creationId="{ABF21452-456D-B0BA-6FD3-0FE646052314}"/>
          </ac:cxnSpMkLst>
        </pc:cxnChg>
        <pc:cxnChg chg="mod">
          <ac:chgData name="Phillip Kaufman" userId="c001b2a046940d7c" providerId="LiveId" clId="{5CB25B10-5B1C-4017-B167-ED3104435743}" dt="2024-05-14T03:27:11.115" v="386" actId="1037"/>
          <ac:cxnSpMkLst>
            <pc:docMk/>
            <pc:sldMk cId="2439577084" sldId="937"/>
            <ac:cxnSpMk id="31" creationId="{3FAE8FD2-F362-E421-29D9-D3680B579C93}"/>
          </ac:cxnSpMkLst>
        </pc:cxnChg>
        <pc:cxnChg chg="mod">
          <ac:chgData name="Phillip Kaufman" userId="c001b2a046940d7c" providerId="LiveId" clId="{5CB25B10-5B1C-4017-B167-ED3104435743}" dt="2024-05-14T03:27:41.702" v="415" actId="1035"/>
          <ac:cxnSpMkLst>
            <pc:docMk/>
            <pc:sldMk cId="2439577084" sldId="937"/>
            <ac:cxnSpMk id="32" creationId="{3F12BC0C-77EF-23E1-010E-A97B0CBC6318}"/>
          </ac:cxnSpMkLst>
        </pc:cxnChg>
        <pc:cxnChg chg="mod">
          <ac:chgData name="Phillip Kaufman" userId="c001b2a046940d7c" providerId="LiveId" clId="{5CB25B10-5B1C-4017-B167-ED3104435743}" dt="2024-05-14T03:22:41" v="279" actId="1038"/>
          <ac:cxnSpMkLst>
            <pc:docMk/>
            <pc:sldMk cId="2439577084" sldId="937"/>
            <ac:cxnSpMk id="33" creationId="{52DF8FAB-93FC-48A0-0672-389E40EAA9D9}"/>
          </ac:cxnSpMkLst>
        </pc:cxnChg>
        <pc:cxnChg chg="mod">
          <ac:chgData name="Phillip Kaufman" userId="c001b2a046940d7c" providerId="LiveId" clId="{5CB25B10-5B1C-4017-B167-ED3104435743}" dt="2024-05-14T03:28:33.004" v="441" actId="1035"/>
          <ac:cxnSpMkLst>
            <pc:docMk/>
            <pc:sldMk cId="2439577084" sldId="937"/>
            <ac:cxnSpMk id="34" creationId="{64551F75-79B2-41B1-465E-E9B9EBA20FCE}"/>
          </ac:cxnSpMkLst>
        </pc:cxnChg>
        <pc:cxnChg chg="mod">
          <ac:chgData name="Phillip Kaufman" userId="c001b2a046940d7c" providerId="LiveId" clId="{5CB25B10-5B1C-4017-B167-ED3104435743}" dt="2024-05-14T03:25:41.926" v="346" actId="1038"/>
          <ac:cxnSpMkLst>
            <pc:docMk/>
            <pc:sldMk cId="2439577084" sldId="937"/>
            <ac:cxnSpMk id="35" creationId="{C5ED8040-822F-C560-F8C5-5D27FC7DDDE9}"/>
          </ac:cxnSpMkLst>
        </pc:cxnChg>
        <pc:cxnChg chg="mod">
          <ac:chgData name="Phillip Kaufman" userId="c001b2a046940d7c" providerId="LiveId" clId="{5CB25B10-5B1C-4017-B167-ED3104435743}" dt="2024-05-14T03:21:32.781" v="239" actId="692"/>
          <ac:cxnSpMkLst>
            <pc:docMk/>
            <pc:sldMk cId="2439577084" sldId="937"/>
            <ac:cxnSpMk id="36" creationId="{8F0FDCF3-11EC-71E5-792B-A7DAB1A36745}"/>
          </ac:cxnSpMkLst>
        </pc:cxnChg>
        <pc:cxnChg chg="mod">
          <ac:chgData name="Phillip Kaufman" userId="c001b2a046940d7c" providerId="LiveId" clId="{5CB25B10-5B1C-4017-B167-ED3104435743}" dt="2024-05-14T03:23:15.584" v="302" actId="1038"/>
          <ac:cxnSpMkLst>
            <pc:docMk/>
            <pc:sldMk cId="2439577084" sldId="937"/>
            <ac:cxnSpMk id="37" creationId="{3C9A7D08-267E-1E3A-1649-6D0E266CE47B}"/>
          </ac:cxnSpMkLst>
        </pc:cxnChg>
        <pc:cxnChg chg="mod">
          <ac:chgData name="Phillip Kaufman" userId="c001b2a046940d7c" providerId="LiveId" clId="{5CB25B10-5B1C-4017-B167-ED3104435743}" dt="2024-05-14T03:28:26.203" v="438" actId="1035"/>
          <ac:cxnSpMkLst>
            <pc:docMk/>
            <pc:sldMk cId="2439577084" sldId="937"/>
            <ac:cxnSpMk id="38" creationId="{5B1C9D3E-4388-6C26-1BCF-994455DA5E2C}"/>
          </ac:cxnSpMkLst>
        </pc:cxnChg>
        <pc:cxnChg chg="mod">
          <ac:chgData name="Phillip Kaufman" userId="c001b2a046940d7c" providerId="LiveId" clId="{5CB25B10-5B1C-4017-B167-ED3104435743}" dt="2024-05-14T03:27:43.283" v="416" actId="1038"/>
          <ac:cxnSpMkLst>
            <pc:docMk/>
            <pc:sldMk cId="2439577084" sldId="937"/>
            <ac:cxnSpMk id="39" creationId="{CF161A79-CA00-5BFF-E1D6-4A759E5DFE6E}"/>
          </ac:cxnSpMkLst>
        </pc:cxnChg>
        <pc:cxnChg chg="mod">
          <ac:chgData name="Phillip Kaufman" userId="c001b2a046940d7c" providerId="LiveId" clId="{5CB25B10-5B1C-4017-B167-ED3104435743}" dt="2024-05-14T03:27:08.850" v="385" actId="1035"/>
          <ac:cxnSpMkLst>
            <pc:docMk/>
            <pc:sldMk cId="2439577084" sldId="937"/>
            <ac:cxnSpMk id="40" creationId="{E3D5A0FE-732D-F1D0-83C8-06EF6C25FC6A}"/>
          </ac:cxnSpMkLst>
        </pc:cxnChg>
        <pc:cxnChg chg="mod">
          <ac:chgData name="Phillip Kaufman" userId="c001b2a046940d7c" providerId="LiveId" clId="{5CB25B10-5B1C-4017-B167-ED3104435743}" dt="2024-05-14T03:28:23.915" v="437" actId="1038"/>
          <ac:cxnSpMkLst>
            <pc:docMk/>
            <pc:sldMk cId="2439577084" sldId="937"/>
            <ac:cxnSpMk id="41" creationId="{4E7AD1D2-4F48-035E-A4B3-5AA00D261143}"/>
          </ac:cxnSpMkLst>
        </pc:cxnChg>
        <pc:cxnChg chg="mod">
          <ac:chgData name="Phillip Kaufman" userId="c001b2a046940d7c" providerId="LiveId" clId="{5CB25B10-5B1C-4017-B167-ED3104435743}" dt="2024-05-14T03:28:08.939" v="431" actId="1037"/>
          <ac:cxnSpMkLst>
            <pc:docMk/>
            <pc:sldMk cId="2439577084" sldId="937"/>
            <ac:cxnSpMk id="42" creationId="{F2D0CA0E-0EBF-8D0B-E34A-3F43DE70C767}"/>
          </ac:cxnSpMkLst>
        </pc:cxnChg>
        <pc:cxnChg chg="mod">
          <ac:chgData name="Phillip Kaufman" userId="c001b2a046940d7c" providerId="LiveId" clId="{5CB25B10-5B1C-4017-B167-ED3104435743}" dt="2024-05-14T03:28:13.378" v="432" actId="1037"/>
          <ac:cxnSpMkLst>
            <pc:docMk/>
            <pc:sldMk cId="2439577084" sldId="937"/>
            <ac:cxnSpMk id="43" creationId="{C97E533B-8739-888C-2E9F-5A358B6CF816}"/>
          </ac:cxnSpMkLst>
        </pc:cxnChg>
        <pc:cxnChg chg="mod">
          <ac:chgData name="Phillip Kaufman" userId="c001b2a046940d7c" providerId="LiveId" clId="{5CB25B10-5B1C-4017-B167-ED3104435743}" dt="2024-05-14T03:27:30.858" v="403" actId="1037"/>
          <ac:cxnSpMkLst>
            <pc:docMk/>
            <pc:sldMk cId="2439577084" sldId="937"/>
            <ac:cxnSpMk id="44" creationId="{9E1D9179-0235-A65A-F2CA-1F977419ACFD}"/>
          </ac:cxnSpMkLst>
        </pc:cxnChg>
        <pc:cxnChg chg="mod">
          <ac:chgData name="Phillip Kaufman" userId="c001b2a046940d7c" providerId="LiveId" clId="{5CB25B10-5B1C-4017-B167-ED3104435743}" dt="2024-05-14T03:27:32.005" v="404" actId="1035"/>
          <ac:cxnSpMkLst>
            <pc:docMk/>
            <pc:sldMk cId="2439577084" sldId="937"/>
            <ac:cxnSpMk id="45" creationId="{32DC1337-6FCD-3007-7195-CFFA6748C86D}"/>
          </ac:cxnSpMkLst>
        </pc:cxnChg>
        <pc:cxnChg chg="mod">
          <ac:chgData name="Phillip Kaufman" userId="c001b2a046940d7c" providerId="LiveId" clId="{5CB25B10-5B1C-4017-B167-ED3104435743}" dt="2024-05-14T03:27:34.121" v="407" actId="1037"/>
          <ac:cxnSpMkLst>
            <pc:docMk/>
            <pc:sldMk cId="2439577084" sldId="937"/>
            <ac:cxnSpMk id="46" creationId="{1DBF7D24-A21D-4CD6-CEFD-EFD59B181188}"/>
          </ac:cxnSpMkLst>
        </pc:cxnChg>
        <pc:cxnChg chg="mod">
          <ac:chgData name="Phillip Kaufman" userId="c001b2a046940d7c" providerId="LiveId" clId="{5CB25B10-5B1C-4017-B167-ED3104435743}" dt="2024-05-14T03:21:25.263" v="235" actId="165"/>
          <ac:cxnSpMkLst>
            <pc:docMk/>
            <pc:sldMk cId="2439577084" sldId="937"/>
            <ac:cxnSpMk id="62" creationId="{AC9CA38C-FC64-080B-58CB-9689D6139881}"/>
          </ac:cxnSpMkLst>
        </pc:cxnChg>
        <pc:cxnChg chg="mod">
          <ac:chgData name="Phillip Kaufman" userId="c001b2a046940d7c" providerId="LiveId" clId="{5CB25B10-5B1C-4017-B167-ED3104435743}" dt="2024-05-14T03:21:25.263" v="235" actId="165"/>
          <ac:cxnSpMkLst>
            <pc:docMk/>
            <pc:sldMk cId="2439577084" sldId="937"/>
            <ac:cxnSpMk id="63" creationId="{1ECDA2FA-E961-DC88-2588-08EC98AABC98}"/>
          </ac:cxnSpMkLst>
        </pc:cxnChg>
      </pc:sldChg>
      <pc:sldChg chg="del">
        <pc:chgData name="Phillip Kaufman" userId="c001b2a046940d7c" providerId="LiveId" clId="{5CB25B10-5B1C-4017-B167-ED3104435743}" dt="2024-05-14T06:17:51.076" v="444" actId="47"/>
        <pc:sldMkLst>
          <pc:docMk/>
          <pc:sldMk cId="4070832231" sldId="938"/>
        </pc:sldMkLst>
      </pc:sldChg>
      <pc:sldChg chg="modSp mod">
        <pc:chgData name="Phillip Kaufman" userId="c001b2a046940d7c" providerId="LiveId" clId="{5CB25B10-5B1C-4017-B167-ED3104435743}" dt="2024-05-23T04:57:35.506" v="6086" actId="20577"/>
        <pc:sldMkLst>
          <pc:docMk/>
          <pc:sldMk cId="2872598656" sldId="941"/>
        </pc:sldMkLst>
        <pc:spChg chg="mod">
          <ac:chgData name="Phillip Kaufman" userId="c001b2a046940d7c" providerId="LiveId" clId="{5CB25B10-5B1C-4017-B167-ED3104435743}" dt="2024-05-14T03:09:50.600" v="18" actId="207"/>
          <ac:spMkLst>
            <pc:docMk/>
            <pc:sldMk cId="2872598656" sldId="941"/>
            <ac:spMk id="4" creationId="{CC3ACC5F-A7F2-F5E6-FC96-F70E77BE8BC2}"/>
          </ac:spMkLst>
        </pc:spChg>
        <pc:spChg chg="mod">
          <ac:chgData name="Phillip Kaufman" userId="c001b2a046940d7c" providerId="LiveId" clId="{5CB25B10-5B1C-4017-B167-ED3104435743}" dt="2024-05-14T03:08:23.253" v="6" actId="207"/>
          <ac:spMkLst>
            <pc:docMk/>
            <pc:sldMk cId="2872598656" sldId="941"/>
            <ac:spMk id="5" creationId="{0CE10D3D-A648-D110-725D-201C1EF3EE71}"/>
          </ac:spMkLst>
        </pc:spChg>
        <pc:spChg chg="mod">
          <ac:chgData name="Phillip Kaufman" userId="c001b2a046940d7c" providerId="LiveId" clId="{5CB25B10-5B1C-4017-B167-ED3104435743}" dt="2024-05-14T03:08:34.532" v="8" actId="207"/>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14T03:07:51.886" v="2" actId="207"/>
          <ac:spMkLst>
            <pc:docMk/>
            <pc:sldMk cId="2872598656" sldId="941"/>
            <ac:spMk id="19" creationId="{857041C9-C94A-9932-6533-C8D2B8E06C87}"/>
          </ac:spMkLst>
        </pc:spChg>
        <pc:spChg chg="mod">
          <ac:chgData name="Phillip Kaufman" userId="c001b2a046940d7c" providerId="LiveId" clId="{5CB25B10-5B1C-4017-B167-ED3104435743}" dt="2024-05-14T03:09:23.490" v="15" actId="1076"/>
          <ac:spMkLst>
            <pc:docMk/>
            <pc:sldMk cId="2872598656" sldId="941"/>
            <ac:spMk id="22" creationId="{0C85613F-83F7-A7F6-1B4D-48F0ADBDDA99}"/>
          </ac:spMkLst>
        </pc:spChg>
        <pc:spChg chg="mod">
          <ac:chgData name="Phillip Kaufman" userId="c001b2a046940d7c" providerId="LiveId" clId="{5CB25B10-5B1C-4017-B167-ED3104435743}" dt="2024-05-14T03:08:49.965" v="11" actId="692"/>
          <ac:spMkLst>
            <pc:docMk/>
            <pc:sldMk cId="2872598656" sldId="941"/>
            <ac:spMk id="56" creationId="{0C1B7A16-30A2-D2C8-6CEB-4C2D6266102C}"/>
          </ac:spMkLst>
        </pc:spChg>
        <pc:spChg chg="mod">
          <ac:chgData name="Phillip Kaufman" userId="c001b2a046940d7c" providerId="LiveId" clId="{5CB25B10-5B1C-4017-B167-ED3104435743}" dt="2024-05-14T03:10:20.876" v="21" actId="692"/>
          <ac:spMkLst>
            <pc:docMk/>
            <pc:sldMk cId="2872598656" sldId="941"/>
            <ac:spMk id="57" creationId="{2AD750E8-CA14-B4C1-B458-6BE12E67C4CC}"/>
          </ac:spMkLst>
        </pc:spChg>
        <pc:spChg chg="mod">
          <ac:chgData name="Phillip Kaufman" userId="c001b2a046940d7c" providerId="LiveId" clId="{5CB25B10-5B1C-4017-B167-ED3104435743}" dt="2024-05-14T03:07:56.697" v="3" actId="692"/>
          <ac:spMkLst>
            <pc:docMk/>
            <pc:sldMk cId="2872598656" sldId="941"/>
            <ac:spMk id="58" creationId="{88EBBD5C-777F-BB8D-E930-AF91BCC64E93}"/>
          </ac:spMkLst>
        </pc:spChg>
        <pc:spChg chg="mod">
          <ac:chgData name="Phillip Kaufman" userId="c001b2a046940d7c" providerId="LiveId" clId="{5CB25B10-5B1C-4017-B167-ED3104435743}" dt="2024-05-14T03:08:54.882" v="12" actId="692"/>
          <ac:spMkLst>
            <pc:docMk/>
            <pc:sldMk cId="2872598656" sldId="941"/>
            <ac:spMk id="59" creationId="{BA721D3E-DEA2-28FB-2F06-5EAD268A16C3}"/>
          </ac:spMkLst>
        </pc:sp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modSp mod">
        <pc:chgData name="Phillip Kaufman" userId="c001b2a046940d7c" providerId="LiveId" clId="{5CB25B10-5B1C-4017-B167-ED3104435743}" dt="2024-05-18T03:01:22.179" v="2689" actId="1076"/>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cxnChg chg="mod">
          <ac:chgData name="Phillip Kaufman" userId="c001b2a046940d7c" providerId="LiveId" clId="{5CB25B10-5B1C-4017-B167-ED3104435743}" dt="2024-05-18T03:00:38.367" v="2674" actId="1076"/>
          <ac:cxnSpMkLst>
            <pc:docMk/>
            <pc:sldMk cId="3908243081" sldId="944"/>
            <ac:cxnSpMk id="9" creationId="{1771731C-34F6-3D77-1BA1-161EB04C70F2}"/>
          </ac:cxnSpMkLst>
        </pc:cxnChg>
      </pc:sldChg>
      <pc:sldChg chg="addSp delSp modSp mod ord">
        <pc:chgData name="Phillip Kaufman" userId="c001b2a046940d7c" providerId="LiveId" clId="{5CB25B10-5B1C-4017-B167-ED3104435743}" dt="2024-05-16T07:51:28.494" v="1882" actId="207"/>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mod">
          <ac:chgData name="Phillip Kaufman" userId="c001b2a046940d7c" providerId="LiveId" clId="{5CB25B10-5B1C-4017-B167-ED3104435743}" dt="2024-05-14T03:28:46.798" v="442"/>
          <ac:spMkLst>
            <pc:docMk/>
            <pc:sldMk cId="882562423" sldId="945"/>
            <ac:spMk id="145" creationId="{B1569165-1878-7003-1063-D1285A7B218C}"/>
          </ac:spMkLst>
        </pc:s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mod topLvl">
          <ac:chgData name="Phillip Kaufman" userId="c001b2a046940d7c" providerId="LiveId" clId="{5CB25B10-5B1C-4017-B167-ED3104435743}" dt="2024-05-14T06:45:07.511" v="721" actId="165"/>
          <ac:grpSpMkLst>
            <pc:docMk/>
            <pc:sldMk cId="882562423" sldId="945"/>
            <ac:grpSpMk id="67" creationId="{03215320-16E8-BC73-3EBF-1DE03DC2A372}"/>
          </ac:grpSpMkLst>
        </pc:grpChg>
        <pc:grpChg chg="mod topLvl">
          <ac:chgData name="Phillip Kaufman" userId="c001b2a046940d7c" providerId="LiveId" clId="{5CB25B10-5B1C-4017-B167-ED3104435743}" dt="2024-05-14T06:45:07.511" v="721" actId="165"/>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sldChg>
      <pc:sldChg chg="addSp delSp modSp mod">
        <pc:chgData name="Phillip Kaufman" userId="c001b2a046940d7c" providerId="LiveId" clId="{5CB25B10-5B1C-4017-B167-ED3104435743}" dt="2024-05-22T02:54:43.392" v="5532" actId="465"/>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grpChg chg="add mod">
          <ac:chgData name="Phillip Kaufman" userId="c001b2a046940d7c" providerId="LiveId" clId="{5CB25B10-5B1C-4017-B167-ED3104435743}" dt="2024-05-18T02:58:25.288" v="2641"/>
          <ac:grpSpMkLst>
            <pc:docMk/>
            <pc:sldMk cId="2000645116" sldId="946"/>
            <ac:grpSpMk id="5" creationId="{6119F805-E16C-73A4-2C33-9628F3B45D70}"/>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sldChg>
      <pc:sldChg chg="addSp delSp modSp mod modNotesTx">
        <pc:chgData name="Phillip Kaufman" userId="c001b2a046940d7c" providerId="LiveId" clId="{5CB25B10-5B1C-4017-B167-ED3104435743}" dt="2024-05-23T05:00:37.491" v="6108" actId="1076"/>
        <pc:sldMkLst>
          <pc:docMk/>
          <pc:sldMk cId="1472554453" sldId="947"/>
        </pc:sldMkLst>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23T05:00:37.491" v="610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23T05:00:15.435" v="6102" actId="552"/>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23T05:00:15.435" v="6102" actId="552"/>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23T05:00:21.834" v="6104" actId="1076"/>
          <ac:spMkLst>
            <pc:docMk/>
            <pc:sldMk cId="1472554453" sldId="947"/>
            <ac:spMk id="82" creationId="{66DEB33D-5195-4D91-C903-E3EDBFE56AE7}"/>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add mod">
          <ac:chgData name="Phillip Kaufman" userId="c001b2a046940d7c" providerId="LiveId" clId="{5CB25B10-5B1C-4017-B167-ED3104435743}" dt="2024-05-18T02:58:21.714" v="2639"/>
          <ac:grpSpMkLst>
            <pc:docMk/>
            <pc:sldMk cId="1472554453" sldId="947"/>
            <ac:grpSpMk id="106" creationId="{6C6E7513-113C-F0E5-AD37-1CE551A3BFFC}"/>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sldChg>
      <pc:sldChg chg="addSp delSp modSp mod modNotesTx">
        <pc:chgData name="Phillip Kaufman" userId="c001b2a046940d7c" providerId="LiveId" clId="{5CB25B10-5B1C-4017-B167-ED3104435743}" dt="2024-05-22T02:57:07.895" v="5536" actId="20577"/>
        <pc:sldMkLst>
          <pc:docMk/>
          <pc:sldMk cId="2393263260" sldId="948"/>
        </pc:sldMkLst>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18T02:58:31.258" v="2643"/>
          <ac:spMkLst>
            <pc:docMk/>
            <pc:sldMk cId="2393263260" sldId="948"/>
            <ac:spMk id="108" creationId="{8CFD294E-ADAD-99C9-B80D-3279F6F74642}"/>
          </ac:spMkLst>
        </pc:spChg>
        <pc:spChg chg="mod">
          <ac:chgData name="Phillip Kaufman" userId="c001b2a046940d7c" providerId="LiveId" clId="{5CB25B10-5B1C-4017-B167-ED3104435743}" dt="2024-05-18T02:58:31.258" v="2643"/>
          <ac:spMkLst>
            <pc:docMk/>
            <pc:sldMk cId="2393263260" sldId="948"/>
            <ac:spMk id="109" creationId="{31CC0867-1186-2162-F162-9A586828A425}"/>
          </ac:spMkLst>
        </pc:spChg>
        <pc:spChg chg="mod">
          <ac:chgData name="Phillip Kaufman" userId="c001b2a046940d7c" providerId="LiveId" clId="{5CB25B10-5B1C-4017-B167-ED3104435743}" dt="2024-05-18T02:58:31.258" v="2643"/>
          <ac:spMkLst>
            <pc:docMk/>
            <pc:sldMk cId="2393263260" sldId="948"/>
            <ac:spMk id="110" creationId="{15CE14BD-7C21-BF44-629F-B0A3C0AFA544}"/>
          </ac:spMkLst>
        </pc:spChg>
        <pc:spChg chg="mod">
          <ac:chgData name="Phillip Kaufman" userId="c001b2a046940d7c" providerId="LiveId" clId="{5CB25B10-5B1C-4017-B167-ED3104435743}" dt="2024-05-18T02:58:31.258" v="2643"/>
          <ac:spMkLst>
            <pc:docMk/>
            <pc:sldMk cId="2393263260" sldId="948"/>
            <ac:spMk id="111" creationId="{75186FA5-9174-B987-DAC9-A2A2EE1332F9}"/>
          </ac:spMkLst>
        </pc:spChg>
        <pc:spChg chg="mod">
          <ac:chgData name="Phillip Kaufman" userId="c001b2a046940d7c" providerId="LiveId" clId="{5CB25B10-5B1C-4017-B167-ED3104435743}" dt="2024-05-18T02:58:31.258" v="2643"/>
          <ac:spMkLst>
            <pc:docMk/>
            <pc:sldMk cId="2393263260" sldId="948"/>
            <ac:spMk id="112" creationId="{3A2C012E-49BF-DABA-D4F1-5F34AE7C305F}"/>
          </ac:spMkLst>
        </pc:spChg>
        <pc:spChg chg="mod">
          <ac:chgData name="Phillip Kaufman" userId="c001b2a046940d7c" providerId="LiveId" clId="{5CB25B10-5B1C-4017-B167-ED3104435743}" dt="2024-05-18T02:58:31.258" v="2643"/>
          <ac:spMkLst>
            <pc:docMk/>
            <pc:sldMk cId="2393263260" sldId="948"/>
            <ac:spMk id="113" creationId="{A455405D-BC00-825A-5E06-33CA3F533621}"/>
          </ac:spMkLst>
        </pc:spChg>
        <pc:spChg chg="mod">
          <ac:chgData name="Phillip Kaufman" userId="c001b2a046940d7c" providerId="LiveId" clId="{5CB25B10-5B1C-4017-B167-ED3104435743}" dt="2024-05-18T02:58:31.258" v="2643"/>
          <ac:spMkLst>
            <pc:docMk/>
            <pc:sldMk cId="2393263260" sldId="948"/>
            <ac:spMk id="147" creationId="{E07E2BCD-DF02-6984-14C5-6E63AA565A9B}"/>
          </ac:spMkLst>
        </pc:spChg>
        <pc:spChg chg="mod">
          <ac:chgData name="Phillip Kaufman" userId="c001b2a046940d7c" providerId="LiveId" clId="{5CB25B10-5B1C-4017-B167-ED3104435743}" dt="2024-05-18T02:58:31.258" v="2643"/>
          <ac:spMkLst>
            <pc:docMk/>
            <pc:sldMk cId="2393263260" sldId="948"/>
            <ac:spMk id="148" creationId="{DCA5AF94-55EE-E33E-8966-39D2E8EA756D}"/>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mod">
          <ac:chgData name="Phillip Kaufman" userId="c001b2a046940d7c" providerId="LiveId" clId="{5CB25B10-5B1C-4017-B167-ED3104435743}" dt="2024-05-18T02:58:31.258" v="2643"/>
          <ac:grpSpMkLst>
            <pc:docMk/>
            <pc:sldMk cId="2393263260" sldId="948"/>
            <ac:grpSpMk id="66" creationId="{BB040107-8A4B-9FDF-9F26-A99823186EB3}"/>
          </ac:grpSpMkLst>
        </pc:grpChg>
        <pc:grpChg chg="mod">
          <ac:chgData name="Phillip Kaufman" userId="c001b2a046940d7c" providerId="LiveId" clId="{5CB25B10-5B1C-4017-B167-ED3104435743}" dt="2024-05-18T02:58:31.258" v="2643"/>
          <ac:grpSpMkLst>
            <pc:docMk/>
            <pc:sldMk cId="2393263260" sldId="948"/>
            <ac:grpSpMk id="68" creationId="{B4B5E32D-CFC4-F57B-713E-CDEC252FD31D}"/>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mod">
          <ac:chgData name="Phillip Kaufman" userId="c001b2a046940d7c" providerId="LiveId" clId="{5CB25B10-5B1C-4017-B167-ED3104435743}" dt="2024-05-18T02:58:31.258" v="2643"/>
          <ac:grpSpMkLst>
            <pc:docMk/>
            <pc:sldMk cId="2393263260" sldId="948"/>
            <ac:grpSpMk id="106" creationId="{15A609D7-95AC-4B8B-90CB-0EE090BD3519}"/>
          </ac:grpSpMkLst>
        </pc:grpChg>
        <pc:grpChg chg="mod">
          <ac:chgData name="Phillip Kaufman" userId="c001b2a046940d7c" providerId="LiveId" clId="{5CB25B10-5B1C-4017-B167-ED3104435743}" dt="2024-05-18T02:58:31.258" v="2643"/>
          <ac:grpSpMkLst>
            <pc:docMk/>
            <pc:sldMk cId="2393263260" sldId="948"/>
            <ac:grpSpMk id="107" creationId="{3728194C-44ED-AF98-94DE-D6149FD124BE}"/>
          </ac:grpSpMkLst>
        </pc:grpChg>
        <pc:grpChg chg="mod">
          <ac:chgData name="Phillip Kaufman" userId="c001b2a046940d7c" providerId="LiveId" clId="{5CB25B10-5B1C-4017-B167-ED3104435743}" dt="2024-05-18T02:58:31.258" v="2643"/>
          <ac:grpSpMkLst>
            <pc:docMk/>
            <pc:sldMk cId="2393263260" sldId="948"/>
            <ac:grpSpMk id="114" creationId="{50ECE79C-B486-58B6-5F7D-C46E64B0A4CB}"/>
          </ac:grpSpMkLst>
        </pc:grpChg>
        <pc:grpChg chg="mod">
          <ac:chgData name="Phillip Kaufman" userId="c001b2a046940d7c" providerId="LiveId" clId="{5CB25B10-5B1C-4017-B167-ED3104435743}" dt="2024-05-18T02:58:31.258" v="2643"/>
          <ac:grpSpMkLst>
            <pc:docMk/>
            <pc:sldMk cId="2393263260" sldId="948"/>
            <ac:grpSpMk id="149" creationId="{D02FE028-FC05-2386-C3AA-4A1CA57125D6}"/>
          </ac:grpSpMkLst>
        </pc:grp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18T02:58:31.258" v="2643"/>
          <ac:cxnSpMkLst>
            <pc:docMk/>
            <pc:sldMk cId="2393263260" sldId="948"/>
            <ac:cxnSpMk id="115" creationId="{05CD9683-C6CC-8135-EB4E-E6E922B3376F}"/>
          </ac:cxnSpMkLst>
        </pc:cxnChg>
        <pc:cxnChg chg="mod">
          <ac:chgData name="Phillip Kaufman" userId="c001b2a046940d7c" providerId="LiveId" clId="{5CB25B10-5B1C-4017-B167-ED3104435743}" dt="2024-05-18T02:58:31.258" v="2643"/>
          <ac:cxnSpMkLst>
            <pc:docMk/>
            <pc:sldMk cId="2393263260" sldId="948"/>
            <ac:cxnSpMk id="116" creationId="{3FC98543-2D9E-4521-0A0F-CEA733FF4858}"/>
          </ac:cxnSpMkLst>
        </pc:cxnChg>
        <pc:cxnChg chg="mod">
          <ac:chgData name="Phillip Kaufman" userId="c001b2a046940d7c" providerId="LiveId" clId="{5CB25B10-5B1C-4017-B167-ED3104435743}" dt="2024-05-18T02:58:31.258" v="2643"/>
          <ac:cxnSpMkLst>
            <pc:docMk/>
            <pc:sldMk cId="2393263260" sldId="948"/>
            <ac:cxnSpMk id="117" creationId="{332533E5-6A3B-15C2-B59D-57177608897F}"/>
          </ac:cxnSpMkLst>
        </pc:cxnChg>
        <pc:cxnChg chg="mod">
          <ac:chgData name="Phillip Kaufman" userId="c001b2a046940d7c" providerId="LiveId" clId="{5CB25B10-5B1C-4017-B167-ED3104435743}" dt="2024-05-18T02:58:31.258" v="2643"/>
          <ac:cxnSpMkLst>
            <pc:docMk/>
            <pc:sldMk cId="2393263260" sldId="948"/>
            <ac:cxnSpMk id="118" creationId="{BA384EE2-69FC-3A0C-5F1A-A83FBDE8E916}"/>
          </ac:cxnSpMkLst>
        </pc:cxnChg>
        <pc:cxnChg chg="mod">
          <ac:chgData name="Phillip Kaufman" userId="c001b2a046940d7c" providerId="LiveId" clId="{5CB25B10-5B1C-4017-B167-ED3104435743}" dt="2024-05-18T02:58:31.258" v="2643"/>
          <ac:cxnSpMkLst>
            <pc:docMk/>
            <pc:sldMk cId="2393263260" sldId="948"/>
            <ac:cxnSpMk id="119" creationId="{D3DA40D4-8D94-0292-BF0F-7129F4EDFA19}"/>
          </ac:cxnSpMkLst>
        </pc:cxnChg>
        <pc:cxnChg chg="mod">
          <ac:chgData name="Phillip Kaufman" userId="c001b2a046940d7c" providerId="LiveId" clId="{5CB25B10-5B1C-4017-B167-ED3104435743}" dt="2024-05-18T02:58:31.258" v="2643"/>
          <ac:cxnSpMkLst>
            <pc:docMk/>
            <pc:sldMk cId="2393263260" sldId="948"/>
            <ac:cxnSpMk id="120" creationId="{8B6B1826-47E5-D0C6-E67D-477D9E9EC283}"/>
          </ac:cxnSpMkLst>
        </pc:cxnChg>
        <pc:cxnChg chg="mod">
          <ac:chgData name="Phillip Kaufman" userId="c001b2a046940d7c" providerId="LiveId" clId="{5CB25B10-5B1C-4017-B167-ED3104435743}" dt="2024-05-18T02:58:31.258" v="2643"/>
          <ac:cxnSpMkLst>
            <pc:docMk/>
            <pc:sldMk cId="2393263260" sldId="948"/>
            <ac:cxnSpMk id="121" creationId="{2BC37454-705B-9984-7FE6-BF73ED07F62A}"/>
          </ac:cxnSpMkLst>
        </pc:cxnChg>
        <pc:cxnChg chg="mod">
          <ac:chgData name="Phillip Kaufman" userId="c001b2a046940d7c" providerId="LiveId" clId="{5CB25B10-5B1C-4017-B167-ED3104435743}" dt="2024-05-18T02:58:31.258" v="2643"/>
          <ac:cxnSpMkLst>
            <pc:docMk/>
            <pc:sldMk cId="2393263260" sldId="948"/>
            <ac:cxnSpMk id="122" creationId="{7B550EE2-8DC8-C236-BB98-CCF9851006BD}"/>
          </ac:cxnSpMkLst>
        </pc:cxnChg>
        <pc:cxnChg chg="mod">
          <ac:chgData name="Phillip Kaufman" userId="c001b2a046940d7c" providerId="LiveId" clId="{5CB25B10-5B1C-4017-B167-ED3104435743}" dt="2024-05-18T02:58:31.258" v="2643"/>
          <ac:cxnSpMkLst>
            <pc:docMk/>
            <pc:sldMk cId="2393263260" sldId="948"/>
            <ac:cxnSpMk id="123" creationId="{288EBA14-185B-C1E6-C835-BA00EA7A14BA}"/>
          </ac:cxnSpMkLst>
        </pc:cxnChg>
        <pc:cxnChg chg="mod">
          <ac:chgData name="Phillip Kaufman" userId="c001b2a046940d7c" providerId="LiveId" clId="{5CB25B10-5B1C-4017-B167-ED3104435743}" dt="2024-05-18T02:58:31.258" v="2643"/>
          <ac:cxnSpMkLst>
            <pc:docMk/>
            <pc:sldMk cId="2393263260" sldId="948"/>
            <ac:cxnSpMk id="124" creationId="{1FF44A13-FAEE-87E6-A9B9-37C494EC036E}"/>
          </ac:cxnSpMkLst>
        </pc:cxnChg>
        <pc:cxnChg chg="mod">
          <ac:chgData name="Phillip Kaufman" userId="c001b2a046940d7c" providerId="LiveId" clId="{5CB25B10-5B1C-4017-B167-ED3104435743}" dt="2024-05-18T02:58:31.258" v="2643"/>
          <ac:cxnSpMkLst>
            <pc:docMk/>
            <pc:sldMk cId="2393263260" sldId="948"/>
            <ac:cxnSpMk id="125" creationId="{9AB7F443-0EDD-A322-1579-8964D923ADF9}"/>
          </ac:cxnSpMkLst>
        </pc:cxnChg>
        <pc:cxnChg chg="mod">
          <ac:chgData name="Phillip Kaufman" userId="c001b2a046940d7c" providerId="LiveId" clId="{5CB25B10-5B1C-4017-B167-ED3104435743}" dt="2024-05-18T02:58:31.258" v="2643"/>
          <ac:cxnSpMkLst>
            <pc:docMk/>
            <pc:sldMk cId="2393263260" sldId="948"/>
            <ac:cxnSpMk id="126" creationId="{0A394DF6-D5A6-5792-2E5E-C60F83F9F2F3}"/>
          </ac:cxnSpMkLst>
        </pc:cxnChg>
        <pc:cxnChg chg="mod">
          <ac:chgData name="Phillip Kaufman" userId="c001b2a046940d7c" providerId="LiveId" clId="{5CB25B10-5B1C-4017-B167-ED3104435743}" dt="2024-05-18T02:58:31.258" v="2643"/>
          <ac:cxnSpMkLst>
            <pc:docMk/>
            <pc:sldMk cId="2393263260" sldId="948"/>
            <ac:cxnSpMk id="127" creationId="{DE28B9F4-D9D2-C445-42C7-CB8097429E8C}"/>
          </ac:cxnSpMkLst>
        </pc:cxnChg>
        <pc:cxnChg chg="mod">
          <ac:chgData name="Phillip Kaufman" userId="c001b2a046940d7c" providerId="LiveId" clId="{5CB25B10-5B1C-4017-B167-ED3104435743}" dt="2024-05-18T02:58:31.258" v="2643"/>
          <ac:cxnSpMkLst>
            <pc:docMk/>
            <pc:sldMk cId="2393263260" sldId="948"/>
            <ac:cxnSpMk id="128" creationId="{F726D064-7685-5D77-012D-96324792F936}"/>
          </ac:cxnSpMkLst>
        </pc:cxnChg>
        <pc:cxnChg chg="mod">
          <ac:chgData name="Phillip Kaufman" userId="c001b2a046940d7c" providerId="LiveId" clId="{5CB25B10-5B1C-4017-B167-ED3104435743}" dt="2024-05-18T02:58:31.258" v="2643"/>
          <ac:cxnSpMkLst>
            <pc:docMk/>
            <pc:sldMk cId="2393263260" sldId="948"/>
            <ac:cxnSpMk id="129" creationId="{D90AEB82-7B98-B366-9280-43BD548A460B}"/>
          </ac:cxnSpMkLst>
        </pc:cxnChg>
        <pc:cxnChg chg="mod">
          <ac:chgData name="Phillip Kaufman" userId="c001b2a046940d7c" providerId="LiveId" clId="{5CB25B10-5B1C-4017-B167-ED3104435743}" dt="2024-05-18T02:58:31.258" v="2643"/>
          <ac:cxnSpMkLst>
            <pc:docMk/>
            <pc:sldMk cId="2393263260" sldId="948"/>
            <ac:cxnSpMk id="130" creationId="{B02FC31E-5868-A187-FEAE-5AAB34B49FE2}"/>
          </ac:cxnSpMkLst>
        </pc:cxnChg>
        <pc:cxnChg chg="mod">
          <ac:chgData name="Phillip Kaufman" userId="c001b2a046940d7c" providerId="LiveId" clId="{5CB25B10-5B1C-4017-B167-ED3104435743}" dt="2024-05-18T02:58:31.258" v="2643"/>
          <ac:cxnSpMkLst>
            <pc:docMk/>
            <pc:sldMk cId="2393263260" sldId="948"/>
            <ac:cxnSpMk id="131" creationId="{655A69A2-5E32-6EAE-8AFD-5BE7CC030163}"/>
          </ac:cxnSpMkLst>
        </pc:cxnChg>
        <pc:cxnChg chg="mod">
          <ac:chgData name="Phillip Kaufman" userId="c001b2a046940d7c" providerId="LiveId" clId="{5CB25B10-5B1C-4017-B167-ED3104435743}" dt="2024-05-18T02:58:31.258" v="2643"/>
          <ac:cxnSpMkLst>
            <pc:docMk/>
            <pc:sldMk cId="2393263260" sldId="948"/>
            <ac:cxnSpMk id="132" creationId="{1198CED1-3F2D-753B-7DAB-E3F8A312FE31}"/>
          </ac:cxnSpMkLst>
        </pc:cxnChg>
        <pc:cxnChg chg="mod">
          <ac:chgData name="Phillip Kaufman" userId="c001b2a046940d7c" providerId="LiveId" clId="{5CB25B10-5B1C-4017-B167-ED3104435743}" dt="2024-05-18T02:58:31.258" v="2643"/>
          <ac:cxnSpMkLst>
            <pc:docMk/>
            <pc:sldMk cId="2393263260" sldId="948"/>
            <ac:cxnSpMk id="133" creationId="{820F5346-DE91-D72B-71F7-A0BA2AAE4950}"/>
          </ac:cxnSpMkLst>
        </pc:cxnChg>
        <pc:cxnChg chg="mod">
          <ac:chgData name="Phillip Kaufman" userId="c001b2a046940d7c" providerId="LiveId" clId="{5CB25B10-5B1C-4017-B167-ED3104435743}" dt="2024-05-18T02:58:31.258" v="2643"/>
          <ac:cxnSpMkLst>
            <pc:docMk/>
            <pc:sldMk cId="2393263260" sldId="948"/>
            <ac:cxnSpMk id="134" creationId="{9F71CD03-7321-77D9-A7C6-F0570123D63C}"/>
          </ac:cxnSpMkLst>
        </pc:cxnChg>
        <pc:cxnChg chg="mod">
          <ac:chgData name="Phillip Kaufman" userId="c001b2a046940d7c" providerId="LiveId" clId="{5CB25B10-5B1C-4017-B167-ED3104435743}" dt="2024-05-18T02:58:31.258" v="2643"/>
          <ac:cxnSpMkLst>
            <pc:docMk/>
            <pc:sldMk cId="2393263260" sldId="948"/>
            <ac:cxnSpMk id="135" creationId="{E4C394F9-CD67-F414-62FA-EE1733954AB3}"/>
          </ac:cxnSpMkLst>
        </pc:cxnChg>
        <pc:cxnChg chg="mod">
          <ac:chgData name="Phillip Kaufman" userId="c001b2a046940d7c" providerId="LiveId" clId="{5CB25B10-5B1C-4017-B167-ED3104435743}" dt="2024-05-18T02:58:31.258" v="2643"/>
          <ac:cxnSpMkLst>
            <pc:docMk/>
            <pc:sldMk cId="2393263260" sldId="948"/>
            <ac:cxnSpMk id="136" creationId="{4B7F804A-53DB-3B48-4217-E6B675726398}"/>
          </ac:cxnSpMkLst>
        </pc:cxnChg>
        <pc:cxnChg chg="mod">
          <ac:chgData name="Phillip Kaufman" userId="c001b2a046940d7c" providerId="LiveId" clId="{5CB25B10-5B1C-4017-B167-ED3104435743}" dt="2024-05-18T02:58:31.258" v="2643"/>
          <ac:cxnSpMkLst>
            <pc:docMk/>
            <pc:sldMk cId="2393263260" sldId="948"/>
            <ac:cxnSpMk id="137" creationId="{E6291A8E-FA7C-B038-3A2F-2B6F7DD66EFE}"/>
          </ac:cxnSpMkLst>
        </pc:cxnChg>
        <pc:cxnChg chg="mod">
          <ac:chgData name="Phillip Kaufman" userId="c001b2a046940d7c" providerId="LiveId" clId="{5CB25B10-5B1C-4017-B167-ED3104435743}" dt="2024-05-18T02:58:31.258" v="2643"/>
          <ac:cxnSpMkLst>
            <pc:docMk/>
            <pc:sldMk cId="2393263260" sldId="948"/>
            <ac:cxnSpMk id="138" creationId="{1F7B1170-4FD9-C553-91E7-035DE1821DB3}"/>
          </ac:cxnSpMkLst>
        </pc:cxnChg>
        <pc:cxnChg chg="mod">
          <ac:chgData name="Phillip Kaufman" userId="c001b2a046940d7c" providerId="LiveId" clId="{5CB25B10-5B1C-4017-B167-ED3104435743}" dt="2024-05-18T02:58:31.258" v="2643"/>
          <ac:cxnSpMkLst>
            <pc:docMk/>
            <pc:sldMk cId="2393263260" sldId="948"/>
            <ac:cxnSpMk id="139" creationId="{4DE92FAC-A0FF-7037-E2AD-DF581C69B6A6}"/>
          </ac:cxnSpMkLst>
        </pc:cxnChg>
        <pc:cxnChg chg="mod">
          <ac:chgData name="Phillip Kaufman" userId="c001b2a046940d7c" providerId="LiveId" clId="{5CB25B10-5B1C-4017-B167-ED3104435743}" dt="2024-05-18T02:58:31.258" v="2643"/>
          <ac:cxnSpMkLst>
            <pc:docMk/>
            <pc:sldMk cId="2393263260" sldId="948"/>
            <ac:cxnSpMk id="140" creationId="{4BC00D64-42F0-C78F-D997-189BCDC5B270}"/>
          </ac:cxnSpMkLst>
        </pc:cxnChg>
        <pc:cxnChg chg="mod">
          <ac:chgData name="Phillip Kaufman" userId="c001b2a046940d7c" providerId="LiveId" clId="{5CB25B10-5B1C-4017-B167-ED3104435743}" dt="2024-05-18T02:58:31.258" v="2643"/>
          <ac:cxnSpMkLst>
            <pc:docMk/>
            <pc:sldMk cId="2393263260" sldId="948"/>
            <ac:cxnSpMk id="141" creationId="{F116F825-C3E0-AB39-521F-78319BDD1AE2}"/>
          </ac:cxnSpMkLst>
        </pc:cxnChg>
        <pc:cxnChg chg="mod">
          <ac:chgData name="Phillip Kaufman" userId="c001b2a046940d7c" providerId="LiveId" clId="{5CB25B10-5B1C-4017-B167-ED3104435743}" dt="2024-05-18T02:58:31.258" v="2643"/>
          <ac:cxnSpMkLst>
            <pc:docMk/>
            <pc:sldMk cId="2393263260" sldId="948"/>
            <ac:cxnSpMk id="142" creationId="{4035DB32-64A5-E2FD-79C9-3A92EC838F10}"/>
          </ac:cxnSpMkLst>
        </pc:cxnChg>
        <pc:cxnChg chg="mod">
          <ac:chgData name="Phillip Kaufman" userId="c001b2a046940d7c" providerId="LiveId" clId="{5CB25B10-5B1C-4017-B167-ED3104435743}" dt="2024-05-18T02:58:31.258" v="2643"/>
          <ac:cxnSpMkLst>
            <pc:docMk/>
            <pc:sldMk cId="2393263260" sldId="948"/>
            <ac:cxnSpMk id="143" creationId="{EA7741FA-CE60-C4A3-748B-72ECA2C03277}"/>
          </ac:cxnSpMkLst>
        </pc:cxnChg>
        <pc:cxnChg chg="mod">
          <ac:chgData name="Phillip Kaufman" userId="c001b2a046940d7c" providerId="LiveId" clId="{5CB25B10-5B1C-4017-B167-ED3104435743}" dt="2024-05-18T02:58:31.258" v="2643"/>
          <ac:cxnSpMkLst>
            <pc:docMk/>
            <pc:sldMk cId="2393263260" sldId="948"/>
            <ac:cxnSpMk id="144" creationId="{78A129B2-082F-4350-6D7C-18AF0CC4373C}"/>
          </ac:cxnSpMkLst>
        </pc:cxnChg>
        <pc:cxnChg chg="mod">
          <ac:chgData name="Phillip Kaufman" userId="c001b2a046940d7c" providerId="LiveId" clId="{5CB25B10-5B1C-4017-B167-ED3104435743}" dt="2024-05-18T02:58:31.258" v="2643"/>
          <ac:cxnSpMkLst>
            <pc:docMk/>
            <pc:sldMk cId="2393263260" sldId="948"/>
            <ac:cxnSpMk id="145" creationId="{43627D62-E44E-E77B-2674-ED4507B76CBF}"/>
          </ac:cxnSpMkLst>
        </pc:cxnChg>
        <pc:cxnChg chg="mod">
          <ac:chgData name="Phillip Kaufman" userId="c001b2a046940d7c" providerId="LiveId" clId="{5CB25B10-5B1C-4017-B167-ED3104435743}" dt="2024-05-18T02:58:31.258" v="2643"/>
          <ac:cxnSpMkLst>
            <pc:docMk/>
            <pc:sldMk cId="2393263260" sldId="948"/>
            <ac:cxnSpMk id="146" creationId="{D7DED930-338A-8BDF-7A04-5E4E10BE51D0}"/>
          </ac:cxnSpMkLst>
        </pc:cxnChg>
        <pc:cxnChg chg="mod">
          <ac:chgData name="Phillip Kaufman" userId="c001b2a046940d7c" providerId="LiveId" clId="{5CB25B10-5B1C-4017-B167-ED3104435743}" dt="2024-05-18T02:58:31.258" v="2643"/>
          <ac:cxnSpMkLst>
            <pc:docMk/>
            <pc:sldMk cId="2393263260" sldId="948"/>
            <ac:cxnSpMk id="150" creationId="{E5FE640D-F598-FC03-6452-DA8C7804E487}"/>
          </ac:cxnSpMkLst>
        </pc:cxnChg>
        <pc:cxnChg chg="mod">
          <ac:chgData name="Phillip Kaufman" userId="c001b2a046940d7c" providerId="LiveId" clId="{5CB25B10-5B1C-4017-B167-ED3104435743}" dt="2024-05-18T02:58:31.258" v="2643"/>
          <ac:cxnSpMkLst>
            <pc:docMk/>
            <pc:sldMk cId="2393263260" sldId="948"/>
            <ac:cxnSpMk id="151" creationId="{F82CC326-CB69-1E61-1043-4C1EB738358B}"/>
          </ac:cxnSpMkLst>
        </pc:cxnChg>
      </pc:sldChg>
      <pc:sldChg chg="addSp delSp modSp mod">
        <pc:chgData name="Phillip Kaufman" userId="c001b2a046940d7c" providerId="LiveId" clId="{5CB25B10-5B1C-4017-B167-ED3104435743}" dt="2024-05-18T03:33:15.217" v="2779" actId="1076"/>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18T03:33:07.808" v="2778" actId="1076"/>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5-21T04:20:46.350" v="5239" actId="164"/>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1T04:20:46.350" v="5239" actId="164"/>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mod">
          <ac:chgData name="Phillip Kaufman" userId="c001b2a046940d7c" providerId="LiveId" clId="{5CB25B10-5B1C-4017-B167-ED3104435743}" dt="2024-05-21T04:20:46.350" v="5239" actId="164"/>
          <ac:grpSpMkLst>
            <pc:docMk/>
            <pc:sldMk cId="2039276682" sldId="953"/>
            <ac:grpSpMk id="196" creationId="{5A1565AD-16E4-E29A-27A8-64EC3CC41CDD}"/>
          </ac:grpSpMkLst>
        </pc:grpChg>
        <pc:grpChg chg="add mod">
          <ac:chgData name="Phillip Kaufman" userId="c001b2a046940d7c" providerId="LiveId" clId="{5CB25B10-5B1C-4017-B167-ED3104435743}" dt="2024-05-21T04:20:46.350" v="5239" actId="164"/>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0T01:09:39.762" v="3998" actId="20577"/>
          <ac:cxnSpMkLst>
            <pc:docMk/>
            <pc:sldMk cId="2039276682" sldId="953"/>
            <ac:cxnSpMk id="50" creationId="{70B23814-A54E-BD12-9713-551FD9B1F381}"/>
          </ac:cxnSpMkLst>
        </pc:cxnChg>
        <pc:cxnChg chg="mod">
          <ac:chgData name="Phillip Kaufman" userId="c001b2a046940d7c" providerId="LiveId" clId="{5CB25B10-5B1C-4017-B167-ED3104435743}" dt="2024-05-20T01:09:39.762" v="3998" actId="20577"/>
          <ac:cxnSpMkLst>
            <pc:docMk/>
            <pc:sldMk cId="2039276682" sldId="953"/>
            <ac:cxnSpMk id="51" creationId="{B9871FA9-D0E8-7D4D-9ABC-FC8A31445F17}"/>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1T04:20:40.600" v="5238" actId="20577"/>
          <ac:cxnSpMkLst>
            <pc:docMk/>
            <pc:sldMk cId="2039276682" sldId="953"/>
            <ac:cxnSpMk id="247" creationId="{1F5F3A5C-9250-90CD-E03D-58C7CA091045}"/>
          </ac:cxnSpMkLst>
        </pc:cxnChg>
        <pc:cxnChg chg="mod">
          <ac:chgData name="Phillip Kaufman" userId="c001b2a046940d7c" providerId="LiveId" clId="{5CB25B10-5B1C-4017-B167-ED3104435743}" dt="2024-05-21T04:20:40.600" v="5238" actId="20577"/>
          <ac:cxnSpMkLst>
            <pc:docMk/>
            <pc:sldMk cId="2039276682" sldId="953"/>
            <ac:cxnSpMk id="248" creationId="{5BA7A91C-1EFC-F6BF-B307-6FC3A74ADD68}"/>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1T05:20:03.065" v="5445"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mod">
          <ac:chgData name="Phillip Kaufman" userId="c001b2a046940d7c" providerId="LiveId" clId="{5CB25B10-5B1C-4017-B167-ED3104435743}" dt="2024-05-15T06:29:15.942" v="1137" actId="1076"/>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mod">
          <ac:chgData name="Phillip Kaufman" userId="c001b2a046940d7c" providerId="LiveId" clId="{5CB25B10-5B1C-4017-B167-ED3104435743}" dt="2024-05-15T06:40:02.335" v="1249" actId="1076"/>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1T05:20:03.065" v="5445" actId="1076"/>
          <ac:picMkLst>
            <pc:docMk/>
            <pc:sldMk cId="3289506844" sldId="955"/>
            <ac:picMk id="15" creationId="{66C9ED97-C5C4-340C-67E8-45E2AFEC74A6}"/>
          </ac:picMkLst>
        </pc:picChg>
        <pc:picChg chg="add mod">
          <ac:chgData name="Phillip Kaufman" userId="c001b2a046940d7c" providerId="LiveId" clId="{5CB25B10-5B1C-4017-B167-ED3104435743}" dt="2024-05-15T06:39:56.734" v="1247"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modSp mod">
        <pc:chgData name="Phillip Kaufman" userId="c001b2a046940d7c" providerId="LiveId" clId="{5CB25B10-5B1C-4017-B167-ED3104435743}" dt="2024-05-16T08:02:07.450" v="2062" actId="20577"/>
        <pc:sldMkLst>
          <pc:docMk/>
          <pc:sldMk cId="1248410112" sldId="959"/>
        </pc:sldMkLst>
        <pc:spChg chg="mod">
          <ac:chgData name="Phillip Kaufman" userId="c001b2a046940d7c" providerId="LiveId" clId="{5CB25B10-5B1C-4017-B167-ED3104435743}" dt="2024-05-16T08:02:07.450" v="2062" actId="20577"/>
          <ac:spMkLst>
            <pc:docMk/>
            <pc:sldMk cId="1248410112" sldId="959"/>
            <ac:spMk id="11" creationId="{65489261-8296-6E86-DF27-67E71F379262}"/>
          </ac:spMkLst>
        </pc:spChg>
      </pc:sldChg>
      <pc:sldChg chg="addSp delSp modSp mod">
        <pc:chgData name="Phillip Kaufman" userId="c001b2a046940d7c" providerId="LiveId" clId="{5CB25B10-5B1C-4017-B167-ED3104435743}" dt="2024-05-22T22:10:56.761" v="5981" actId="12788"/>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5-21T04:03:51.265" v="5148" actId="1076"/>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ac:chgData name="Phillip Kaufman" userId="c001b2a046940d7c" providerId="LiveId" clId="{5CB25B10-5B1C-4017-B167-ED3104435743}" dt="2024-05-21T04:03:44.017" v="5147"/>
          <ac:spMkLst>
            <pc:docMk/>
            <pc:sldMk cId="3117560870" sldId="961"/>
            <ac:spMk id="10" creationId="{056A12C9-2D1E-5D8E-610D-2210C7633985}"/>
          </ac:spMkLst>
        </pc:spChg>
        <pc:spChg chg="mod">
          <ac:chgData name="Phillip Kaufman" userId="c001b2a046940d7c" providerId="LiveId" clId="{5CB25B10-5B1C-4017-B167-ED3104435743}" dt="2024-05-21T04:03:44.017" v="5147"/>
          <ac:spMkLst>
            <pc:docMk/>
            <pc:sldMk cId="3117560870" sldId="961"/>
            <ac:spMk id="11" creationId="{F1DCCABA-6F75-9FE0-8AD9-B05C92812C37}"/>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ac:chgData name="Phillip Kaufman" userId="c001b2a046940d7c" providerId="LiveId" clId="{5CB25B10-5B1C-4017-B167-ED3104435743}" dt="2024-05-21T04:03:44.017" v="5147"/>
          <ac:spMkLst>
            <pc:docMk/>
            <pc:sldMk cId="3117560870" sldId="961"/>
            <ac:spMk id="48" creationId="{AA8C45ED-36F5-2337-6DF8-002E22518266}"/>
          </ac:spMkLst>
        </pc:spChg>
        <pc:spChg chg="mod">
          <ac:chgData name="Phillip Kaufman" userId="c001b2a046940d7c" providerId="LiveId" clId="{5CB25B10-5B1C-4017-B167-ED3104435743}" dt="2024-05-21T04:03:44.017" v="5147"/>
          <ac:spMkLst>
            <pc:docMk/>
            <pc:sldMk cId="3117560870" sldId="961"/>
            <ac:spMk id="49" creationId="{2BABFC7E-7CAC-B872-54CD-7EA1BB11030B}"/>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mod">
          <ac:chgData name="Phillip Kaufman" userId="c001b2a046940d7c" providerId="LiveId" clId="{5CB25B10-5B1C-4017-B167-ED3104435743}" dt="2024-05-21T04:03:51.265" v="5148" actId="1076"/>
          <ac:grpSpMkLst>
            <pc:docMk/>
            <pc:sldMk cId="3117560870" sldId="961"/>
            <ac:grpSpMk id="4" creationId="{5B30AD5B-07D2-4025-F59F-922773EB2F39}"/>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mod">
          <ac:chgData name="Phillip Kaufman" userId="c001b2a046940d7c" providerId="LiveId" clId="{5CB25B10-5B1C-4017-B167-ED3104435743}" dt="2024-05-21T04:03:44.017" v="5147"/>
          <ac:grpSpMkLst>
            <pc:docMk/>
            <pc:sldMk cId="3117560870" sldId="961"/>
            <ac:grpSpMk id="6" creationId="{63104CDF-2072-C162-2F7C-D58FF161E284}"/>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mod">
          <ac:chgData name="Phillip Kaufman" userId="c001b2a046940d7c" providerId="LiveId" clId="{5CB25B10-5B1C-4017-B167-ED3104435743}" dt="2024-05-21T04:03:44.017" v="5147"/>
          <ac:grpSpMkLst>
            <pc:docMk/>
            <pc:sldMk cId="3117560870" sldId="961"/>
            <ac:grpSpMk id="12" creationId="{B0F2FAC9-3B0E-7B78-1C42-2A488439A7DA}"/>
          </ac:grpSpMkLst>
        </pc:grpChg>
        <pc:grpChg chg="mod">
          <ac:chgData name="Phillip Kaufman" userId="c001b2a046940d7c" providerId="LiveId" clId="{5CB25B10-5B1C-4017-B167-ED3104435743}" dt="2024-05-21T04:03:44.017" v="5147"/>
          <ac:grpSpMkLst>
            <pc:docMk/>
            <pc:sldMk cId="3117560870" sldId="961"/>
            <ac:grpSpMk id="13" creationId="{804AF3B8-BCFE-17BE-6FB8-1A91EAB17B24}"/>
          </ac:grpSpMkLst>
        </pc:grpChg>
        <pc:grpChg chg="mod">
          <ac:chgData name="Phillip Kaufman" userId="c001b2a046940d7c" providerId="LiveId" clId="{5CB25B10-5B1C-4017-B167-ED3104435743}" dt="2024-05-21T04:03:44.017" v="5147"/>
          <ac:grpSpMkLst>
            <pc:docMk/>
            <pc:sldMk cId="3117560870" sldId="961"/>
            <ac:grpSpMk id="14" creationId="{B5526BB3-02C7-5850-4A30-ADF024DF62E4}"/>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1T04:03:44.017" v="5147"/>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5-21T04:03:44.017" v="5147"/>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1T04:03:44.017" v="5147"/>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1T04:03:44.017" v="5147"/>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5-21T04:03:44.017" v="5147"/>
          <ac:cxnSpMkLst>
            <pc:docMk/>
            <pc:sldMk cId="3117560870" sldId="961"/>
            <ac:cxnSpMk id="19" creationId="{C6F3C253-73B2-278D-43B5-69C3DB2F5755}"/>
          </ac:cxnSpMkLst>
        </pc:cxnChg>
        <pc:cxnChg chg="mod">
          <ac:chgData name="Phillip Kaufman" userId="c001b2a046940d7c" providerId="LiveId" clId="{5CB25B10-5B1C-4017-B167-ED3104435743}" dt="2024-05-21T04:03:44.017" v="5147"/>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5-21T04:03:44.017" v="5147"/>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1T04:03:44.017" v="5147"/>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1T04:03:44.017" v="5147"/>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1T04:03:44.017" v="5147"/>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1T04:03:44.017" v="5147"/>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1T04:03:44.017" v="5147"/>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1T04:03:44.017" v="5147"/>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1T04:03:44.017" v="5147"/>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1T04:03:44.017" v="5147"/>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1T04:03:44.017" v="5147"/>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1T04:03:44.017" v="5147"/>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5-21T04:03:44.017" v="5147"/>
          <ac:cxnSpMkLst>
            <pc:docMk/>
            <pc:sldMk cId="3117560870" sldId="961"/>
            <ac:cxnSpMk id="32" creationId="{61A5FE77-AABF-BAB6-B138-541097ED0314}"/>
          </ac:cxnSpMkLst>
        </pc:cxnChg>
        <pc:cxnChg chg="mod">
          <ac:chgData name="Phillip Kaufman" userId="c001b2a046940d7c" providerId="LiveId" clId="{5CB25B10-5B1C-4017-B167-ED3104435743}" dt="2024-05-21T04:03:44.017" v="5147"/>
          <ac:cxnSpMkLst>
            <pc:docMk/>
            <pc:sldMk cId="3117560870" sldId="961"/>
            <ac:cxnSpMk id="33" creationId="{15DC702B-FFE3-82D4-97BD-872AE605370F}"/>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1T04:03:44.017" v="5147"/>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1T04:03:44.017" v="5147"/>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1T04:03:44.017" v="5147"/>
          <ac:cxnSpMkLst>
            <pc:docMk/>
            <pc:sldMk cId="3117560870" sldId="961"/>
            <ac:cxnSpMk id="36" creationId="{56C56217-4805-CBA6-EC58-E4CEC67B2B9E}"/>
          </ac:cxnSpMkLst>
        </pc:cxnChg>
        <pc:cxnChg chg="mod">
          <ac:chgData name="Phillip Kaufman" userId="c001b2a046940d7c" providerId="LiveId" clId="{5CB25B10-5B1C-4017-B167-ED3104435743}" dt="2024-05-21T04:03:44.017" v="5147"/>
          <ac:cxnSpMkLst>
            <pc:docMk/>
            <pc:sldMk cId="3117560870" sldId="961"/>
            <ac:cxnSpMk id="37" creationId="{348C6171-2AE6-9364-04C1-AF8E8D440645}"/>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1T04:03:44.017" v="5147"/>
          <ac:cxnSpMkLst>
            <pc:docMk/>
            <pc:sldMk cId="3117560870" sldId="961"/>
            <ac:cxnSpMk id="38" creationId="{AD464AFC-76A3-53A0-AD7C-3A4BE2C6C3AD}"/>
          </ac:cxnSpMkLst>
        </pc:cxnChg>
        <pc:cxnChg chg="mod">
          <ac:chgData name="Phillip Kaufman" userId="c001b2a046940d7c" providerId="LiveId" clId="{5CB25B10-5B1C-4017-B167-ED3104435743}" dt="2024-05-21T04:03:44.017" v="5147"/>
          <ac:cxnSpMkLst>
            <pc:docMk/>
            <pc:sldMk cId="3117560870" sldId="961"/>
            <ac:cxnSpMk id="39" creationId="{50336245-1AEE-C5D1-3114-66C291EEED65}"/>
          </ac:cxnSpMkLst>
        </pc:cxnChg>
        <pc:cxnChg chg="mod">
          <ac:chgData name="Phillip Kaufman" userId="c001b2a046940d7c" providerId="LiveId" clId="{5CB25B10-5B1C-4017-B167-ED3104435743}" dt="2024-05-21T04:03:44.017" v="5147"/>
          <ac:cxnSpMkLst>
            <pc:docMk/>
            <pc:sldMk cId="3117560870" sldId="961"/>
            <ac:cxnSpMk id="40" creationId="{7942F8FD-3D96-1464-EB93-DD425AEEAC6F}"/>
          </ac:cxnSpMkLst>
        </pc:cxnChg>
        <pc:cxnChg chg="mod">
          <ac:chgData name="Phillip Kaufman" userId="c001b2a046940d7c" providerId="LiveId" clId="{5CB25B10-5B1C-4017-B167-ED3104435743}" dt="2024-05-21T04:03:44.017" v="5147"/>
          <ac:cxnSpMkLst>
            <pc:docMk/>
            <pc:sldMk cId="3117560870" sldId="961"/>
            <ac:cxnSpMk id="41" creationId="{4CB58606-4283-4F72-2F4D-B56E30492997}"/>
          </ac:cxnSpMkLst>
        </pc:cxnChg>
        <pc:cxnChg chg="mod">
          <ac:chgData name="Phillip Kaufman" userId="c001b2a046940d7c" providerId="LiveId" clId="{5CB25B10-5B1C-4017-B167-ED3104435743}" dt="2024-05-21T04:03:44.017" v="5147"/>
          <ac:cxnSpMkLst>
            <pc:docMk/>
            <pc:sldMk cId="3117560870" sldId="961"/>
            <ac:cxnSpMk id="43" creationId="{0CE41817-FC1F-7276-DE0A-A12A3F3C1AA6}"/>
          </ac:cxnSpMkLst>
        </pc:cxnChg>
        <pc:cxnChg chg="mod">
          <ac:chgData name="Phillip Kaufman" userId="c001b2a046940d7c" providerId="LiveId" clId="{5CB25B10-5B1C-4017-B167-ED3104435743}" dt="2024-05-21T04:03:44.017" v="5147"/>
          <ac:cxnSpMkLst>
            <pc:docMk/>
            <pc:sldMk cId="3117560870" sldId="961"/>
            <ac:cxnSpMk id="44" creationId="{1A4EE769-8CFB-23FB-354E-6AAE776BEE7A}"/>
          </ac:cxnSpMkLst>
        </pc:cxnChg>
        <pc:cxnChg chg="mod">
          <ac:chgData name="Phillip Kaufman" userId="c001b2a046940d7c" providerId="LiveId" clId="{5CB25B10-5B1C-4017-B167-ED3104435743}" dt="2024-05-21T04:03:44.017" v="5147"/>
          <ac:cxnSpMkLst>
            <pc:docMk/>
            <pc:sldMk cId="3117560870" sldId="961"/>
            <ac:cxnSpMk id="45" creationId="{28534B09-13D3-BF55-13CD-C28BA67321BF}"/>
          </ac:cxnSpMkLst>
        </pc:cxnChg>
        <pc:cxnChg chg="mod">
          <ac:chgData name="Phillip Kaufman" userId="c001b2a046940d7c" providerId="LiveId" clId="{5CB25B10-5B1C-4017-B167-ED3104435743}" dt="2024-05-21T04:03:44.017" v="5147"/>
          <ac:cxnSpMkLst>
            <pc:docMk/>
            <pc:sldMk cId="3117560870" sldId="961"/>
            <ac:cxnSpMk id="46" creationId="{40ACE229-F8D2-96A5-4993-B525A8B6B1EE}"/>
          </ac:cxnSpMkLst>
        </pc:cxnChg>
        <pc:cxnChg chg="mod">
          <ac:chgData name="Phillip Kaufman" userId="c001b2a046940d7c" providerId="LiveId" clId="{5CB25B10-5B1C-4017-B167-ED3104435743}" dt="2024-05-21T04:03:44.017" v="5147"/>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ac:chgData name="Phillip Kaufman" userId="c001b2a046940d7c" providerId="LiveId" clId="{5CB25B10-5B1C-4017-B167-ED3104435743}" dt="2024-05-21T04:03:44.017" v="5147"/>
          <ac:cxnSpMkLst>
            <pc:docMk/>
            <pc:sldMk cId="3117560870" sldId="961"/>
            <ac:cxnSpMk id="50" creationId="{48ECC877-9F8A-2C19-925A-7312679B941D}"/>
          </ac:cxnSpMkLst>
        </pc:cxnChg>
        <pc:cxnChg chg="mod">
          <ac:chgData name="Phillip Kaufman" userId="c001b2a046940d7c" providerId="LiveId" clId="{5CB25B10-5B1C-4017-B167-ED3104435743}" dt="2024-05-21T04:03:44.017" v="5147"/>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5-23T04:54:15.798" v="6059" actId="20577"/>
        <pc:sldMkLst>
          <pc:docMk/>
          <pc:sldMk cId="249331440" sldId="965"/>
        </pc:sldMkLst>
        <pc:spChg chg="mod">
          <ac:chgData name="Phillip Kaufman" userId="c001b2a046940d7c" providerId="LiveId" clId="{5CB25B10-5B1C-4017-B167-ED3104435743}" dt="2024-05-19T23:17:55.263" v="2854" actId="165"/>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mod">
          <ac:chgData name="Phillip Kaufman" userId="c001b2a046940d7c" providerId="LiveId" clId="{5CB25B10-5B1C-4017-B167-ED3104435743}" dt="2024-05-19T23:17:55.263" v="2854" actId="165"/>
          <ac:spMkLst>
            <pc:docMk/>
            <pc:sldMk cId="249331440" sldId="965"/>
            <ac:spMk id="17" creationId="{CA0E0B37-792F-4133-3059-84F4133E33CC}"/>
          </ac:spMkLst>
        </pc:spChg>
        <pc:spChg chg="mod">
          <ac:chgData name="Phillip Kaufman" userId="c001b2a046940d7c" providerId="LiveId" clId="{5CB25B10-5B1C-4017-B167-ED3104435743}" dt="2024-05-19T23:17:55.263" v="2854"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5-19T23:17:55.263" v="2854" actId="165"/>
          <ac:spMkLst>
            <pc:docMk/>
            <pc:sldMk cId="249331440" sldId="965"/>
            <ac:spMk id="21" creationId="{63CF306D-C172-93EE-5EA3-2E7F771B6F0C}"/>
          </ac:spMkLst>
        </pc:spChg>
        <pc:spChg chg="mod">
          <ac:chgData name="Phillip Kaufman" userId="c001b2a046940d7c" providerId="LiveId" clId="{5CB25B10-5B1C-4017-B167-ED3104435743}" dt="2024-05-19T23:17:55.263" v="2854" actId="165"/>
          <ac:spMkLst>
            <pc:docMk/>
            <pc:sldMk cId="249331440" sldId="965"/>
            <ac:spMk id="23" creationId="{C511117D-311B-123B-32D7-0EA2AE02A5C9}"/>
          </ac:spMkLst>
        </pc:spChg>
        <pc:spChg chg="mod">
          <ac:chgData name="Phillip Kaufman" userId="c001b2a046940d7c" providerId="LiveId" clId="{5CB25B10-5B1C-4017-B167-ED3104435743}" dt="2024-05-19T23:17:55.263" v="2854" actId="165"/>
          <ac:spMkLst>
            <pc:docMk/>
            <pc:sldMk cId="249331440" sldId="965"/>
            <ac:spMk id="25" creationId="{3EF6E79B-D12F-FC9E-AE3E-B51FDD4E3C68}"/>
          </ac:spMkLst>
        </pc:spChg>
        <pc:spChg chg="mod">
          <ac:chgData name="Phillip Kaufman" userId="c001b2a046940d7c" providerId="LiveId" clId="{5CB25B10-5B1C-4017-B167-ED3104435743}" dt="2024-05-19T23:17:55.263" v="2854" actId="165"/>
          <ac:spMkLst>
            <pc:docMk/>
            <pc:sldMk cId="249331440" sldId="965"/>
            <ac:spMk id="26" creationId="{CF8E17AD-6FE2-DAB8-2612-6A9D3DF3EE7C}"/>
          </ac:spMkLst>
        </pc:spChg>
        <pc:spChg chg="mod">
          <ac:chgData name="Phillip Kaufman" userId="c001b2a046940d7c" providerId="LiveId" clId="{5CB25B10-5B1C-4017-B167-ED3104435743}" dt="2024-05-19T23:17:55.263" v="2854" actId="165"/>
          <ac:spMkLst>
            <pc:docMk/>
            <pc:sldMk cId="249331440" sldId="965"/>
            <ac:spMk id="27" creationId="{15B1FA52-8937-FE9C-1BF5-A7A6F77CE080}"/>
          </ac:spMkLst>
        </pc:spChg>
        <pc:spChg chg="mod">
          <ac:chgData name="Phillip Kaufman" userId="c001b2a046940d7c" providerId="LiveId" clId="{5CB25B10-5B1C-4017-B167-ED3104435743}" dt="2024-05-19T23:17:55.263" v="2854" actId="165"/>
          <ac:spMkLst>
            <pc:docMk/>
            <pc:sldMk cId="249331440" sldId="965"/>
            <ac:spMk id="28" creationId="{D7B5B445-098C-B6C9-C9D5-EA9EE5164E64}"/>
          </ac:spMkLst>
        </pc:spChg>
        <pc:spChg chg="mod">
          <ac:chgData name="Phillip Kaufman" userId="c001b2a046940d7c" providerId="LiveId" clId="{5CB25B10-5B1C-4017-B167-ED3104435743}" dt="2024-05-19T23:17:55.263" v="2854" actId="165"/>
          <ac:spMkLst>
            <pc:docMk/>
            <pc:sldMk cId="249331440" sldId="965"/>
            <ac:spMk id="29" creationId="{6A769139-9D0B-99B4-6A34-F89D10AD0775}"/>
          </ac:spMkLst>
        </pc:spChg>
        <pc:spChg chg="mod">
          <ac:chgData name="Phillip Kaufman" userId="c001b2a046940d7c" providerId="LiveId" clId="{5CB25B10-5B1C-4017-B167-ED3104435743}" dt="2024-05-19T23:17:55.263" v="2854" actId="165"/>
          <ac:spMkLst>
            <pc:docMk/>
            <pc:sldMk cId="249331440" sldId="965"/>
            <ac:spMk id="30" creationId="{FBED79A6-AB92-EF99-A104-84D3A962A18A}"/>
          </ac:spMkLst>
        </pc:spChg>
        <pc:spChg chg="add mod">
          <ac:chgData name="Phillip Kaufman" userId="c001b2a046940d7c" providerId="LiveId" clId="{5CB25B10-5B1C-4017-B167-ED3104435743}" dt="2024-05-14T03:17:38.443" v="138" actId="1076"/>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14T03:17:45.341" v="140"/>
          <ac:spMkLst>
            <pc:docMk/>
            <pc:sldMk cId="249331440" sldId="965"/>
            <ac:spMk id="62" creationId="{F4F8B367-B9C4-B99E-44D8-56C4D9A97465}"/>
          </ac:spMkLst>
        </pc:spChg>
        <pc:grpChg chg="add mod topLvl">
          <ac:chgData name="Phillip Kaufman" userId="c001b2a046940d7c" providerId="LiveId" clId="{5CB25B10-5B1C-4017-B167-ED3104435743}" dt="2024-05-19T23:18:11.305" v="2867" actId="164"/>
          <ac:grpSpMkLst>
            <pc:docMk/>
            <pc:sldMk cId="249331440" sldId="965"/>
            <ac:grpSpMk id="4" creationId="{388984B0-2F80-742D-A4DF-188DB30E8A68}"/>
          </ac:grpSpMkLst>
        </pc:grpChg>
        <pc:grpChg chg="mod">
          <ac:chgData name="Phillip Kaufman" userId="c001b2a046940d7c" providerId="LiveId" clId="{5CB25B10-5B1C-4017-B167-ED3104435743}" dt="2024-05-19T23:17:55.263" v="2854" actId="165"/>
          <ac:grpSpMkLst>
            <pc:docMk/>
            <pc:sldMk cId="249331440" sldId="965"/>
            <ac:grpSpMk id="5" creationId="{BFF55684-2D5E-8911-07E8-42EC17C3933A}"/>
          </ac:grpSpMkLst>
        </pc:grpChg>
        <pc:grpChg chg="mod topLvl">
          <ac:chgData name="Phillip Kaufman" userId="c001b2a046940d7c" providerId="LiveId" clId="{5CB25B10-5B1C-4017-B167-ED3104435743}" dt="2024-05-19T23:18:11.305" v="2867" actId="164"/>
          <ac:grpSpMkLst>
            <pc:docMk/>
            <pc:sldMk cId="249331440" sldId="965"/>
            <ac:grpSpMk id="7" creationId="{AC80A02A-963C-B24B-41F4-E62ACA78911F}"/>
          </ac:grpSpMkLst>
        </pc:grpChg>
        <pc:grpChg chg="mod">
          <ac:chgData name="Phillip Kaufman" userId="c001b2a046940d7c" providerId="LiveId" clId="{5CB25B10-5B1C-4017-B167-ED3104435743}" dt="2024-05-19T23:17:55.263" v="2854" actId="165"/>
          <ac:grpSpMkLst>
            <pc:docMk/>
            <pc:sldMk cId="249331440" sldId="965"/>
            <ac:grpSpMk id="9" creationId="{410F7154-1807-C07E-A1DA-190A4F8B9FB2}"/>
          </ac:grpSpMkLst>
        </pc:grpChg>
        <pc:grpChg chg="mod">
          <ac:chgData name="Phillip Kaufman" userId="c001b2a046940d7c" providerId="LiveId" clId="{5CB25B10-5B1C-4017-B167-ED3104435743}" dt="2024-05-19T23:17:55.263" v="2854" actId="165"/>
          <ac:grpSpMkLst>
            <pc:docMk/>
            <pc:sldMk cId="249331440" sldId="965"/>
            <ac:grpSpMk id="10" creationId="{9176A556-2C68-7038-C72E-9A1C7F14A3B5}"/>
          </ac:grpSpMkLst>
        </pc:grpChg>
        <pc:grpChg chg="mod">
          <ac:chgData name="Phillip Kaufman" userId="c001b2a046940d7c" providerId="LiveId" clId="{5CB25B10-5B1C-4017-B167-ED3104435743}" dt="2024-05-19T23:17:55.263" v="2854" actId="165"/>
          <ac:grpSpMkLst>
            <pc:docMk/>
            <pc:sldMk cId="249331440" sldId="965"/>
            <ac:grpSpMk id="11" creationId="{9F5BDD80-E7EE-B970-17EF-DEA97262B515}"/>
          </ac:grpSpMkLst>
        </pc:grpChg>
        <pc:grpChg chg="mod">
          <ac:chgData name="Phillip Kaufman" userId="c001b2a046940d7c" providerId="LiveId" clId="{5CB25B10-5B1C-4017-B167-ED3104435743}" dt="2024-05-19T23:17:55.263" v="2854" actId="165"/>
          <ac:grpSpMkLst>
            <pc:docMk/>
            <pc:sldMk cId="249331440" sldId="965"/>
            <ac:grpSpMk id="13" creationId="{267B2EA6-2580-C916-22E1-B9003AF7ED81}"/>
          </ac:grpSpMkLst>
        </pc:grpChg>
        <pc:grpChg chg="add mod">
          <ac:chgData name="Phillip Kaufman" userId="c001b2a046940d7c" providerId="LiveId" clId="{5CB25B10-5B1C-4017-B167-ED3104435743}" dt="2024-05-19T23:18:11.305" v="2867" actId="164"/>
          <ac:grpSpMkLst>
            <pc:docMk/>
            <pc:sldMk cId="249331440" sldId="965"/>
            <ac:grpSpMk id="16" creationId="{27EEF844-4A2A-C60E-0E5F-73E1AFA25700}"/>
          </ac:grpSpMkLst>
        </pc:grpChg>
        <pc:grpChg chg="mod">
          <ac:chgData name="Phillip Kaufman" userId="c001b2a046940d7c" providerId="LiveId" clId="{5CB25B10-5B1C-4017-B167-ED3104435743}" dt="2024-05-19T23:17:55.263" v="2854"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cxnChg chg="mod">
          <ac:chgData name="Phillip Kaufman" userId="c001b2a046940d7c" providerId="LiveId" clId="{5CB25B10-5B1C-4017-B167-ED3104435743}" dt="2024-05-19T23:17:55.263" v="2854" actId="165"/>
          <ac:cxnSpMkLst>
            <pc:docMk/>
            <pc:sldMk cId="249331440" sldId="965"/>
            <ac:cxnSpMk id="6" creationId="{78F7DC32-4A40-C656-F637-622BFF5BB670}"/>
          </ac:cxnSpMkLst>
        </pc:cxnChg>
        <pc:cxnChg chg="mod">
          <ac:chgData name="Phillip Kaufman" userId="c001b2a046940d7c" providerId="LiveId" clId="{5CB25B10-5B1C-4017-B167-ED3104435743}" dt="2024-05-19T23:17:55.263" v="2854" actId="165"/>
          <ac:cxnSpMkLst>
            <pc:docMk/>
            <pc:sldMk cId="249331440" sldId="965"/>
            <ac:cxnSpMk id="12" creationId="{55B0DE53-BE6B-EB71-6687-184B74E63872}"/>
          </ac:cxnSpMkLst>
        </pc:cxnChg>
        <pc:cxnChg chg="mod">
          <ac:chgData name="Phillip Kaufman" userId="c001b2a046940d7c" providerId="LiveId" clId="{5CB25B10-5B1C-4017-B167-ED3104435743}" dt="2024-05-19T23:17:55.263" v="2854" actId="165"/>
          <ac:cxnSpMkLst>
            <pc:docMk/>
            <pc:sldMk cId="249331440" sldId="965"/>
            <ac:cxnSpMk id="14" creationId="{DE1270EC-ACEB-D1D5-9042-47327B9B4317}"/>
          </ac:cxnSpMkLst>
        </pc:cxnChg>
        <pc:cxnChg chg="mod">
          <ac:chgData name="Phillip Kaufman" userId="c001b2a046940d7c" providerId="LiveId" clId="{5CB25B10-5B1C-4017-B167-ED3104435743}" dt="2024-05-19T23:17:55.263" v="2854" actId="165"/>
          <ac:cxnSpMkLst>
            <pc:docMk/>
            <pc:sldMk cId="249331440" sldId="965"/>
            <ac:cxnSpMk id="15" creationId="{684D4064-3D0D-813A-CD7C-436CDC32A5C2}"/>
          </ac:cxnSpMkLst>
        </pc:cxnChg>
        <pc:cxnChg chg="mod">
          <ac:chgData name="Phillip Kaufman" userId="c001b2a046940d7c" providerId="LiveId" clId="{5CB25B10-5B1C-4017-B167-ED3104435743}" dt="2024-05-19T23:17:55.263" v="2854" actId="165"/>
          <ac:cxnSpMkLst>
            <pc:docMk/>
            <pc:sldMk cId="249331440" sldId="965"/>
            <ac:cxnSpMk id="19" creationId="{903062DC-6884-5B21-9843-F8B1171805F7}"/>
          </ac:cxnSpMkLst>
        </pc:cxnChg>
        <pc:cxnChg chg="mod">
          <ac:chgData name="Phillip Kaufman" userId="c001b2a046940d7c" providerId="LiveId" clId="{5CB25B10-5B1C-4017-B167-ED3104435743}" dt="2024-05-19T23:17:55.263" v="2854" actId="165"/>
          <ac:cxnSpMkLst>
            <pc:docMk/>
            <pc:sldMk cId="249331440" sldId="965"/>
            <ac:cxnSpMk id="22" creationId="{E3B511AE-6AE5-E41C-6706-ECC7407DC82B}"/>
          </ac:cxnSpMkLst>
        </pc:cxnChg>
        <pc:cxnChg chg="mod">
          <ac:chgData name="Phillip Kaufman" userId="c001b2a046940d7c" providerId="LiveId" clId="{5CB25B10-5B1C-4017-B167-ED3104435743}" dt="2024-05-19T23:17:55.263" v="2854" actId="165"/>
          <ac:cxnSpMkLst>
            <pc:docMk/>
            <pc:sldMk cId="249331440" sldId="965"/>
            <ac:cxnSpMk id="24" creationId="{075B21F3-81BC-DD22-7903-B596D9D5BD52}"/>
          </ac:cxnSpMkLst>
        </pc:cxnChg>
        <pc:cxnChg chg="mod">
          <ac:chgData name="Phillip Kaufman" userId="c001b2a046940d7c" providerId="LiveId" clId="{5CB25B10-5B1C-4017-B167-ED3104435743}" dt="2024-05-19T23:17:55.263" v="2854" actId="165"/>
          <ac:cxnSpMkLst>
            <pc:docMk/>
            <pc:sldMk cId="249331440" sldId="965"/>
            <ac:cxnSpMk id="32" creationId="{CC27624F-4A69-C89A-D406-F904D927C741}"/>
          </ac:cxnSpMkLst>
        </pc:cxnChg>
        <pc:cxnChg chg="mod">
          <ac:chgData name="Phillip Kaufman" userId="c001b2a046940d7c" providerId="LiveId" clId="{5CB25B10-5B1C-4017-B167-ED3104435743}" dt="2024-05-19T23:17:55.263" v="2854" actId="165"/>
          <ac:cxnSpMkLst>
            <pc:docMk/>
            <pc:sldMk cId="249331440" sldId="965"/>
            <ac:cxnSpMk id="33" creationId="{D4D6D2F6-D833-E6D1-915A-1A096C81921D}"/>
          </ac:cxnSpMkLst>
        </pc:cxnChg>
        <pc:cxnChg chg="mod">
          <ac:chgData name="Phillip Kaufman" userId="c001b2a046940d7c" providerId="LiveId" clId="{5CB25B10-5B1C-4017-B167-ED3104435743}" dt="2024-05-19T23:17:55.263" v="2854" actId="165"/>
          <ac:cxnSpMkLst>
            <pc:docMk/>
            <pc:sldMk cId="249331440" sldId="965"/>
            <ac:cxnSpMk id="34" creationId="{FC44B596-7AC5-54ED-2033-1D62D0E285F6}"/>
          </ac:cxnSpMkLst>
        </pc:cxnChg>
        <pc:cxnChg chg="mod">
          <ac:chgData name="Phillip Kaufman" userId="c001b2a046940d7c" providerId="LiveId" clId="{5CB25B10-5B1C-4017-B167-ED3104435743}" dt="2024-05-19T23:17:55.263" v="2854" actId="165"/>
          <ac:cxnSpMkLst>
            <pc:docMk/>
            <pc:sldMk cId="249331440" sldId="965"/>
            <ac:cxnSpMk id="35" creationId="{8A319405-762F-259E-BEF6-C7960C0F6FC9}"/>
          </ac:cxnSpMkLst>
        </pc:cxnChg>
        <pc:cxnChg chg="mod">
          <ac:chgData name="Phillip Kaufman" userId="c001b2a046940d7c" providerId="LiveId" clId="{5CB25B10-5B1C-4017-B167-ED3104435743}" dt="2024-05-19T23:17:55.263" v="2854" actId="165"/>
          <ac:cxnSpMkLst>
            <pc:docMk/>
            <pc:sldMk cId="249331440" sldId="965"/>
            <ac:cxnSpMk id="36" creationId="{C3C0F19C-8688-0653-A5B5-A1366460B989}"/>
          </ac:cxnSpMkLst>
        </pc:cxnChg>
        <pc:cxnChg chg="mod">
          <ac:chgData name="Phillip Kaufman" userId="c001b2a046940d7c" providerId="LiveId" clId="{5CB25B10-5B1C-4017-B167-ED3104435743}" dt="2024-05-19T23:17:55.263" v="2854" actId="165"/>
          <ac:cxnSpMkLst>
            <pc:docMk/>
            <pc:sldMk cId="249331440" sldId="965"/>
            <ac:cxnSpMk id="37" creationId="{6CBEEF99-47C3-AE17-EA13-AE97B823249D}"/>
          </ac:cxnSpMkLst>
        </pc:cxnChg>
        <pc:cxnChg chg="mod">
          <ac:chgData name="Phillip Kaufman" userId="c001b2a046940d7c" providerId="LiveId" clId="{5CB25B10-5B1C-4017-B167-ED3104435743}" dt="2024-05-19T23:17:55.263" v="2854" actId="165"/>
          <ac:cxnSpMkLst>
            <pc:docMk/>
            <pc:sldMk cId="249331440" sldId="965"/>
            <ac:cxnSpMk id="38" creationId="{6853A0A7-1E96-C727-045B-39E004A5BA4C}"/>
          </ac:cxnSpMkLst>
        </pc:cxnChg>
        <pc:cxnChg chg="mod">
          <ac:chgData name="Phillip Kaufman" userId="c001b2a046940d7c" providerId="LiveId" clId="{5CB25B10-5B1C-4017-B167-ED3104435743}" dt="2024-05-19T23:17:55.263" v="2854" actId="165"/>
          <ac:cxnSpMkLst>
            <pc:docMk/>
            <pc:sldMk cId="249331440" sldId="965"/>
            <ac:cxnSpMk id="39" creationId="{950E0B5F-9E2B-FACB-1D9E-084C2DAE6BE1}"/>
          </ac:cxnSpMkLst>
        </pc:cxnChg>
        <pc:cxnChg chg="mod">
          <ac:chgData name="Phillip Kaufman" userId="c001b2a046940d7c" providerId="LiveId" clId="{5CB25B10-5B1C-4017-B167-ED3104435743}" dt="2024-05-19T23:17:55.263" v="2854" actId="165"/>
          <ac:cxnSpMkLst>
            <pc:docMk/>
            <pc:sldMk cId="249331440" sldId="965"/>
            <ac:cxnSpMk id="40" creationId="{1C47CFC8-0FFF-5838-A500-20645E91879D}"/>
          </ac:cxnSpMkLst>
        </pc:cxnChg>
        <pc:cxnChg chg="mod">
          <ac:chgData name="Phillip Kaufman" userId="c001b2a046940d7c" providerId="LiveId" clId="{5CB25B10-5B1C-4017-B167-ED3104435743}" dt="2024-05-19T23:17:55.263" v="2854" actId="165"/>
          <ac:cxnSpMkLst>
            <pc:docMk/>
            <pc:sldMk cId="249331440" sldId="965"/>
            <ac:cxnSpMk id="41" creationId="{996A5153-49E1-92D3-52BB-D635E859CDBC}"/>
          </ac:cxnSpMkLst>
        </pc:cxnChg>
        <pc:cxnChg chg="mod">
          <ac:chgData name="Phillip Kaufman" userId="c001b2a046940d7c" providerId="LiveId" clId="{5CB25B10-5B1C-4017-B167-ED3104435743}" dt="2024-05-19T23:17:55.263" v="2854" actId="165"/>
          <ac:cxnSpMkLst>
            <pc:docMk/>
            <pc:sldMk cId="249331440" sldId="965"/>
            <ac:cxnSpMk id="42" creationId="{529063C0-005C-6042-9549-0070162634D9}"/>
          </ac:cxnSpMkLst>
        </pc:cxnChg>
        <pc:cxnChg chg="mod">
          <ac:chgData name="Phillip Kaufman" userId="c001b2a046940d7c" providerId="LiveId" clId="{5CB25B10-5B1C-4017-B167-ED3104435743}" dt="2024-05-19T23:17:55.263" v="2854" actId="165"/>
          <ac:cxnSpMkLst>
            <pc:docMk/>
            <pc:sldMk cId="249331440" sldId="965"/>
            <ac:cxnSpMk id="43" creationId="{C9068761-955B-8F89-7ECC-96BED9916268}"/>
          </ac:cxnSpMkLst>
        </pc:cxnChg>
        <pc:cxnChg chg="mod">
          <ac:chgData name="Phillip Kaufman" userId="c001b2a046940d7c" providerId="LiveId" clId="{5CB25B10-5B1C-4017-B167-ED3104435743}" dt="2024-05-19T23:17:55.263" v="2854" actId="165"/>
          <ac:cxnSpMkLst>
            <pc:docMk/>
            <pc:sldMk cId="249331440" sldId="965"/>
            <ac:cxnSpMk id="44" creationId="{CBEA9680-B25C-2429-8C6A-7DB3EB035C6C}"/>
          </ac:cxnSpMkLst>
        </pc:cxnChg>
        <pc:cxnChg chg="mod">
          <ac:chgData name="Phillip Kaufman" userId="c001b2a046940d7c" providerId="LiveId" clId="{5CB25B10-5B1C-4017-B167-ED3104435743}" dt="2024-05-19T23:17:55.263" v="2854" actId="165"/>
          <ac:cxnSpMkLst>
            <pc:docMk/>
            <pc:sldMk cId="249331440" sldId="965"/>
            <ac:cxnSpMk id="45" creationId="{EA5BED9E-740D-A830-7120-597712B2DA7A}"/>
          </ac:cxnSpMkLst>
        </pc:cxnChg>
        <pc:cxnChg chg="mod">
          <ac:chgData name="Phillip Kaufman" userId="c001b2a046940d7c" providerId="LiveId" clId="{5CB25B10-5B1C-4017-B167-ED3104435743}" dt="2024-05-19T23:17:55.263" v="2854" actId="165"/>
          <ac:cxnSpMkLst>
            <pc:docMk/>
            <pc:sldMk cId="249331440" sldId="965"/>
            <ac:cxnSpMk id="46" creationId="{E8C8B830-B46A-EC0D-695C-40EA74B7E5D8}"/>
          </ac:cxnSpMkLst>
        </pc:cxnChg>
        <pc:cxnChg chg="mod">
          <ac:chgData name="Phillip Kaufman" userId="c001b2a046940d7c" providerId="LiveId" clId="{5CB25B10-5B1C-4017-B167-ED3104435743}" dt="2024-05-19T23:17:55.263" v="2854" actId="165"/>
          <ac:cxnSpMkLst>
            <pc:docMk/>
            <pc:sldMk cId="249331440" sldId="965"/>
            <ac:cxnSpMk id="47" creationId="{2711FFA7-C705-79DA-8357-646F88F4B872}"/>
          </ac:cxnSpMkLst>
        </pc:cxnChg>
        <pc:cxnChg chg="mod">
          <ac:chgData name="Phillip Kaufman" userId="c001b2a046940d7c" providerId="LiveId" clId="{5CB25B10-5B1C-4017-B167-ED3104435743}" dt="2024-05-19T23:17:55.263" v="2854" actId="165"/>
          <ac:cxnSpMkLst>
            <pc:docMk/>
            <pc:sldMk cId="249331440" sldId="965"/>
            <ac:cxnSpMk id="48" creationId="{CB657306-5353-8831-DB9B-8D6262D8FCC3}"/>
          </ac:cxnSpMkLst>
        </pc:cxnChg>
        <pc:cxnChg chg="mod">
          <ac:chgData name="Phillip Kaufman" userId="c001b2a046940d7c" providerId="LiveId" clId="{5CB25B10-5B1C-4017-B167-ED3104435743}" dt="2024-05-19T23:17:55.263" v="2854" actId="165"/>
          <ac:cxnSpMkLst>
            <pc:docMk/>
            <pc:sldMk cId="249331440" sldId="965"/>
            <ac:cxnSpMk id="49" creationId="{91493334-3E78-0B14-36A8-C08E517A29A2}"/>
          </ac:cxnSpMkLst>
        </pc:cxnChg>
        <pc:cxnChg chg="mod">
          <ac:chgData name="Phillip Kaufman" userId="c001b2a046940d7c" providerId="LiveId" clId="{5CB25B10-5B1C-4017-B167-ED3104435743}" dt="2024-05-19T23:17:55.263" v="2854" actId="165"/>
          <ac:cxnSpMkLst>
            <pc:docMk/>
            <pc:sldMk cId="249331440" sldId="965"/>
            <ac:cxnSpMk id="50" creationId="{06326CB1-BC6C-2BEA-C41F-2767E31A00FC}"/>
          </ac:cxnSpMkLst>
        </pc:cxnChg>
        <pc:cxnChg chg="mod">
          <ac:chgData name="Phillip Kaufman" userId="c001b2a046940d7c" providerId="LiveId" clId="{5CB25B10-5B1C-4017-B167-ED3104435743}" dt="2024-05-19T23:17:55.263" v="2854" actId="165"/>
          <ac:cxnSpMkLst>
            <pc:docMk/>
            <pc:sldMk cId="249331440" sldId="965"/>
            <ac:cxnSpMk id="51" creationId="{D1151E6A-FC95-6613-B41F-D508704BEA41}"/>
          </ac:cxnSpMkLst>
        </pc:cxnChg>
        <pc:cxnChg chg="mod">
          <ac:chgData name="Phillip Kaufman" userId="c001b2a046940d7c" providerId="LiveId" clId="{5CB25B10-5B1C-4017-B167-ED3104435743}" dt="2024-05-19T23:17:55.263" v="2854" actId="165"/>
          <ac:cxnSpMkLst>
            <pc:docMk/>
            <pc:sldMk cId="249331440" sldId="965"/>
            <ac:cxnSpMk id="52" creationId="{F8C017BC-DAF5-BF58-04CD-6152CFC0214A}"/>
          </ac:cxnSpMkLst>
        </pc:cxnChg>
        <pc:cxnChg chg="mod">
          <ac:chgData name="Phillip Kaufman" userId="c001b2a046940d7c" providerId="LiveId" clId="{5CB25B10-5B1C-4017-B167-ED3104435743}" dt="2024-05-19T23:17:55.263" v="2854" actId="165"/>
          <ac:cxnSpMkLst>
            <pc:docMk/>
            <pc:sldMk cId="249331440" sldId="965"/>
            <ac:cxnSpMk id="53" creationId="{582EA28F-E371-3328-F058-F337B8C9526C}"/>
          </ac:cxnSpMkLst>
        </pc:cxnChg>
        <pc:cxnChg chg="mod">
          <ac:chgData name="Phillip Kaufman" userId="c001b2a046940d7c" providerId="LiveId" clId="{5CB25B10-5B1C-4017-B167-ED3104435743}" dt="2024-05-19T23:17:55.263" v="2854" actId="165"/>
          <ac:cxnSpMkLst>
            <pc:docMk/>
            <pc:sldMk cId="249331440" sldId="965"/>
            <ac:cxnSpMk id="54" creationId="{2976959B-58B3-BE66-5CA6-554276EC06D8}"/>
          </ac:cxnSpMkLst>
        </pc:cxnChg>
        <pc:cxnChg chg="mod">
          <ac:chgData name="Phillip Kaufman" userId="c001b2a046940d7c" providerId="LiveId" clId="{5CB25B10-5B1C-4017-B167-ED3104435743}" dt="2024-05-19T23:17:55.263" v="2854" actId="165"/>
          <ac:cxnSpMkLst>
            <pc:docMk/>
            <pc:sldMk cId="249331440" sldId="965"/>
            <ac:cxnSpMk id="55" creationId="{F4EF4C9E-6816-5D00-5CFF-0B4646CAEC7E}"/>
          </ac:cxnSpMkLst>
        </pc:cxnChg>
        <pc:cxnChg chg="mod">
          <ac:chgData name="Phillip Kaufman" userId="c001b2a046940d7c" providerId="LiveId" clId="{5CB25B10-5B1C-4017-B167-ED3104435743}" dt="2024-05-19T23:17:55.263" v="2854" actId="165"/>
          <ac:cxnSpMkLst>
            <pc:docMk/>
            <pc:sldMk cId="249331440" sldId="965"/>
            <ac:cxnSpMk id="56" creationId="{AD75EEFF-7C1C-46BF-F085-D2876F639B85}"/>
          </ac:cxnSpMkLst>
        </pc:cxnChg>
        <pc:cxnChg chg="mod">
          <ac:chgData name="Phillip Kaufman" userId="c001b2a046940d7c" providerId="LiveId" clId="{5CB25B10-5B1C-4017-B167-ED3104435743}" dt="2024-05-19T23:17:55.263" v="2854" actId="165"/>
          <ac:cxnSpMkLst>
            <pc:docMk/>
            <pc:sldMk cId="249331440" sldId="965"/>
            <ac:cxnSpMk id="57" creationId="{9D0767CB-B73D-6849-4768-5B9D1A6D448E}"/>
          </ac:cxnSpMkLst>
        </pc:cxnChg>
        <pc:cxnChg chg="mod">
          <ac:chgData name="Phillip Kaufman" userId="c001b2a046940d7c" providerId="LiveId" clId="{5CB25B10-5B1C-4017-B167-ED3104435743}" dt="2024-05-19T23:17:55.263" v="2854" actId="165"/>
          <ac:cxnSpMkLst>
            <pc:docMk/>
            <pc:sldMk cId="249331440" sldId="965"/>
            <ac:cxnSpMk id="58" creationId="{86E322BE-86EB-120B-E194-127108CF4E37}"/>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pc:chgData name="Phillip Kaufman" userId="c001b2a046940d7c" providerId="LiveId" clId="{5CB25B10-5B1C-4017-B167-ED3104435743}" dt="2024-05-23T05:01:21.781" v="6109" actId="1076"/>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ac:chgData name="Phillip Kaufman" userId="c001b2a046940d7c" providerId="LiveId" clId="{5CB25B10-5B1C-4017-B167-ED3104435743}" dt="2024-05-22T22:07:12.920" v="5955" actId="165"/>
          <ac:spMkLst>
            <pc:docMk/>
            <pc:sldMk cId="580835950" sldId="966"/>
            <ac:spMk id="173" creationId="{313FF4AF-DB66-2B7A-E83C-7EEC023D48F3}"/>
          </ac:spMkLst>
        </pc:spChg>
        <pc:spChg chg="mod">
          <ac:chgData name="Phillip Kaufman" userId="c001b2a046940d7c" providerId="LiveId" clId="{5CB25B10-5B1C-4017-B167-ED3104435743}" dt="2024-05-22T22:07:12.920" v="5955" actId="165"/>
          <ac:spMkLst>
            <pc:docMk/>
            <pc:sldMk cId="580835950" sldId="966"/>
            <ac:spMk id="174" creationId="{C151FB8F-7F12-9628-B2D7-A696981732FD}"/>
          </ac:spMkLst>
        </pc:spChg>
        <pc:spChg chg="mod">
          <ac:chgData name="Phillip Kaufman" userId="c001b2a046940d7c" providerId="LiveId" clId="{5CB25B10-5B1C-4017-B167-ED3104435743}" dt="2024-05-22T22:07:12.920" v="5955" actId="165"/>
          <ac:spMkLst>
            <pc:docMk/>
            <pc:sldMk cId="580835950" sldId="966"/>
            <ac:spMk id="176" creationId="{6025B7FF-2968-C417-EC67-E636BABBA6A6}"/>
          </ac:spMkLst>
        </pc:spChg>
        <pc:spChg chg="mod">
          <ac:chgData name="Phillip Kaufman" userId="c001b2a046940d7c" providerId="LiveId" clId="{5CB25B10-5B1C-4017-B167-ED3104435743}" dt="2024-05-22T22:07:12.920" v="5955" actId="165"/>
          <ac:spMkLst>
            <pc:docMk/>
            <pc:sldMk cId="580835950" sldId="966"/>
            <ac:spMk id="177" creationId="{6E6643FD-EE16-79E6-E4A1-71FF54CCBDC4}"/>
          </ac:spMkLst>
        </pc:spChg>
        <pc:spChg chg="mod">
          <ac:chgData name="Phillip Kaufman" userId="c001b2a046940d7c" providerId="LiveId" clId="{5CB25B10-5B1C-4017-B167-ED3104435743}" dt="2024-05-22T22:07:12.920" v="5955" actId="165"/>
          <ac:spMkLst>
            <pc:docMk/>
            <pc:sldMk cId="580835950" sldId="966"/>
            <ac:spMk id="180" creationId="{654FE794-58FE-9112-FDFA-8D0B38D925BE}"/>
          </ac:spMkLst>
        </pc:spChg>
        <pc:spChg chg="mod">
          <ac:chgData name="Phillip Kaufman" userId="c001b2a046940d7c" providerId="LiveId" clId="{5CB25B10-5B1C-4017-B167-ED3104435743}" dt="2024-05-22T22:07:12.920" v="5955" actId="165"/>
          <ac:spMkLst>
            <pc:docMk/>
            <pc:sldMk cId="580835950" sldId="966"/>
            <ac:spMk id="182" creationId="{F703C781-DDE1-D6DD-3E35-0F711849B48B}"/>
          </ac:spMkLst>
        </pc:spChg>
        <pc:spChg chg="mod">
          <ac:chgData name="Phillip Kaufman" userId="c001b2a046940d7c" providerId="LiveId" clId="{5CB25B10-5B1C-4017-B167-ED3104435743}" dt="2024-05-22T22:07:12.920" v="5955" actId="165"/>
          <ac:spMkLst>
            <pc:docMk/>
            <pc:sldMk cId="580835950" sldId="966"/>
            <ac:spMk id="183" creationId="{25352AE3-B7A7-239C-D851-7003D3B939C7}"/>
          </ac:spMkLst>
        </pc:spChg>
        <pc:spChg chg="mod">
          <ac:chgData name="Phillip Kaufman" userId="c001b2a046940d7c" providerId="LiveId" clId="{5CB25B10-5B1C-4017-B167-ED3104435743}" dt="2024-05-22T22:07:12.920" v="5955" actId="165"/>
          <ac:spMkLst>
            <pc:docMk/>
            <pc:sldMk cId="580835950" sldId="966"/>
            <ac:spMk id="184" creationId="{D4B22A04-E26B-DD6B-D143-AB7E082A145C}"/>
          </ac:spMkLst>
        </pc:spChg>
        <pc:spChg chg="mod">
          <ac:chgData name="Phillip Kaufman" userId="c001b2a046940d7c" providerId="LiveId" clId="{5CB25B10-5B1C-4017-B167-ED3104435743}" dt="2024-05-22T22:07:12.920" v="5955" actId="165"/>
          <ac:spMkLst>
            <pc:docMk/>
            <pc:sldMk cId="580835950" sldId="966"/>
            <ac:spMk id="185" creationId="{795D2542-6050-54AC-0812-4A1FCBE49703}"/>
          </ac:spMkLst>
        </pc:spChg>
        <pc:spChg chg="mod">
          <ac:chgData name="Phillip Kaufman" userId="c001b2a046940d7c" providerId="LiveId" clId="{5CB25B10-5B1C-4017-B167-ED3104435743}" dt="2024-05-22T22:07:12.920" v="5955" actId="165"/>
          <ac:spMkLst>
            <pc:docMk/>
            <pc:sldMk cId="580835950" sldId="966"/>
            <ac:spMk id="188" creationId="{96A81316-0F8C-2BA0-0674-AD0789323558}"/>
          </ac:spMkLst>
        </pc:spChg>
        <pc:spChg chg="mod">
          <ac:chgData name="Phillip Kaufman" userId="c001b2a046940d7c" providerId="LiveId" clId="{5CB25B10-5B1C-4017-B167-ED3104435743}" dt="2024-05-22T22:07:12.920" v="5955" actId="165"/>
          <ac:spMkLst>
            <pc:docMk/>
            <pc:sldMk cId="580835950" sldId="966"/>
            <ac:spMk id="224" creationId="{B0BB8BCC-6B48-210F-C698-D250FCF4129D}"/>
          </ac:spMkLst>
        </pc:spChg>
        <pc:spChg chg="mod">
          <ac:chgData name="Phillip Kaufman" userId="c001b2a046940d7c" providerId="LiveId" clId="{5CB25B10-5B1C-4017-B167-ED3104435743}" dt="2024-05-22T22:07:12.920" v="5955" actId="165"/>
          <ac:spMkLst>
            <pc:docMk/>
            <pc:sldMk cId="580835950" sldId="966"/>
            <ac:spMk id="225" creationId="{C7352387-36C6-FB7F-8DBF-AECABFBEC95A}"/>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add del mod">
          <ac:chgData name="Phillip Kaufman" userId="c001b2a046940d7c" providerId="LiveId" clId="{5CB25B10-5B1C-4017-B167-ED3104435743}" dt="2024-05-22T22:07:12.920" v="5955" actId="165"/>
          <ac:grpSpMkLst>
            <pc:docMk/>
            <pc:sldMk cId="580835950" sldId="966"/>
            <ac:grpSpMk id="169" creationId="{14BBC338-F3E1-206D-6664-B026F9552261}"/>
          </ac:grpSpMkLst>
        </pc:grpChg>
        <pc:grpChg chg="mod topLvl">
          <ac:chgData name="Phillip Kaufman" userId="c001b2a046940d7c" providerId="LiveId" clId="{5CB25B10-5B1C-4017-B167-ED3104435743}" dt="2024-05-22T22:07:12.920" v="5955" actId="165"/>
          <ac:grpSpMkLst>
            <pc:docMk/>
            <pc:sldMk cId="580835950" sldId="966"/>
            <ac:grpSpMk id="170" creationId="{7F65521D-22E3-D91F-6358-2CE901F35626}"/>
          </ac:grpSpMkLst>
        </pc:grpChg>
        <pc:grpChg chg="mod topLvl">
          <ac:chgData name="Phillip Kaufman" userId="c001b2a046940d7c" providerId="LiveId" clId="{5CB25B10-5B1C-4017-B167-ED3104435743}" dt="2024-05-22T22:07:12.920" v="5955" actId="165"/>
          <ac:grpSpMkLst>
            <pc:docMk/>
            <pc:sldMk cId="580835950" sldId="966"/>
            <ac:grpSpMk id="171" creationId="{55020278-61A8-421A-C270-2B04CE1F6403}"/>
          </ac:grpSpMkLst>
        </pc:grpChg>
        <pc:grpChg chg="mod topLvl">
          <ac:chgData name="Phillip Kaufman" userId="c001b2a046940d7c" providerId="LiveId" clId="{5CB25B10-5B1C-4017-B167-ED3104435743}" dt="2024-05-22T22:07:12.920" v="5955" actId="165"/>
          <ac:grpSpMkLst>
            <pc:docMk/>
            <pc:sldMk cId="580835950" sldId="966"/>
            <ac:grpSpMk id="172" creationId="{4F4C2597-98A3-D15E-702F-B30A6756BED2}"/>
          </ac:grpSpMkLst>
        </pc:grpChg>
        <pc:grpChg chg="mod">
          <ac:chgData name="Phillip Kaufman" userId="c001b2a046940d7c" providerId="LiveId" clId="{5CB25B10-5B1C-4017-B167-ED3104435743}" dt="2024-05-22T22:07:12.920" v="5955" actId="165"/>
          <ac:grpSpMkLst>
            <pc:docMk/>
            <pc:sldMk cId="580835950" sldId="966"/>
            <ac:grpSpMk id="175" creationId="{C34A9D8D-7267-DFC3-3285-360D937A883F}"/>
          </ac:grpSpMkLst>
        </pc:grpChg>
        <pc:grpChg chg="mod">
          <ac:chgData name="Phillip Kaufman" userId="c001b2a046940d7c" providerId="LiveId" clId="{5CB25B10-5B1C-4017-B167-ED3104435743}" dt="2024-05-22T22:07:12.920" v="5955" actId="165"/>
          <ac:grpSpMkLst>
            <pc:docMk/>
            <pc:sldMk cId="580835950" sldId="966"/>
            <ac:grpSpMk id="181" creationId="{2EDDE65D-D140-EF0F-6824-EF2D913F663C}"/>
          </ac:grpSpMkLst>
        </pc:grpChg>
        <pc:grpChg chg="mod">
          <ac:chgData name="Phillip Kaufman" userId="c001b2a046940d7c" providerId="LiveId" clId="{5CB25B10-5B1C-4017-B167-ED3104435743}" dt="2024-05-22T22:07:12.920" v="5955" actId="165"/>
          <ac:grpSpMkLst>
            <pc:docMk/>
            <pc:sldMk cId="580835950" sldId="966"/>
            <ac:grpSpMk id="189" creationId="{A8C01DAB-DD4F-6D5C-96F4-AED1A61D556F}"/>
          </ac:grpSpMkLst>
        </pc:grpChg>
        <pc:grpChg chg="mod">
          <ac:chgData name="Phillip Kaufman" userId="c001b2a046940d7c" providerId="LiveId" clId="{5CB25B10-5B1C-4017-B167-ED3104435743}" dt="2024-05-22T22:07:12.920" v="5955" actId="165"/>
          <ac:grpSpMkLst>
            <pc:docMk/>
            <pc:sldMk cId="580835950" sldId="966"/>
            <ac:grpSpMk id="190" creationId="{962054EE-714C-D65E-380F-392AE2BEAB47}"/>
          </ac:grpSpMkLst>
        </pc:grpChg>
        <pc:grpChg chg="mod">
          <ac:chgData name="Phillip Kaufman" userId="c001b2a046940d7c" providerId="LiveId" clId="{5CB25B10-5B1C-4017-B167-ED3104435743}" dt="2024-05-22T22:07:12.920" v="5955" actId="165"/>
          <ac:grpSpMkLst>
            <pc:docMk/>
            <pc:sldMk cId="580835950" sldId="966"/>
            <ac:grpSpMk id="191" creationId="{78DBE790-8392-461E-6313-C1A76E9E000A}"/>
          </ac:grpSpMkLst>
        </pc:grpChg>
        <pc:grpChg chg="mod">
          <ac:chgData name="Phillip Kaufman" userId="c001b2a046940d7c" providerId="LiveId" clId="{5CB25B10-5B1C-4017-B167-ED3104435743}" dt="2024-05-22T22:07:12.920" v="5955" actId="165"/>
          <ac:grpSpMkLst>
            <pc:docMk/>
            <pc:sldMk cId="580835950" sldId="966"/>
            <ac:grpSpMk id="226" creationId="{9D360DAF-E927-1E45-732B-445568E39645}"/>
          </ac:grpSpMkLst>
        </pc:grp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5-22T22:07:12.920" v="5955" actId="165"/>
          <ac:cxnSpMkLst>
            <pc:docMk/>
            <pc:sldMk cId="580835950" sldId="966"/>
            <ac:cxnSpMk id="178" creationId="{CFD198D3-4626-7711-4883-543EDEACB2B0}"/>
          </ac:cxnSpMkLst>
        </pc:cxnChg>
        <pc:cxnChg chg="mod">
          <ac:chgData name="Phillip Kaufman" userId="c001b2a046940d7c" providerId="LiveId" clId="{5CB25B10-5B1C-4017-B167-ED3104435743}" dt="2024-05-22T22:07:12.920" v="5955" actId="165"/>
          <ac:cxnSpMkLst>
            <pc:docMk/>
            <pc:sldMk cId="580835950" sldId="966"/>
            <ac:cxnSpMk id="179" creationId="{EBAE9501-BA4D-182C-05B4-41721CAF29EE}"/>
          </ac:cxnSpMkLst>
        </pc:cxnChg>
        <pc:cxnChg chg="mod">
          <ac:chgData name="Phillip Kaufman" userId="c001b2a046940d7c" providerId="LiveId" clId="{5CB25B10-5B1C-4017-B167-ED3104435743}" dt="2024-05-22T22:07:12.920" v="5955" actId="165"/>
          <ac:cxnSpMkLst>
            <pc:docMk/>
            <pc:sldMk cId="580835950" sldId="966"/>
            <ac:cxnSpMk id="186" creationId="{4F13144D-A4C3-B2E2-46A4-5AFB07C55ED0}"/>
          </ac:cxnSpMkLst>
        </pc:cxnChg>
        <pc:cxnChg chg="mod">
          <ac:chgData name="Phillip Kaufman" userId="c001b2a046940d7c" providerId="LiveId" clId="{5CB25B10-5B1C-4017-B167-ED3104435743}" dt="2024-05-22T22:07:12.920" v="5955" actId="165"/>
          <ac:cxnSpMkLst>
            <pc:docMk/>
            <pc:sldMk cId="580835950" sldId="966"/>
            <ac:cxnSpMk id="187" creationId="{1C46665D-DC88-16AE-68F1-D877B25BA4FE}"/>
          </ac:cxnSpMkLst>
        </pc:cxnChg>
        <pc:cxnChg chg="mod">
          <ac:chgData name="Phillip Kaufman" userId="c001b2a046940d7c" providerId="LiveId" clId="{5CB25B10-5B1C-4017-B167-ED3104435743}" dt="2024-05-22T22:07:12.920" v="5955" actId="165"/>
          <ac:cxnSpMkLst>
            <pc:docMk/>
            <pc:sldMk cId="580835950" sldId="966"/>
            <ac:cxnSpMk id="192" creationId="{3C49E237-4BFA-4DA5-07A7-AD45D3134FA0}"/>
          </ac:cxnSpMkLst>
        </pc:cxnChg>
        <pc:cxnChg chg="mod">
          <ac:chgData name="Phillip Kaufman" userId="c001b2a046940d7c" providerId="LiveId" clId="{5CB25B10-5B1C-4017-B167-ED3104435743}" dt="2024-05-22T22:07:12.920" v="5955" actId="165"/>
          <ac:cxnSpMkLst>
            <pc:docMk/>
            <pc:sldMk cId="580835950" sldId="966"/>
            <ac:cxnSpMk id="193" creationId="{F1D0B2A7-FACE-F88D-EFCB-2B85C8861A41}"/>
          </ac:cxnSpMkLst>
        </pc:cxnChg>
        <pc:cxnChg chg="mod">
          <ac:chgData name="Phillip Kaufman" userId="c001b2a046940d7c" providerId="LiveId" clId="{5CB25B10-5B1C-4017-B167-ED3104435743}" dt="2024-05-22T22:07:12.920" v="5955" actId="165"/>
          <ac:cxnSpMkLst>
            <pc:docMk/>
            <pc:sldMk cId="580835950" sldId="966"/>
            <ac:cxnSpMk id="194" creationId="{696813F6-78FF-6DA9-120F-172A573C39F8}"/>
          </ac:cxnSpMkLst>
        </pc:cxnChg>
        <pc:cxnChg chg="mod">
          <ac:chgData name="Phillip Kaufman" userId="c001b2a046940d7c" providerId="LiveId" clId="{5CB25B10-5B1C-4017-B167-ED3104435743}" dt="2024-05-22T22:07:12.920" v="5955" actId="165"/>
          <ac:cxnSpMkLst>
            <pc:docMk/>
            <pc:sldMk cId="580835950" sldId="966"/>
            <ac:cxnSpMk id="195" creationId="{EDE9744A-2D14-456E-65B3-0DBF84AF342D}"/>
          </ac:cxnSpMkLst>
        </pc:cxnChg>
        <pc:cxnChg chg="mod">
          <ac:chgData name="Phillip Kaufman" userId="c001b2a046940d7c" providerId="LiveId" clId="{5CB25B10-5B1C-4017-B167-ED3104435743}" dt="2024-05-22T22:07:12.920" v="5955" actId="165"/>
          <ac:cxnSpMkLst>
            <pc:docMk/>
            <pc:sldMk cId="580835950" sldId="966"/>
            <ac:cxnSpMk id="196" creationId="{360B9ECD-7B8C-6017-2F77-9316C991CA84}"/>
          </ac:cxnSpMkLst>
        </pc:cxnChg>
        <pc:cxnChg chg="mod">
          <ac:chgData name="Phillip Kaufman" userId="c001b2a046940d7c" providerId="LiveId" clId="{5CB25B10-5B1C-4017-B167-ED3104435743}" dt="2024-05-22T22:07:12.920" v="5955" actId="165"/>
          <ac:cxnSpMkLst>
            <pc:docMk/>
            <pc:sldMk cId="580835950" sldId="966"/>
            <ac:cxnSpMk id="197" creationId="{77423704-6CF6-A2EB-59C2-96910BB4C255}"/>
          </ac:cxnSpMkLst>
        </pc:cxnChg>
        <pc:cxnChg chg="mod">
          <ac:chgData name="Phillip Kaufman" userId="c001b2a046940d7c" providerId="LiveId" clId="{5CB25B10-5B1C-4017-B167-ED3104435743}" dt="2024-05-22T22:07:12.920" v="5955" actId="165"/>
          <ac:cxnSpMkLst>
            <pc:docMk/>
            <pc:sldMk cId="580835950" sldId="966"/>
            <ac:cxnSpMk id="198" creationId="{D2113717-416B-E52D-8D4C-E35910390411}"/>
          </ac:cxnSpMkLst>
        </pc:cxnChg>
        <pc:cxnChg chg="mod">
          <ac:chgData name="Phillip Kaufman" userId="c001b2a046940d7c" providerId="LiveId" clId="{5CB25B10-5B1C-4017-B167-ED3104435743}" dt="2024-05-22T22:07:12.920" v="5955" actId="165"/>
          <ac:cxnSpMkLst>
            <pc:docMk/>
            <pc:sldMk cId="580835950" sldId="966"/>
            <ac:cxnSpMk id="199" creationId="{291CECE8-E479-4332-DE44-D0A3BE45D7FB}"/>
          </ac:cxnSpMkLst>
        </pc:cxnChg>
        <pc:cxnChg chg="mod">
          <ac:chgData name="Phillip Kaufman" userId="c001b2a046940d7c" providerId="LiveId" clId="{5CB25B10-5B1C-4017-B167-ED3104435743}" dt="2024-05-22T22:07:12.920" v="5955" actId="165"/>
          <ac:cxnSpMkLst>
            <pc:docMk/>
            <pc:sldMk cId="580835950" sldId="966"/>
            <ac:cxnSpMk id="200" creationId="{5888D99B-CE3B-666B-8B59-5E89A8B9409F}"/>
          </ac:cxnSpMkLst>
        </pc:cxnChg>
        <pc:cxnChg chg="mod">
          <ac:chgData name="Phillip Kaufman" userId="c001b2a046940d7c" providerId="LiveId" clId="{5CB25B10-5B1C-4017-B167-ED3104435743}" dt="2024-05-22T22:07:12.920" v="5955" actId="165"/>
          <ac:cxnSpMkLst>
            <pc:docMk/>
            <pc:sldMk cId="580835950" sldId="966"/>
            <ac:cxnSpMk id="201" creationId="{04516CCE-1A1B-52AE-4A9A-95C701B51914}"/>
          </ac:cxnSpMkLst>
        </pc:cxnChg>
        <pc:cxnChg chg="mod">
          <ac:chgData name="Phillip Kaufman" userId="c001b2a046940d7c" providerId="LiveId" clId="{5CB25B10-5B1C-4017-B167-ED3104435743}" dt="2024-05-22T22:07:12.920" v="5955" actId="165"/>
          <ac:cxnSpMkLst>
            <pc:docMk/>
            <pc:sldMk cId="580835950" sldId="966"/>
            <ac:cxnSpMk id="202" creationId="{4F9B74E1-2829-B848-BA33-46ACD8A33D2C}"/>
          </ac:cxnSpMkLst>
        </pc:cxnChg>
        <pc:cxnChg chg="mod">
          <ac:chgData name="Phillip Kaufman" userId="c001b2a046940d7c" providerId="LiveId" clId="{5CB25B10-5B1C-4017-B167-ED3104435743}" dt="2024-05-22T22:07:12.920" v="5955" actId="165"/>
          <ac:cxnSpMkLst>
            <pc:docMk/>
            <pc:sldMk cId="580835950" sldId="966"/>
            <ac:cxnSpMk id="203" creationId="{4FC36D76-8BE9-2679-B4E6-25067FC714D5}"/>
          </ac:cxnSpMkLst>
        </pc:cxnChg>
        <pc:cxnChg chg="mod">
          <ac:chgData name="Phillip Kaufman" userId="c001b2a046940d7c" providerId="LiveId" clId="{5CB25B10-5B1C-4017-B167-ED3104435743}" dt="2024-05-22T22:07:12.920" v="5955" actId="165"/>
          <ac:cxnSpMkLst>
            <pc:docMk/>
            <pc:sldMk cId="580835950" sldId="966"/>
            <ac:cxnSpMk id="204" creationId="{9CB4881A-166F-2F04-EB2E-83996A8AA930}"/>
          </ac:cxnSpMkLst>
        </pc:cxnChg>
        <pc:cxnChg chg="mod">
          <ac:chgData name="Phillip Kaufman" userId="c001b2a046940d7c" providerId="LiveId" clId="{5CB25B10-5B1C-4017-B167-ED3104435743}" dt="2024-05-22T22:07:12.920" v="5955" actId="165"/>
          <ac:cxnSpMkLst>
            <pc:docMk/>
            <pc:sldMk cId="580835950" sldId="966"/>
            <ac:cxnSpMk id="205" creationId="{CE4BBCC8-4A2D-32CC-C3D7-68C230351808}"/>
          </ac:cxnSpMkLst>
        </pc:cxnChg>
        <pc:cxnChg chg="mod">
          <ac:chgData name="Phillip Kaufman" userId="c001b2a046940d7c" providerId="LiveId" clId="{5CB25B10-5B1C-4017-B167-ED3104435743}" dt="2024-05-22T22:07:12.920" v="5955" actId="165"/>
          <ac:cxnSpMkLst>
            <pc:docMk/>
            <pc:sldMk cId="580835950" sldId="966"/>
            <ac:cxnSpMk id="206" creationId="{175EC59D-0889-50FF-090D-126ED3969716}"/>
          </ac:cxnSpMkLst>
        </pc:cxnChg>
        <pc:cxnChg chg="mod">
          <ac:chgData name="Phillip Kaufman" userId="c001b2a046940d7c" providerId="LiveId" clId="{5CB25B10-5B1C-4017-B167-ED3104435743}" dt="2024-05-22T22:07:12.920" v="5955" actId="165"/>
          <ac:cxnSpMkLst>
            <pc:docMk/>
            <pc:sldMk cId="580835950" sldId="966"/>
            <ac:cxnSpMk id="207" creationId="{A89A6DE7-9A8A-D750-0719-DECA5CECDB03}"/>
          </ac:cxnSpMkLst>
        </pc:cxnChg>
        <pc:cxnChg chg="mod">
          <ac:chgData name="Phillip Kaufman" userId="c001b2a046940d7c" providerId="LiveId" clId="{5CB25B10-5B1C-4017-B167-ED3104435743}" dt="2024-05-22T22:07:12.920" v="5955" actId="165"/>
          <ac:cxnSpMkLst>
            <pc:docMk/>
            <pc:sldMk cId="580835950" sldId="966"/>
            <ac:cxnSpMk id="208" creationId="{7A1B3CB7-080B-0093-5005-EF1B4CFBCC5F}"/>
          </ac:cxnSpMkLst>
        </pc:cxnChg>
        <pc:cxnChg chg="mod">
          <ac:chgData name="Phillip Kaufman" userId="c001b2a046940d7c" providerId="LiveId" clId="{5CB25B10-5B1C-4017-B167-ED3104435743}" dt="2024-05-22T22:07:12.920" v="5955" actId="165"/>
          <ac:cxnSpMkLst>
            <pc:docMk/>
            <pc:sldMk cId="580835950" sldId="966"/>
            <ac:cxnSpMk id="209" creationId="{05220C8A-0EFD-228E-B64E-EBD05CDAB1D0}"/>
          </ac:cxnSpMkLst>
        </pc:cxnChg>
        <pc:cxnChg chg="mod">
          <ac:chgData name="Phillip Kaufman" userId="c001b2a046940d7c" providerId="LiveId" clId="{5CB25B10-5B1C-4017-B167-ED3104435743}" dt="2024-05-22T22:07:12.920" v="5955" actId="165"/>
          <ac:cxnSpMkLst>
            <pc:docMk/>
            <pc:sldMk cId="580835950" sldId="966"/>
            <ac:cxnSpMk id="210" creationId="{3BF89C03-F398-ABB0-E344-CD4069052AE4}"/>
          </ac:cxnSpMkLst>
        </pc:cxnChg>
        <pc:cxnChg chg="mod">
          <ac:chgData name="Phillip Kaufman" userId="c001b2a046940d7c" providerId="LiveId" clId="{5CB25B10-5B1C-4017-B167-ED3104435743}" dt="2024-05-22T22:07:12.920" v="5955" actId="165"/>
          <ac:cxnSpMkLst>
            <pc:docMk/>
            <pc:sldMk cId="580835950" sldId="966"/>
            <ac:cxnSpMk id="211" creationId="{ADCD87ED-17B3-73CD-8A8C-763E9AFA4562}"/>
          </ac:cxnSpMkLst>
        </pc:cxnChg>
        <pc:cxnChg chg="mod">
          <ac:chgData name="Phillip Kaufman" userId="c001b2a046940d7c" providerId="LiveId" clId="{5CB25B10-5B1C-4017-B167-ED3104435743}" dt="2024-05-22T22:07:12.920" v="5955" actId="165"/>
          <ac:cxnSpMkLst>
            <pc:docMk/>
            <pc:sldMk cId="580835950" sldId="966"/>
            <ac:cxnSpMk id="212" creationId="{6D2E466D-49D8-ECBF-ABDC-EB7E89995D25}"/>
          </ac:cxnSpMkLst>
        </pc:cxnChg>
        <pc:cxnChg chg="mod">
          <ac:chgData name="Phillip Kaufman" userId="c001b2a046940d7c" providerId="LiveId" clId="{5CB25B10-5B1C-4017-B167-ED3104435743}" dt="2024-05-22T22:07:12.920" v="5955" actId="165"/>
          <ac:cxnSpMkLst>
            <pc:docMk/>
            <pc:sldMk cId="580835950" sldId="966"/>
            <ac:cxnSpMk id="213" creationId="{52111EDF-AD1E-5775-8A93-191531E35DB5}"/>
          </ac:cxnSpMkLst>
        </pc:cxnChg>
        <pc:cxnChg chg="mod">
          <ac:chgData name="Phillip Kaufman" userId="c001b2a046940d7c" providerId="LiveId" clId="{5CB25B10-5B1C-4017-B167-ED3104435743}" dt="2024-05-22T22:07:12.920" v="5955" actId="165"/>
          <ac:cxnSpMkLst>
            <pc:docMk/>
            <pc:sldMk cId="580835950" sldId="966"/>
            <ac:cxnSpMk id="214" creationId="{2EFF4890-5D99-9F59-AF1F-B503865041C3}"/>
          </ac:cxnSpMkLst>
        </pc:cxnChg>
        <pc:cxnChg chg="mod">
          <ac:chgData name="Phillip Kaufman" userId="c001b2a046940d7c" providerId="LiveId" clId="{5CB25B10-5B1C-4017-B167-ED3104435743}" dt="2024-05-22T22:07:12.920" v="5955" actId="165"/>
          <ac:cxnSpMkLst>
            <pc:docMk/>
            <pc:sldMk cId="580835950" sldId="966"/>
            <ac:cxnSpMk id="215" creationId="{F0C60CD7-F779-73AF-2CCC-712B4F389317}"/>
          </ac:cxnSpMkLst>
        </pc:cxnChg>
        <pc:cxnChg chg="mod">
          <ac:chgData name="Phillip Kaufman" userId="c001b2a046940d7c" providerId="LiveId" clId="{5CB25B10-5B1C-4017-B167-ED3104435743}" dt="2024-05-22T22:07:12.920" v="5955" actId="165"/>
          <ac:cxnSpMkLst>
            <pc:docMk/>
            <pc:sldMk cId="580835950" sldId="966"/>
            <ac:cxnSpMk id="216" creationId="{B2EB34D4-9ACF-48D8-4A35-F18AA73F0CC0}"/>
          </ac:cxnSpMkLst>
        </pc:cxnChg>
        <pc:cxnChg chg="mod">
          <ac:chgData name="Phillip Kaufman" userId="c001b2a046940d7c" providerId="LiveId" clId="{5CB25B10-5B1C-4017-B167-ED3104435743}" dt="2024-05-22T22:07:12.920" v="5955" actId="165"/>
          <ac:cxnSpMkLst>
            <pc:docMk/>
            <pc:sldMk cId="580835950" sldId="966"/>
            <ac:cxnSpMk id="217" creationId="{B6E7B687-CF87-C16A-9EFA-0A6E3A4D4F26}"/>
          </ac:cxnSpMkLst>
        </pc:cxnChg>
        <pc:cxnChg chg="mod">
          <ac:chgData name="Phillip Kaufman" userId="c001b2a046940d7c" providerId="LiveId" clId="{5CB25B10-5B1C-4017-B167-ED3104435743}" dt="2024-05-22T22:07:12.920" v="5955" actId="165"/>
          <ac:cxnSpMkLst>
            <pc:docMk/>
            <pc:sldMk cId="580835950" sldId="966"/>
            <ac:cxnSpMk id="218" creationId="{FB7EE732-EFF8-407C-384F-28F9F5A8B167}"/>
          </ac:cxnSpMkLst>
        </pc:cxnChg>
        <pc:cxnChg chg="mod">
          <ac:chgData name="Phillip Kaufman" userId="c001b2a046940d7c" providerId="LiveId" clId="{5CB25B10-5B1C-4017-B167-ED3104435743}" dt="2024-05-22T22:07:12.920" v="5955" actId="165"/>
          <ac:cxnSpMkLst>
            <pc:docMk/>
            <pc:sldMk cId="580835950" sldId="966"/>
            <ac:cxnSpMk id="219" creationId="{6A2C11A2-C627-CD8D-97A8-A72ACCF133A8}"/>
          </ac:cxnSpMkLst>
        </pc:cxnChg>
        <pc:cxnChg chg="mod">
          <ac:chgData name="Phillip Kaufman" userId="c001b2a046940d7c" providerId="LiveId" clId="{5CB25B10-5B1C-4017-B167-ED3104435743}" dt="2024-05-22T22:07:12.920" v="5955" actId="165"/>
          <ac:cxnSpMkLst>
            <pc:docMk/>
            <pc:sldMk cId="580835950" sldId="966"/>
            <ac:cxnSpMk id="220" creationId="{5B5E1DAB-FAE8-B1AA-5E09-2A81592CE916}"/>
          </ac:cxnSpMkLst>
        </pc:cxnChg>
        <pc:cxnChg chg="mod">
          <ac:chgData name="Phillip Kaufman" userId="c001b2a046940d7c" providerId="LiveId" clId="{5CB25B10-5B1C-4017-B167-ED3104435743}" dt="2024-05-22T22:07:12.920" v="5955" actId="165"/>
          <ac:cxnSpMkLst>
            <pc:docMk/>
            <pc:sldMk cId="580835950" sldId="966"/>
            <ac:cxnSpMk id="221" creationId="{AE042648-D82C-7ACD-F687-C0BEE586B6A6}"/>
          </ac:cxnSpMkLst>
        </pc:cxnChg>
        <pc:cxnChg chg="mod">
          <ac:chgData name="Phillip Kaufman" userId="c001b2a046940d7c" providerId="LiveId" clId="{5CB25B10-5B1C-4017-B167-ED3104435743}" dt="2024-05-22T22:07:12.920" v="5955" actId="165"/>
          <ac:cxnSpMkLst>
            <pc:docMk/>
            <pc:sldMk cId="580835950" sldId="966"/>
            <ac:cxnSpMk id="222" creationId="{B2113504-04A4-EAAF-FAFA-CD3BBAF5FAE4}"/>
          </ac:cxnSpMkLst>
        </pc:cxnChg>
        <pc:cxnChg chg="mod">
          <ac:chgData name="Phillip Kaufman" userId="c001b2a046940d7c" providerId="LiveId" clId="{5CB25B10-5B1C-4017-B167-ED3104435743}" dt="2024-05-22T22:07:12.920" v="5955" actId="165"/>
          <ac:cxnSpMkLst>
            <pc:docMk/>
            <pc:sldMk cId="580835950" sldId="966"/>
            <ac:cxnSpMk id="223" creationId="{285A6A42-3A5C-7B43-0D60-8C96D61BE1B2}"/>
          </ac:cxnSpMkLst>
        </pc:cxnChg>
        <pc:cxnChg chg="mod">
          <ac:chgData name="Phillip Kaufman" userId="c001b2a046940d7c" providerId="LiveId" clId="{5CB25B10-5B1C-4017-B167-ED3104435743}" dt="2024-05-22T22:07:12.920" v="5955" actId="165"/>
          <ac:cxnSpMkLst>
            <pc:docMk/>
            <pc:sldMk cId="580835950" sldId="966"/>
            <ac:cxnSpMk id="227" creationId="{D384ABC4-9DD0-5BC4-0AD5-6EBBEC12DCAA}"/>
          </ac:cxnSpMkLst>
        </pc:cxnChg>
        <pc:cxnChg chg="mod">
          <ac:chgData name="Phillip Kaufman" userId="c001b2a046940d7c" providerId="LiveId" clId="{5CB25B10-5B1C-4017-B167-ED3104435743}" dt="2024-05-22T22:07:12.920" v="5955" actId="165"/>
          <ac:cxnSpMkLst>
            <pc:docMk/>
            <pc:sldMk cId="580835950" sldId="966"/>
            <ac:cxnSpMk id="228" creationId="{D5EF4B79-D032-0093-B094-3B17F97023A7}"/>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5-22T05:29:43.866" v="5575" actId="14100"/>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mod">
          <ac:chgData name="Phillip Kaufman" userId="c001b2a046940d7c" providerId="LiveId" clId="{5CB25B10-5B1C-4017-B167-ED3104435743}" dt="2024-05-22T05:29:11.315" v="5567" actId="1076"/>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mod">
          <ac:chgData name="Phillip Kaufman" userId="c001b2a046940d7c" providerId="LiveId" clId="{5CB25B10-5B1C-4017-B167-ED3104435743}" dt="2024-05-15T06:39:25.601" v="1239" actId="1076"/>
          <ac:spMkLst>
            <pc:docMk/>
            <pc:sldMk cId="806688974" sldId="968"/>
            <ac:spMk id="10" creationId="{095CC42D-2C39-3D3B-A2F3-20791AD925F3}"/>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mod">
          <ac:chgData name="Phillip Kaufman" userId="c001b2a046940d7c" providerId="LiveId" clId="{5CB25B10-5B1C-4017-B167-ED3104435743}" dt="2024-05-21T05:18:33.038" v="5431" actId="207"/>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2T05:29:40.248" v="5574"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2T05:29:03.728" v="5565" actId="1076"/>
          <ac:picMkLst>
            <pc:docMk/>
            <pc:sldMk cId="806688974" sldId="968"/>
            <ac:picMk id="8" creationId="{4DEAFF2F-A8E7-4024-70E9-794300631A1A}"/>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mod">
          <ac:chgData name="Phillip Kaufman" userId="c001b2a046940d7c" providerId="LiveId" clId="{5CB25B10-5B1C-4017-B167-ED3104435743}" dt="2024-05-15T06:40:07.324" v="1250" actId="1076"/>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mod">
          <ac:chgData name="Phillip Kaufman" userId="c001b2a046940d7c" providerId="LiveId" clId="{5CB25B10-5B1C-4017-B167-ED3104435743}" dt="2024-05-21T05:12:12.270" v="5422" actId="1076"/>
          <ac:picMkLst>
            <pc:docMk/>
            <pc:sldMk cId="806688974" sldId="968"/>
            <ac:picMk id="18" creationId="{ACD56BE6-509B-B1CD-B465-BAB71458D04D}"/>
          </ac:picMkLst>
        </pc:picChg>
        <pc:picChg chg="add mod modCrop">
          <ac:chgData name="Phillip Kaufman" userId="c001b2a046940d7c" providerId="LiveId" clId="{5CB25B10-5B1C-4017-B167-ED3104435743}" dt="2024-05-21T05:19:06.775" v="5434" actId="1076"/>
          <ac:picMkLst>
            <pc:docMk/>
            <pc:sldMk cId="806688974" sldId="968"/>
            <ac:picMk id="21" creationId="{65A450D4-23FA-AC8D-7F47-616C76B78FF2}"/>
          </ac:picMkLst>
        </pc:picChg>
        <pc:cxnChg chg="add mod">
          <ac:chgData name="Phillip Kaufman" userId="c001b2a046940d7c" providerId="LiveId" clId="{5CB25B10-5B1C-4017-B167-ED3104435743}" dt="2024-05-22T05:29:43.866" v="5575" actId="14100"/>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2T22:08:10.924" v="5960" actId="12788"/>
        <pc:sldMkLst>
          <pc:docMk/>
          <pc:sldMk cId="711055371" sldId="969"/>
        </pc:sldMkLst>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mod">
          <ac:chgData name="Phillip Kaufman" userId="c001b2a046940d7c" providerId="LiveId" clId="{5CB25B10-5B1C-4017-B167-ED3104435743}" dt="2024-05-22T22:08:01.454" v="5958" actId="12788"/>
          <ac:spMkLst>
            <pc:docMk/>
            <pc:sldMk cId="711055371" sldId="969"/>
            <ac:spMk id="7" creationId="{F3653E2C-656A-5BF2-29A9-6F3D173263E2}"/>
          </ac:spMkLst>
        </pc:spChg>
        <pc:spChg chg="mod">
          <ac:chgData name="Phillip Kaufman" userId="c001b2a046940d7c" providerId="LiveId" clId="{5CB25B10-5B1C-4017-B167-ED3104435743}" dt="2024-05-21T04:54:35.176" v="5389" actId="1037"/>
          <ac:spMkLst>
            <pc:docMk/>
            <pc:sldMk cId="711055371" sldId="969"/>
            <ac:spMk id="9" creationId="{2A7EA6FA-8750-F5E2-BF9D-C47CE89BE1D0}"/>
          </ac:spMkLst>
        </pc:spChg>
        <pc:spChg chg="mod">
          <ac:chgData name="Phillip Kaufman" userId="c001b2a046940d7c" providerId="LiveId" clId="{5CB25B10-5B1C-4017-B167-ED3104435743}" dt="2024-05-16T08:01:16.341" v="2025" actId="1076"/>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5-18T02:58:16.798" v="2637" actId="1076"/>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add mod">
          <ac:chgData name="Phillip Kaufman" userId="c001b2a046940d7c" providerId="LiveId" clId="{5CB25B10-5B1C-4017-B167-ED3104435743}" dt="2024-05-18T02:58:11.115" v="2636" actId="1076"/>
          <ac:grpSpMkLst>
            <pc:docMk/>
            <pc:sldMk cId="1556678624" sldId="971"/>
            <ac:grpSpMk id="7" creationId="{7EAD4863-56D2-172E-B419-33F071A107C8}"/>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sldChg>
      <pc:sldChg chg="addSp delSp modSp mod">
        <pc:chgData name="Phillip Kaufman" userId="c001b2a046940d7c" providerId="LiveId" clId="{5CB25B10-5B1C-4017-B167-ED3104435743}" dt="2024-05-18T03:15:02.604" v="2771"/>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18T03:10:49.199" v="2729"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sldChg>
      <pc:sldChg chg="modSp mod">
        <pc:chgData name="Phillip Kaufman" userId="c001b2a046940d7c" providerId="LiveId" clId="{5CB25B10-5B1C-4017-B167-ED3104435743}" dt="2024-05-18T03:38:04.254" v="2852" actId="1076"/>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mod">
          <ac:chgData name="Phillip Kaufman" userId="c001b2a046940d7c" providerId="LiveId" clId="{5CB25B10-5B1C-4017-B167-ED3104435743}" dt="2024-05-18T03:38:04.254" v="2852" actId="1076"/>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mod">
          <ac:chgData name="Phillip Kaufman" userId="c001b2a046940d7c" providerId="LiveId" clId="{5CB25B10-5B1C-4017-B167-ED3104435743}" dt="2024-05-18T03:36:41.573" v="2831" actId="1076"/>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1T04:52:35.712" v="5313" actId="1038"/>
        <pc:sldMkLst>
          <pc:docMk/>
          <pc:sldMk cId="2154024183" sldId="976"/>
        </pc:sldMkLst>
        <pc:spChg chg="mod">
          <ac:chgData name="Phillip Kaufman" userId="c001b2a046940d7c" providerId="LiveId" clId="{5CB25B10-5B1C-4017-B167-ED3104435743}" dt="2024-05-21T01:35:35.077" v="4171"/>
          <ac:spMkLst>
            <pc:docMk/>
            <pc:sldMk cId="2154024183" sldId="976"/>
            <ac:spMk id="6" creationId="{6F5B0DBD-3706-00DD-D0EA-33D936D2EDBF}"/>
          </ac:spMkLst>
        </pc:spChg>
        <pc:spChg chg="mod">
          <ac:chgData name="Phillip Kaufman" userId="c001b2a046940d7c" providerId="LiveId" clId="{5CB25B10-5B1C-4017-B167-ED3104435743}" dt="2024-05-21T01:35:35.077" v="4171"/>
          <ac:spMkLst>
            <pc:docMk/>
            <pc:sldMk cId="2154024183" sldId="976"/>
            <ac:spMk id="7" creationId="{9614602E-7F81-51C7-5145-F62B252914AE}"/>
          </ac:spMkLst>
        </pc:spChg>
        <pc:spChg chg="mod">
          <ac:chgData name="Phillip Kaufman" userId="c001b2a046940d7c" providerId="LiveId" clId="{5CB25B10-5B1C-4017-B167-ED3104435743}" dt="2024-05-21T01:35:35.077" v="4171"/>
          <ac:spMkLst>
            <pc:docMk/>
            <pc:sldMk cId="2154024183" sldId="976"/>
            <ac:spMk id="8" creationId="{71C8AC4F-1705-0AB5-712F-5AC935D820D7}"/>
          </ac:spMkLst>
        </pc:spChg>
        <pc:spChg chg="mod">
          <ac:chgData name="Phillip Kaufman" userId="c001b2a046940d7c" providerId="LiveId" clId="{5CB25B10-5B1C-4017-B167-ED3104435743}" dt="2024-05-21T01:35:35.077" v="4171"/>
          <ac:spMkLst>
            <pc:docMk/>
            <pc:sldMk cId="2154024183" sldId="976"/>
            <ac:spMk id="9" creationId="{E9A93D7A-9357-F0C7-0EC4-8992641A9DA0}"/>
          </ac:spMkLst>
        </pc:spChg>
        <pc:spChg chg="mod">
          <ac:chgData name="Phillip Kaufman" userId="c001b2a046940d7c" providerId="LiveId" clId="{5CB25B10-5B1C-4017-B167-ED3104435743}" dt="2024-05-21T01:35:35.077" v="4171"/>
          <ac:spMkLst>
            <pc:docMk/>
            <pc:sldMk cId="2154024183" sldId="976"/>
            <ac:spMk id="12" creationId="{E9EFCBEA-2D76-96AB-2B4D-E751ED6F6E1C}"/>
          </ac:spMkLst>
        </pc:spChg>
        <pc:spChg chg="mod">
          <ac:chgData name="Phillip Kaufman" userId="c001b2a046940d7c" providerId="LiveId" clId="{5CB25B10-5B1C-4017-B167-ED3104435743}" dt="2024-05-21T04:21:12.558" v="5246"/>
          <ac:spMkLst>
            <pc:docMk/>
            <pc:sldMk cId="2154024183" sldId="976"/>
            <ac:spMk id="18" creationId="{4A7FC100-E90A-B10F-7113-EB46FAD0DD3C}"/>
          </ac:spMkLst>
        </pc:spChg>
        <pc:spChg chg="mod">
          <ac:chgData name="Phillip Kaufman" userId="c001b2a046940d7c" providerId="LiveId" clId="{5CB25B10-5B1C-4017-B167-ED3104435743}" dt="2024-05-21T04:21:12.558" v="5246"/>
          <ac:spMkLst>
            <pc:docMk/>
            <pc:sldMk cId="2154024183" sldId="976"/>
            <ac:spMk id="19" creationId="{0CF59267-91CE-2ABD-6169-4F0258AA0817}"/>
          </ac:spMkLst>
        </pc:spChg>
        <pc:spChg chg="mod">
          <ac:chgData name="Phillip Kaufman" userId="c001b2a046940d7c" providerId="LiveId" clId="{5CB25B10-5B1C-4017-B167-ED3104435743}" dt="2024-05-21T04:21:12.558" v="5246"/>
          <ac:spMkLst>
            <pc:docMk/>
            <pc:sldMk cId="2154024183" sldId="976"/>
            <ac:spMk id="21" creationId="{AA52BF73-2B3F-4BDF-A0E4-98A953F5781D}"/>
          </ac:spMkLst>
        </pc:spChg>
        <pc:spChg chg="mod">
          <ac:chgData name="Phillip Kaufman" userId="c001b2a046940d7c" providerId="LiveId" clId="{5CB25B10-5B1C-4017-B167-ED3104435743}" dt="2024-05-21T04:21:12.558" v="5246"/>
          <ac:spMkLst>
            <pc:docMk/>
            <pc:sldMk cId="2154024183" sldId="976"/>
            <ac:spMk id="22" creationId="{641C77B4-5349-8A03-CCB7-19CF28B70036}"/>
          </ac:spMkLst>
        </pc:spChg>
        <pc:spChg chg="mod">
          <ac:chgData name="Phillip Kaufman" userId="c001b2a046940d7c" providerId="LiveId" clId="{5CB25B10-5B1C-4017-B167-ED3104435743}" dt="2024-05-21T04:21:12.558" v="5246"/>
          <ac:spMkLst>
            <pc:docMk/>
            <pc:sldMk cId="2154024183" sldId="976"/>
            <ac:spMk id="25" creationId="{09400600-9E8A-C946-7E3B-47314583F4E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0T01:00:04.881" v="3841" actId="165"/>
          <ac:spMkLst>
            <pc:docMk/>
            <pc:sldMk cId="2154024183" sldId="976"/>
            <ac:spMk id="776" creationId="{FF049458-CE02-FD98-FE34-344739775397}"/>
          </ac:spMkLst>
        </pc:spChg>
        <pc:spChg chg="mod">
          <ac:chgData name="Phillip Kaufman" userId="c001b2a046940d7c" providerId="LiveId" clId="{5CB25B10-5B1C-4017-B167-ED3104435743}" dt="2024-05-20T01:00:04.881" v="3841" actId="165"/>
          <ac:spMkLst>
            <pc:docMk/>
            <pc:sldMk cId="2154024183" sldId="976"/>
            <ac:spMk id="777" creationId="{2A799446-EFE9-A5D6-FC7B-1536DB3A7ED8}"/>
          </ac:spMkLst>
        </pc:spChg>
        <pc:spChg chg="mod">
          <ac:chgData name="Phillip Kaufman" userId="c001b2a046940d7c" providerId="LiveId" clId="{5CB25B10-5B1C-4017-B167-ED3104435743}" dt="2024-05-20T01:00:04.881" v="3841" actId="165"/>
          <ac:spMkLst>
            <pc:docMk/>
            <pc:sldMk cId="2154024183" sldId="976"/>
            <ac:spMk id="778" creationId="{FB137525-6979-3BA0-0986-FDB48B9C1597}"/>
          </ac:spMkLst>
        </pc:spChg>
        <pc:spChg chg="mod">
          <ac:chgData name="Phillip Kaufman" userId="c001b2a046940d7c" providerId="LiveId" clId="{5CB25B10-5B1C-4017-B167-ED3104435743}" dt="2024-05-20T01:00:04.881" v="3841" actId="165"/>
          <ac:spMkLst>
            <pc:docMk/>
            <pc:sldMk cId="2154024183" sldId="976"/>
            <ac:spMk id="779" creationId="{ECE1FE72-640D-72F9-6770-270F150F10FD}"/>
          </ac:spMkLst>
        </pc:spChg>
        <pc:spChg chg="mod">
          <ac:chgData name="Phillip Kaufman" userId="c001b2a046940d7c" providerId="LiveId" clId="{5CB25B10-5B1C-4017-B167-ED3104435743}" dt="2024-05-20T01:00:04.881" v="3841" actId="165"/>
          <ac:spMkLst>
            <pc:docMk/>
            <pc:sldMk cId="2154024183" sldId="976"/>
            <ac:spMk id="782" creationId="{CAE49A32-C9A4-9EBD-CFCE-D9D4EAE8CB81}"/>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ac:chgData name="Phillip Kaufman" userId="c001b2a046940d7c" providerId="LiveId" clId="{5CB25B10-5B1C-4017-B167-ED3104435743}" dt="2024-05-20T01:00:25.580" v="3844" actId="165"/>
          <ac:spMkLst>
            <pc:docMk/>
            <pc:sldMk cId="2154024183" sldId="976"/>
            <ac:spMk id="876" creationId="{E7125A41-79F9-D787-3527-13558AE7CD6E}"/>
          </ac:spMkLst>
        </pc:spChg>
        <pc:spChg chg="mod">
          <ac:chgData name="Phillip Kaufman" userId="c001b2a046940d7c" providerId="LiveId" clId="{5CB25B10-5B1C-4017-B167-ED3104435743}" dt="2024-05-20T01:00:25.580" v="3844" actId="165"/>
          <ac:spMkLst>
            <pc:docMk/>
            <pc:sldMk cId="2154024183" sldId="976"/>
            <ac:spMk id="877" creationId="{62183A7B-8178-E32A-49D0-09B8324583A0}"/>
          </ac:spMkLst>
        </pc:spChg>
        <pc:spChg chg="mod">
          <ac:chgData name="Phillip Kaufman" userId="c001b2a046940d7c" providerId="LiveId" clId="{5CB25B10-5B1C-4017-B167-ED3104435743}" dt="2024-05-20T01:00:25.580" v="3844" actId="165"/>
          <ac:spMkLst>
            <pc:docMk/>
            <pc:sldMk cId="2154024183" sldId="976"/>
            <ac:spMk id="878" creationId="{245690C9-576E-6F87-DA9F-D4D7DBF6C0F2}"/>
          </ac:spMkLst>
        </pc:spChg>
        <pc:spChg chg="mod">
          <ac:chgData name="Phillip Kaufman" userId="c001b2a046940d7c" providerId="LiveId" clId="{5CB25B10-5B1C-4017-B167-ED3104435743}" dt="2024-05-20T01:00:25.580" v="3844" actId="165"/>
          <ac:spMkLst>
            <pc:docMk/>
            <pc:sldMk cId="2154024183" sldId="976"/>
            <ac:spMk id="879" creationId="{4BC48D38-BEF1-140D-CB7F-EFCD06A4AA8F}"/>
          </ac:spMkLst>
        </pc:spChg>
        <pc:spChg chg="mod">
          <ac:chgData name="Phillip Kaufman" userId="c001b2a046940d7c" providerId="LiveId" clId="{5CB25B10-5B1C-4017-B167-ED3104435743}" dt="2024-05-20T01:00:25.580" v="3844" actId="165"/>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0T01:03:15.503" v="3882" actId="1076"/>
          <ac:spMkLst>
            <pc:docMk/>
            <pc:sldMk cId="2154024183" sldId="976"/>
            <ac:spMk id="896" creationId="{4420E2D2-94FA-1BBC-9F8C-F8425F87BB52}"/>
          </ac:spMkLst>
        </pc:spChg>
        <pc:spChg chg="mod">
          <ac:chgData name="Phillip Kaufman" userId="c001b2a046940d7c" providerId="LiveId" clId="{5CB25B10-5B1C-4017-B167-ED3104435743}" dt="2024-05-20T01:03:22.729" v="3885" actId="1076"/>
          <ac:spMkLst>
            <pc:docMk/>
            <pc:sldMk cId="2154024183" sldId="976"/>
            <ac:spMk id="897" creationId="{1C16615E-E387-13B9-066A-3CBE51AB0DF2}"/>
          </ac:spMkLst>
        </pc:spChg>
        <pc:spChg chg="mod">
          <ac:chgData name="Phillip Kaufman" userId="c001b2a046940d7c" providerId="LiveId" clId="{5CB25B10-5B1C-4017-B167-ED3104435743}" dt="2024-05-20T01:03:18.316" v="3884" actId="1076"/>
          <ac:spMkLst>
            <pc:docMk/>
            <pc:sldMk cId="2154024183" sldId="976"/>
            <ac:spMk id="898" creationId="{039F1DA1-3E08-EED9-551B-6B75FB369A0F}"/>
          </ac:spMkLst>
        </pc:spChg>
        <pc:spChg chg="mod">
          <ac:chgData name="Phillip Kaufman" userId="c001b2a046940d7c" providerId="LiveId" clId="{5CB25B10-5B1C-4017-B167-ED3104435743}" dt="2024-05-20T01:00:58.313" v="3847"/>
          <ac:spMkLst>
            <pc:docMk/>
            <pc:sldMk cId="2154024183" sldId="976"/>
            <ac:spMk id="899" creationId="{8E022565-BF1E-CD2A-FB9F-D16C19A82209}"/>
          </ac:spMkLst>
        </pc:spChg>
        <pc:spChg chg="mod">
          <ac:chgData name="Phillip Kaufman" userId="c001b2a046940d7c" providerId="LiveId" clId="{5CB25B10-5B1C-4017-B167-ED3104435743}" dt="2024-05-20T01:02:01.923" v="3859" actId="1076"/>
          <ac:spMkLst>
            <pc:docMk/>
            <pc:sldMk cId="2154024183" sldId="976"/>
            <ac:spMk id="902" creationId="{4CF0C70D-C978-53F2-D415-596DB146F768}"/>
          </ac:spMkLst>
        </pc:spChg>
        <pc:spChg chg="mod">
          <ac:chgData name="Phillip Kaufman" userId="c001b2a046940d7c" providerId="LiveId" clId="{5CB25B10-5B1C-4017-B167-ED3104435743}" dt="2024-05-21T04:22:00.282" v="5249" actId="165"/>
          <ac:spMkLst>
            <pc:docMk/>
            <pc:sldMk cId="2154024183" sldId="976"/>
            <ac:spMk id="910" creationId="{602E947A-A0E7-119F-7144-DC96FFC82F07}"/>
          </ac:spMkLst>
        </pc:spChg>
        <pc:spChg chg="mod">
          <ac:chgData name="Phillip Kaufman" userId="c001b2a046940d7c" providerId="LiveId" clId="{5CB25B10-5B1C-4017-B167-ED3104435743}" dt="2024-05-21T04:22:00.282" v="5249" actId="165"/>
          <ac:spMkLst>
            <pc:docMk/>
            <pc:sldMk cId="2154024183" sldId="976"/>
            <ac:spMk id="911" creationId="{06C3C700-CF6D-3978-9002-65AC590BD1D4}"/>
          </ac:spMkLst>
        </pc:spChg>
        <pc:spChg chg="mod">
          <ac:chgData name="Phillip Kaufman" userId="c001b2a046940d7c" providerId="LiveId" clId="{5CB25B10-5B1C-4017-B167-ED3104435743}" dt="2024-05-21T04:22:00.282" v="5249" actId="165"/>
          <ac:spMkLst>
            <pc:docMk/>
            <pc:sldMk cId="2154024183" sldId="976"/>
            <ac:spMk id="912" creationId="{41567731-7323-7C7F-88BA-773E7F1003EA}"/>
          </ac:spMkLst>
        </pc:spChg>
        <pc:spChg chg="mod">
          <ac:chgData name="Phillip Kaufman" userId="c001b2a046940d7c" providerId="LiveId" clId="{5CB25B10-5B1C-4017-B167-ED3104435743}" dt="2024-05-21T04:22:00.282" v="5249" actId="165"/>
          <ac:spMkLst>
            <pc:docMk/>
            <pc:sldMk cId="2154024183" sldId="976"/>
            <ac:spMk id="913" creationId="{CD8E0D89-D605-272A-2B9C-07B921240C03}"/>
          </ac:spMkLst>
        </pc:spChg>
        <pc:spChg chg="mod">
          <ac:chgData name="Phillip Kaufman" userId="c001b2a046940d7c" providerId="LiveId" clId="{5CB25B10-5B1C-4017-B167-ED3104435743}" dt="2024-05-21T04:22:00.282" v="5249" actId="165"/>
          <ac:spMkLst>
            <pc:docMk/>
            <pc:sldMk cId="2154024183" sldId="976"/>
            <ac:spMk id="916" creationId="{C02E8C65-D222-B925-F584-FE7992813556}"/>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mod">
          <ac:chgData name="Phillip Kaufman" userId="c001b2a046940d7c" providerId="LiveId" clId="{5CB25B10-5B1C-4017-B167-ED3104435743}" dt="2024-05-21T01:35:38.193" v="4172" actId="164"/>
          <ac:grpSpMkLst>
            <pc:docMk/>
            <pc:sldMk cId="2154024183" sldId="976"/>
            <ac:grpSpMk id="4" creationId="{8AAE5E11-8378-6056-A5D0-BEF9B0A7FECA}"/>
          </ac:grpSpMkLst>
        </pc:grpChg>
        <pc:grpChg chg="mod">
          <ac:chgData name="Phillip Kaufman" userId="c001b2a046940d7c" providerId="LiveId" clId="{5CB25B10-5B1C-4017-B167-ED3104435743}" dt="2024-05-21T01:35:35.077" v="4171"/>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mod">
          <ac:chgData name="Phillip Kaufman" userId="c001b2a046940d7c" providerId="LiveId" clId="{5CB25B10-5B1C-4017-B167-ED3104435743}" dt="2024-05-21T04:21:12.558" v="5246"/>
          <ac:grpSpMkLst>
            <pc:docMk/>
            <pc:sldMk cId="2154024183" sldId="976"/>
            <ac:grpSpMk id="17" creationId="{1B79F9CA-A8B0-510C-8C71-EB3346249DA3}"/>
          </ac:grpSpMkLst>
        </pc:grpChg>
        <pc:grpChg chg="mod">
          <ac:chgData name="Phillip Kaufman" userId="c001b2a046940d7c" providerId="LiveId" clId="{5CB25B10-5B1C-4017-B167-ED3104435743}" dt="2024-05-21T04:21:12.558" v="5246"/>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mod topLvl">
          <ac:chgData name="Phillip Kaufman" userId="c001b2a046940d7c" providerId="LiveId" clId="{5CB25B10-5B1C-4017-B167-ED3104435743}" dt="2024-05-20T01:12:02.775" v="4016" actId="164"/>
          <ac:grpSpMkLst>
            <pc:docMk/>
            <pc:sldMk cId="2154024183" sldId="976"/>
            <ac:grpSpMk id="774" creationId="{4FB9386C-4698-3E58-F34F-8CD3B7F6C3F6}"/>
          </ac:grpSpMkLst>
        </pc:grpChg>
        <pc:grpChg chg="mod">
          <ac:chgData name="Phillip Kaufman" userId="c001b2a046940d7c" providerId="LiveId" clId="{5CB25B10-5B1C-4017-B167-ED3104435743}" dt="2024-05-20T01:00:04.881" v="3841" actId="165"/>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mod topLvl">
          <ac:chgData name="Phillip Kaufman" userId="c001b2a046940d7c" providerId="LiveId" clId="{5CB25B10-5B1C-4017-B167-ED3104435743}" dt="2024-05-20T01:12:11.907" v="4019" actId="164"/>
          <ac:grpSpMkLst>
            <pc:docMk/>
            <pc:sldMk cId="2154024183" sldId="976"/>
            <ac:grpSpMk id="874" creationId="{7FBEC0E7-13FB-C0FB-2122-313B0FB522CF}"/>
          </ac:grpSpMkLst>
        </pc:grpChg>
        <pc:grpChg chg="mod">
          <ac:chgData name="Phillip Kaufman" userId="c001b2a046940d7c" providerId="LiveId" clId="{5CB25B10-5B1C-4017-B167-ED3104435743}" dt="2024-05-20T01:00:25.580" v="3844"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mod">
          <ac:chgData name="Phillip Kaufman" userId="c001b2a046940d7c" providerId="LiveId" clId="{5CB25B10-5B1C-4017-B167-ED3104435743}" dt="2024-05-20T01:12:02.775" v="4016" actId="164"/>
          <ac:grpSpMkLst>
            <pc:docMk/>
            <pc:sldMk cId="2154024183" sldId="976"/>
            <ac:grpSpMk id="894" creationId="{9FA0CD6E-7E56-92EE-911A-978F7F68DED0}"/>
          </ac:grpSpMkLst>
        </pc:grpChg>
        <pc:grpChg chg="mod">
          <ac:chgData name="Phillip Kaufman" userId="c001b2a046940d7c" providerId="LiveId" clId="{5CB25B10-5B1C-4017-B167-ED3104435743}" dt="2024-05-20T01:00:58.313" v="3847"/>
          <ac:grpSpMkLst>
            <pc:docMk/>
            <pc:sldMk cId="2154024183" sldId="976"/>
            <ac:grpSpMk id="895" creationId="{3F75C09E-53C4-BE71-622C-8584F886C0BC}"/>
          </ac:grpSpMkLst>
        </pc:grpChg>
        <pc:grpChg chg="add mod topLvl">
          <ac:chgData name="Phillip Kaufman" userId="c001b2a046940d7c" providerId="LiveId" clId="{5CB25B10-5B1C-4017-B167-ED3104435743}" dt="2024-05-21T04:22:23.861" v="5252" actId="164"/>
          <ac:grpSpMkLst>
            <pc:docMk/>
            <pc:sldMk cId="2154024183" sldId="976"/>
            <ac:grpSpMk id="908" creationId="{6D32208F-4444-E33D-84C8-744E76AD8410}"/>
          </ac:grpSpMkLst>
        </pc:grpChg>
        <pc:grpChg chg="mod">
          <ac:chgData name="Phillip Kaufman" userId="c001b2a046940d7c" providerId="LiveId" clId="{5CB25B10-5B1C-4017-B167-ED3104435743}" dt="2024-05-21T04:22:00.282" v="5249" actId="16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mod">
          <ac:chgData name="Phillip Kaufman" userId="c001b2a046940d7c" providerId="LiveId" clId="{5CB25B10-5B1C-4017-B167-ED3104435743}" dt="2024-05-21T01:35:35.077" v="4171"/>
          <ac:cxnSpMkLst>
            <pc:docMk/>
            <pc:sldMk cId="2154024183" sldId="976"/>
            <ac:cxnSpMk id="10" creationId="{5007ADF6-E1DA-E040-B064-C9BB2478B5F6}"/>
          </ac:cxnSpMkLst>
        </pc:cxnChg>
        <pc:cxnChg chg="mod">
          <ac:chgData name="Phillip Kaufman" userId="c001b2a046940d7c" providerId="LiveId" clId="{5CB25B10-5B1C-4017-B167-ED3104435743}" dt="2024-05-21T01:35:35.077" v="4171"/>
          <ac:cxnSpMkLst>
            <pc:docMk/>
            <pc:sldMk cId="2154024183" sldId="976"/>
            <ac:cxnSpMk id="11" creationId="{1E728986-FDCC-EC47-7B1F-D09E5E342C16}"/>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1T04:21:12.558" v="5246"/>
          <ac:cxnSpMkLst>
            <pc:docMk/>
            <pc:sldMk cId="2154024183" sldId="976"/>
            <ac:cxnSpMk id="23" creationId="{A7252BE7-984C-F2D3-D788-637E317CF5E5}"/>
          </ac:cxnSpMkLst>
        </pc:cxnChg>
        <pc:cxnChg chg="mod">
          <ac:chgData name="Phillip Kaufman" userId="c001b2a046940d7c" providerId="LiveId" clId="{5CB25B10-5B1C-4017-B167-ED3104435743}" dt="2024-05-21T04:21:12.558" v="5246"/>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0T01:00:04.881" v="3841" actId="165"/>
          <ac:cxnSpMkLst>
            <pc:docMk/>
            <pc:sldMk cId="2154024183" sldId="976"/>
            <ac:cxnSpMk id="780" creationId="{C351A6B5-98EA-7CDC-40E7-C7C86AF7EAF0}"/>
          </ac:cxnSpMkLst>
        </pc:cxnChg>
        <pc:cxnChg chg="mod">
          <ac:chgData name="Phillip Kaufman" userId="c001b2a046940d7c" providerId="LiveId" clId="{5CB25B10-5B1C-4017-B167-ED3104435743}" dt="2024-05-20T01:00:04.881" v="3841" actId="165"/>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ac:chgData name="Phillip Kaufman" userId="c001b2a046940d7c" providerId="LiveId" clId="{5CB25B10-5B1C-4017-B167-ED3104435743}" dt="2024-05-20T01:00:25.580" v="3844" actId="165"/>
          <ac:cxnSpMkLst>
            <pc:docMk/>
            <pc:sldMk cId="2154024183" sldId="976"/>
            <ac:cxnSpMk id="880" creationId="{CE7537D3-19AC-21D7-3424-2C54D7D5F74E}"/>
          </ac:cxnSpMkLst>
        </pc:cxnChg>
        <pc:cxnChg chg="mod">
          <ac:chgData name="Phillip Kaufman" userId="c001b2a046940d7c" providerId="LiveId" clId="{5CB25B10-5B1C-4017-B167-ED3104435743}" dt="2024-05-20T01:00:25.580" v="3844" actId="165"/>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0T01:01:47.079" v="3857" actId="1076"/>
          <ac:cxnSpMkLst>
            <pc:docMk/>
            <pc:sldMk cId="2154024183" sldId="976"/>
            <ac:cxnSpMk id="900" creationId="{B42B07ED-2B68-AC3F-01B6-CC7938E39884}"/>
          </ac:cxnSpMkLst>
        </pc:cxnChg>
        <pc:cxnChg chg="mod">
          <ac:chgData name="Phillip Kaufman" userId="c001b2a046940d7c" providerId="LiveId" clId="{5CB25B10-5B1C-4017-B167-ED3104435743}" dt="2024-05-20T01:03:06.373" v="3880" actId="14100"/>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1T04:22:00.282" v="5249" actId="165"/>
          <ac:cxnSpMkLst>
            <pc:docMk/>
            <pc:sldMk cId="2154024183" sldId="976"/>
            <ac:cxnSpMk id="914" creationId="{5E90F67E-5DB4-D494-518A-889219DA1FD9}"/>
          </ac:cxnSpMkLst>
        </pc:cxnChg>
        <pc:cxnChg chg="mod">
          <ac:chgData name="Phillip Kaufman" userId="c001b2a046940d7c" providerId="LiveId" clId="{5CB25B10-5B1C-4017-B167-ED3104435743}" dt="2024-05-21T04:22:00.282" v="5249" actId="165"/>
          <ac:cxnSpMkLst>
            <pc:docMk/>
            <pc:sldMk cId="2154024183" sldId="976"/>
            <ac:cxnSpMk id="915" creationId="{99C76091-0C12-BB4B-E297-3618811FF778}"/>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5-22T03:00:45.326" v="5548"/>
        <pc:sldMkLst>
          <pc:docMk/>
          <pc:sldMk cId="2856383698" sldId="977"/>
        </pc:sldMkLst>
        <pc:spChg chg="add mod">
          <ac:chgData name="Phillip Kaufman" userId="c001b2a046940d7c" providerId="LiveId" clId="{5CB25B10-5B1C-4017-B167-ED3104435743}" dt="2024-05-21T04:55:12.512" v="5408" actId="1038"/>
          <ac:spMkLst>
            <pc:docMk/>
            <pc:sldMk cId="2856383698" sldId="977"/>
            <ac:spMk id="4" creationId="{53317E69-872F-26D8-4C2C-3B10D4CD5DC9}"/>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mod">
          <ac:chgData name="Phillip Kaufman" userId="c001b2a046940d7c" providerId="LiveId" clId="{5CB25B10-5B1C-4017-B167-ED3104435743}" dt="2024-05-21T04:55:12.512" v="5408" actId="103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mod">
          <ac:chgData name="Phillip Kaufman" userId="c001b2a046940d7c" providerId="LiveId" clId="{5CB25B10-5B1C-4017-B167-ED3104435743}" dt="2024-05-22T03:00:45.326" v="554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mod">
          <ac:chgData name="Phillip Kaufman" userId="c001b2a046940d7c" providerId="LiveId" clId="{5CB25B10-5B1C-4017-B167-ED3104435743}" dt="2024-05-22T03:00:39.010" v="5547" actId="1278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mod">
          <ac:chgData name="Phillip Kaufman" userId="c001b2a046940d7c" providerId="LiveId" clId="{5CB25B10-5B1C-4017-B167-ED3104435743}" dt="2024-05-22T03:00:39.010" v="5547" actId="1278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mod">
          <ac:chgData name="Phillip Kaufman" userId="c001b2a046940d7c" providerId="LiveId" clId="{5CB25B10-5B1C-4017-B167-ED3104435743}" dt="2024-05-22T03:00:24.520" v="5545" actId="12789"/>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mod">
          <ac:chgData name="Phillip Kaufman" userId="c001b2a046940d7c" providerId="LiveId" clId="{5CB25B10-5B1C-4017-B167-ED3104435743}" dt="2024-05-22T03:00:31.224" v="5546" actId="12789"/>
          <ac:grpSpMkLst>
            <pc:docMk/>
            <pc:sldMk cId="2856383698" sldId="977"/>
            <ac:grpSpMk id="771" creationId="{6A298A79-4DC7-9471-9DFF-5FC6F2F2D4BB}"/>
          </ac:grpSpMkLst>
        </pc:grp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2T22:14:57.360" v="6015" actId="207"/>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2T22:11:12.285" v="5986" actId="465"/>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2T22:14:57.360" v="601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23T04:49:58.875" v="6052" actId="1076"/>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2247002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2129693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413052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43</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48</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exaggerate changes so that it is clear what is changed and that they can change a lot.</a:t>
            </a:r>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290786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“gradient field” on the picture</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18700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1095924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5/23/2024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5/23/2024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5/23/2024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5/23/2024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5/23/2024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5/23/2024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5/23/2024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5/23/2024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5/23/2024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5/23/2024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5/23/2024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5/23/2024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3.png"/><Relationship Id="rId7" Type="http://schemas.openxmlformats.org/officeDocument/2006/relationships/image" Target="../media/image68.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11.png"/><Relationship Id="rId10" Type="http://schemas.openxmlformats.org/officeDocument/2006/relationships/image" Target="../media/image45.png"/><Relationship Id="rId9"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270.png"/><Relationship Id="rId7" Type="http://schemas.openxmlformats.org/officeDocument/2006/relationships/image" Target="../media/image11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11.png"/><Relationship Id="rId5" Type="http://schemas.openxmlformats.org/officeDocument/2006/relationships/image" Target="../media/image48.png"/><Relationship Id="rId4" Type="http://schemas.openxmlformats.org/officeDocument/2006/relationships/image" Target="../media/image280.png"/><Relationship Id="rId9" Type="http://schemas.openxmlformats.org/officeDocument/2006/relationships/image" Target="../media/image69.png"/></Relationships>
</file>

<file path=ppt/slides/_rels/slide1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53.png"/><Relationship Id="rId7" Type="http://schemas.openxmlformats.org/officeDocument/2006/relationships/image" Target="../media/image1110.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011.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69.png"/></Relationships>
</file>

<file path=ppt/slides/_rels/slide13.xml.rels><?xml version="1.0" encoding="UTF-8" standalone="yes"?>
<Relationships xmlns="http://schemas.openxmlformats.org/package/2006/relationships"><Relationship Id="rId8" Type="http://schemas.openxmlformats.org/officeDocument/2006/relationships/image" Target="../media/image1110.png"/><Relationship Id="rId3" Type="http://schemas.openxmlformats.org/officeDocument/2006/relationships/image" Target="../media/image42.png"/><Relationship Id="rId7" Type="http://schemas.openxmlformats.org/officeDocument/2006/relationships/image" Target="../media/image10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69.png"/><Relationship Id="rId4" Type="http://schemas.openxmlformats.org/officeDocument/2006/relationships/image" Target="../media/image49.png"/><Relationship Id="rId9" Type="http://schemas.openxmlformats.org/officeDocument/2006/relationships/image" Target="../media/image6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2.pn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81.png"/><Relationship Id="rId14" Type="http://schemas.openxmlformats.org/officeDocument/2006/relationships/image" Target="../media/image1110.png"/></Relationships>
</file>

<file path=ppt/slides/_rels/slide16.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3.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590.png"/><Relationship Id="rId5" Type="http://schemas.openxmlformats.org/officeDocument/2006/relationships/image" Target="../media/image65.png"/><Relationship Id="rId15" Type="http://schemas.openxmlformats.org/officeDocument/2006/relationships/image" Target="../media/image59.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 Id="rId14" Type="http://schemas.openxmlformats.org/officeDocument/2006/relationships/image" Target="../media/image1110.png"/></Relationships>
</file>

<file path=ppt/slides/_rels/slide17.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0.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71.png"/><Relationship Id="rId4" Type="http://schemas.openxmlformats.org/officeDocument/2006/relationships/image" Target="../media/image70.png"/><Relationship Id="rId14" Type="http://schemas.openxmlformats.org/officeDocument/2006/relationships/image" Target="../media/image1110.png"/></Relationships>
</file>

<file path=ppt/slides/_rels/slide1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7.png"/><Relationship Id="rId7" Type="http://schemas.openxmlformats.org/officeDocument/2006/relationships/image" Target="../media/image11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11.png"/><Relationship Id="rId11" Type="http://schemas.openxmlformats.org/officeDocument/2006/relationships/image" Target="../media/image76.png"/><Relationship Id="rId10" Type="http://schemas.openxmlformats.org/officeDocument/2006/relationships/image" Target="../media/image75.png"/><Relationship Id="rId4" Type="http://schemas.openxmlformats.org/officeDocument/2006/relationships/image" Target="../media/image72.png"/><Relationship Id="rId9" Type="http://schemas.openxmlformats.org/officeDocument/2006/relationships/image" Target="../media/image74.png"/></Relationships>
</file>

<file path=ppt/slides/_rels/slide19.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830.png"/><Relationship Id="rId18" Type="http://schemas.openxmlformats.org/officeDocument/2006/relationships/image" Target="../media/image89.png"/><Relationship Id="rId3" Type="http://schemas.openxmlformats.org/officeDocument/2006/relationships/image" Target="../media/image80.png"/><Relationship Id="rId21" Type="http://schemas.openxmlformats.org/officeDocument/2006/relationships/image" Target="../media/image94.png"/><Relationship Id="rId7" Type="http://schemas.openxmlformats.org/officeDocument/2006/relationships/image" Target="../media/image86.png"/><Relationship Id="rId17" Type="http://schemas.openxmlformats.org/officeDocument/2006/relationships/image" Target="../media/image88.png"/><Relationship Id="rId2" Type="http://schemas.openxmlformats.org/officeDocument/2006/relationships/notesSlide" Target="../notesSlides/notesSlide5.xml"/><Relationship Id="rId16" Type="http://schemas.openxmlformats.org/officeDocument/2006/relationships/image" Target="../media/image740.png"/><Relationship Id="rId20"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23" Type="http://schemas.openxmlformats.org/officeDocument/2006/relationships/image" Target="../media/image96.png"/><Relationship Id="rId19" Type="http://schemas.openxmlformats.org/officeDocument/2006/relationships/image" Target="../media/image90.png"/><Relationship Id="rId4" Type="http://schemas.openxmlformats.org/officeDocument/2006/relationships/image" Target="../media/image82.png"/><Relationship Id="rId14" Type="http://schemas.openxmlformats.org/officeDocument/2006/relationships/image" Target="../media/image1110.png"/><Relationship Id="rId22" Type="http://schemas.openxmlformats.org/officeDocument/2006/relationships/image" Target="../media/image95.png"/></Relationships>
</file>

<file path=ppt/slides/_rels/slide22.xml.rels><?xml version="1.0" encoding="UTF-8" standalone="yes"?>
<Relationships xmlns="http://schemas.openxmlformats.org/package/2006/relationships"><Relationship Id="rId8" Type="http://schemas.openxmlformats.org/officeDocument/2006/relationships/image" Target="../media/image100.png"/><Relationship Id="rId26" Type="http://schemas.openxmlformats.org/officeDocument/2006/relationships/image" Target="../media/image119.png"/><Relationship Id="rId18" Type="http://schemas.openxmlformats.org/officeDocument/2006/relationships/image" Target="../media/image111.png"/><Relationship Id="rId34" Type="http://schemas.openxmlformats.org/officeDocument/2006/relationships/image" Target="../media/image101.png"/><Relationship Id="rId42" Type="http://schemas.openxmlformats.org/officeDocument/2006/relationships/image" Target="../media/image940.png"/><Relationship Id="rId25" Type="http://schemas.openxmlformats.org/officeDocument/2006/relationships/image" Target="../media/image118.png"/><Relationship Id="rId33" Type="http://schemas.openxmlformats.org/officeDocument/2006/relationships/image" Target="../media/image127.png"/><Relationship Id="rId17" Type="http://schemas.openxmlformats.org/officeDocument/2006/relationships/image" Target="../media/image110.png"/><Relationship Id="rId2" Type="http://schemas.openxmlformats.org/officeDocument/2006/relationships/notesSlide" Target="../notesSlides/notesSlide6.xml"/><Relationship Id="rId16" Type="http://schemas.openxmlformats.org/officeDocument/2006/relationships/image" Target="../media/image109.png"/><Relationship Id="rId41" Type="http://schemas.openxmlformats.org/officeDocument/2006/relationships/image" Target="../media/image910.png"/><Relationship Id="rId1" Type="http://schemas.openxmlformats.org/officeDocument/2006/relationships/slideLayout" Target="../slideLayouts/slideLayout7.xml"/><Relationship Id="rId11" Type="http://schemas.openxmlformats.org/officeDocument/2006/relationships/image" Target="../media/image99.png"/><Relationship Id="rId24" Type="http://schemas.openxmlformats.org/officeDocument/2006/relationships/image" Target="../media/image117.png"/><Relationship Id="rId32" Type="http://schemas.openxmlformats.org/officeDocument/2006/relationships/image" Target="../media/image126.png"/><Relationship Id="rId40" Type="http://schemas.openxmlformats.org/officeDocument/2006/relationships/image" Target="../media/image901.png"/><Relationship Id="rId23" Type="http://schemas.openxmlformats.org/officeDocument/2006/relationships/image" Target="../media/image116.png"/><Relationship Id="rId10" Type="http://schemas.openxmlformats.org/officeDocument/2006/relationships/image" Target="../media/image98.png"/><Relationship Id="rId9" Type="http://schemas.openxmlformats.org/officeDocument/2006/relationships/image" Target="../media/image97.png"/><Relationship Id="rId22" Type="http://schemas.openxmlformats.org/officeDocument/2006/relationships/image" Target="../media/image115.png"/></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06.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2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5" Type="http://schemas.openxmlformats.org/officeDocument/2006/relationships/image" Target="../media/image113.png"/><Relationship Id="rId4" Type="http://schemas.openxmlformats.org/officeDocument/2006/relationships/image" Target="../media/image112.png"/></Relationships>
</file>

<file path=ppt/slides/_rels/slide25.xml.rels><?xml version="1.0" encoding="UTF-8" standalone="yes"?>
<Relationships xmlns="http://schemas.openxmlformats.org/package/2006/relationships"><Relationship Id="rId8" Type="http://schemas.openxmlformats.org/officeDocument/2006/relationships/image" Target="../media/image1110.png"/><Relationship Id="rId3" Type="http://schemas.openxmlformats.org/officeDocument/2006/relationships/image" Target="../media/image114.png"/><Relationship Id="rId2" Type="http://schemas.openxmlformats.org/officeDocument/2006/relationships/notesSlide" Target="../notesSlides/notesSlide7.xml"/><Relationship Id="rId1" Type="http://schemas.openxmlformats.org/officeDocument/2006/relationships/slideLayout" Target="../slideLayouts/slideLayout7.xml"/><Relationship Id="rId11" Type="http://schemas.openxmlformats.org/officeDocument/2006/relationships/image" Target="../media/image123.png"/><Relationship Id="rId5" Type="http://schemas.openxmlformats.org/officeDocument/2006/relationships/image" Target="../media/image1011.png"/><Relationship Id="rId10" Type="http://schemas.openxmlformats.org/officeDocument/2006/relationships/image" Target="../media/image122.png"/><Relationship Id="rId4" Type="http://schemas.openxmlformats.org/officeDocument/2006/relationships/image" Target="../media/image120.png"/><Relationship Id="rId9" Type="http://schemas.openxmlformats.org/officeDocument/2006/relationships/image" Target="../media/image1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3" Type="http://schemas.openxmlformats.org/officeDocument/2006/relationships/image" Target="../media/image830.png"/><Relationship Id="rId18" Type="http://schemas.openxmlformats.org/officeDocument/2006/relationships/image" Target="../media/image89.png"/><Relationship Id="rId3" Type="http://schemas.openxmlformats.org/officeDocument/2006/relationships/image" Target="../media/image451.png"/><Relationship Id="rId21" Type="http://schemas.openxmlformats.org/officeDocument/2006/relationships/image" Target="../media/image940.png"/><Relationship Id="rId17" Type="http://schemas.openxmlformats.org/officeDocument/2006/relationships/image" Target="../media/image88.png"/><Relationship Id="rId2" Type="http://schemas.openxmlformats.org/officeDocument/2006/relationships/notesSlide" Target="../notesSlides/notesSlide8.xml"/><Relationship Id="rId20" Type="http://schemas.openxmlformats.org/officeDocument/2006/relationships/image" Target="../media/image910.png"/><Relationship Id="rId1" Type="http://schemas.openxmlformats.org/officeDocument/2006/relationships/slideLayout" Target="../slideLayouts/slideLayout7.xml"/><Relationship Id="rId15" Type="http://schemas.openxmlformats.org/officeDocument/2006/relationships/image" Target="../media/image740.png"/><Relationship Id="rId19" Type="http://schemas.openxmlformats.org/officeDocument/2006/relationships/image" Target="../media/image901.png"/><Relationship Id="rId14" Type="http://schemas.openxmlformats.org/officeDocument/2006/relationships/image" Target="../media/image11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29.xml.rels><?xml version="1.0" encoding="UTF-8" standalone="yes"?>
<Relationships xmlns="http://schemas.openxmlformats.org/package/2006/relationships"><Relationship Id="rId3" Type="http://schemas.openxmlformats.org/officeDocument/2006/relationships/image" Target="../media/image129.png"/><Relationship Id="rId7" Type="http://schemas.openxmlformats.org/officeDocument/2006/relationships/image" Target="../media/image1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6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2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38.xml.rels><?xml version="1.0" encoding="UTF-8" standalone="yes"?>
<Relationships xmlns="http://schemas.openxmlformats.org/package/2006/relationships"><Relationship Id="rId8" Type="http://schemas.openxmlformats.org/officeDocument/2006/relationships/image" Target="../media/image1431.png"/><Relationship Id="rId3" Type="http://schemas.openxmlformats.org/officeDocument/2006/relationships/image" Target="../media/image1380.png"/><Relationship Id="rId7" Type="http://schemas.openxmlformats.org/officeDocument/2006/relationships/image" Target="../media/image142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411.png"/><Relationship Id="rId5" Type="http://schemas.openxmlformats.org/officeDocument/2006/relationships/image" Target="../media/image1402.png"/><Relationship Id="rId4" Type="http://schemas.openxmlformats.org/officeDocument/2006/relationships/image" Target="../media/image1391.png"/></Relationships>
</file>

<file path=ppt/slides/_rels/slide3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31.png"/><Relationship Id="rId4" Type="http://schemas.openxmlformats.org/officeDocument/2006/relationships/image" Target="../media/image145.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12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80.png"/><Relationship Id="rId5" Type="http://schemas.openxmlformats.org/officeDocument/2006/relationships/image" Target="../media/image1470.png"/><Relationship Id="rId4" Type="http://schemas.openxmlformats.org/officeDocument/2006/relationships/image" Target="../media/image1260.png"/></Relationships>
</file>

<file path=ppt/slides/_rels/slide4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0.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notesSlide" Target="../notesSlides/notesSlide21.xml"/><Relationship Id="rId1" Type="http://schemas.openxmlformats.org/officeDocument/2006/relationships/slideLayout" Target="../slideLayouts/slideLayout7.xml"/><Relationship Id="rId11" Type="http://schemas.openxmlformats.org/officeDocument/2006/relationships/image" Target="../media/image153.png"/><Relationship Id="rId6" Type="http://schemas.openxmlformats.org/officeDocument/2006/relationships/image" Target="../media/image1480.png"/><Relationship Id="rId5" Type="http://schemas.openxmlformats.org/officeDocument/2006/relationships/image" Target="../media/image1470.png"/><Relationship Id="rId10" Type="http://schemas.openxmlformats.org/officeDocument/2006/relationships/image" Target="../media/image152.png"/><Relationship Id="rId4" Type="http://schemas.openxmlformats.org/officeDocument/2006/relationships/image" Target="../media/image1460.png"/><Relationship Id="rId9" Type="http://schemas.openxmlformats.org/officeDocument/2006/relationships/image" Target="../media/image151.png"/></Relationships>
</file>

<file path=ppt/slides/_rels/slide4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7.xml"/><Relationship Id="rId4" Type="http://schemas.openxmlformats.org/officeDocument/2006/relationships/image" Target="../media/image157.png"/></Relationships>
</file>

<file path=ppt/slides/_rels/slide43.xml.rels><?xml version="1.0" encoding="UTF-8" standalone="yes"?>
<Relationships xmlns="http://schemas.openxmlformats.org/package/2006/relationships"><Relationship Id="rId8" Type="http://schemas.openxmlformats.org/officeDocument/2006/relationships/image" Target="../media/image1440.png"/><Relationship Id="rId3" Type="http://schemas.openxmlformats.org/officeDocument/2006/relationships/image" Target="../media/image1390.png"/><Relationship Id="rId7" Type="http://schemas.openxmlformats.org/officeDocument/2006/relationships/image" Target="../media/image143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1.png"/><Relationship Id="rId9" Type="http://schemas.openxmlformats.org/officeDocument/2006/relationships/image" Target="../media/image15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0.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48.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9.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13.png"/><Relationship Id="rId12"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24.png"/><Relationship Id="rId11" Type="http://schemas.openxmlformats.org/officeDocument/2006/relationships/image" Target="../media/image200.png"/><Relationship Id="rId5" Type="http://schemas.openxmlformats.org/officeDocument/2006/relationships/image" Target="../media/image1110.png"/><Relationship Id="rId10" Type="http://schemas.openxmlformats.org/officeDocument/2006/relationships/image" Target="../media/image25.png"/><Relationship Id="rId4" Type="http://schemas.openxmlformats.org/officeDocument/2006/relationships/image" Target="../media/image1011.png"/><Relationship Id="rId9" Type="http://schemas.openxmlformats.org/officeDocument/2006/relationships/image" Target="../media/image15.png"/></Relationships>
</file>

<file path=ppt/slides/_rels/slide50.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31.png"/><Relationship Id="rId12" Type="http://schemas.openxmlformats.org/officeDocument/2006/relationships/image" Target="../media/image33.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6.png"/><Relationship Id="rId10" Type="http://schemas.openxmlformats.org/officeDocument/2006/relationships/image" Target="../media/image311.png"/><Relationship Id="rId4" Type="http://schemas.openxmlformats.org/officeDocument/2006/relationships/image" Target="../media/image26.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24.png"/><Relationship Id="rId3" Type="http://schemas.openxmlformats.org/officeDocument/2006/relationships/image" Target="../media/image38.png"/><Relationship Id="rId21" Type="http://schemas.openxmlformats.org/officeDocument/2006/relationships/image" Target="../media/image30.png"/><Relationship Id="rId17" Type="http://schemas.openxmlformats.org/officeDocument/2006/relationships/image" Target="../media/image220.png"/><Relationship Id="rId2" Type="http://schemas.openxmlformats.org/officeDocument/2006/relationships/image" Target="../media/image37.png"/><Relationship Id="rId16" Type="http://schemas.openxmlformats.org/officeDocument/2006/relationships/image" Target="../media/image39.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361.png"/><Relationship Id="rId15" Type="http://schemas.openxmlformats.org/officeDocument/2006/relationships/image" Target="../media/image47.png"/><Relationship Id="rId19" Type="http://schemas.openxmlformats.org/officeDocument/2006/relationships/image" Target="../media/image26.png"/><Relationship Id="rId14" Type="http://schemas.openxmlformats.org/officeDocument/2006/relationships/image" Target="../media/image46.png"/><Relationship Id="rId22"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10.png"/><Relationship Id="rId4" Type="http://schemas.openxmlformats.org/officeDocument/2006/relationships/image" Target="../media/image1011.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6119F805-E16C-73A4-2C33-9628F3B45D70}"/>
              </a:ext>
            </a:extLst>
          </p:cNvPr>
          <p:cNvGrpSpPr/>
          <p:nvPr/>
        </p:nvGrpSpPr>
        <p:grpSpPr>
          <a:xfrm>
            <a:off x="7872883" y="56503"/>
            <a:ext cx="4181154" cy="4238039"/>
            <a:chOff x="7698297" y="587102"/>
            <a:chExt cx="3676877" cy="3726901"/>
          </a:xfrm>
        </p:grpSpPr>
        <p:grpSp>
          <p:nvGrpSpPr>
            <p:cNvPr id="6" name="Group 5">
              <a:extLst>
                <a:ext uri="{FF2B5EF4-FFF2-40B4-BE49-F238E27FC236}">
                  <a16:creationId xmlns:a16="http://schemas.microsoft.com/office/drawing/2014/main" id="{C00F9DCA-E731-8A60-9D84-AD2F4DE53CA6}"/>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289" name="TextBox 288">
                    <a:extLst>
                      <a:ext uri="{FF2B5EF4-FFF2-40B4-BE49-F238E27FC236}">
                        <a16:creationId xmlns:a16="http://schemas.microsoft.com/office/drawing/2014/main" id="{E693C5AC-E6B0-0922-EFEB-95B348C88F7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BF72BFCD-DAC5-4BD6-8CEC-4E2C789034E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291" name="Group 290">
                <a:extLst>
                  <a:ext uri="{FF2B5EF4-FFF2-40B4-BE49-F238E27FC236}">
                    <a16:creationId xmlns:a16="http://schemas.microsoft.com/office/drawing/2014/main" id="{C9480DCE-65FA-85E7-4497-F72398DC6EE1}"/>
                  </a:ext>
                </a:extLst>
              </p:cNvPr>
              <p:cNvGrpSpPr/>
              <p:nvPr/>
            </p:nvGrpSpPr>
            <p:grpSpPr>
              <a:xfrm>
                <a:off x="565964" y="883621"/>
                <a:ext cx="5486400" cy="5485835"/>
                <a:chOff x="3878442" y="1338439"/>
                <a:chExt cx="3840480" cy="3840480"/>
              </a:xfrm>
            </p:grpSpPr>
            <p:cxnSp>
              <p:nvCxnSpPr>
                <p:cNvPr id="292" name="Straight Connector 291">
                  <a:extLst>
                    <a:ext uri="{FF2B5EF4-FFF2-40B4-BE49-F238E27FC236}">
                      <a16:creationId xmlns:a16="http://schemas.microsoft.com/office/drawing/2014/main" id="{3962A025-FA86-8570-3753-4481E72D62E8}"/>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3B63EBB-D133-99C2-7AF5-6CF9BEDD390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1B2D6D3E-8772-F59F-7CDC-530613CFDDD5}"/>
                </a:ext>
              </a:extLst>
            </p:cNvPr>
            <p:cNvGrpSpPr/>
            <p:nvPr/>
          </p:nvGrpSpPr>
          <p:grpSpPr>
            <a:xfrm>
              <a:off x="8304824" y="1296427"/>
              <a:ext cx="2459289" cy="2393747"/>
              <a:chOff x="4248727" y="1912341"/>
              <a:chExt cx="3697388" cy="3598849"/>
            </a:xfrm>
          </p:grpSpPr>
          <p:grpSp>
            <p:nvGrpSpPr>
              <p:cNvPr id="63" name="Group 62">
                <a:extLst>
                  <a:ext uri="{FF2B5EF4-FFF2-40B4-BE49-F238E27FC236}">
                    <a16:creationId xmlns:a16="http://schemas.microsoft.com/office/drawing/2014/main" id="{9A05302D-A1E7-9CF9-8F75-CE69B4654C06}"/>
                  </a:ext>
                </a:extLst>
              </p:cNvPr>
              <p:cNvGrpSpPr/>
              <p:nvPr/>
            </p:nvGrpSpPr>
            <p:grpSpPr>
              <a:xfrm>
                <a:off x="4481077" y="2121268"/>
                <a:ext cx="3183077" cy="3179634"/>
                <a:chOff x="4481077" y="2121268"/>
                <a:chExt cx="3183077" cy="3179634"/>
              </a:xfrm>
            </p:grpSpPr>
            <p:cxnSp>
              <p:nvCxnSpPr>
                <p:cNvPr id="265" name="Straight Arrow Connector 264">
                  <a:extLst>
                    <a:ext uri="{FF2B5EF4-FFF2-40B4-BE49-F238E27FC236}">
                      <a16:creationId xmlns:a16="http://schemas.microsoft.com/office/drawing/2014/main" id="{9D9FFA5A-419A-B40A-6637-5D76F00A218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E8D1838-F3E2-808F-57A1-303A332FCB10}"/>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AEA601BA-0EFE-9650-9472-B7E7DE3DC33B}"/>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6CF7DA90-E822-329D-7DE6-F31914CAE226}"/>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4DF1D225-BB54-81AD-2333-1154873465A5}"/>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D60808ED-938C-A59E-5FA1-FE379D3BEC04}"/>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F4269DBD-E5AA-0C75-EA10-4A259B58929F}"/>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712F2A79-670D-C107-1FB2-8F3B2BA38ECF}"/>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D129E5EC-C782-556E-0D5C-739851C7EB5F}"/>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6A37680-0EF1-4220-EB66-B42995FE1528}"/>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D618E86E-279C-D380-3BA9-FFB09E81E49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6535F3C0-DE07-EF08-761D-1457840B2558}"/>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727C0D4D-E8BA-F6C5-AFCE-24C82AF969DC}"/>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4FA5D32E-8232-FAC9-CFA4-605F35EDB8D4}"/>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DC5A7EDB-6788-1B13-027F-26DACDEC5301}"/>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86F56AF8-BA4E-B45E-1BFD-165E1BDB5D53}"/>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4473B19C-18ED-7F38-4E98-DB4A1083DE3A}"/>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5B4A2556-5629-2E60-F55A-EB9CED2CB48A}"/>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D62F7FF0-DFF2-673A-EA44-A8D6F727C99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02F817B3-60AA-915D-EB67-BDD6FEFF3EEB}"/>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713E5844-3A2D-EA03-0C77-AF5428820361}"/>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3400A19-D5E3-EBD5-C435-EF4E557F5BF9}"/>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E7BA749F-85C6-227B-2986-0EC2C1D46A89}"/>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F4B88856-C877-7BED-F5AB-1E36816452B0}"/>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6" name="Straight Arrow Connector 255">
                <a:extLst>
                  <a:ext uri="{FF2B5EF4-FFF2-40B4-BE49-F238E27FC236}">
                    <a16:creationId xmlns:a16="http://schemas.microsoft.com/office/drawing/2014/main" id="{385F8FB6-CC69-6E2F-B013-D7CE9F2FFCEA}"/>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5681F75B-814F-8BA5-81FA-5BBC462EEA89}"/>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C9F6E804-0B06-0AA7-4F53-A8CA6BEDCF27}"/>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5B8917C1-0F27-2EBA-4902-E426F29B7337}"/>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978D4117-33F7-8280-17C6-3817BB7F5CD1}"/>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3CB3BA1D-845B-31D8-9890-F0745C54547C}"/>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2E12594-181C-2535-97DB-1AA17A846620}"/>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3FF3B92-437C-6AB9-6C90-763BD13FB44E}"/>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DDB67B8B-6CDB-F539-97F7-C2490F094D77}"/>
                </a:ext>
              </a:extLst>
            </p:cNvPr>
            <p:cNvGrpSpPr/>
            <p:nvPr/>
          </p:nvGrpSpPr>
          <p:grpSpPr>
            <a:xfrm>
              <a:off x="8184250" y="1269219"/>
              <a:ext cx="2727860" cy="2360146"/>
              <a:chOff x="1020547" y="1534369"/>
              <a:chExt cx="4102711" cy="3549668"/>
            </a:xfrm>
          </p:grpSpPr>
          <p:sp>
            <p:nvSpPr>
              <p:cNvPr id="57" name="Freeform 16">
                <a:extLst>
                  <a:ext uri="{FF2B5EF4-FFF2-40B4-BE49-F238E27FC236}">
                    <a16:creationId xmlns:a16="http://schemas.microsoft.com/office/drawing/2014/main" id="{389580C1-D3F2-0C84-85C2-AE5D19044097}"/>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AA214AD-F47D-11CE-1707-1E1CD86C2B3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F11A59D-007D-E85E-F427-2C51AFFC5E33}"/>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60" name="Freeform 19">
                <a:extLst>
                  <a:ext uri="{FF2B5EF4-FFF2-40B4-BE49-F238E27FC236}">
                    <a16:creationId xmlns:a16="http://schemas.microsoft.com/office/drawing/2014/main" id="{33BA58FE-D5A6-9293-A223-AB263D617A62}"/>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FD97C1C2-E2C5-77E1-3E4D-ED055274B46D}"/>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C5771AB-F06F-683D-C5DB-7B046DC5B2E7}"/>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064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742852" y="1217085"/>
                <a:ext cx="5371214" cy="717248"/>
              </a:xfrm>
              <a:prstGeom prst="rect">
                <a:avLst/>
              </a:prstGeom>
              <a:noFill/>
            </p:spPr>
            <p:txBody>
              <a:bodyPr wrap="none" rtlCol="0">
                <a:spAutoFit/>
              </a:bodyPr>
              <a:lstStyle/>
              <a:p>
                <a:r>
                  <a:rPr lang="en-US" sz="3600" dirty="0"/>
                  <a:t>Suppose </a:t>
                </a:r>
                <a14:m>
                  <m:oMath xmlns:m="http://schemas.openxmlformats.org/officeDocument/2006/math">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𝑆</m:t>
                        </m:r>
                      </m:e>
                    </m:acc>
                  </m:oMath>
                </a14:m>
                <a:r>
                  <a:rPr lang="en-US" sz="3600" dirty="0"/>
                  <a:t> is </a:t>
                </a:r>
                <a:r>
                  <a:rPr lang="en-US" sz="3600" dirty="0" err="1"/>
                  <a:t>divergenceless</a:t>
                </a:r>
                <a:endParaRPr lang="en-US" sz="36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742852" y="1217085"/>
                <a:ext cx="5371214" cy="717248"/>
              </a:xfrm>
              <a:prstGeom prst="rect">
                <a:avLst/>
              </a:prstGeom>
              <a:blipFill>
                <a:blip r:embed="rId3"/>
                <a:stretch>
                  <a:fillRect l="-3519" t="-3419" r="-2043" b="-32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28605" y="2760590"/>
                <a:ext cx="8133637" cy="1200329"/>
              </a:xfrm>
              <a:prstGeom prst="rect">
                <a:avLst/>
              </a:prstGeom>
              <a:noFill/>
            </p:spPr>
            <p:txBody>
              <a:bodyPr wrap="none" rtlCol="0">
                <a:spAutoFit/>
              </a:bodyPr>
              <a:lstStyle/>
              <a:p>
                <a:r>
                  <a:rPr lang="en-US" sz="3600" dirty="0"/>
                  <a:t>The flow through any two lines connecting</a:t>
                </a:r>
              </a:p>
              <a:p>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r>
                      <a:rPr lang="en-US" sz="3600" b="0" i="1" smtClean="0">
                        <a:latin typeface="Cambria Math" panose="02040503050406030204" pitchFamily="18" charset="0"/>
                      </a:rPr>
                      <m:t>𝑂</m:t>
                    </m:r>
                    <m:r>
                      <a:rPr lang="en-US" sz="3600" b="0" i="1" smtClean="0">
                        <a:latin typeface="Cambria Math" panose="02040503050406030204" pitchFamily="18" charset="0"/>
                      </a:rPr>
                      <m:t>)</m:t>
                    </m:r>
                  </m:oMath>
                </a14:m>
                <a:r>
                  <a:rPr lang="en-US" sz="3600" dirty="0"/>
                  <a:t> and </a:t>
                </a:r>
                <a14:m>
                  <m:oMath xmlns:m="http://schemas.openxmlformats.org/officeDocument/2006/math">
                    <m:r>
                      <a:rPr lang="en-US" sz="3600" i="1">
                        <a:latin typeface="Cambria Math" panose="02040503050406030204" pitchFamily="18" charset="0"/>
                      </a:rPr>
                      <m:t>𝐻</m:t>
                    </m:r>
                    <m:r>
                      <a:rPr lang="en-US" sz="3600" b="0" i="1" smtClean="0">
                        <a:latin typeface="Cambria Math" panose="02040503050406030204" pitchFamily="18" charset="0"/>
                      </a:rPr>
                      <m:t>(</m:t>
                    </m:r>
                    <m:r>
                      <a:rPr lang="en-US" sz="3600" b="0" i="1" smtClean="0">
                        <a:latin typeface="Cambria Math" panose="02040503050406030204" pitchFamily="18" charset="0"/>
                      </a:rPr>
                      <m:t>𝑃</m:t>
                    </m:r>
                    <m:r>
                      <a:rPr lang="en-US" sz="3600" b="0" i="1" smtClean="0">
                        <a:latin typeface="Cambria Math" panose="02040503050406030204" pitchFamily="18" charset="0"/>
                      </a:rPr>
                      <m:t>)</m:t>
                    </m:r>
                  </m:oMath>
                </a14:m>
                <a:r>
                  <a:rPr lang="en-US" sz="36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28605" y="2760590"/>
                <a:ext cx="8133637" cy="1200329"/>
              </a:xfrm>
              <a:prstGeom prst="rect">
                <a:avLst/>
              </a:prstGeom>
              <a:blipFill>
                <a:blip r:embed="rId4"/>
                <a:stretch>
                  <a:fillRect l="-2249" t="-8122" r="-1274"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128605" y="4553137"/>
                <a:ext cx="9046900" cy="646331"/>
              </a:xfrm>
              <a:prstGeom prst="rect">
                <a:avLst/>
              </a:prstGeom>
              <a:noFill/>
            </p:spPr>
            <p:txBody>
              <a:bodyPr wrap="none" rtlCol="0">
                <a:spAutoFit/>
              </a:bodyPr>
              <a:lstStyle/>
              <a:p>
                <a:r>
                  <a:rPr lang="en-US" sz="3600" dirty="0"/>
                  <a:t>The flow between </a:t>
                </a:r>
                <a14:m>
                  <m:oMath xmlns:m="http://schemas.openxmlformats.org/officeDocument/2006/math">
                    <m:r>
                      <a:rPr lang="en-US" sz="3600" b="0" i="1" smtClean="0">
                        <a:latin typeface="Cambria Math" panose="02040503050406030204" pitchFamily="18" charset="0"/>
                      </a:rPr>
                      <m:t>𝑂</m:t>
                    </m:r>
                  </m:oMath>
                </a14:m>
                <a:r>
                  <a:rPr lang="en-US" sz="3600" dirty="0"/>
                  <a:t> and </a:t>
                </a:r>
                <a14:m>
                  <m:oMath xmlns:m="http://schemas.openxmlformats.org/officeDocument/2006/math">
                    <m:r>
                      <a:rPr lang="en-US" sz="3600" b="0" i="1" dirty="0" smtClean="0">
                        <a:latin typeface="Cambria Math" panose="02040503050406030204" pitchFamily="18" charset="0"/>
                      </a:rPr>
                      <m:t>𝑃</m:t>
                    </m:r>
                  </m:oMath>
                </a14:m>
                <a:r>
                  <a:rPr lang="en-US" sz="3600" dirty="0"/>
                  <a:t> is path 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128605" y="4553137"/>
                <a:ext cx="9046900" cy="646331"/>
              </a:xfrm>
              <a:prstGeom prst="rect">
                <a:avLst/>
              </a:prstGeom>
              <a:blipFill>
                <a:blip r:embed="rId5"/>
                <a:stretch>
                  <a:fillRect l="-2022" t="-15094" r="-876" b="-34906"/>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701553" y="117148"/>
            <a:ext cx="3901004" cy="646331"/>
          </a:xfrm>
          <a:prstGeom prst="rect">
            <a:avLst/>
          </a:prstGeom>
        </p:spPr>
        <p:txBody>
          <a:bodyPr wrap="none">
            <a:spAutoFit/>
          </a:bodyPr>
          <a:lstStyle/>
          <a:p>
            <a:r>
              <a:rPr lang="en-US" sz="3600" dirty="0"/>
              <a:t>Prove the converse!</a:t>
            </a:r>
          </a:p>
        </p:txBody>
      </p:sp>
      <p:grpSp>
        <p:nvGrpSpPr>
          <p:cNvPr id="106" name="Group 105">
            <a:extLst>
              <a:ext uri="{FF2B5EF4-FFF2-40B4-BE49-F238E27FC236}">
                <a16:creationId xmlns:a16="http://schemas.microsoft.com/office/drawing/2014/main" id="{6C6E7513-113C-F0E5-AD37-1CE551A3BFFC}"/>
              </a:ext>
            </a:extLst>
          </p:cNvPr>
          <p:cNvGrpSpPr/>
          <p:nvPr/>
        </p:nvGrpSpPr>
        <p:grpSpPr>
          <a:xfrm>
            <a:off x="7872883" y="56503"/>
            <a:ext cx="4181154" cy="4238039"/>
            <a:chOff x="7698297" y="587102"/>
            <a:chExt cx="3676877" cy="3726901"/>
          </a:xfrm>
        </p:grpSpPr>
        <p:grpSp>
          <p:nvGrpSpPr>
            <p:cNvPr id="107" name="Group 106">
              <a:extLst>
                <a:ext uri="{FF2B5EF4-FFF2-40B4-BE49-F238E27FC236}">
                  <a16:creationId xmlns:a16="http://schemas.microsoft.com/office/drawing/2014/main" id="{A21A64F6-88F1-487F-4BD1-D57AE524E357}"/>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BE93B589-CD92-43C9-4BFA-29326D8FF011}"/>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E0EEF506-6FED-BFC6-4ACF-BCE260A705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151" name="Group 150">
                <a:extLst>
                  <a:ext uri="{FF2B5EF4-FFF2-40B4-BE49-F238E27FC236}">
                    <a16:creationId xmlns:a16="http://schemas.microsoft.com/office/drawing/2014/main" id="{52F19BA2-843E-AF23-A965-82300A8C4011}"/>
                  </a:ext>
                </a:extLst>
              </p:cNvPr>
              <p:cNvGrpSpPr/>
              <p:nvPr/>
            </p:nvGrpSpPr>
            <p:grpSpPr>
              <a:xfrm>
                <a:off x="565964" y="883621"/>
                <a:ext cx="5486400" cy="5485835"/>
                <a:chOff x="3878442" y="1338439"/>
                <a:chExt cx="3840480" cy="3840480"/>
              </a:xfrm>
            </p:grpSpPr>
            <p:cxnSp>
              <p:nvCxnSpPr>
                <p:cNvPr id="152" name="Straight Connector 151">
                  <a:extLst>
                    <a:ext uri="{FF2B5EF4-FFF2-40B4-BE49-F238E27FC236}">
                      <a16:creationId xmlns:a16="http://schemas.microsoft.com/office/drawing/2014/main" id="{1217E5E2-305F-14AA-27F0-C37B9444221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D9B1B6E-9DF2-6CE6-36B5-4C7A2CD985D9}"/>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8" name="Group 107">
              <a:extLst>
                <a:ext uri="{FF2B5EF4-FFF2-40B4-BE49-F238E27FC236}">
                  <a16:creationId xmlns:a16="http://schemas.microsoft.com/office/drawing/2014/main" id="{91FA56D7-AC7B-CF07-695D-BF746A0F3205}"/>
                </a:ext>
              </a:extLst>
            </p:cNvPr>
            <p:cNvGrpSpPr/>
            <p:nvPr/>
          </p:nvGrpSpPr>
          <p:grpSpPr>
            <a:xfrm>
              <a:off x="8304824" y="1296427"/>
              <a:ext cx="2459289" cy="2393747"/>
              <a:chOff x="4248727" y="1912341"/>
              <a:chExt cx="3697388" cy="3598849"/>
            </a:xfrm>
          </p:grpSpPr>
          <p:grpSp>
            <p:nvGrpSpPr>
              <p:cNvPr id="116" name="Group 115">
                <a:extLst>
                  <a:ext uri="{FF2B5EF4-FFF2-40B4-BE49-F238E27FC236}">
                    <a16:creationId xmlns:a16="http://schemas.microsoft.com/office/drawing/2014/main" id="{EB092940-13AB-FF76-36D7-18555C1DB8AA}"/>
                  </a:ext>
                </a:extLst>
              </p:cNvPr>
              <p:cNvGrpSpPr/>
              <p:nvPr/>
            </p:nvGrpSpPr>
            <p:grpSpPr>
              <a:xfrm>
                <a:off x="4481077" y="2121268"/>
                <a:ext cx="3183077" cy="3179634"/>
                <a:chOff x="4481077" y="2121268"/>
                <a:chExt cx="3183077" cy="3179634"/>
              </a:xfrm>
            </p:grpSpPr>
            <p:cxnSp>
              <p:nvCxnSpPr>
                <p:cNvPr id="125" name="Straight Arrow Connector 124">
                  <a:extLst>
                    <a:ext uri="{FF2B5EF4-FFF2-40B4-BE49-F238E27FC236}">
                      <a16:creationId xmlns:a16="http://schemas.microsoft.com/office/drawing/2014/main" id="{07284B40-EA25-4A5D-FF4D-52F6D814BFA2}"/>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B43565B-88DA-86A5-3AC6-D613B50D8B8C}"/>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3881135-329B-F5D4-6C4F-E9756DF46D8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2EAA8EC-5489-E00F-3937-FE50C540D21C}"/>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C020952-270C-D7C5-9A22-81B107F4806F}"/>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1D17425-ADD6-33E0-0AE5-C690347BE40D}"/>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5197073D-2936-FA09-10AF-ACE1E1AA5BDE}"/>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42FFDD3-0088-2C62-CF25-0577E4A736F4}"/>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45749AC-9237-37DA-76F3-BD7AD169610B}"/>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DC663078-84C4-7C41-5051-A140603A1F0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2C7162B-205D-25FF-52D4-C7595C28A19B}"/>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944CF24-C660-17FB-5A21-D9935F0A07A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B273457-D940-3ABF-66C1-021A84F17140}"/>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164872B-C7DE-E7C7-AC47-28936BE1E4D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155B754-78E7-B303-B440-B75A1954A9FF}"/>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FBAE426-EF5D-C0D9-6EBC-7A432F9E2CCD}"/>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86B6C4B-C1AB-0588-112C-A0A7179B2CF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332C3E3-F5C9-BB82-00C7-ACFF6891D4D1}"/>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A982A76-57A4-BB08-D953-C9B81BA09CA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C67833C-BD08-F0D6-85F9-D6C1F2512CB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B2C00F6-0D9F-DC96-1DC6-4DB983C4B3A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75E9C63-4ECD-E1F9-259B-AF484840BCF5}"/>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7CDF094-D76F-2DE9-0D12-9CC0289264A7}"/>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CE88CB4-9BEF-4BF7-D1EC-56F2098FF54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7" name="Straight Arrow Connector 116">
                <a:extLst>
                  <a:ext uri="{FF2B5EF4-FFF2-40B4-BE49-F238E27FC236}">
                    <a16:creationId xmlns:a16="http://schemas.microsoft.com/office/drawing/2014/main" id="{C7C8B13F-7902-DB3C-DB79-245EC21E05D1}"/>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191CDF8-0D68-A701-47D1-E0049B91C59D}"/>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6D814D9-21E6-6B5D-B883-86B4837F54B5}"/>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D3493FA3-FA78-1125-63D2-6A067B60C34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D407C45-0268-4456-F976-F0FDEE5D98E4}"/>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9BC2C6F-5A64-C60D-310F-5B8FF8D54DF7}"/>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B5904D6-3952-C73E-47F4-6C30AD450CF3}"/>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7783D8B-74FC-EF6A-5E29-B90F2AE571D5}"/>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3EAA2332-7E17-1A67-0804-FD3E73A80844}"/>
                </a:ext>
              </a:extLst>
            </p:cNvPr>
            <p:cNvGrpSpPr/>
            <p:nvPr/>
          </p:nvGrpSpPr>
          <p:grpSpPr>
            <a:xfrm>
              <a:off x="8184250" y="1269219"/>
              <a:ext cx="2727860" cy="2360146"/>
              <a:chOff x="1020547" y="1534369"/>
              <a:chExt cx="4102711" cy="3549668"/>
            </a:xfrm>
          </p:grpSpPr>
          <p:sp>
            <p:nvSpPr>
              <p:cNvPr id="110" name="Freeform 16">
                <a:extLst>
                  <a:ext uri="{FF2B5EF4-FFF2-40B4-BE49-F238E27FC236}">
                    <a16:creationId xmlns:a16="http://schemas.microsoft.com/office/drawing/2014/main" id="{71D33BE1-0516-B96A-6FFA-690E0689656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CA4CDA77-8A2D-5BE9-FC14-9C700A06A35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8"/>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9271E921-F8D5-39AB-265A-16A182C0CE7C}"/>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9"/>
                    <a:stretch>
                      <a:fillRect l="-18000" r="-14000" b="-6557"/>
                    </a:stretch>
                  </a:blipFill>
                </p:spPr>
                <p:txBody>
                  <a:bodyPr/>
                  <a:lstStyle/>
                  <a:p>
                    <a:r>
                      <a:rPr lang="en-US">
                        <a:noFill/>
                      </a:rPr>
                      <a:t> </a:t>
                    </a:r>
                  </a:p>
                </p:txBody>
              </p:sp>
            </mc:Fallback>
          </mc:AlternateContent>
          <p:sp>
            <p:nvSpPr>
              <p:cNvPr id="113" name="Freeform 19">
                <a:extLst>
                  <a:ext uri="{FF2B5EF4-FFF2-40B4-BE49-F238E27FC236}">
                    <a16:creationId xmlns:a16="http://schemas.microsoft.com/office/drawing/2014/main" id="{16242EF7-D49C-8017-CD2E-B40D241CA63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43DB0DB4-2D31-F549-8842-A9565A955219}"/>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F933CA2-914A-1E3A-9C49-ACA33219735A}"/>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7255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7EAD4863-56D2-172E-B419-33F071A107C8}"/>
              </a:ext>
            </a:extLst>
          </p:cNvPr>
          <p:cNvGrpSpPr/>
          <p:nvPr/>
        </p:nvGrpSpPr>
        <p:grpSpPr>
          <a:xfrm>
            <a:off x="7872883" y="56503"/>
            <a:ext cx="4181154" cy="4238039"/>
            <a:chOff x="7698297" y="587102"/>
            <a:chExt cx="3676877" cy="3726901"/>
          </a:xfrm>
        </p:grpSpPr>
        <p:grpSp>
          <p:nvGrpSpPr>
            <p:cNvPr id="8" name="Group 7">
              <a:extLst>
                <a:ext uri="{FF2B5EF4-FFF2-40B4-BE49-F238E27FC236}">
                  <a16:creationId xmlns:a16="http://schemas.microsoft.com/office/drawing/2014/main" id="{DB7A7D36-52CE-D221-5274-A7611F6DACCD}"/>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A2708B7-D8F9-7BDB-2AE9-67C65C4624A3}"/>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D45B6C2-00D1-6080-D09C-B882DAE9C187}"/>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EE16E097-3DE0-615F-3B60-F8BBE69ABA1B}"/>
                  </a:ext>
                </a:extLst>
              </p:cNvPr>
              <p:cNvGrpSpPr/>
              <p:nvPr/>
            </p:nvGrpSpPr>
            <p:grpSpPr>
              <a:xfrm>
                <a:off x="565964" y="883621"/>
                <a:ext cx="5486400" cy="5485835"/>
                <a:chOff x="3878442" y="1338439"/>
                <a:chExt cx="3840480" cy="3840480"/>
              </a:xfrm>
            </p:grpSpPr>
            <p:cxnSp>
              <p:nvCxnSpPr>
                <p:cNvPr id="64" name="Straight Connector 63">
                  <a:extLst>
                    <a:ext uri="{FF2B5EF4-FFF2-40B4-BE49-F238E27FC236}">
                      <a16:creationId xmlns:a16="http://schemas.microsoft.com/office/drawing/2014/main" id="{C13B604C-239F-C351-530C-BB89D132A05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A56E003-A0F7-252A-A781-8C8E3472231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FC64731C-F781-2219-2F3C-1F9BFFCA6FC6}"/>
                </a:ext>
              </a:extLst>
            </p:cNvPr>
            <p:cNvGrpSpPr/>
            <p:nvPr/>
          </p:nvGrpSpPr>
          <p:grpSpPr>
            <a:xfrm>
              <a:off x="8304824" y="1296427"/>
              <a:ext cx="2459289" cy="2393747"/>
              <a:chOff x="4248727" y="1912341"/>
              <a:chExt cx="3697388" cy="3598849"/>
            </a:xfrm>
          </p:grpSpPr>
          <p:grpSp>
            <p:nvGrpSpPr>
              <p:cNvPr id="20" name="Group 19">
                <a:extLst>
                  <a:ext uri="{FF2B5EF4-FFF2-40B4-BE49-F238E27FC236}">
                    <a16:creationId xmlns:a16="http://schemas.microsoft.com/office/drawing/2014/main" id="{9D08B1F4-EB61-53A9-BBBF-343ECBC5A573}"/>
                  </a:ext>
                </a:extLst>
              </p:cNvPr>
              <p:cNvGrpSpPr/>
              <p:nvPr/>
            </p:nvGrpSpPr>
            <p:grpSpPr>
              <a:xfrm>
                <a:off x="4481077" y="2121268"/>
                <a:ext cx="3183077" cy="3179634"/>
                <a:chOff x="4481077" y="2121268"/>
                <a:chExt cx="3183077" cy="3179634"/>
              </a:xfrm>
            </p:grpSpPr>
            <p:cxnSp>
              <p:nvCxnSpPr>
                <p:cNvPr id="37" name="Straight Arrow Connector 36">
                  <a:extLst>
                    <a:ext uri="{FF2B5EF4-FFF2-40B4-BE49-F238E27FC236}">
                      <a16:creationId xmlns:a16="http://schemas.microsoft.com/office/drawing/2014/main" id="{9A799C38-1743-B844-81D2-557EA45120F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094996A-B86F-A407-B422-10F908879823}"/>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59BB86-B5C9-40D2-19CD-F4696B11F91B}"/>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9F4E2A-665B-AD1A-B770-EE541923A16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716775-9AFD-F86E-2D06-51514BED07C3}"/>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000E31-C4F6-2D01-E42A-E4F8EE7C358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E583DF-10B5-BCB3-E18A-AAB3776C716F}"/>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4AE38C6-C6E6-9C5B-BC0F-CBA5BEFABE85}"/>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05A5A3D-9CFE-EE24-361B-814F474E1ACC}"/>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CF02914-3CED-9B79-56A8-A571EC7DED39}"/>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EBA2D3C-CF03-515B-3E54-A897A3894F4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CAB9D39-1F67-5F4C-8A4A-D50CEA082AA1}"/>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D1FE93-955E-3E06-B8F0-8DBD21A2EB87}"/>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BC342E1-2FF1-F588-B1FC-1B4A5BE61444}"/>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B31E6C1-AD41-7C75-54EA-3BB8BDCFDCC6}"/>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3E314FF-D74C-3BAB-2B0E-3E298385E0D0}"/>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B76FF3-901E-04FD-FB32-7011DBF4A8B2}"/>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3697F87-5604-0C32-9100-D6E52C18BE6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F885EDD-E16D-B95A-DCD4-A7524774885E}"/>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35C36EB-658B-BED6-2CF4-36B94DAA7B8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6AD83F2-09E6-6987-4197-54DDAB03DC15}"/>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801C96D-5F0C-04AE-3271-35870F6C335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3318CA7-F520-1E69-343A-81AAC3B5FD45}"/>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69968A1-5AA7-D8F1-0AC9-4038BA161EA7}"/>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E052309F-1AF4-92D1-D88C-AE31FB34E192}"/>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9AC8554-6F44-4E3D-8026-03E07F027899}"/>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88BD61E-20C8-0A11-80AE-DE1BE69D2837}"/>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7FBDF03-4BC4-8C38-C200-2DFC4146CE50}"/>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74242A1-BB81-6194-19CD-53409482EB81}"/>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B40DF8-D021-05E7-E812-07A1455A61BF}"/>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A02A72-83CA-1AC4-5C41-9DE39766C7ED}"/>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5E26F3-D137-FD40-1FAA-4D779A0B1D35}"/>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B89087BE-6EA3-5452-869D-27F01FF4EAC6}"/>
                </a:ext>
              </a:extLst>
            </p:cNvPr>
            <p:cNvGrpSpPr/>
            <p:nvPr/>
          </p:nvGrpSpPr>
          <p:grpSpPr>
            <a:xfrm>
              <a:off x="8184250" y="1269219"/>
              <a:ext cx="2727860" cy="2360146"/>
              <a:chOff x="1020547" y="1534369"/>
              <a:chExt cx="4102711" cy="3549668"/>
            </a:xfrm>
          </p:grpSpPr>
          <p:sp>
            <p:nvSpPr>
              <p:cNvPr id="13" name="Freeform 16">
                <a:extLst>
                  <a:ext uri="{FF2B5EF4-FFF2-40B4-BE49-F238E27FC236}">
                    <a16:creationId xmlns:a16="http://schemas.microsoft.com/office/drawing/2014/main" id="{7491D5D7-A22C-3F69-8337-A52A713DE90C}"/>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ADAEC64-6D54-B67C-764A-1A4E3B5EEB1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8"/>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87DA3AE-9C87-426C-31D3-D137AC85D0B3}"/>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9"/>
                    <a:stretch>
                      <a:fillRect l="-18000" r="-14000" b="-6557"/>
                    </a:stretch>
                  </a:blipFill>
                </p:spPr>
                <p:txBody>
                  <a:bodyPr/>
                  <a:lstStyle/>
                  <a:p>
                    <a:r>
                      <a:rPr lang="en-US">
                        <a:noFill/>
                      </a:rPr>
                      <a:t> </a:t>
                    </a:r>
                  </a:p>
                </p:txBody>
              </p:sp>
            </mc:Fallback>
          </mc:AlternateContent>
          <p:sp>
            <p:nvSpPr>
              <p:cNvPr id="17" name="Freeform 19">
                <a:extLst>
                  <a:ext uri="{FF2B5EF4-FFF2-40B4-BE49-F238E27FC236}">
                    <a16:creationId xmlns:a16="http://schemas.microsoft.com/office/drawing/2014/main" id="{4BA8869E-3550-E1AD-4087-06429ECCF86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1DC1FEE-AACA-119A-15CF-AEF476FC39D6}"/>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AF18B7-C3AE-8346-AA87-27D613AF976E}"/>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5667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616035"/>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616035"/>
                <a:ext cx="8165249" cy="1446550"/>
              </a:xfrm>
              <a:prstGeom prst="rect">
                <a:avLst/>
              </a:prstGeom>
              <a:blipFill>
                <a:blip r:embed="rId3"/>
                <a:stretch>
                  <a:fillRect l="-2612" t="-8439" r="-2537" b="-194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tx1"/>
                    </a:solidFill>
                  </a:rPr>
                  <a:t>HM-1D </a:t>
                </a:r>
                <a14:m>
                  <m:oMath xmlns:m="http://schemas.openxmlformats.org/officeDocument/2006/math">
                    <m:r>
                      <a:rPr lang="en-US" sz="4400" b="0" i="1" smtClean="0">
                        <a:solidFill>
                          <a:schemeClr val="tx1"/>
                        </a:solidFill>
                        <a:latin typeface="Cambria Math" panose="02040503050406030204" pitchFamily="18" charset="0"/>
                      </a:rPr>
                      <m:t>⇒</m:t>
                    </m:r>
                  </m:oMath>
                </a14:m>
                <a:r>
                  <a:rPr lang="en-US" sz="4400" b="0" dirty="0">
                    <a:solidFill>
                      <a:schemeClr val="tx1"/>
                    </a:solidFill>
                  </a:rPr>
                  <a:t> </a:t>
                </a:r>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endParaRPr lang="en-US" sz="4400" dirty="0">
                  <a:solidFill>
                    <a:schemeClr val="tx1"/>
                  </a:solidFill>
                </a:endParaRPr>
              </a:p>
            </p:txBody>
          </p:sp>
        </mc:Choice>
        <mc:Fallback>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r>
                  <a:rPr lang="en-US" sz="4400" dirty="0">
                    <a:solidFill>
                      <a:schemeClr val="tx1"/>
                    </a:solidFill>
                  </a:rPr>
                  <a:t> </a:t>
                </a:r>
                <a14:m>
                  <m:oMath xmlns:m="http://schemas.openxmlformats.org/officeDocument/2006/math">
                    <m:r>
                      <a:rPr lang="en-US" sz="4400" i="1">
                        <a:solidFill>
                          <a:schemeClr val="tx1"/>
                        </a:solidFill>
                        <a:latin typeface="Cambria Math" panose="02040503050406030204" pitchFamily="18" charset="0"/>
                      </a:rPr>
                      <m:t>⇒</m:t>
                    </m:r>
                  </m:oMath>
                </a14:m>
                <a:r>
                  <a:rPr lang="en-US" sz="4400" dirty="0">
                    <a:solidFill>
                      <a:schemeClr val="tx1"/>
                    </a:solidFill>
                  </a:rPr>
                  <a:t> HM-1D</a:t>
                </a:r>
              </a:p>
            </p:txBody>
          </p:sp>
        </mc:Choice>
        <mc:Fallback>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846330"/>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846330"/>
                <a:ext cx="2813785" cy="769441"/>
              </a:xfrm>
              <a:prstGeom prst="rect">
                <a:avLst/>
              </a:prstGeom>
              <a:blipFill>
                <a:blip r:embed="rId6"/>
                <a:stretch>
                  <a:fillRect l="-8894" t="-16667" b="-3730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BB040107-8A4B-9FDF-9F26-A99823186EB3}"/>
              </a:ext>
            </a:extLst>
          </p:cNvPr>
          <p:cNvGrpSpPr/>
          <p:nvPr/>
        </p:nvGrpSpPr>
        <p:grpSpPr>
          <a:xfrm>
            <a:off x="7872883" y="56503"/>
            <a:ext cx="4181154" cy="4238039"/>
            <a:chOff x="7698297" y="587102"/>
            <a:chExt cx="3676877" cy="3726901"/>
          </a:xfrm>
        </p:grpSpPr>
        <p:grpSp>
          <p:nvGrpSpPr>
            <p:cNvPr id="68" name="Group 67">
              <a:extLst>
                <a:ext uri="{FF2B5EF4-FFF2-40B4-BE49-F238E27FC236}">
                  <a16:creationId xmlns:a16="http://schemas.microsoft.com/office/drawing/2014/main" id="{B4B5E32D-CFC4-F57B-713E-CDEC252FD31D}"/>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E07E2BCD-DF02-6984-14C5-6E63AA565A9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7"/>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DCA5AF94-55EE-E33E-8966-39D2E8EA756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8"/>
                    <a:stretch>
                      <a:fillRect l="-29268" r="-24390" b="-52000"/>
                    </a:stretch>
                  </a:blipFill>
                </p:spPr>
                <p:txBody>
                  <a:bodyPr/>
                  <a:lstStyle/>
                  <a:p>
                    <a:r>
                      <a:rPr lang="en-US">
                        <a:noFill/>
                      </a:rPr>
                      <a:t> </a:t>
                    </a:r>
                  </a:p>
                </p:txBody>
              </p:sp>
            </mc:Fallback>
          </mc:AlternateContent>
          <p:grpSp>
            <p:nvGrpSpPr>
              <p:cNvPr id="149" name="Group 148">
                <a:extLst>
                  <a:ext uri="{FF2B5EF4-FFF2-40B4-BE49-F238E27FC236}">
                    <a16:creationId xmlns:a16="http://schemas.microsoft.com/office/drawing/2014/main" id="{D02FE028-FC05-2386-C3AA-4A1CA57125D6}"/>
                  </a:ext>
                </a:extLst>
              </p:cNvPr>
              <p:cNvGrpSpPr/>
              <p:nvPr/>
            </p:nvGrpSpPr>
            <p:grpSpPr>
              <a:xfrm>
                <a:off x="565964" y="883621"/>
                <a:ext cx="5486400" cy="5485835"/>
                <a:chOff x="3878442" y="1338439"/>
                <a:chExt cx="3840480" cy="3840480"/>
              </a:xfrm>
            </p:grpSpPr>
            <p:cxnSp>
              <p:nvCxnSpPr>
                <p:cNvPr id="150" name="Straight Connector 149">
                  <a:extLst>
                    <a:ext uri="{FF2B5EF4-FFF2-40B4-BE49-F238E27FC236}">
                      <a16:creationId xmlns:a16="http://schemas.microsoft.com/office/drawing/2014/main" id="{E5FE640D-F598-FC03-6452-DA8C7804E487}"/>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82CC326-CB69-1E61-1043-4C1EB738358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15A609D7-95AC-4B8B-90CB-0EE090BD3519}"/>
                </a:ext>
              </a:extLst>
            </p:cNvPr>
            <p:cNvGrpSpPr/>
            <p:nvPr/>
          </p:nvGrpSpPr>
          <p:grpSpPr>
            <a:xfrm>
              <a:off x="8304824" y="1296427"/>
              <a:ext cx="2459289" cy="2393747"/>
              <a:chOff x="4248727" y="1912341"/>
              <a:chExt cx="3697388" cy="3598849"/>
            </a:xfrm>
          </p:grpSpPr>
          <p:grpSp>
            <p:nvGrpSpPr>
              <p:cNvPr id="114" name="Group 113">
                <a:extLst>
                  <a:ext uri="{FF2B5EF4-FFF2-40B4-BE49-F238E27FC236}">
                    <a16:creationId xmlns:a16="http://schemas.microsoft.com/office/drawing/2014/main" id="{50ECE79C-B486-58B6-5F7D-C46E64B0A4CB}"/>
                  </a:ext>
                </a:extLst>
              </p:cNvPr>
              <p:cNvGrpSpPr/>
              <p:nvPr/>
            </p:nvGrpSpPr>
            <p:grpSpPr>
              <a:xfrm>
                <a:off x="4481077" y="2121268"/>
                <a:ext cx="3183077" cy="3179634"/>
                <a:chOff x="4481077" y="2121268"/>
                <a:chExt cx="3183077" cy="3179634"/>
              </a:xfrm>
            </p:grpSpPr>
            <p:cxnSp>
              <p:nvCxnSpPr>
                <p:cNvPr id="123" name="Straight Arrow Connector 122">
                  <a:extLst>
                    <a:ext uri="{FF2B5EF4-FFF2-40B4-BE49-F238E27FC236}">
                      <a16:creationId xmlns:a16="http://schemas.microsoft.com/office/drawing/2014/main" id="{288EBA14-185B-C1E6-C835-BA00EA7A14BA}"/>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FF44A13-FAEE-87E6-A9B9-37C494EC036E}"/>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AB7F443-0EDD-A322-1579-8964D923ADF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A394DF6-D5A6-5792-2E5E-C60F83F9F2F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DE28B9F4-D9D2-C445-42C7-CB8097429E8C}"/>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726D064-7685-5D77-012D-96324792F936}"/>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90AEB82-7B98-B366-9280-43BD548A460B}"/>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02FC31E-5868-A187-FEAE-5AAB34B49FE2}"/>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55A69A2-5E32-6EAE-8AFD-5BE7CC030163}"/>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198CED1-3F2D-753B-7DAB-E3F8A312FE3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20F5346-DE91-D72B-71F7-A0BA2AAE4950}"/>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F71CD03-7321-77D9-A7C6-F0570123D63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4C394F9-CD67-F414-62FA-EE1733954AB3}"/>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B7F804A-53DB-3B48-4217-E6B67572639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291A8E-FA7C-B038-3A2F-2B6F7DD66EFE}"/>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F7B1170-4FD9-C553-91E7-035DE1821DB3}"/>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DE92FAC-A0FF-7037-E2AD-DF581C69B6A6}"/>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BC00D64-42F0-C78F-D997-189BCDC5B27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16F825-C3E0-AB39-521F-78319BDD1AE2}"/>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4035DB32-64A5-E2FD-79C9-3A92EC838F10}"/>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A7741FA-CE60-C4A3-748B-72ECA2C03277}"/>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8A129B2-082F-4350-6D7C-18AF0CC4373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43627D62-E44E-E77B-2674-ED4507B76CB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7DED930-338A-8BDF-7A04-5E4E10BE51D0}"/>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5" name="Straight Arrow Connector 114">
                <a:extLst>
                  <a:ext uri="{FF2B5EF4-FFF2-40B4-BE49-F238E27FC236}">
                    <a16:creationId xmlns:a16="http://schemas.microsoft.com/office/drawing/2014/main" id="{05CD9683-C6CC-8135-EB4E-E6E922B3376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FC98543-2D9E-4521-0A0F-CEA733FF4858}"/>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32533E5-6A3B-15C2-B59D-57177608897F}"/>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A384EE2-69FC-3A0C-5F1A-A83FBDE8E91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3DA40D4-8D94-0292-BF0F-7129F4EDFA19}"/>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B6B1826-47E5-D0C6-E67D-477D9E9EC283}"/>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BC37454-705B-9984-7FE6-BF73ED07F62A}"/>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50EE2-8DC8-C236-BB98-CCF9851006BD}"/>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3728194C-44ED-AF98-94DE-D6149FD124BE}"/>
                </a:ext>
              </a:extLst>
            </p:cNvPr>
            <p:cNvGrpSpPr/>
            <p:nvPr/>
          </p:nvGrpSpPr>
          <p:grpSpPr>
            <a:xfrm>
              <a:off x="8184250" y="1269219"/>
              <a:ext cx="2727860" cy="2360146"/>
              <a:chOff x="1020547" y="1534369"/>
              <a:chExt cx="4102711" cy="3549668"/>
            </a:xfrm>
          </p:grpSpPr>
          <p:sp>
            <p:nvSpPr>
              <p:cNvPr id="108" name="Freeform 16">
                <a:extLst>
                  <a:ext uri="{FF2B5EF4-FFF2-40B4-BE49-F238E27FC236}">
                    <a16:creationId xmlns:a16="http://schemas.microsoft.com/office/drawing/2014/main" id="{8CFD294E-ADAD-99C9-B80D-3279F6F74642}"/>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1CC0867-1186-2162-F162-9A586828A425}"/>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15CE14BD-7C21-BF44-629F-B0A3C0AFA544}"/>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111" name="Freeform 19">
                <a:extLst>
                  <a:ext uri="{FF2B5EF4-FFF2-40B4-BE49-F238E27FC236}">
                    <a16:creationId xmlns:a16="http://schemas.microsoft.com/office/drawing/2014/main" id="{75186FA5-9174-B987-DAC9-A2A2EE1332F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a:extLst>
                  <a:ext uri="{FF2B5EF4-FFF2-40B4-BE49-F238E27FC236}">
                    <a16:creationId xmlns:a16="http://schemas.microsoft.com/office/drawing/2014/main" id="{3A2C012E-49BF-DABA-D4F1-5F34AE7C305F}"/>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455405D-BC00-825A-5E06-33CA3F533621}"/>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9326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159342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2001529"/>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2001529"/>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A6CCFC4-C453-53E8-37A0-3B8409EDF4CA}"/>
                  </a:ext>
                </a:extLst>
              </p:cNvPr>
              <p:cNvSpPr txBox="1"/>
              <p:nvPr/>
            </p:nvSpPr>
            <p:spPr>
              <a:xfrm>
                <a:off x="1682393" y="4525767"/>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82393" y="4525767"/>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689067"/>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grpSp>
        <p:nvGrpSpPr>
          <p:cNvPr id="4" name="Group 3">
            <a:extLst>
              <a:ext uri="{FF2B5EF4-FFF2-40B4-BE49-F238E27FC236}">
                <a16:creationId xmlns:a16="http://schemas.microsoft.com/office/drawing/2014/main" id="{67789815-1AF6-640F-9A89-FF5C871622CC}"/>
              </a:ext>
            </a:extLst>
          </p:cNvPr>
          <p:cNvGrpSpPr/>
          <p:nvPr/>
        </p:nvGrpSpPr>
        <p:grpSpPr>
          <a:xfrm>
            <a:off x="8639026" y="456959"/>
            <a:ext cx="3412500" cy="3439788"/>
            <a:chOff x="8639026" y="666509"/>
            <a:chExt cx="3412500" cy="3439788"/>
          </a:xfrm>
        </p:grpSpPr>
        <p:grpSp>
          <p:nvGrpSpPr>
            <p:cNvPr id="5" name="Group 4">
              <a:extLst>
                <a:ext uri="{FF2B5EF4-FFF2-40B4-BE49-F238E27FC236}">
                  <a16:creationId xmlns:a16="http://schemas.microsoft.com/office/drawing/2014/main" id="{9D25FA35-06A0-F90D-2BEF-D4E66CB46D8E}"/>
                </a:ext>
              </a:extLst>
            </p:cNvPr>
            <p:cNvGrpSpPr/>
            <p:nvPr/>
          </p:nvGrpSpPr>
          <p:grpSpPr>
            <a:xfrm>
              <a:off x="8639026" y="666509"/>
              <a:ext cx="3412500" cy="3439788"/>
              <a:chOff x="8639026" y="666509"/>
              <a:chExt cx="3412500" cy="3439788"/>
            </a:xfrm>
          </p:grpSpPr>
          <p:grpSp>
            <p:nvGrpSpPr>
              <p:cNvPr id="37" name="Group 36">
                <a:extLst>
                  <a:ext uri="{FF2B5EF4-FFF2-40B4-BE49-F238E27FC236}">
                    <a16:creationId xmlns:a16="http://schemas.microsoft.com/office/drawing/2014/main" id="{B5B4A191-2317-D23A-D879-7B6FCE2C8C04}"/>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1A41F86-8C9E-E6E2-1A6C-D794EC5A37B3}"/>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BC426316-35B9-1F81-EA6A-DBB8D5C1F2E6}"/>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14" name="Group 113">
                  <a:extLst>
                    <a:ext uri="{FF2B5EF4-FFF2-40B4-BE49-F238E27FC236}">
                      <a16:creationId xmlns:a16="http://schemas.microsoft.com/office/drawing/2014/main" id="{2B103FD6-A001-4044-AEA0-780C440A738B}"/>
                    </a:ext>
                  </a:extLst>
                </p:cNvPr>
                <p:cNvGrpSpPr/>
                <p:nvPr/>
              </p:nvGrpSpPr>
              <p:grpSpPr>
                <a:xfrm>
                  <a:off x="565964" y="883621"/>
                  <a:ext cx="5486400" cy="5485835"/>
                  <a:chOff x="3878442" y="1338439"/>
                  <a:chExt cx="3840480" cy="3840480"/>
                </a:xfrm>
              </p:grpSpPr>
              <p:cxnSp>
                <p:nvCxnSpPr>
                  <p:cNvPr id="115" name="Straight Connector 114">
                    <a:extLst>
                      <a:ext uri="{FF2B5EF4-FFF2-40B4-BE49-F238E27FC236}">
                        <a16:creationId xmlns:a16="http://schemas.microsoft.com/office/drawing/2014/main" id="{65B44FE3-476B-4411-79A9-16674DB8335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0D12EA5-CD9F-FEC6-C66F-D35F4129CBD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4D313FBC-ACF0-4162-E2DD-030955A9F1C7}"/>
                  </a:ext>
                </a:extLst>
              </p:cNvPr>
              <p:cNvGrpSpPr/>
              <p:nvPr/>
            </p:nvGrpSpPr>
            <p:grpSpPr>
              <a:xfrm>
                <a:off x="9112046" y="1230957"/>
                <a:ext cx="2459289" cy="2393747"/>
                <a:chOff x="4248727" y="1912341"/>
                <a:chExt cx="3697388" cy="3598849"/>
              </a:xfrm>
            </p:grpSpPr>
            <p:grpSp>
              <p:nvGrpSpPr>
                <p:cNvPr id="39" name="Group 38">
                  <a:extLst>
                    <a:ext uri="{FF2B5EF4-FFF2-40B4-BE49-F238E27FC236}">
                      <a16:creationId xmlns:a16="http://schemas.microsoft.com/office/drawing/2014/main" id="{2002249E-B347-941D-262B-F84BCD83072F}"/>
                    </a:ext>
                  </a:extLst>
                </p:cNvPr>
                <p:cNvGrpSpPr/>
                <p:nvPr/>
              </p:nvGrpSpPr>
              <p:grpSpPr>
                <a:xfrm>
                  <a:off x="4481077" y="2121268"/>
                  <a:ext cx="3183077" cy="3179634"/>
                  <a:chOff x="4481077" y="2121268"/>
                  <a:chExt cx="3183077" cy="3179634"/>
                </a:xfrm>
              </p:grpSpPr>
              <p:cxnSp>
                <p:nvCxnSpPr>
                  <p:cNvPr id="48" name="Straight Arrow Connector 47">
                    <a:extLst>
                      <a:ext uri="{FF2B5EF4-FFF2-40B4-BE49-F238E27FC236}">
                        <a16:creationId xmlns:a16="http://schemas.microsoft.com/office/drawing/2014/main" id="{C07A2592-1241-6A5E-1838-A2936B831C3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6A227C2-3980-396A-F172-01DC877CD4D0}"/>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37D2387-0DCE-4901-BAB5-7866B5135EF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7ACAE5B-A991-517F-238B-19BC6C594C9F}"/>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E0077A7-0B63-BB93-9149-D53E58E1F3E9}"/>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1BD7552-8B24-D6C5-6C90-2810E0FFDE1C}"/>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E502843-3A25-A6D6-186C-C83F98FB2989}"/>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9985116-3530-D85A-0AF7-9E7A4517DE07}"/>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3A5DDAF-968D-6F67-9310-AEC76FCEAAAF}"/>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C623ADD-EF55-FCAC-E15A-D2D1F8DE7F18}"/>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250F7A3-1157-493D-4012-D0E0E82CD38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398575E-18F4-9A74-3D99-0C5E9CAF604F}"/>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EEBA530-2493-FB91-70BB-63DE0190836B}"/>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94B2649-1D03-CDC8-9BDE-4F36EC84E093}"/>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FAA755C-1B6D-F8A6-D5E2-1B2F4D13E3D4}"/>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B8051D6-ED65-EBD7-46D1-95EF5F33C0FF}"/>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3FF551C-E561-F75A-0AFD-891A7F75259D}"/>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580976B-69F1-DAF3-34D0-07F7419E0953}"/>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333E234-F918-431E-A586-8D73AA87A47E}"/>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95CD828-5702-D01F-1A86-E312211DF49F}"/>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D5EE584-4531-3048-8D5C-049AC279AC97}"/>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D402A58-64D3-9597-B60B-58969C52C6C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70BE119-7431-F871-5925-0904CB61B19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DF8F4CB-B87A-BBB6-0752-E79D678FF484}"/>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CA3A63A1-043C-1061-E911-E9DAB6E1772B}"/>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3EC2F83-26C0-EE83-1393-F7D16F850201}"/>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C78B1F8-B65E-A31E-51EA-3ED635F9092D}"/>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DC6287F-6B63-FD0B-3CBF-678969B92697}"/>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CDB864E-A400-576C-E2B5-46143846869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FD0ACE-E480-605B-DC5C-2E0EE7EBDA28}"/>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C9C276C-74B8-ABD9-0915-5C34882800D0}"/>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CE0EC5C-56C3-A319-88C3-4049D4709576}"/>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0BF11E68-3C6E-71CF-92B9-FA8A53C75051}"/>
                </a:ext>
              </a:extLst>
            </p:cNvPr>
            <p:cNvGrpSpPr>
              <a:grpSpLocks noChangeAspect="1"/>
            </p:cNvGrpSpPr>
            <p:nvPr/>
          </p:nvGrpSpPr>
          <p:grpSpPr>
            <a:xfrm rot="19799658">
              <a:off x="10214046" y="1340670"/>
              <a:ext cx="852468" cy="614570"/>
              <a:chOff x="8500759" y="3280789"/>
              <a:chExt cx="747971" cy="539234"/>
            </a:xfrm>
          </p:grpSpPr>
          <p:sp>
            <p:nvSpPr>
              <p:cNvPr id="33" name="Parallelogram 32">
                <a:extLst>
                  <a:ext uri="{FF2B5EF4-FFF2-40B4-BE49-F238E27FC236}">
                    <a16:creationId xmlns:a16="http://schemas.microsoft.com/office/drawing/2014/main" id="{61E3775E-1945-544A-313A-300FAB9D8801}"/>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19274448-3ACF-8B49-7691-5B7395B94A74}"/>
                  </a:ext>
                </a:extLst>
              </p:cNvPr>
              <p:cNvCxnSpPr>
                <a:cxnSpLocks/>
                <a:stCxn id="36"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2029648-0933-3918-E8FF-1C9C4FEA4E9A}"/>
                  </a:ext>
                </a:extLst>
              </p:cNvPr>
              <p:cNvCxnSpPr>
                <a:cxnSpLocks/>
                <a:stCxn id="36"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5698DF4B-995F-CE3A-7774-3CA551FB8130}"/>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1B93178-E0A2-A70C-1FD6-36958254450F}"/>
                </a:ext>
              </a:extLst>
            </p:cNvPr>
            <p:cNvGrpSpPr>
              <a:grpSpLocks noChangeAspect="1"/>
            </p:cNvGrpSpPr>
            <p:nvPr/>
          </p:nvGrpSpPr>
          <p:grpSpPr>
            <a:xfrm>
              <a:off x="10575092" y="1609282"/>
              <a:ext cx="852468" cy="614570"/>
              <a:chOff x="8500759" y="3280789"/>
              <a:chExt cx="747971" cy="539234"/>
            </a:xfrm>
          </p:grpSpPr>
          <p:sp>
            <p:nvSpPr>
              <p:cNvPr id="28" name="Parallelogram 27">
                <a:extLst>
                  <a:ext uri="{FF2B5EF4-FFF2-40B4-BE49-F238E27FC236}">
                    <a16:creationId xmlns:a16="http://schemas.microsoft.com/office/drawing/2014/main" id="{A461FFE0-8C5F-A9CD-A6F9-CA0562B7A931}"/>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7A0E931-223E-E68E-AA21-CE28D507146B}"/>
                  </a:ext>
                </a:extLst>
              </p:cNvPr>
              <p:cNvCxnSpPr>
                <a:cxnSpLocks/>
                <a:stCxn id="32"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CA8A998-EEC5-9194-281D-AFC1398AE61D}"/>
                  </a:ext>
                </a:extLst>
              </p:cNvPr>
              <p:cNvCxnSpPr>
                <a:cxnSpLocks/>
                <a:stCxn id="32"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81DFA68-D083-032C-5615-DFA2A9AFC489}"/>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FC7C4BD-29F4-0963-3A0C-03C3A9C38714}"/>
                </a:ext>
              </a:extLst>
            </p:cNvPr>
            <p:cNvGrpSpPr>
              <a:grpSpLocks noChangeAspect="1"/>
            </p:cNvGrpSpPr>
            <p:nvPr/>
          </p:nvGrpSpPr>
          <p:grpSpPr>
            <a:xfrm rot="1808578">
              <a:off x="10762027" y="2008362"/>
              <a:ext cx="852468" cy="614570"/>
              <a:chOff x="8500759" y="3280789"/>
              <a:chExt cx="747971" cy="539234"/>
            </a:xfrm>
          </p:grpSpPr>
          <p:sp>
            <p:nvSpPr>
              <p:cNvPr id="24" name="Parallelogram 23">
                <a:extLst>
                  <a:ext uri="{FF2B5EF4-FFF2-40B4-BE49-F238E27FC236}">
                    <a16:creationId xmlns:a16="http://schemas.microsoft.com/office/drawing/2014/main" id="{771341D9-58BB-EE09-7300-0C41A33744A1}"/>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4CCB725-5F0A-5D1C-EB2C-CACFDB0D893A}"/>
                  </a:ext>
                </a:extLst>
              </p:cNvPr>
              <p:cNvCxnSpPr>
                <a:cxnSpLocks/>
                <a:stCxn id="2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9EA4F47-25E4-FDE7-8CA2-8149714F50D0}"/>
                  </a:ext>
                </a:extLst>
              </p:cNvPr>
              <p:cNvCxnSpPr>
                <a:cxnSpLocks/>
                <a:stCxn id="2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EF689A6-B60C-BBBF-6601-34675ACE1D19}"/>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1FE9E4C-815A-01CD-A54E-7BDFC1A1169F}"/>
                </a:ext>
              </a:extLst>
            </p:cNvPr>
            <p:cNvGrpSpPr>
              <a:grpSpLocks noChangeAspect="1"/>
            </p:cNvGrpSpPr>
            <p:nvPr/>
          </p:nvGrpSpPr>
          <p:grpSpPr>
            <a:xfrm rot="2865100">
              <a:off x="10782326" y="2420580"/>
              <a:ext cx="852468" cy="614570"/>
              <a:chOff x="8500759" y="3280789"/>
              <a:chExt cx="747971" cy="539234"/>
            </a:xfrm>
          </p:grpSpPr>
          <p:sp>
            <p:nvSpPr>
              <p:cNvPr id="20" name="Parallelogram 19">
                <a:extLst>
                  <a:ext uri="{FF2B5EF4-FFF2-40B4-BE49-F238E27FC236}">
                    <a16:creationId xmlns:a16="http://schemas.microsoft.com/office/drawing/2014/main" id="{B79E3478-56E6-0973-66C8-D020803DA43C}"/>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B3AB4CC-1313-68AE-EBBC-FD53AE0A821D}"/>
                  </a:ext>
                </a:extLst>
              </p:cNvPr>
              <p:cNvCxnSpPr>
                <a:cxnSpLocks/>
                <a:stCxn id="23"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3EED6-132F-A772-5932-0B931E7B5628}"/>
                  </a:ext>
                </a:extLst>
              </p:cNvPr>
              <p:cNvCxnSpPr>
                <a:cxnSpLocks/>
                <a:stCxn id="23"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6F92AAD-749D-E998-17C6-442D75F03DA3}"/>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44E892C-24F3-B16F-5C63-9E242D1C3517}"/>
                </a:ext>
              </a:extLst>
            </p:cNvPr>
            <p:cNvGrpSpPr>
              <a:grpSpLocks noChangeAspect="1"/>
            </p:cNvGrpSpPr>
            <p:nvPr/>
          </p:nvGrpSpPr>
          <p:grpSpPr>
            <a:xfrm rot="4183473">
              <a:off x="10568540" y="2802569"/>
              <a:ext cx="852468" cy="614570"/>
              <a:chOff x="8500759" y="3280789"/>
              <a:chExt cx="747971" cy="539234"/>
            </a:xfrm>
          </p:grpSpPr>
          <p:sp>
            <p:nvSpPr>
              <p:cNvPr id="16" name="Parallelogram 15">
                <a:extLst>
                  <a:ext uri="{FF2B5EF4-FFF2-40B4-BE49-F238E27FC236}">
                    <a16:creationId xmlns:a16="http://schemas.microsoft.com/office/drawing/2014/main" id="{B755C6A6-62FF-8A7B-6A27-9B1E108CA01E}"/>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40C90D04-CBEE-D448-FB22-76728F4ADFBB}"/>
                  </a:ext>
                </a:extLst>
              </p:cNvPr>
              <p:cNvCxnSpPr>
                <a:cxnSpLocks/>
                <a:stCxn id="19"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AA46FC-9D44-B2EB-7CB0-35566A308152}"/>
                  </a:ext>
                </a:extLst>
              </p:cNvPr>
              <p:cNvCxnSpPr>
                <a:cxnSpLocks/>
                <a:stCxn id="19"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71D0915-7285-50F3-D5DB-BB227F5EC31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18" name="Straight Arrow Connector 117">
            <a:extLst>
              <a:ext uri="{FF2B5EF4-FFF2-40B4-BE49-F238E27FC236}">
                <a16:creationId xmlns:a16="http://schemas.microsoft.com/office/drawing/2014/main" id="{C272475F-1B11-4CD1-56A0-1470BFD3DE05}"/>
              </a:ext>
            </a:extLst>
          </p:cNvPr>
          <p:cNvCxnSpPr/>
          <p:nvPr/>
        </p:nvCxnSpPr>
        <p:spPr>
          <a:xfrm flipH="1" flipV="1">
            <a:off x="7429500" y="3093238"/>
            <a:ext cx="847725" cy="53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939075" y="3635699"/>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7005966" y="4916498"/>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7820036" y="4576087"/>
            <a:ext cx="1329210" cy="369332"/>
          </a:xfrm>
          <a:prstGeom prst="rect">
            <a:avLst/>
          </a:prstGeom>
          <a:noFill/>
        </p:spPr>
        <p:txBody>
          <a:bodyPr wrap="none" rtlCol="0">
            <a:spAutoFit/>
          </a:bodyPr>
          <a:lstStyle/>
          <a:p>
            <a:r>
              <a:rPr lang="en-US" dirty="0"/>
              <a:t>Phase space</a:t>
            </a:r>
          </a:p>
        </p:txBody>
      </p:sp>
    </p:spTree>
    <p:extLst>
      <p:ext uri="{BB962C8B-B14F-4D97-AF65-F5344CB8AC3E}">
        <p14:creationId xmlns:p14="http://schemas.microsoft.com/office/powerpoint/2010/main" val="421457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grpSp>
        <p:nvGrpSpPr>
          <p:cNvPr id="196" name="Group 195">
            <a:extLst>
              <a:ext uri="{FF2B5EF4-FFF2-40B4-BE49-F238E27FC236}">
                <a16:creationId xmlns:a16="http://schemas.microsoft.com/office/drawing/2014/main" id="{320953C0-9CEB-3155-56B2-69B85ADF6A94}"/>
              </a:ext>
            </a:extLst>
          </p:cNvPr>
          <p:cNvGrpSpPr/>
          <p:nvPr/>
        </p:nvGrpSpPr>
        <p:grpSpPr>
          <a:xfrm>
            <a:off x="8639026" y="456959"/>
            <a:ext cx="3412500" cy="3439788"/>
            <a:chOff x="8639026" y="666509"/>
            <a:chExt cx="3412500" cy="3439788"/>
          </a:xfrm>
        </p:grpSpPr>
        <p:grpSp>
          <p:nvGrpSpPr>
            <p:cNvPr id="197" name="Group 196">
              <a:extLst>
                <a:ext uri="{FF2B5EF4-FFF2-40B4-BE49-F238E27FC236}">
                  <a16:creationId xmlns:a16="http://schemas.microsoft.com/office/drawing/2014/main" id="{25E58520-6954-3943-09B8-B64206D2188C}"/>
                </a:ext>
              </a:extLst>
            </p:cNvPr>
            <p:cNvGrpSpPr/>
            <p:nvPr/>
          </p:nvGrpSpPr>
          <p:grpSpPr>
            <a:xfrm>
              <a:off x="8639026" y="666509"/>
              <a:ext cx="3412500" cy="3439788"/>
              <a:chOff x="8639026" y="666509"/>
              <a:chExt cx="3412500" cy="3439788"/>
            </a:xfrm>
          </p:grpSpPr>
          <p:grpSp>
            <p:nvGrpSpPr>
              <p:cNvPr id="223" name="Group 222">
                <a:extLst>
                  <a:ext uri="{FF2B5EF4-FFF2-40B4-BE49-F238E27FC236}">
                    <a16:creationId xmlns:a16="http://schemas.microsoft.com/office/drawing/2014/main" id="{CF38A6E3-B166-4188-545F-EE14F4232A8D}"/>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8C234A5C-CFE7-535E-B302-751BA8DA4F14}"/>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9" name="TextBox 258">
                      <a:extLst>
                        <a:ext uri="{FF2B5EF4-FFF2-40B4-BE49-F238E27FC236}">
                          <a16:creationId xmlns:a16="http://schemas.microsoft.com/office/drawing/2014/main" id="{BBB5BFBF-21E0-393B-2F48-3AE2A3A5E551}"/>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60" name="Group 259">
                  <a:extLst>
                    <a:ext uri="{FF2B5EF4-FFF2-40B4-BE49-F238E27FC236}">
                      <a16:creationId xmlns:a16="http://schemas.microsoft.com/office/drawing/2014/main" id="{29B0EC7E-1B2F-D7D3-530C-BC94767E9136}"/>
                    </a:ext>
                  </a:extLst>
                </p:cNvPr>
                <p:cNvGrpSpPr/>
                <p:nvPr/>
              </p:nvGrpSpPr>
              <p:grpSpPr>
                <a:xfrm>
                  <a:off x="565964" y="883621"/>
                  <a:ext cx="5486400" cy="5485835"/>
                  <a:chOff x="3878442" y="1338439"/>
                  <a:chExt cx="3840480" cy="3840480"/>
                </a:xfrm>
              </p:grpSpPr>
              <p:cxnSp>
                <p:nvCxnSpPr>
                  <p:cNvPr id="261" name="Straight Connector 260">
                    <a:extLst>
                      <a:ext uri="{FF2B5EF4-FFF2-40B4-BE49-F238E27FC236}">
                        <a16:creationId xmlns:a16="http://schemas.microsoft.com/office/drawing/2014/main" id="{7B65085C-FFA1-607C-AD9E-09E2BE4F73B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41EABDA-D9C5-0448-D03D-EC59F98E16C9}"/>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4" name="Group 223">
                <a:extLst>
                  <a:ext uri="{FF2B5EF4-FFF2-40B4-BE49-F238E27FC236}">
                    <a16:creationId xmlns:a16="http://schemas.microsoft.com/office/drawing/2014/main" id="{F82FD565-2E0C-FF3D-0640-5F5FA09EC51C}"/>
                  </a:ext>
                </a:extLst>
              </p:cNvPr>
              <p:cNvGrpSpPr/>
              <p:nvPr/>
            </p:nvGrpSpPr>
            <p:grpSpPr>
              <a:xfrm>
                <a:off x="9112046" y="1230957"/>
                <a:ext cx="2459289" cy="2393747"/>
                <a:chOff x="4248727" y="1912341"/>
                <a:chExt cx="3697388" cy="3598849"/>
              </a:xfrm>
            </p:grpSpPr>
            <p:grpSp>
              <p:nvGrpSpPr>
                <p:cNvPr id="225" name="Group 224">
                  <a:extLst>
                    <a:ext uri="{FF2B5EF4-FFF2-40B4-BE49-F238E27FC236}">
                      <a16:creationId xmlns:a16="http://schemas.microsoft.com/office/drawing/2014/main" id="{50AB30C1-7D18-7ED7-BA7A-E8D4710FE652}"/>
                    </a:ext>
                  </a:extLst>
                </p:cNvPr>
                <p:cNvGrpSpPr/>
                <p:nvPr/>
              </p:nvGrpSpPr>
              <p:grpSpPr>
                <a:xfrm>
                  <a:off x="4481077" y="2121268"/>
                  <a:ext cx="3183077" cy="3179634"/>
                  <a:chOff x="4481077" y="2121268"/>
                  <a:chExt cx="3183077" cy="3179634"/>
                </a:xfrm>
              </p:grpSpPr>
              <p:cxnSp>
                <p:nvCxnSpPr>
                  <p:cNvPr id="234" name="Straight Arrow Connector 233">
                    <a:extLst>
                      <a:ext uri="{FF2B5EF4-FFF2-40B4-BE49-F238E27FC236}">
                        <a16:creationId xmlns:a16="http://schemas.microsoft.com/office/drawing/2014/main" id="{6CD0E368-9918-47E6-6F58-D1B1F2998F44}"/>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CC8391C-C4D0-C95E-54FD-72CB111E65A9}"/>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B619C34-726F-D9C2-C63F-473A58468A13}"/>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20B1B47E-1A44-4DE3-E564-CB1783A8F629}"/>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853C592B-37BC-CEC4-6E44-E587B9C9D9A0}"/>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28EE90F-F3C1-C4D3-3447-2A7B7B9B76B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92D4FA2-5FDE-50C1-870B-6C334EDF61C4}"/>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7825AB6-1407-3D95-DFD3-A5B71BDF8692}"/>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B1308402-C9AD-1620-AD50-8DADF00E1BDC}"/>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E01BD48C-2ACC-7219-92EA-79D234983196}"/>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11DB0CD8-DF94-B5A2-9149-DBD92CDBA0A0}"/>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64094273-44F2-D60C-016F-510AA8827C00}"/>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3E92E9E0-881A-AFDA-5C02-15D9F3771686}"/>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BEAAD963-8F3E-C85D-4BE4-132451059139}"/>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B6E1354E-0E77-3423-C23D-3D3DC0569D7A}"/>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6B818757-CCAA-ECCC-AD9F-9CEB04735519}"/>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66E0BC62-65EE-8DED-C4FB-F0587E4D5BC1}"/>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77AE293-7FC7-8C67-7229-E34212FDCAA1}"/>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49AFA37-40CE-03FE-7ECB-657FBF07851F}"/>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6B95E765-0AF3-2036-CAB0-4AB471CFB2F5}"/>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F20CF12C-8730-B34A-B542-E52BEF6C3BA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C5D71E06-4A53-D223-34B9-A4D0C27A835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A422306-4E0B-D866-C1C4-BAE9C00FE469}"/>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6DB49F2-408B-5488-64B5-F6094EC0CEAA}"/>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6" name="Straight Arrow Connector 225">
                  <a:extLst>
                    <a:ext uri="{FF2B5EF4-FFF2-40B4-BE49-F238E27FC236}">
                      <a16:creationId xmlns:a16="http://schemas.microsoft.com/office/drawing/2014/main" id="{5FC32256-DF7F-6A63-FDA5-ADFC7911F9E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021CA11-6DAC-0FCC-4A74-04E2AEC5AA9C}"/>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39A874A-EC59-68DA-DFC7-867CF38879CF}"/>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5E2B484E-73D4-CDBD-31B0-4CD1E1D9C357}"/>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ED90F943-72C3-DAD8-D303-596A64AD7277}"/>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1C32961D-99CB-9B77-7D24-5E39D001D5AC}"/>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6A07E29C-5C03-92CA-036C-C67223420CC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7D4ED5B3-D39B-B876-886C-DE49CA91EF1E}"/>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98" name="Group 197">
              <a:extLst>
                <a:ext uri="{FF2B5EF4-FFF2-40B4-BE49-F238E27FC236}">
                  <a16:creationId xmlns:a16="http://schemas.microsoft.com/office/drawing/2014/main" id="{D510C67A-56EE-2AC4-E477-BF28D2873639}"/>
                </a:ext>
              </a:extLst>
            </p:cNvPr>
            <p:cNvGrpSpPr>
              <a:grpSpLocks noChangeAspect="1"/>
            </p:cNvGrpSpPr>
            <p:nvPr/>
          </p:nvGrpSpPr>
          <p:grpSpPr>
            <a:xfrm rot="19799658">
              <a:off x="10214046" y="1340670"/>
              <a:ext cx="852468" cy="614570"/>
              <a:chOff x="8500759" y="3280789"/>
              <a:chExt cx="747971" cy="539234"/>
            </a:xfrm>
          </p:grpSpPr>
          <p:sp>
            <p:nvSpPr>
              <p:cNvPr id="219" name="Parallelogram 218">
                <a:extLst>
                  <a:ext uri="{FF2B5EF4-FFF2-40B4-BE49-F238E27FC236}">
                    <a16:creationId xmlns:a16="http://schemas.microsoft.com/office/drawing/2014/main" id="{0751A35F-03D1-7AF7-C13B-5F1822FC1906}"/>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Arrow Connector 219">
                <a:extLst>
                  <a:ext uri="{FF2B5EF4-FFF2-40B4-BE49-F238E27FC236}">
                    <a16:creationId xmlns:a16="http://schemas.microsoft.com/office/drawing/2014/main" id="{B1E5B402-A196-5265-277F-E3FB4DDC7924}"/>
                  </a:ext>
                </a:extLst>
              </p:cNvPr>
              <p:cNvCxnSpPr>
                <a:cxnSpLocks/>
                <a:stCxn id="222"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A2E6EC6-F917-F1B4-9239-770BA87B8E29}"/>
                  </a:ext>
                </a:extLst>
              </p:cNvPr>
              <p:cNvCxnSpPr>
                <a:cxnSpLocks/>
                <a:stCxn id="222"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22" name="Oval 221">
                <a:extLst>
                  <a:ext uri="{FF2B5EF4-FFF2-40B4-BE49-F238E27FC236}">
                    <a16:creationId xmlns:a16="http://schemas.microsoft.com/office/drawing/2014/main" id="{9A653DFA-11DA-7C91-68FF-07BE31F7FA68}"/>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a:extLst>
                <a:ext uri="{FF2B5EF4-FFF2-40B4-BE49-F238E27FC236}">
                  <a16:creationId xmlns:a16="http://schemas.microsoft.com/office/drawing/2014/main" id="{49916A4C-DBCE-3253-F184-5B623C3B4AC9}"/>
                </a:ext>
              </a:extLst>
            </p:cNvPr>
            <p:cNvGrpSpPr>
              <a:grpSpLocks noChangeAspect="1"/>
            </p:cNvGrpSpPr>
            <p:nvPr/>
          </p:nvGrpSpPr>
          <p:grpSpPr>
            <a:xfrm>
              <a:off x="10575092" y="1609282"/>
              <a:ext cx="852468" cy="614570"/>
              <a:chOff x="8500759" y="3280789"/>
              <a:chExt cx="747971" cy="539234"/>
            </a:xfrm>
          </p:grpSpPr>
          <p:sp>
            <p:nvSpPr>
              <p:cNvPr id="215" name="Parallelogram 214">
                <a:extLst>
                  <a:ext uri="{FF2B5EF4-FFF2-40B4-BE49-F238E27FC236}">
                    <a16:creationId xmlns:a16="http://schemas.microsoft.com/office/drawing/2014/main" id="{15F695E4-EAE9-2A9B-DEC4-CF43DC8251E3}"/>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Arrow Connector 215">
                <a:extLst>
                  <a:ext uri="{FF2B5EF4-FFF2-40B4-BE49-F238E27FC236}">
                    <a16:creationId xmlns:a16="http://schemas.microsoft.com/office/drawing/2014/main" id="{420F4659-8885-B1E7-89F3-15883EDF4B47}"/>
                  </a:ext>
                </a:extLst>
              </p:cNvPr>
              <p:cNvCxnSpPr>
                <a:cxnSpLocks/>
                <a:stCxn id="218"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CA508567-DD37-4F7A-B5D0-495E3BF7F92D}"/>
                  </a:ext>
                </a:extLst>
              </p:cNvPr>
              <p:cNvCxnSpPr>
                <a:cxnSpLocks/>
                <a:stCxn id="218"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8" name="Oval 217">
                <a:extLst>
                  <a:ext uri="{FF2B5EF4-FFF2-40B4-BE49-F238E27FC236}">
                    <a16:creationId xmlns:a16="http://schemas.microsoft.com/office/drawing/2014/main" id="{8F94FA6D-3A6C-FDC1-18B0-FF7482243993}"/>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C6E22483-A1C7-20B2-3D52-DE2A8D7BCA5C}"/>
                </a:ext>
              </a:extLst>
            </p:cNvPr>
            <p:cNvGrpSpPr>
              <a:grpSpLocks noChangeAspect="1"/>
            </p:cNvGrpSpPr>
            <p:nvPr/>
          </p:nvGrpSpPr>
          <p:grpSpPr>
            <a:xfrm rot="1808578">
              <a:off x="10762027" y="2008362"/>
              <a:ext cx="852468" cy="614570"/>
              <a:chOff x="8500759" y="3280789"/>
              <a:chExt cx="747971" cy="539234"/>
            </a:xfrm>
          </p:grpSpPr>
          <p:sp>
            <p:nvSpPr>
              <p:cNvPr id="211" name="Parallelogram 210">
                <a:extLst>
                  <a:ext uri="{FF2B5EF4-FFF2-40B4-BE49-F238E27FC236}">
                    <a16:creationId xmlns:a16="http://schemas.microsoft.com/office/drawing/2014/main" id="{F48F06E8-A522-54C6-074D-BFB9DB4B1D4E}"/>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Arrow Connector 211">
                <a:extLst>
                  <a:ext uri="{FF2B5EF4-FFF2-40B4-BE49-F238E27FC236}">
                    <a16:creationId xmlns:a16="http://schemas.microsoft.com/office/drawing/2014/main" id="{0B4086E7-EAA8-33EC-2211-7E7AF87AE74C}"/>
                  </a:ext>
                </a:extLst>
              </p:cNvPr>
              <p:cNvCxnSpPr>
                <a:cxnSpLocks/>
                <a:stCxn id="214"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74B16385-C1CE-5588-AF2E-177E1B96F492}"/>
                  </a:ext>
                </a:extLst>
              </p:cNvPr>
              <p:cNvCxnSpPr>
                <a:cxnSpLocks/>
                <a:stCxn id="214"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4" name="Oval 213">
                <a:extLst>
                  <a:ext uri="{FF2B5EF4-FFF2-40B4-BE49-F238E27FC236}">
                    <a16:creationId xmlns:a16="http://schemas.microsoft.com/office/drawing/2014/main" id="{F7ECCCB6-3115-7A63-7CD9-308757C0AD0D}"/>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C148ED9E-3147-962F-70BE-89529DC3BDEF}"/>
                </a:ext>
              </a:extLst>
            </p:cNvPr>
            <p:cNvGrpSpPr>
              <a:grpSpLocks noChangeAspect="1"/>
            </p:cNvGrpSpPr>
            <p:nvPr/>
          </p:nvGrpSpPr>
          <p:grpSpPr>
            <a:xfrm rot="2865100">
              <a:off x="10782326" y="2420580"/>
              <a:ext cx="852468" cy="614570"/>
              <a:chOff x="8500759" y="3280789"/>
              <a:chExt cx="747971" cy="539234"/>
            </a:xfrm>
          </p:grpSpPr>
          <p:sp>
            <p:nvSpPr>
              <p:cNvPr id="207" name="Parallelogram 206">
                <a:extLst>
                  <a:ext uri="{FF2B5EF4-FFF2-40B4-BE49-F238E27FC236}">
                    <a16:creationId xmlns:a16="http://schemas.microsoft.com/office/drawing/2014/main" id="{AA62CA43-114F-D819-2E42-1FA945C6BA8E}"/>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Arrow Connector 207">
                <a:extLst>
                  <a:ext uri="{FF2B5EF4-FFF2-40B4-BE49-F238E27FC236}">
                    <a16:creationId xmlns:a16="http://schemas.microsoft.com/office/drawing/2014/main" id="{C87C2687-E6D0-B959-5766-C5796B70484F}"/>
                  </a:ext>
                </a:extLst>
              </p:cNvPr>
              <p:cNvCxnSpPr>
                <a:cxnSpLocks/>
                <a:stCxn id="210"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068C3D0F-F9D7-F95B-2166-870E7CFD5F21}"/>
                  </a:ext>
                </a:extLst>
              </p:cNvPr>
              <p:cNvCxnSpPr>
                <a:cxnSpLocks/>
                <a:stCxn id="210"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0" name="Oval 209">
                <a:extLst>
                  <a:ext uri="{FF2B5EF4-FFF2-40B4-BE49-F238E27FC236}">
                    <a16:creationId xmlns:a16="http://schemas.microsoft.com/office/drawing/2014/main" id="{E565BDDD-E54A-B220-2BF2-6B9B6FC3CC01}"/>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555569D1-FEAA-B07D-1D41-8A5795B23A8A}"/>
                </a:ext>
              </a:extLst>
            </p:cNvPr>
            <p:cNvGrpSpPr>
              <a:grpSpLocks noChangeAspect="1"/>
            </p:cNvGrpSpPr>
            <p:nvPr/>
          </p:nvGrpSpPr>
          <p:grpSpPr>
            <a:xfrm rot="4183473">
              <a:off x="10568540" y="2802569"/>
              <a:ext cx="852468" cy="614570"/>
              <a:chOff x="8500759" y="3280789"/>
              <a:chExt cx="747971" cy="539234"/>
            </a:xfrm>
          </p:grpSpPr>
          <p:sp>
            <p:nvSpPr>
              <p:cNvPr id="203" name="Parallelogram 202">
                <a:extLst>
                  <a:ext uri="{FF2B5EF4-FFF2-40B4-BE49-F238E27FC236}">
                    <a16:creationId xmlns:a16="http://schemas.microsoft.com/office/drawing/2014/main" id="{D9B390CC-DCA1-C420-2ABD-7551486A2721}"/>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Arrow Connector 203">
                <a:extLst>
                  <a:ext uri="{FF2B5EF4-FFF2-40B4-BE49-F238E27FC236}">
                    <a16:creationId xmlns:a16="http://schemas.microsoft.com/office/drawing/2014/main" id="{F2E73980-A249-B610-576F-6ABFC293AC2C}"/>
                  </a:ext>
                </a:extLst>
              </p:cNvPr>
              <p:cNvCxnSpPr>
                <a:cxnSpLocks/>
                <a:stCxn id="206"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A414D4F-322C-7338-B39D-8859145628B1}"/>
                  </a:ext>
                </a:extLst>
              </p:cNvPr>
              <p:cNvCxnSpPr>
                <a:cxnSpLocks/>
                <a:stCxn id="206"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a:extLst>
                  <a:ext uri="{FF2B5EF4-FFF2-40B4-BE49-F238E27FC236}">
                    <a16:creationId xmlns:a16="http://schemas.microsoft.com/office/drawing/2014/main" id="{5B9C453B-57D2-2714-0D4D-1A406A5FEF0D}"/>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48125" y="4786487"/>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5" name="TextBox 264">
                <a:extLst>
                  <a:ext uri="{FF2B5EF4-FFF2-40B4-BE49-F238E27FC236}">
                    <a16:creationId xmlns:a16="http://schemas.microsoft.com/office/drawing/2014/main" id="{1D7F04AC-7D98-EF9E-540D-CCA2B62309E7}"/>
                  </a:ext>
                </a:extLst>
              </p:cNvPr>
              <p:cNvSpPr txBox="1"/>
              <p:nvPr/>
            </p:nvSpPr>
            <p:spPr>
              <a:xfrm>
                <a:off x="4581525" y="5065782"/>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81525" y="5065782"/>
                <a:ext cx="1766253" cy="707886"/>
              </a:xfrm>
              <a:prstGeom prst="rect">
                <a:avLst/>
              </a:prstGeom>
              <a:blipFill>
                <a:blip r:embed="rId15"/>
                <a:stretch>
                  <a:fillRect t="-15517" r="-11419" b="-36207"/>
                </a:stretch>
              </a:blipFill>
            </p:spPr>
            <p:txBody>
              <a:bodyPr/>
              <a:lstStyle/>
              <a:p>
                <a:r>
                  <a:rPr lang="en-US">
                    <a:noFill/>
                  </a:rPr>
                  <a:t> </a:t>
                </a:r>
              </a:p>
            </p:txBody>
          </p:sp>
        </mc:Fallback>
      </mc:AlternateContent>
    </p:spTree>
    <p:extLst>
      <p:ext uri="{BB962C8B-B14F-4D97-AF65-F5344CB8AC3E}">
        <p14:creationId xmlns:p14="http://schemas.microsoft.com/office/powerpoint/2010/main" val="167531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13780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79027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790271"/>
                <a:ext cx="4420377" cy="790409"/>
              </a:xfrm>
              <a:prstGeom prst="rect">
                <a:avLst/>
              </a:prstGeom>
              <a:blipFill>
                <a:blip r:embed="rId3"/>
                <a:stretch>
                  <a:fillRect t="-6977" r="-3448" b="-29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a:t>
                </a:r>
                <a14:m>
                  <m:oMath xmlns:m="http://schemas.openxmlformats.org/officeDocument/2006/math">
                    <m:r>
                      <a:rPr lang="en-US" sz="4000" i="1" dirty="0"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000" dirty="0">
                    <a:solidFill>
                      <a:schemeClr val="accent6">
                        <a:lumMod val="75000"/>
                      </a:schemeClr>
                    </a:solidFill>
                  </a:rPr>
                  <a:t>   </a:t>
                </a:r>
                <a14:m>
                  <m:oMath xmlns:m="http://schemas.openxmlformats.org/officeDocument/2006/math">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𝑎</m:t>
                        </m:r>
                      </m:sub>
                    </m:sSub>
                    <m:sSup>
                      <m:sSupPr>
                        <m:ctrlPr>
                          <a:rPr lang="en-US" sz="4000" i="1">
                            <a:solidFill>
                              <a:schemeClr val="accent6">
                                <a:lumMod val="75000"/>
                              </a:schemeClr>
                            </a:solidFill>
                            <a:latin typeface="Cambria Math" panose="02040503050406030204" pitchFamily="18" charset="0"/>
                          </a:rPr>
                        </m:ctrlPr>
                      </m:sSupPr>
                      <m:e>
                        <m:r>
                          <a:rPr lang="en-US" sz="4000" i="1">
                            <a:solidFill>
                              <a:schemeClr val="accent6">
                                <a:lumMod val="75000"/>
                              </a:schemeClr>
                            </a:solidFill>
                            <a:latin typeface="Cambria Math" panose="02040503050406030204" pitchFamily="18" charset="0"/>
                          </a:rPr>
                          <m:t>𝑆</m:t>
                        </m:r>
                      </m:e>
                      <m:sup>
                        <m:r>
                          <a:rPr lang="en-US" sz="4000" i="1">
                            <a:solidFill>
                              <a:schemeClr val="accent6">
                                <a:lumMod val="75000"/>
                              </a:schemeClr>
                            </a:solidFill>
                            <a:latin typeface="Cambria Math" panose="02040503050406030204" pitchFamily="18" charset="0"/>
                          </a:rPr>
                          <m:t>𝑎</m:t>
                        </m:r>
                      </m:sup>
                    </m:sSup>
                    <m:r>
                      <a:rPr lang="en-US" sz="4000" i="1">
                        <a:solidFill>
                          <a:schemeClr val="accent6">
                            <a:lumMod val="75000"/>
                          </a:schemeClr>
                        </a:solidFill>
                        <a:latin typeface="Cambria Math" panose="02040503050406030204" pitchFamily="18" charset="0"/>
                      </a:rPr>
                      <m:t>=0</m:t>
                    </m:r>
                  </m:oMath>
                </a14:m>
                <a:endParaRPr lang="en-US" sz="40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355576"/>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355576"/>
                <a:ext cx="5178021" cy="769441"/>
              </a:xfrm>
              <a:prstGeom prst="rect">
                <a:avLst/>
              </a:prstGeom>
              <a:blipFill>
                <a:blip r:embed="rId6"/>
                <a:stretch>
                  <a:fillRect l="-4829" t="-15748" b="-36220"/>
                </a:stretch>
              </a:blipFill>
            </p:spPr>
            <p:txBody>
              <a:bodyPr/>
              <a:lstStyle/>
              <a:p>
                <a:r>
                  <a:rPr lang="en-US">
                    <a:noFill/>
                  </a:rPr>
                  <a:t> </a:t>
                </a:r>
              </a:p>
            </p:txBody>
          </p:sp>
        </mc:Fallback>
      </mc:AlternateContent>
      <p:grpSp>
        <p:nvGrpSpPr>
          <p:cNvPr id="120" name="Group 119">
            <a:extLst>
              <a:ext uri="{FF2B5EF4-FFF2-40B4-BE49-F238E27FC236}">
                <a16:creationId xmlns:a16="http://schemas.microsoft.com/office/drawing/2014/main" id="{F19F8651-BDA8-958F-41DB-CED12FC68A6B}"/>
              </a:ext>
            </a:extLst>
          </p:cNvPr>
          <p:cNvGrpSpPr/>
          <p:nvPr/>
        </p:nvGrpSpPr>
        <p:grpSpPr>
          <a:xfrm>
            <a:off x="8639026" y="456959"/>
            <a:ext cx="3412500" cy="3439788"/>
            <a:chOff x="8639026" y="666509"/>
            <a:chExt cx="3412500" cy="3439788"/>
          </a:xfrm>
        </p:grpSpPr>
        <p:grpSp>
          <p:nvGrpSpPr>
            <p:cNvPr id="121" name="Group 120">
              <a:extLst>
                <a:ext uri="{FF2B5EF4-FFF2-40B4-BE49-F238E27FC236}">
                  <a16:creationId xmlns:a16="http://schemas.microsoft.com/office/drawing/2014/main" id="{69F74498-1B3F-135B-4F34-033565B9D296}"/>
                </a:ext>
              </a:extLst>
            </p:cNvPr>
            <p:cNvGrpSpPr/>
            <p:nvPr/>
          </p:nvGrpSpPr>
          <p:grpSpPr>
            <a:xfrm>
              <a:off x="8639026" y="666509"/>
              <a:ext cx="3412500" cy="3439788"/>
              <a:chOff x="8639026" y="666509"/>
              <a:chExt cx="3412500" cy="3439788"/>
            </a:xfrm>
          </p:grpSpPr>
          <p:grpSp>
            <p:nvGrpSpPr>
              <p:cNvPr id="147" name="Group 146">
                <a:extLst>
                  <a:ext uri="{FF2B5EF4-FFF2-40B4-BE49-F238E27FC236}">
                    <a16:creationId xmlns:a16="http://schemas.microsoft.com/office/drawing/2014/main" id="{A019E86C-F707-BE02-7BB7-D7C10DD4D8E3}"/>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BFC47A98-C240-5FD1-9925-9A6981EED57F}"/>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BF8AE0C0-D326-53FC-DEF9-C6E050EAA07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84" name="Group 183">
                  <a:extLst>
                    <a:ext uri="{FF2B5EF4-FFF2-40B4-BE49-F238E27FC236}">
                      <a16:creationId xmlns:a16="http://schemas.microsoft.com/office/drawing/2014/main" id="{1B426402-9019-A300-550F-34C4D557AE95}"/>
                    </a:ext>
                  </a:extLst>
                </p:cNvPr>
                <p:cNvGrpSpPr/>
                <p:nvPr/>
              </p:nvGrpSpPr>
              <p:grpSpPr>
                <a:xfrm>
                  <a:off x="565964" y="883621"/>
                  <a:ext cx="5486400" cy="5485835"/>
                  <a:chOff x="3878442" y="1338439"/>
                  <a:chExt cx="3840480" cy="3840480"/>
                </a:xfrm>
              </p:grpSpPr>
              <p:cxnSp>
                <p:nvCxnSpPr>
                  <p:cNvPr id="185" name="Straight Connector 184">
                    <a:extLst>
                      <a:ext uri="{FF2B5EF4-FFF2-40B4-BE49-F238E27FC236}">
                        <a16:creationId xmlns:a16="http://schemas.microsoft.com/office/drawing/2014/main" id="{5E18B785-B1F3-02CB-1603-96598290614F}"/>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9916F38-D79B-F025-2491-6E7102BC806A}"/>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8" name="Group 147">
                <a:extLst>
                  <a:ext uri="{FF2B5EF4-FFF2-40B4-BE49-F238E27FC236}">
                    <a16:creationId xmlns:a16="http://schemas.microsoft.com/office/drawing/2014/main" id="{DA93CA2A-8013-5459-D655-69F4324AAA0E}"/>
                  </a:ext>
                </a:extLst>
              </p:cNvPr>
              <p:cNvGrpSpPr/>
              <p:nvPr/>
            </p:nvGrpSpPr>
            <p:grpSpPr>
              <a:xfrm>
                <a:off x="9112046" y="1230957"/>
                <a:ext cx="2459289" cy="2393747"/>
                <a:chOff x="4248727" y="1912341"/>
                <a:chExt cx="3697388" cy="3598849"/>
              </a:xfrm>
            </p:grpSpPr>
            <p:grpSp>
              <p:nvGrpSpPr>
                <p:cNvPr id="149" name="Group 148">
                  <a:extLst>
                    <a:ext uri="{FF2B5EF4-FFF2-40B4-BE49-F238E27FC236}">
                      <a16:creationId xmlns:a16="http://schemas.microsoft.com/office/drawing/2014/main" id="{A6AE3579-A8B8-BA80-6454-597C326E146C}"/>
                    </a:ext>
                  </a:extLst>
                </p:cNvPr>
                <p:cNvGrpSpPr/>
                <p:nvPr/>
              </p:nvGrpSpPr>
              <p:grpSpPr>
                <a:xfrm>
                  <a:off x="4481077" y="2121268"/>
                  <a:ext cx="3183077" cy="3179634"/>
                  <a:chOff x="4481077" y="2121268"/>
                  <a:chExt cx="3183077" cy="3179634"/>
                </a:xfrm>
              </p:grpSpPr>
              <p:cxnSp>
                <p:nvCxnSpPr>
                  <p:cNvPr id="158" name="Straight Arrow Connector 157">
                    <a:extLst>
                      <a:ext uri="{FF2B5EF4-FFF2-40B4-BE49-F238E27FC236}">
                        <a16:creationId xmlns:a16="http://schemas.microsoft.com/office/drawing/2014/main" id="{F1EF0036-391D-14B1-B11C-F8CE3E378DF0}"/>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D546BB8-9133-BDEE-D94D-A5DA30D2F125}"/>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59C8D13-DF2E-2B93-EADC-F99CB9E325FB}"/>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DD22E771-E877-B188-9763-FC5C1279D08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016EA45-D553-3802-D6B7-3168FA66C2EF}"/>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E9669A-0ABD-F0CA-5D0D-342C6CF1245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3B1281B9-7D1B-BD07-429B-26CDA9D7C5E2}"/>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DE03A127-C848-5E7D-600C-5103D15463BF}"/>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B1B537D-8796-A105-9CDC-37A08916C9AE}"/>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32F8F470-A044-03FE-0000-8529F58DF415}"/>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4B28F6B5-854C-5643-1624-F3B3182828BA}"/>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34D7265C-2955-9417-51ED-02EAB97D046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C8828F1-DB56-480B-FF71-4FAA2B8AEEDF}"/>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882B4CD-E9CA-BAA1-0EA1-8DEE2C9EB137}"/>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0A9E52C2-6EBD-ADDA-6DB1-546E4C5FCDC1}"/>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7D466244-2AC6-2B18-5F20-014DF9377652}"/>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7CD944EA-87F4-FAF1-A5FB-F061926630D9}"/>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68286DD6-D420-F3F5-3566-EB9D4FF12C4C}"/>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349B86DF-6A70-1973-F954-67F19645A785}"/>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23D27642-1696-A865-6701-0E079B4777D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55A1D52-FD82-FA8F-3226-6819C4F2FDDF}"/>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DCB8CBAB-DD1A-E36F-4A97-31327D32B72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1958EDBB-3043-1A82-8912-D45E3979B39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088F710-D934-ACAC-A789-10E2A3F6CDAD}"/>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0" name="Straight Arrow Connector 149">
                  <a:extLst>
                    <a:ext uri="{FF2B5EF4-FFF2-40B4-BE49-F238E27FC236}">
                      <a16:creationId xmlns:a16="http://schemas.microsoft.com/office/drawing/2014/main" id="{A83AE626-D2D8-08A1-B098-6E6757216334}"/>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1486CC4-07C9-858C-968F-3CF9F62CD79F}"/>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D5A8FADF-0EBF-3B3C-FF4E-3611C6C064E9}"/>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DA568DE-BE9E-3E8A-961C-D06D4DFB126F}"/>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74551347-5EF6-2177-786A-F70F4086E3C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5875B3CF-E6E6-AB9F-6A93-81D55E2C476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5B8E517-5319-1226-FB6A-A7F81556B9FF}"/>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022E141A-36ED-4517-79F2-0473EF3E91B2}"/>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22" name="Group 121">
              <a:extLst>
                <a:ext uri="{FF2B5EF4-FFF2-40B4-BE49-F238E27FC236}">
                  <a16:creationId xmlns:a16="http://schemas.microsoft.com/office/drawing/2014/main" id="{7557CAD2-F256-E9DB-C7B3-5DFD229B96A5}"/>
                </a:ext>
              </a:extLst>
            </p:cNvPr>
            <p:cNvGrpSpPr>
              <a:grpSpLocks noChangeAspect="1"/>
            </p:cNvGrpSpPr>
            <p:nvPr/>
          </p:nvGrpSpPr>
          <p:grpSpPr>
            <a:xfrm rot="19799658">
              <a:off x="10214046" y="1340670"/>
              <a:ext cx="852468" cy="614570"/>
              <a:chOff x="8500759" y="3280789"/>
              <a:chExt cx="747971" cy="539234"/>
            </a:xfrm>
          </p:grpSpPr>
          <p:sp>
            <p:nvSpPr>
              <p:cNvPr id="143" name="Parallelogram 142">
                <a:extLst>
                  <a:ext uri="{FF2B5EF4-FFF2-40B4-BE49-F238E27FC236}">
                    <a16:creationId xmlns:a16="http://schemas.microsoft.com/office/drawing/2014/main" id="{ADA5E602-3DBA-6B7F-A576-346C5CA53BC4}"/>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a:extLst>
                  <a:ext uri="{FF2B5EF4-FFF2-40B4-BE49-F238E27FC236}">
                    <a16:creationId xmlns:a16="http://schemas.microsoft.com/office/drawing/2014/main" id="{ACED8934-96B8-C8F2-818B-CA47539C7476}"/>
                  </a:ext>
                </a:extLst>
              </p:cNvPr>
              <p:cNvCxnSpPr>
                <a:cxnSpLocks/>
                <a:stCxn id="146"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7D1AF51-D6E1-5D50-38D0-38A82A5A2438}"/>
                  </a:ext>
                </a:extLst>
              </p:cNvPr>
              <p:cNvCxnSpPr>
                <a:cxnSpLocks/>
                <a:stCxn id="146"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70C0ACE8-199F-FF46-A5CD-949893D8C7A6}"/>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6770ACBC-8743-17A3-5228-3B8AB47DBD91}"/>
                </a:ext>
              </a:extLst>
            </p:cNvPr>
            <p:cNvGrpSpPr>
              <a:grpSpLocks noChangeAspect="1"/>
            </p:cNvGrpSpPr>
            <p:nvPr/>
          </p:nvGrpSpPr>
          <p:grpSpPr>
            <a:xfrm>
              <a:off x="10575092" y="1609282"/>
              <a:ext cx="852468" cy="614570"/>
              <a:chOff x="8500759" y="3280789"/>
              <a:chExt cx="747971" cy="539234"/>
            </a:xfrm>
          </p:grpSpPr>
          <p:sp>
            <p:nvSpPr>
              <p:cNvPr id="139" name="Parallelogram 138">
                <a:extLst>
                  <a:ext uri="{FF2B5EF4-FFF2-40B4-BE49-F238E27FC236}">
                    <a16:creationId xmlns:a16="http://schemas.microsoft.com/office/drawing/2014/main" id="{85898B3E-0630-7A64-AFE5-2151859E2E23}"/>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7A0EEB50-CCB1-6A9C-5614-84253C08CF34}"/>
                  </a:ext>
                </a:extLst>
              </p:cNvPr>
              <p:cNvCxnSpPr>
                <a:cxnSpLocks/>
                <a:stCxn id="142"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8C51A51-567B-023A-7DFF-3629521AFAC9}"/>
                  </a:ext>
                </a:extLst>
              </p:cNvPr>
              <p:cNvCxnSpPr>
                <a:cxnSpLocks/>
                <a:stCxn id="142"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6C63C5D8-3E4E-6B89-99EF-C45C84AD48AE}"/>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3EE10084-CD31-667D-ACBD-43946A4CBC76}"/>
                </a:ext>
              </a:extLst>
            </p:cNvPr>
            <p:cNvGrpSpPr>
              <a:grpSpLocks noChangeAspect="1"/>
            </p:cNvGrpSpPr>
            <p:nvPr/>
          </p:nvGrpSpPr>
          <p:grpSpPr>
            <a:xfrm rot="1808578">
              <a:off x="10762027" y="2008362"/>
              <a:ext cx="852468" cy="614570"/>
              <a:chOff x="8500759" y="3280789"/>
              <a:chExt cx="747971" cy="539234"/>
            </a:xfrm>
          </p:grpSpPr>
          <p:sp>
            <p:nvSpPr>
              <p:cNvPr id="135" name="Parallelogram 134">
                <a:extLst>
                  <a:ext uri="{FF2B5EF4-FFF2-40B4-BE49-F238E27FC236}">
                    <a16:creationId xmlns:a16="http://schemas.microsoft.com/office/drawing/2014/main" id="{FA34C7DB-C680-ABFC-D478-44899E79F16B}"/>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Arrow Connector 135">
                <a:extLst>
                  <a:ext uri="{FF2B5EF4-FFF2-40B4-BE49-F238E27FC236}">
                    <a16:creationId xmlns:a16="http://schemas.microsoft.com/office/drawing/2014/main" id="{32FD7782-FC88-9327-B99F-64F5572479C4}"/>
                  </a:ext>
                </a:extLst>
              </p:cNvPr>
              <p:cNvCxnSpPr>
                <a:cxnSpLocks/>
                <a:stCxn id="138"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B2D1293-ECAD-E346-F958-40D5271747FD}"/>
                  </a:ext>
                </a:extLst>
              </p:cNvPr>
              <p:cNvCxnSpPr>
                <a:cxnSpLocks/>
                <a:stCxn id="138"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1D61A59-AC51-036E-C053-4D8281D89B3B}"/>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9E41AD2-7B01-6212-8091-3616D2BEF746}"/>
                </a:ext>
              </a:extLst>
            </p:cNvPr>
            <p:cNvGrpSpPr>
              <a:grpSpLocks noChangeAspect="1"/>
            </p:cNvGrpSpPr>
            <p:nvPr/>
          </p:nvGrpSpPr>
          <p:grpSpPr>
            <a:xfrm rot="2865100">
              <a:off x="10782326" y="2420580"/>
              <a:ext cx="852468" cy="614570"/>
              <a:chOff x="8500759" y="3280789"/>
              <a:chExt cx="747971" cy="539234"/>
            </a:xfrm>
          </p:grpSpPr>
          <p:sp>
            <p:nvSpPr>
              <p:cNvPr id="131" name="Parallelogram 130">
                <a:extLst>
                  <a:ext uri="{FF2B5EF4-FFF2-40B4-BE49-F238E27FC236}">
                    <a16:creationId xmlns:a16="http://schemas.microsoft.com/office/drawing/2014/main" id="{9734EEFD-68A1-F927-B6E0-C58CC6B0A6F9}"/>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a:extLst>
                  <a:ext uri="{FF2B5EF4-FFF2-40B4-BE49-F238E27FC236}">
                    <a16:creationId xmlns:a16="http://schemas.microsoft.com/office/drawing/2014/main" id="{94779ED8-2355-326C-8F0A-5089F831DD85}"/>
                  </a:ext>
                </a:extLst>
              </p:cNvPr>
              <p:cNvCxnSpPr>
                <a:cxnSpLocks/>
                <a:stCxn id="134"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8EB2FAF-7123-CA90-1B80-3B417FA88E51}"/>
                  </a:ext>
                </a:extLst>
              </p:cNvPr>
              <p:cNvCxnSpPr>
                <a:cxnSpLocks/>
                <a:stCxn id="134"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20947806-E904-45E2-743F-3821E46E09B9}"/>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6011E0FD-087F-8B9E-D909-3F7749D00776}"/>
                </a:ext>
              </a:extLst>
            </p:cNvPr>
            <p:cNvGrpSpPr>
              <a:grpSpLocks noChangeAspect="1"/>
            </p:cNvGrpSpPr>
            <p:nvPr/>
          </p:nvGrpSpPr>
          <p:grpSpPr>
            <a:xfrm rot="4183473">
              <a:off x="10568540" y="2802569"/>
              <a:ext cx="852468" cy="614570"/>
              <a:chOff x="8500759" y="3280789"/>
              <a:chExt cx="747971" cy="539234"/>
            </a:xfrm>
          </p:grpSpPr>
          <p:sp>
            <p:nvSpPr>
              <p:cNvPr id="127" name="Parallelogram 126">
                <a:extLst>
                  <a:ext uri="{FF2B5EF4-FFF2-40B4-BE49-F238E27FC236}">
                    <a16:creationId xmlns:a16="http://schemas.microsoft.com/office/drawing/2014/main" id="{48143BCF-215D-FE74-6D57-DDF3323FC484}"/>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D9BDC018-5808-3EBA-9C47-423E0E5F43D6}"/>
                  </a:ext>
                </a:extLst>
              </p:cNvPr>
              <p:cNvCxnSpPr>
                <a:cxnSpLocks/>
                <a:stCxn id="130"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B4F8AFF-3290-2258-B538-58F1B9C22926}"/>
                  </a:ext>
                </a:extLst>
              </p:cNvPr>
              <p:cNvCxnSpPr>
                <a:cxnSpLocks/>
                <a:stCxn id="130"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3A440440-E03B-FBB8-E731-02B41B425EEA}"/>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3206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747" b="-344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p:grpSp>
        <p:nvGrpSpPr>
          <p:cNvPr id="4" name="Group 3">
            <a:extLst>
              <a:ext uri="{FF2B5EF4-FFF2-40B4-BE49-F238E27FC236}">
                <a16:creationId xmlns:a16="http://schemas.microsoft.com/office/drawing/2014/main" id="{93DD7DEF-A846-DD65-34CB-65A9A9CD6831}"/>
              </a:ext>
            </a:extLst>
          </p:cNvPr>
          <p:cNvGrpSpPr/>
          <p:nvPr/>
        </p:nvGrpSpPr>
        <p:grpSpPr>
          <a:xfrm>
            <a:off x="7872883" y="56503"/>
            <a:ext cx="4181154" cy="4238039"/>
            <a:chOff x="7872883" y="56503"/>
            <a:chExt cx="4181154" cy="4238039"/>
          </a:xfrm>
        </p:grpSpPr>
        <p:grpSp>
          <p:nvGrpSpPr>
            <p:cNvPr id="9" name="Group 8">
              <a:extLst>
                <a:ext uri="{FF2B5EF4-FFF2-40B4-BE49-F238E27FC236}">
                  <a16:creationId xmlns:a16="http://schemas.microsoft.com/office/drawing/2014/main" id="{52B7D510-A00B-684E-2F79-2178D0D903BA}"/>
                </a:ext>
              </a:extLst>
            </p:cNvPr>
            <p:cNvGrpSpPr/>
            <p:nvPr/>
          </p:nvGrpSpPr>
          <p:grpSpPr>
            <a:xfrm>
              <a:off x="7872883" y="56503"/>
              <a:ext cx="4181154" cy="4238039"/>
              <a:chOff x="565964" y="764184"/>
              <a:chExt cx="5530036" cy="5605272"/>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B956C8B-16CE-6E2C-BB57-0E21AFEA993A}"/>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8484C3D-5319-3D6D-5B1E-94FB42F4C2D6}"/>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7CB72435-9BAE-51BD-E0FE-E5EA11B3559D}"/>
                  </a:ext>
                </a:extLst>
              </p:cNvPr>
              <p:cNvGrpSpPr/>
              <p:nvPr/>
            </p:nvGrpSpPr>
            <p:grpSpPr>
              <a:xfrm>
                <a:off x="565964" y="883621"/>
                <a:ext cx="5486400" cy="5485835"/>
                <a:chOff x="3878442" y="1338439"/>
                <a:chExt cx="3840480" cy="3840480"/>
              </a:xfrm>
            </p:grpSpPr>
            <p:cxnSp>
              <p:nvCxnSpPr>
                <p:cNvPr id="49" name="Straight Connector 48">
                  <a:extLst>
                    <a:ext uri="{FF2B5EF4-FFF2-40B4-BE49-F238E27FC236}">
                      <a16:creationId xmlns:a16="http://schemas.microsoft.com/office/drawing/2014/main" id="{B27E3BFD-7083-93C0-9D39-169D31AE3143}"/>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CAEFF-3719-EAFC-0235-5C0C802ECE0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02CFCCF5-857C-F7C1-5A16-94F87519A1D0}"/>
                </a:ext>
              </a:extLst>
            </p:cNvPr>
            <p:cNvGrpSpPr/>
            <p:nvPr/>
          </p:nvGrpSpPr>
          <p:grpSpPr>
            <a:xfrm>
              <a:off x="8562594" y="863111"/>
              <a:ext cx="2796576" cy="2722045"/>
              <a:chOff x="4248727" y="1912341"/>
              <a:chExt cx="3697388" cy="3598849"/>
            </a:xfrm>
          </p:grpSpPr>
          <p:grpSp>
            <p:nvGrpSpPr>
              <p:cNvPr id="13" name="Group 12">
                <a:extLst>
                  <a:ext uri="{FF2B5EF4-FFF2-40B4-BE49-F238E27FC236}">
                    <a16:creationId xmlns:a16="http://schemas.microsoft.com/office/drawing/2014/main" id="{FF2DC6D6-1788-0CC2-0116-E097788F9E65}"/>
                  </a:ext>
                </a:extLst>
              </p:cNvPr>
              <p:cNvGrpSpPr/>
              <p:nvPr/>
            </p:nvGrpSpPr>
            <p:grpSpPr>
              <a:xfrm>
                <a:off x="4481077" y="2121268"/>
                <a:ext cx="3183077" cy="3179634"/>
                <a:chOff x="4481077" y="2121268"/>
                <a:chExt cx="3183077" cy="3179634"/>
              </a:xfrm>
            </p:grpSpPr>
            <p:cxnSp>
              <p:nvCxnSpPr>
                <p:cNvPr id="22" name="Straight Arrow Connector 21">
                  <a:extLst>
                    <a:ext uri="{FF2B5EF4-FFF2-40B4-BE49-F238E27FC236}">
                      <a16:creationId xmlns:a16="http://schemas.microsoft.com/office/drawing/2014/main" id="{73CCF25A-6F3E-2159-3CE9-4E9DAB30C5C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151092-BD04-D1A6-0E86-9DD071F3AD39}"/>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6B498D-54F5-B987-491D-26FE6DC4763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55F7F8-9875-EDA7-4710-A2C2134BCDCE}"/>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BDD67B-5B73-D606-F2F4-263861A099DA}"/>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8C6D55C-A57F-BA5B-665A-AA06F94B8C4C}"/>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901198A-D75D-B12E-23F9-28804CF26A0F}"/>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6D3E3C7-3393-0E4B-C51B-877D4D7DA365}"/>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28BC8E-6265-2420-331C-4DC181841C47}"/>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6D435F-BDE4-FCA3-0A1F-906D7CE5A6F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057478-395A-0B18-C01F-16D7A404A64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22776C9-8F95-463F-2EC1-DB355AB149BA}"/>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EC9715-F155-A2C0-B9F6-13A6E1FC1689}"/>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71638A-40BD-D25A-9F00-7EDDD6E3A6D4}"/>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50C6B0-3BC1-9A08-4AA0-0DDDC067823C}"/>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8349599-16C5-1DB1-8443-337156714F22}"/>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FBF5EAC-9BC2-6BDF-B24C-120D2E61F83C}"/>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9FCBB1-F6C9-ADCA-1902-BCAD3C70D1E8}"/>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C57788-3ADC-7AB4-7CDE-81C61B46AA94}"/>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206B96D-F40B-34B5-4995-6BA49A22971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44007AE-ACE4-F596-ADCE-3B2597BBD28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11E7655-4227-46D6-B9CA-5DF25D36F93D}"/>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0E79B9-11C7-B2DF-1A83-1CA0DD67BBF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4AE85D-237F-CC41-620B-2160E9F2E5B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A4A9C1AF-C374-8AA0-844D-F4E2D1EFD04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38AB5D-2070-05C8-3CDC-116DE6F5C569}"/>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1C21EB-D7E7-BC5D-AE40-FBDF854E81F4}"/>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31BC8E-B7F6-FC12-F839-C1A628388E71}"/>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F357D9-07A6-03F0-70EE-1A065E2F8AFE}"/>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FC175C-500B-728F-F461-93EBBAD24F92}"/>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808104-2A97-98D0-6738-0C5A9C67DE8B}"/>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9014C1-0B9D-640D-EB72-5E55E2441F2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1" name="Freeform 76">
              <a:extLst>
                <a:ext uri="{FF2B5EF4-FFF2-40B4-BE49-F238E27FC236}">
                  <a16:creationId xmlns:a16="http://schemas.microsoft.com/office/drawing/2014/main" id="{6847A359-4F27-1740-BA9E-1E9926953775}"/>
                </a:ext>
              </a:extLst>
            </p:cNvPr>
            <p:cNvSpPr>
              <a:spLocks noChangeAspect="1"/>
            </p:cNvSpPr>
            <p:nvPr/>
          </p:nvSpPr>
          <p:spPr>
            <a:xfrm>
              <a:off x="10051774" y="1042097"/>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2" name="Freeform 76">
              <a:extLst>
                <a:ext uri="{FF2B5EF4-FFF2-40B4-BE49-F238E27FC236}">
                  <a16:creationId xmlns:a16="http://schemas.microsoft.com/office/drawing/2014/main" id="{248A348E-A041-24AA-3C25-F83B7D7A6247}"/>
                </a:ext>
              </a:extLst>
            </p:cNvPr>
            <p:cNvSpPr>
              <a:spLocks noChangeAspect="1"/>
            </p:cNvSpPr>
            <p:nvPr/>
          </p:nvSpPr>
          <p:spPr>
            <a:xfrm rot="5400000">
              <a:off x="10078470" y="239453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mc:AlternateContent xmlns:mc="http://schemas.openxmlformats.org/markup-compatibility/2006">
        <mc:Choice xmlns:a14="http://schemas.microsoft.com/office/drawing/2010/main"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8"/>
                <a:stretch>
                  <a:fillRect l="-10271" t="-17881" b="-40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88D31723-655B-57B3-DC08-53C0AF735D41}"/>
                  </a:ext>
                </a:extLst>
              </p:cNvPr>
              <p:cNvSpPr txBox="1"/>
              <p:nvPr/>
            </p:nvSpPr>
            <p:spPr>
              <a:xfrm>
                <a:off x="10915482" y="909686"/>
                <a:ext cx="47121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p:sp>
            <p:nvSpPr>
              <p:cNvPr id="52" name="TextBox 51">
                <a:extLst>
                  <a:ext uri="{FF2B5EF4-FFF2-40B4-BE49-F238E27FC236}">
                    <a16:creationId xmlns:a16="http://schemas.microsoft.com/office/drawing/2014/main" id="{88D31723-655B-57B3-DC08-53C0AF735D41}"/>
                  </a:ext>
                </a:extLst>
              </p:cNvPr>
              <p:cNvSpPr txBox="1">
                <a:spLocks noRot="1" noChangeAspect="1" noMove="1" noResize="1" noEditPoints="1" noAdjustHandles="1" noChangeArrowheads="1" noChangeShapeType="1" noTextEdit="1"/>
              </p:cNvSpPr>
              <p:nvPr/>
            </p:nvSpPr>
            <p:spPr>
              <a:xfrm>
                <a:off x="10915482" y="909686"/>
                <a:ext cx="47121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0CEC64E8-75BE-07C1-41FA-E1C59581DEE9}"/>
                  </a:ext>
                </a:extLst>
              </p:cNvPr>
              <p:cNvSpPr txBox="1"/>
              <p:nvPr/>
            </p:nvSpPr>
            <p:spPr>
              <a:xfrm>
                <a:off x="10993030" y="2393749"/>
                <a:ext cx="471218" cy="4715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p:sp>
            <p:nvSpPr>
              <p:cNvPr id="53" name="TextBox 52">
                <a:extLst>
                  <a:ext uri="{FF2B5EF4-FFF2-40B4-BE49-F238E27FC236}">
                    <a16:creationId xmlns:a16="http://schemas.microsoft.com/office/drawing/2014/main" id="{0CEC64E8-75BE-07C1-41FA-E1C59581DEE9}"/>
                  </a:ext>
                </a:extLst>
              </p:cNvPr>
              <p:cNvSpPr txBox="1">
                <a:spLocks noRot="1" noChangeAspect="1" noMove="1" noResize="1" noEditPoints="1" noAdjustHandles="1" noChangeArrowheads="1" noChangeShapeType="1" noTextEdit="1"/>
              </p:cNvSpPr>
              <p:nvPr/>
            </p:nvSpPr>
            <p:spPr>
              <a:xfrm>
                <a:off x="10993030" y="2393749"/>
                <a:ext cx="471218" cy="471539"/>
              </a:xfrm>
              <a:prstGeom prst="rect">
                <a:avLst/>
              </a:prstGeom>
              <a:blipFill>
                <a:blip r:embed="rId11"/>
                <a:stretch>
                  <a:fillRect t="-5195" r="-14103"/>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9020803" cy="769441"/>
          </a:xfrm>
          <a:prstGeom prst="rect">
            <a:avLst/>
          </a:prstGeom>
          <a:noFill/>
        </p:spPr>
        <p:txBody>
          <a:bodyPr wrap="none" rtlCol="0">
            <a:spAutoFit/>
          </a:bodyPr>
          <a:lstStyle/>
          <a:p>
            <a:r>
              <a:rPr lang="en-US" sz="4400" dirty="0">
                <a:solidFill>
                  <a:schemeClr val="accent6">
                    <a:lumMod val="75000"/>
                  </a:schemeClr>
                </a:solidFill>
              </a:rPr>
              <a:t>Densities being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2C8AF0-5822-CA3F-FFDD-3066CF9D2E2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56D3E4D-9E42-777C-53BE-34E39F57D372}"/>
              </a:ext>
            </a:extLst>
          </p:cNvPr>
          <p:cNvSpPr>
            <a:spLocks noGrp="1"/>
          </p:cNvSpPr>
          <p:nvPr>
            <p:ph type="sldNum" sz="quarter" idx="12"/>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289478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0"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grpSp>
        <p:nvGrpSpPr>
          <p:cNvPr id="197" name="Group 196">
            <a:extLst>
              <a:ext uri="{FF2B5EF4-FFF2-40B4-BE49-F238E27FC236}">
                <a16:creationId xmlns:a16="http://schemas.microsoft.com/office/drawing/2014/main" id="{D2A32258-E345-8625-EC7F-B396BD3910B9}"/>
              </a:ext>
            </a:extLst>
          </p:cNvPr>
          <p:cNvGrpSpPr/>
          <p:nvPr/>
        </p:nvGrpSpPr>
        <p:grpSpPr>
          <a:xfrm>
            <a:off x="8639026" y="666509"/>
            <a:ext cx="3412500" cy="3439788"/>
            <a:chOff x="8639026" y="666509"/>
            <a:chExt cx="3412500" cy="3439788"/>
          </a:xfrm>
        </p:grpSpPr>
        <p:grpSp>
          <p:nvGrpSpPr>
            <p:cNvPr id="200" name="Group 199">
              <a:extLst>
                <a:ext uri="{FF2B5EF4-FFF2-40B4-BE49-F238E27FC236}">
                  <a16:creationId xmlns:a16="http://schemas.microsoft.com/office/drawing/2014/main" id="{E33182C6-5271-10F5-F438-7BE6688D9DDA}"/>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1040A751-D412-64E1-C8AD-3D847EC8A71E}"/>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BEBC6671-ED7A-50BC-01FE-B0B5C5D7E83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38" name="Group 237">
                <a:extLst>
                  <a:ext uri="{FF2B5EF4-FFF2-40B4-BE49-F238E27FC236}">
                    <a16:creationId xmlns:a16="http://schemas.microsoft.com/office/drawing/2014/main" id="{E6D6AE60-D537-0336-C778-014FC3A46690}"/>
                  </a:ext>
                </a:extLst>
              </p:cNvPr>
              <p:cNvGrpSpPr/>
              <p:nvPr/>
            </p:nvGrpSpPr>
            <p:grpSpPr>
              <a:xfrm>
                <a:off x="565964" y="883621"/>
                <a:ext cx="5486400" cy="5485835"/>
                <a:chOff x="3878442" y="1338439"/>
                <a:chExt cx="3840480" cy="3840480"/>
              </a:xfrm>
            </p:grpSpPr>
            <p:cxnSp>
              <p:nvCxnSpPr>
                <p:cNvPr id="239" name="Straight Connector 238">
                  <a:extLst>
                    <a:ext uri="{FF2B5EF4-FFF2-40B4-BE49-F238E27FC236}">
                      <a16:creationId xmlns:a16="http://schemas.microsoft.com/office/drawing/2014/main" id="{CA182733-48A1-9849-8EC5-F24622E8A51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A89249E-37FC-B6E5-C32B-764FC85D895F}"/>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2" name="Group 201">
              <a:extLst>
                <a:ext uri="{FF2B5EF4-FFF2-40B4-BE49-F238E27FC236}">
                  <a16:creationId xmlns:a16="http://schemas.microsoft.com/office/drawing/2014/main" id="{35E342EF-C3FC-61AC-7D69-BB1D80848532}"/>
                </a:ext>
              </a:extLst>
            </p:cNvPr>
            <p:cNvGrpSpPr/>
            <p:nvPr/>
          </p:nvGrpSpPr>
          <p:grpSpPr>
            <a:xfrm>
              <a:off x="9112046" y="1230957"/>
              <a:ext cx="2459289" cy="2393747"/>
              <a:chOff x="4248727" y="1912341"/>
              <a:chExt cx="3697388" cy="3598849"/>
            </a:xfrm>
          </p:grpSpPr>
          <p:grpSp>
            <p:nvGrpSpPr>
              <p:cNvPr id="203" name="Group 202">
                <a:extLst>
                  <a:ext uri="{FF2B5EF4-FFF2-40B4-BE49-F238E27FC236}">
                    <a16:creationId xmlns:a16="http://schemas.microsoft.com/office/drawing/2014/main" id="{4E261B54-A3D6-192E-D0C4-6AAC98FE005E}"/>
                  </a:ext>
                </a:extLst>
              </p:cNvPr>
              <p:cNvGrpSpPr/>
              <p:nvPr/>
            </p:nvGrpSpPr>
            <p:grpSpPr>
              <a:xfrm>
                <a:off x="4481077" y="2121268"/>
                <a:ext cx="3183077" cy="3179634"/>
                <a:chOff x="4481077" y="2121268"/>
                <a:chExt cx="3183077" cy="3179634"/>
              </a:xfrm>
            </p:grpSpPr>
            <p:cxnSp>
              <p:nvCxnSpPr>
                <p:cNvPr id="212" name="Straight Arrow Connector 211">
                  <a:extLst>
                    <a:ext uri="{FF2B5EF4-FFF2-40B4-BE49-F238E27FC236}">
                      <a16:creationId xmlns:a16="http://schemas.microsoft.com/office/drawing/2014/main" id="{E3AC7537-8D26-14F3-688A-6566321238CE}"/>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4CAE603-D32C-14B8-5D0A-7EC983F5A2F0}"/>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8535ED5D-83F6-A92E-2937-26660801BF1D}"/>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5241EF4C-9A71-DE0E-C5F5-659F88E6B34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32F923B8-22C4-6DCA-3E33-60D41A7EA58F}"/>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938100B3-49F2-1ADC-5D3B-948A0456943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8B4D7658-2DC5-171C-F3D2-E2F694DB7E14}"/>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959C753-2B7E-D6F1-DC67-D636C5A93FBA}"/>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AC673E5-6B26-0DA9-5778-5BCE7113E25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75A68F-A276-4414-104A-F69246440F3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4B6CDF55-A568-8C2C-C431-1196AB393F0A}"/>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6D981ECE-88C9-1F7E-DBCD-8AFAAF2926EF}"/>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004CBD9A-1604-617E-365B-1556F648679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96D156-70B4-A52B-36A8-5EE54FC3AFC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4C117DBE-E7C8-BC89-BDF8-24B31307D25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6037F4BB-D70A-A4AB-FE9D-1393D4B6D09F}"/>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CDF15A5F-6D30-B079-8946-7A55FDD479A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2AA545A-17EF-422A-7114-819FEE814B6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6EF9A71-0412-73B9-35CE-0A8ADC58BB3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1ED323AC-EEA2-6344-5CD9-744448B3FDD4}"/>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76011C8-8BA8-3513-FF68-DCF68834DC2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2F4DA1FA-A75B-026D-8C04-75B7272F642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6C36C63-76B4-A936-DFE1-E6774966B34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A253C2CD-AA72-7DF0-D795-18C11D934678}"/>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4" name="Straight Arrow Connector 203">
                <a:extLst>
                  <a:ext uri="{FF2B5EF4-FFF2-40B4-BE49-F238E27FC236}">
                    <a16:creationId xmlns:a16="http://schemas.microsoft.com/office/drawing/2014/main" id="{E0DC2C98-4507-3AB4-DEA0-DDCE3EEAFF15}"/>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04A25962-BBED-47D9-7DF8-37F16D95D2C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C5CCEE5-F12B-99A3-EA50-DE5A9D812413}"/>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FB5C974B-6FA1-BC65-E46A-883401131A40}"/>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FCF99D97-C72D-7563-F19B-A5C6F96EC047}"/>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1EC8D62-3FD6-92C5-8E87-BE34F8C68DC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B8ED34C1-57C5-F2F9-24A2-0F71BC648385}"/>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5809A54-E655-6995-50BF-AA07A1987089}"/>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96" name="Group 195">
            <a:extLst>
              <a:ext uri="{FF2B5EF4-FFF2-40B4-BE49-F238E27FC236}">
                <a16:creationId xmlns:a16="http://schemas.microsoft.com/office/drawing/2014/main" id="{5A1565AD-16E4-E29A-27A8-64EC3CC41CDD}"/>
              </a:ext>
            </a:extLst>
          </p:cNvPr>
          <p:cNvGrpSpPr/>
          <p:nvPr/>
        </p:nvGrpSpPr>
        <p:grpSpPr>
          <a:xfrm>
            <a:off x="10451055" y="1420446"/>
            <a:ext cx="1018661" cy="999420"/>
            <a:chOff x="10451055" y="1420446"/>
            <a:chExt cx="1018661" cy="999420"/>
          </a:xfrm>
        </p:grpSpPr>
        <p:grpSp>
          <p:nvGrpSpPr>
            <p:cNvPr id="242" name="Group 241">
              <a:extLst>
                <a:ext uri="{FF2B5EF4-FFF2-40B4-BE49-F238E27FC236}">
                  <a16:creationId xmlns:a16="http://schemas.microsoft.com/office/drawing/2014/main" id="{D58E98E3-A3F6-826E-47A2-3B12A4C117E1}"/>
                </a:ext>
              </a:extLst>
            </p:cNvPr>
            <p:cNvGrpSpPr>
              <a:grpSpLocks noChangeAspect="1"/>
            </p:cNvGrpSpPr>
            <p:nvPr/>
          </p:nvGrpSpPr>
          <p:grpSpPr>
            <a:xfrm>
              <a:off x="10575092" y="1609282"/>
              <a:ext cx="852468" cy="614570"/>
              <a:chOff x="8500759" y="3280789"/>
              <a:chExt cx="747971" cy="539234"/>
            </a:xfrm>
          </p:grpSpPr>
          <p:sp>
            <p:nvSpPr>
              <p:cNvPr id="246" name="Parallelogram 245">
                <a:extLst>
                  <a:ext uri="{FF2B5EF4-FFF2-40B4-BE49-F238E27FC236}">
                    <a16:creationId xmlns:a16="http://schemas.microsoft.com/office/drawing/2014/main" id="{A33BFFAF-2B66-51CF-9B39-2699F2D5596F}"/>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Arrow Connector 246">
                <a:extLst>
                  <a:ext uri="{FF2B5EF4-FFF2-40B4-BE49-F238E27FC236}">
                    <a16:creationId xmlns:a16="http://schemas.microsoft.com/office/drawing/2014/main" id="{1F5F3A5C-9250-90CD-E03D-58C7CA091045}"/>
                  </a:ext>
                </a:extLst>
              </p:cNvPr>
              <p:cNvCxnSpPr>
                <a:cxnSpLocks/>
                <a:stCxn id="249"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5BA7A91C-1EFC-F6BF-B307-6FC3A74ADD68}"/>
                  </a:ext>
                </a:extLst>
              </p:cNvPr>
              <p:cNvCxnSpPr>
                <a:cxnSpLocks/>
                <a:stCxn id="249"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9" name="Oval 248">
                <a:extLst>
                  <a:ext uri="{FF2B5EF4-FFF2-40B4-BE49-F238E27FC236}">
                    <a16:creationId xmlns:a16="http://schemas.microsoft.com/office/drawing/2014/main" id="{DE2774AB-BABF-FD3C-6D66-7EE910DD288F}"/>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D473032-A54C-5A8A-5BBE-FB28219A419F}"/>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42" name="TextBox 41">
                  <a:extLst>
                    <a:ext uri="{FF2B5EF4-FFF2-40B4-BE49-F238E27FC236}">
                      <a16:creationId xmlns:a16="http://schemas.microsoft.com/office/drawing/2014/main" id="{ED473032-A54C-5A8A-5BBE-FB28219A419F}"/>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3ABC70A-0589-E27F-7A5A-7409542827D7}"/>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F6DC506-1EEF-EFEF-77B1-DE46F5CFCAE2}"/>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8"/>
                  <a:stretch>
                    <a:fillRect/>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76B8D001-31FD-9850-8344-FAA62E206179}"/>
              </a:ext>
            </a:extLst>
          </p:cNvPr>
          <p:cNvGrpSpPr/>
          <p:nvPr/>
        </p:nvGrpSpPr>
        <p:grpSpPr>
          <a:xfrm rot="7627695">
            <a:off x="10552093" y="2361745"/>
            <a:ext cx="1090734" cy="1021807"/>
            <a:chOff x="9362228" y="1446220"/>
            <a:chExt cx="1090734" cy="1021807"/>
          </a:xfrm>
        </p:grpSpPr>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8AC59321-55FC-C67C-D188-C744665B42AD}"/>
                    </a:ext>
                  </a:extLst>
                </p:cNvPr>
                <p:cNvSpPr txBox="1"/>
                <p:nvPr/>
              </p:nvSpPr>
              <p:spPr>
                <a:xfrm rot="13972305">
                  <a:off x="9920637" y="1816667"/>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p:sp>
              <p:nvSpPr>
                <p:cNvPr id="45" name="TextBox 44">
                  <a:extLst>
                    <a:ext uri="{FF2B5EF4-FFF2-40B4-BE49-F238E27FC236}">
                      <a16:creationId xmlns:a16="http://schemas.microsoft.com/office/drawing/2014/main" id="{8AC59321-55FC-C67C-D188-C744665B42AD}"/>
                    </a:ext>
                  </a:extLst>
                </p:cNvPr>
                <p:cNvSpPr txBox="1">
                  <a:spLocks noRot="1" noChangeAspect="1" noMove="1" noResize="1" noEditPoints="1" noAdjustHandles="1" noChangeArrowheads="1" noChangeShapeType="1" noTextEdit="1"/>
                </p:cNvSpPr>
                <p:nvPr/>
              </p:nvSpPr>
              <p:spPr>
                <a:xfrm rot="13972305">
                  <a:off x="9920637" y="1816667"/>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CB0C0B3B-BB21-D4F7-BB75-E12A780CBAA7}"/>
                    </a:ext>
                  </a:extLst>
                </p:cNvPr>
                <p:cNvSpPr txBox="1"/>
                <p:nvPr/>
              </p:nvSpPr>
              <p:spPr>
                <a:xfrm rot="13972305">
                  <a:off x="9387587" y="1970167"/>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p:sp>
              <p:nvSpPr>
                <p:cNvPr id="46" name="TextBox 45">
                  <a:extLst>
                    <a:ext uri="{FF2B5EF4-FFF2-40B4-BE49-F238E27FC236}">
                      <a16:creationId xmlns:a16="http://schemas.microsoft.com/office/drawing/2014/main" id="{CB0C0B3B-BB21-D4F7-BB75-E12A780CBAA7}"/>
                    </a:ext>
                  </a:extLst>
                </p:cNvPr>
                <p:cNvSpPr txBox="1">
                  <a:spLocks noRot="1" noChangeAspect="1" noMove="1" noResize="1" noEditPoints="1" noAdjustHandles="1" noChangeArrowheads="1" noChangeShapeType="1" noTextEdit="1"/>
                </p:cNvSpPr>
                <p:nvPr/>
              </p:nvSpPr>
              <p:spPr>
                <a:xfrm rot="13972305">
                  <a:off x="9387587" y="1970167"/>
                  <a:ext cx="472501" cy="523220"/>
                </a:xfrm>
                <a:prstGeom prst="rect">
                  <a:avLst/>
                </a:prstGeom>
                <a:blipFill>
                  <a:blip r:embed="rId20"/>
                  <a:stretch>
                    <a:fillRect/>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4DFA9E4D-92C2-0A94-5174-E2B49722F975}"/>
                </a:ext>
              </a:extLst>
            </p:cNvPr>
            <p:cNvGrpSpPr>
              <a:grpSpLocks noChangeAspect="1"/>
            </p:cNvGrpSpPr>
            <p:nvPr/>
          </p:nvGrpSpPr>
          <p:grpSpPr>
            <a:xfrm rot="16200000">
              <a:off x="9491146" y="1593033"/>
              <a:ext cx="852468" cy="614570"/>
              <a:chOff x="8500759" y="3280789"/>
              <a:chExt cx="747971" cy="539234"/>
            </a:xfrm>
          </p:grpSpPr>
          <p:sp>
            <p:nvSpPr>
              <p:cNvPr id="49" name="Parallelogram 48">
                <a:extLst>
                  <a:ext uri="{FF2B5EF4-FFF2-40B4-BE49-F238E27FC236}">
                    <a16:creationId xmlns:a16="http://schemas.microsoft.com/office/drawing/2014/main" id="{2CB5DD6F-0E7E-5073-D6C8-E8508006F58A}"/>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0B23814-A54E-BD12-9713-551FD9B1F381}"/>
                  </a:ext>
                </a:extLst>
              </p:cNvPr>
              <p:cNvCxnSpPr>
                <a:cxnSpLocks/>
                <a:stCxn id="5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9871FA9-D0E8-7D4D-9ABC-FC8A31445F17}"/>
                  </a:ext>
                </a:extLst>
              </p:cNvPr>
              <p:cNvCxnSpPr>
                <a:cxnSpLocks/>
                <a:stCxn id="5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624F2B4-C6D3-F0CE-0FA7-571D633B8EAB}"/>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3DDA2E6B-B7B7-EF71-6094-DF5A10FD47A2}"/>
                    </a:ext>
                  </a:extLst>
                </p:cNvPr>
                <p:cNvSpPr txBox="1"/>
                <p:nvPr/>
              </p:nvSpPr>
              <p:spPr>
                <a:xfrm rot="17838669">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17838669">
                  <a:off x="9509941" y="1699430"/>
                  <a:ext cx="814197" cy="307777"/>
                </a:xfrm>
                <a:prstGeom prst="rect">
                  <a:avLst/>
                </a:prstGeom>
                <a:blipFill>
                  <a:blip r:embed="rId21"/>
                  <a:stretch>
                    <a:fillRect r="-12500" b="-13986"/>
                  </a:stretch>
                </a:blipFill>
              </p:spPr>
              <p:txBody>
                <a:bodyPr/>
                <a:lstStyle/>
                <a:p>
                  <a:r>
                    <a:rPr lang="en-US">
                      <a:noFill/>
                    </a:rPr>
                    <a:t> </a:t>
                  </a:r>
                </a:p>
              </p:txBody>
            </p:sp>
          </mc:Fallback>
        </mc:AlternateContent>
      </p:grpSp>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304842" y="2230453"/>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809872" y="893094"/>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CFD1BAA-D4D3-7E36-6E17-D743C2CE8408}"/>
                  </a:ext>
                </a:extLst>
              </p:cNvPr>
              <p:cNvSpPr txBox="1"/>
              <p:nvPr/>
            </p:nvSpPr>
            <p:spPr>
              <a:xfrm>
                <a:off x="6179676" y="1256104"/>
                <a:ext cx="3029997" cy="954107"/>
              </a:xfrm>
              <a:prstGeom prst="rect">
                <a:avLst/>
              </a:prstGeom>
              <a:noFill/>
            </p:spPr>
            <p:txBody>
              <a:bodyPr wrap="none" rtlCol="0">
                <a:spAutoFit/>
              </a:bodyPr>
              <a:lstStyle/>
              <a:p>
                <a:r>
                  <a:rPr lang="en-US" sz="2800" dirty="0"/>
                  <a:t>Area is conserved if</a:t>
                </a:r>
              </a:p>
              <a:p>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179676" y="1256104"/>
                <a:ext cx="3029997" cy="954107"/>
              </a:xfrm>
              <a:prstGeom prst="rect">
                <a:avLst/>
              </a:prstGeom>
              <a:blipFill>
                <a:blip r:embed="rId22"/>
                <a:stretch>
                  <a:fillRect l="-4225" t="-5732" r="-28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23"/>
                <a:stretch>
                  <a:fillRect l="-892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203927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874" name="Group 873">
            <a:extLst>
              <a:ext uri="{FF2B5EF4-FFF2-40B4-BE49-F238E27FC236}">
                <a16:creationId xmlns:a16="http://schemas.microsoft.com/office/drawing/2014/main" id="{7FBEC0E7-13FB-C0FB-2122-313B0FB522CF}"/>
              </a:ext>
            </a:extLst>
          </p:cNvPr>
          <p:cNvGrpSpPr/>
          <p:nvPr/>
        </p:nvGrpSpPr>
        <p:grpSpPr>
          <a:xfrm>
            <a:off x="8437254" y="1448648"/>
            <a:ext cx="2134416" cy="1694095"/>
            <a:chOff x="879753" y="4639981"/>
            <a:chExt cx="1265874" cy="971399"/>
          </a:xfrm>
        </p:grpSpPr>
        <p:grpSp>
          <p:nvGrpSpPr>
            <p:cNvPr id="875" name="Group 874">
              <a:extLst>
                <a:ext uri="{FF2B5EF4-FFF2-40B4-BE49-F238E27FC236}">
                  <a16:creationId xmlns:a16="http://schemas.microsoft.com/office/drawing/2014/main" id="{87D5E593-050E-2256-8E93-22EC0D1E8640}"/>
                </a:ext>
              </a:extLst>
            </p:cNvPr>
            <p:cNvGrpSpPr/>
            <p:nvPr/>
          </p:nvGrpSpPr>
          <p:grpSpPr>
            <a:xfrm>
              <a:off x="1107047" y="4639981"/>
              <a:ext cx="888168" cy="708803"/>
              <a:chOff x="8279530" y="3105774"/>
              <a:chExt cx="888168" cy="708803"/>
            </a:xfrm>
          </p:grpSpPr>
          <p:sp>
            <p:nvSpPr>
              <p:cNvPr id="879" name="Parallelogram 878">
                <a:extLst>
                  <a:ext uri="{FF2B5EF4-FFF2-40B4-BE49-F238E27FC236}">
                    <a16:creationId xmlns:a16="http://schemas.microsoft.com/office/drawing/2014/main" id="{4BC48D38-BEF1-140D-CB7F-EFCD06A4AA8F}"/>
                  </a:ext>
                </a:extLst>
              </p:cNvPr>
              <p:cNvSpPr/>
              <p:nvPr/>
            </p:nvSpPr>
            <p:spPr>
              <a:xfrm rot="1668758" flipH="1">
                <a:off x="8400046" y="3283414"/>
                <a:ext cx="767652" cy="365760"/>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0" name="Straight Arrow Connector 879">
                <a:extLst>
                  <a:ext uri="{FF2B5EF4-FFF2-40B4-BE49-F238E27FC236}">
                    <a16:creationId xmlns:a16="http://schemas.microsoft.com/office/drawing/2014/main" id="{CE7537D3-19AC-21D7-3424-2C54D7D5F74E}"/>
                  </a:ext>
                </a:extLst>
              </p:cNvPr>
              <p:cNvCxnSpPr>
                <a:cxnSpLocks/>
              </p:cNvCxnSpPr>
              <p:nvPr/>
            </p:nvCxnSpPr>
            <p:spPr>
              <a:xfrm flipH="1" flipV="1">
                <a:off x="8279530" y="3105774"/>
                <a:ext cx="161720" cy="34474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a:stCxn id="882" idx="5"/>
              </p:cNvCxnSpPr>
              <p:nvPr/>
            </p:nvCxnSpPr>
            <p:spPr>
              <a:xfrm>
                <a:off x="8460479" y="3492380"/>
                <a:ext cx="583613" cy="32219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402640" y="3440153"/>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475939">
                  <a:off x="1204071" y="5088160"/>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475939">
                  <a:off x="1204071" y="5088160"/>
                  <a:ext cx="541430"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7" name="TextBox 876">
                  <a:extLst>
                    <a:ext uri="{FF2B5EF4-FFF2-40B4-BE49-F238E27FC236}">
                      <a16:creationId xmlns:a16="http://schemas.microsoft.com/office/drawing/2014/main" id="{62183A7B-8178-E32A-49D0-09B8324583A0}"/>
                    </a:ext>
                  </a:extLst>
                </p:cNvPr>
                <p:cNvSpPr txBox="1"/>
                <p:nvPr/>
              </p:nvSpPr>
              <p:spPr>
                <a:xfrm rot="1135931">
                  <a:off x="879753" y="475044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1135931">
                  <a:off x="879753" y="4750441"/>
                  <a:ext cx="472502"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1331430" y="4971616"/>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i="1">
                                <a:latin typeface="Cambria Math" panose="02040503050406030204" pitchFamily="18" charset="0"/>
                              </a:rPr>
                              <m:t>𝜔</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𝑣</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𝑤</m:t>
                            </m:r>
                          </m:e>
                        </m:acc>
                        <m:r>
                          <a:rPr lang="en-US" sz="1400" b="0" i="1" smtClean="0">
                            <a:latin typeface="Cambria Math" panose="02040503050406030204" pitchFamily="18" charset="0"/>
                          </a:rPr>
                          <m:t>)</m:t>
                        </m:r>
                      </m:oMath>
                    </m:oMathPara>
                  </a14:m>
                  <a:endParaRPr lang="en-US" sz="1400" dirty="0"/>
                </a:p>
              </p:txBody>
            </p:sp>
          </mc:Choice>
          <mc:Fallback>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1331430" y="4971616"/>
                  <a:ext cx="814197" cy="307777"/>
                </a:xfrm>
                <a:prstGeom prst="rect">
                  <a:avLst/>
                </a:prstGeom>
                <a:blipFill>
                  <a:blip r:embed="rId10"/>
                  <a:stretch>
                    <a:fillRect/>
                  </a:stretch>
                </a:blipFill>
              </p:spPr>
              <p:txBody>
                <a:bodyPr/>
                <a:lstStyle/>
                <a:p>
                  <a:r>
                    <a:rPr lang="en-US">
                      <a:noFill/>
                    </a:rPr>
                    <a:t> </a:t>
                  </a:r>
                </a:p>
              </p:txBody>
            </p:sp>
          </mc:Fallback>
        </mc:AlternateContent>
      </p:grpSp>
      <p:grpSp>
        <p:nvGrpSpPr>
          <p:cNvPr id="774" name="Group 773">
            <a:extLst>
              <a:ext uri="{FF2B5EF4-FFF2-40B4-BE49-F238E27FC236}">
                <a16:creationId xmlns:a16="http://schemas.microsoft.com/office/drawing/2014/main" id="{4FB9386C-4698-3E58-F34F-8CD3B7F6C3F6}"/>
              </a:ext>
            </a:extLst>
          </p:cNvPr>
          <p:cNvGrpSpPr/>
          <p:nvPr/>
        </p:nvGrpSpPr>
        <p:grpSpPr>
          <a:xfrm>
            <a:off x="421544" y="585081"/>
            <a:ext cx="2367629" cy="2322908"/>
            <a:chOff x="10451055" y="1420446"/>
            <a:chExt cx="1018661" cy="999419"/>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10575092" y="1609282"/>
              <a:ext cx="852468" cy="614570"/>
              <a:chOff x="8500759" y="3280789"/>
              <a:chExt cx="747971" cy="539234"/>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0" name="Straight Arrow Connector 779">
                <a:extLst>
                  <a:ext uri="{FF2B5EF4-FFF2-40B4-BE49-F238E27FC236}">
                    <a16:creationId xmlns:a16="http://schemas.microsoft.com/office/drawing/2014/main" id="{C351A6B5-98EA-7CDC-40E7-C7C86AF7EAF0}"/>
                  </a:ext>
                </a:extLst>
              </p:cNvPr>
              <p:cNvCxnSpPr>
                <a:cxnSpLocks/>
                <a:stCxn id="78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a:stCxn id="78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776" name="TextBox 775">
                  <a:extLst>
                    <a:ext uri="{FF2B5EF4-FFF2-40B4-BE49-F238E27FC236}">
                      <a16:creationId xmlns:a16="http://schemas.microsoft.com/office/drawing/2014/main" id="{FF049458-CE02-FD98-FE34-344739775397}"/>
                    </a:ext>
                  </a:extLst>
                </p:cNvPr>
                <p:cNvSpPr txBox="1"/>
                <p:nvPr/>
              </p:nvSpPr>
              <p:spPr>
                <a:xfrm rot="1475939">
                  <a:off x="10614720" y="1896645"/>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475939">
                  <a:off x="10614720" y="1896645"/>
                  <a:ext cx="541430"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3"/>
                  <a:stretch>
                    <a:fillRect/>
                  </a:stretch>
                </a:blipFill>
              </p:spPr>
              <p:txBody>
                <a:bodyPr/>
                <a:lstStyle/>
                <a:p>
                  <a:r>
                    <a:rPr lang="en-US">
                      <a:noFill/>
                    </a:rPr>
                    <a:t> </a:t>
                  </a:r>
                </a:p>
              </p:txBody>
            </p:sp>
          </mc:Fallback>
        </mc:AlternateContent>
      </p:grpSp>
      <p:grpSp>
        <p:nvGrpSpPr>
          <p:cNvPr id="894" name="Group 893">
            <a:extLst>
              <a:ext uri="{FF2B5EF4-FFF2-40B4-BE49-F238E27FC236}">
                <a16:creationId xmlns:a16="http://schemas.microsoft.com/office/drawing/2014/main" id="{9FA0CD6E-7E56-92EE-911A-978F7F68DED0}"/>
              </a:ext>
            </a:extLst>
          </p:cNvPr>
          <p:cNvGrpSpPr/>
          <p:nvPr/>
        </p:nvGrpSpPr>
        <p:grpSpPr>
          <a:xfrm>
            <a:off x="5780680" y="4320259"/>
            <a:ext cx="1900876" cy="1504340"/>
            <a:chOff x="1214036" y="4817621"/>
            <a:chExt cx="1101595" cy="794880"/>
          </a:xfrm>
        </p:grpSpPr>
        <p:grpSp>
          <p:nvGrpSpPr>
            <p:cNvPr id="895" name="Group 894">
              <a:extLst>
                <a:ext uri="{FF2B5EF4-FFF2-40B4-BE49-F238E27FC236}">
                  <a16:creationId xmlns:a16="http://schemas.microsoft.com/office/drawing/2014/main" id="{3F75C09E-53C4-BE71-622C-8584F886C0BC}"/>
                </a:ext>
              </a:extLst>
            </p:cNvPr>
            <p:cNvGrpSpPr/>
            <p:nvPr/>
          </p:nvGrpSpPr>
          <p:grpSpPr>
            <a:xfrm>
              <a:off x="1227563" y="4817621"/>
              <a:ext cx="767652" cy="551779"/>
              <a:chOff x="8400046" y="3283414"/>
              <a:chExt cx="767652" cy="551779"/>
            </a:xfrm>
          </p:grpSpPr>
          <p:sp>
            <p:nvSpPr>
              <p:cNvPr id="899" name="Parallelogram 898">
                <a:extLst>
                  <a:ext uri="{FF2B5EF4-FFF2-40B4-BE49-F238E27FC236}">
                    <a16:creationId xmlns:a16="http://schemas.microsoft.com/office/drawing/2014/main" id="{8E022565-BF1E-CD2A-FB9F-D16C19A82209}"/>
                  </a:ext>
                </a:extLst>
              </p:cNvPr>
              <p:cNvSpPr/>
              <p:nvPr/>
            </p:nvSpPr>
            <p:spPr>
              <a:xfrm rot="1668758" flipH="1">
                <a:off x="8400046" y="3283414"/>
                <a:ext cx="767652" cy="365760"/>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0" name="Straight Arrow Connector 899">
                <a:extLst>
                  <a:ext uri="{FF2B5EF4-FFF2-40B4-BE49-F238E27FC236}">
                    <a16:creationId xmlns:a16="http://schemas.microsoft.com/office/drawing/2014/main" id="{B42B07ED-2B68-AC3F-01B6-CC7938E39884}"/>
                  </a:ext>
                </a:extLst>
              </p:cNvPr>
              <p:cNvCxnSpPr>
                <a:cxnSpLocks/>
              </p:cNvCxnSpPr>
              <p:nvPr/>
            </p:nvCxnSpPr>
            <p:spPr>
              <a:xfrm flipV="1">
                <a:off x="9046681" y="3437433"/>
                <a:ext cx="85557" cy="3325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1" name="Straight Arrow Connector 900">
                <a:extLst>
                  <a:ext uri="{FF2B5EF4-FFF2-40B4-BE49-F238E27FC236}">
                    <a16:creationId xmlns:a16="http://schemas.microsoft.com/office/drawing/2014/main" id="{19A6A56B-40CC-D938-1496-7D0D23C0CBDC}"/>
                  </a:ext>
                </a:extLst>
              </p:cNvPr>
              <p:cNvCxnSpPr>
                <a:cxnSpLocks noChangeAspect="1"/>
              </p:cNvCxnSpPr>
              <p:nvPr/>
            </p:nvCxnSpPr>
            <p:spPr>
              <a:xfrm flipH="1" flipV="1">
                <a:off x="8428479" y="3489066"/>
                <a:ext cx="594360" cy="31429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2" name="Oval 901">
                <a:extLst>
                  <a:ext uri="{FF2B5EF4-FFF2-40B4-BE49-F238E27FC236}">
                    <a16:creationId xmlns:a16="http://schemas.microsoft.com/office/drawing/2014/main" id="{4CF0C70D-C978-53F2-D415-596DB146F768}"/>
                  </a:ext>
                </a:extLst>
              </p:cNvPr>
              <p:cNvSpPr>
                <a:spLocks noChangeAspect="1"/>
              </p:cNvSpPr>
              <p:nvPr/>
            </p:nvSpPr>
            <p:spPr>
              <a:xfrm>
                <a:off x="9004048" y="3774005"/>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96" name="TextBox 895">
                  <a:extLst>
                    <a:ext uri="{FF2B5EF4-FFF2-40B4-BE49-F238E27FC236}">
                      <a16:creationId xmlns:a16="http://schemas.microsoft.com/office/drawing/2014/main" id="{4420E2D2-94FA-1BBC-9F8C-F8425F87BB52}"/>
                    </a:ext>
                  </a:extLst>
                </p:cNvPr>
                <p:cNvSpPr txBox="1"/>
                <p:nvPr/>
              </p:nvSpPr>
              <p:spPr>
                <a:xfrm rot="1475939">
                  <a:off x="1221732" y="508928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896" name="TextBox 895">
                  <a:extLst>
                    <a:ext uri="{FF2B5EF4-FFF2-40B4-BE49-F238E27FC236}">
                      <a16:creationId xmlns:a16="http://schemas.microsoft.com/office/drawing/2014/main" id="{4420E2D2-94FA-1BBC-9F8C-F8425F87BB52}"/>
                    </a:ext>
                  </a:extLst>
                </p:cNvPr>
                <p:cNvSpPr txBox="1">
                  <a:spLocks noRot="1" noChangeAspect="1" noMove="1" noResize="1" noEditPoints="1" noAdjustHandles="1" noChangeArrowheads="1" noChangeShapeType="1" noTextEdit="1"/>
                </p:cNvSpPr>
                <p:nvPr/>
              </p:nvSpPr>
              <p:spPr>
                <a:xfrm rot="1475939">
                  <a:off x="1221732" y="5089281"/>
                  <a:ext cx="541430" cy="52322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7" name="TextBox 896">
                  <a:extLst>
                    <a:ext uri="{FF2B5EF4-FFF2-40B4-BE49-F238E27FC236}">
                      <a16:creationId xmlns:a16="http://schemas.microsoft.com/office/drawing/2014/main" id="{1C16615E-E387-13B9-066A-3CBE51AB0DF2}"/>
                    </a:ext>
                  </a:extLst>
                </p:cNvPr>
                <p:cNvSpPr txBox="1"/>
                <p:nvPr/>
              </p:nvSpPr>
              <p:spPr>
                <a:xfrm rot="1135931">
                  <a:off x="1843129" y="4961623"/>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897" name="TextBox 896">
                  <a:extLst>
                    <a:ext uri="{FF2B5EF4-FFF2-40B4-BE49-F238E27FC236}">
                      <a16:creationId xmlns:a16="http://schemas.microsoft.com/office/drawing/2014/main" id="{1C16615E-E387-13B9-066A-3CBE51AB0DF2}"/>
                    </a:ext>
                  </a:extLst>
                </p:cNvPr>
                <p:cNvSpPr txBox="1">
                  <a:spLocks noRot="1" noChangeAspect="1" noMove="1" noResize="1" noEditPoints="1" noAdjustHandles="1" noChangeArrowheads="1" noChangeShapeType="1" noTextEdit="1"/>
                </p:cNvSpPr>
                <p:nvPr/>
              </p:nvSpPr>
              <p:spPr>
                <a:xfrm rot="1135931">
                  <a:off x="1843129" y="4961623"/>
                  <a:ext cx="472502" cy="52322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8" name="TextBox 897">
                  <a:extLst>
                    <a:ext uri="{FF2B5EF4-FFF2-40B4-BE49-F238E27FC236}">
                      <a16:creationId xmlns:a16="http://schemas.microsoft.com/office/drawing/2014/main" id="{039F1DA1-3E08-EED9-551B-6B75FB369A0F}"/>
                    </a:ext>
                  </a:extLst>
                </p:cNvPr>
                <p:cNvSpPr txBox="1"/>
                <p:nvPr/>
              </p:nvSpPr>
              <p:spPr>
                <a:xfrm rot="1418013">
                  <a:off x="1214036" y="4847955"/>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i="1">
                                <a:latin typeface="Cambria Math" panose="02040503050406030204" pitchFamily="18" charset="0"/>
                              </a:rPr>
                              <m:t>𝜔</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𝑣</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𝑤</m:t>
                            </m:r>
                          </m:e>
                        </m:acc>
                        <m:r>
                          <a:rPr lang="en-US" sz="1400" b="0" i="1" smtClean="0">
                            <a:latin typeface="Cambria Math" panose="02040503050406030204" pitchFamily="18" charset="0"/>
                          </a:rPr>
                          <m:t>)</m:t>
                        </m:r>
                      </m:oMath>
                    </m:oMathPara>
                  </a14:m>
                  <a:endParaRPr lang="en-US" sz="1400" dirty="0"/>
                </a:p>
              </p:txBody>
            </p:sp>
          </mc:Choice>
          <mc:Fallback xmlns="">
            <p:sp>
              <p:nvSpPr>
                <p:cNvPr id="898" name="TextBox 897">
                  <a:extLst>
                    <a:ext uri="{FF2B5EF4-FFF2-40B4-BE49-F238E27FC236}">
                      <a16:creationId xmlns:a16="http://schemas.microsoft.com/office/drawing/2014/main" id="{039F1DA1-3E08-EED9-551B-6B75FB369A0F}"/>
                    </a:ext>
                  </a:extLst>
                </p:cNvPr>
                <p:cNvSpPr txBox="1">
                  <a:spLocks noRot="1" noChangeAspect="1" noMove="1" noResize="1" noEditPoints="1" noAdjustHandles="1" noChangeArrowheads="1" noChangeShapeType="1" noTextEdit="1"/>
                </p:cNvSpPr>
                <p:nvPr/>
              </p:nvSpPr>
              <p:spPr>
                <a:xfrm rot="1418013">
                  <a:off x="1214036" y="4847955"/>
                  <a:ext cx="814197" cy="307777"/>
                </a:xfrm>
                <a:prstGeom prst="rect">
                  <a:avLst/>
                </a:prstGeom>
                <a:blipFill>
                  <a:blip r:embed="rId26"/>
                  <a:stretch>
                    <a:fillRect r="-17483" b="-990"/>
                  </a:stretch>
                </a:blipFill>
              </p:spPr>
              <p:txBody>
                <a:bodyPr/>
                <a:lstStyle/>
                <a:p>
                  <a:r>
                    <a:rPr lang="en-US">
                      <a:noFill/>
                    </a:rPr>
                    <a:t> </a:t>
                  </a:r>
                </a:p>
              </p:txBody>
            </p:sp>
          </mc:Fallback>
        </mc:AlternateContent>
      </p:grpSp>
      <p:grpSp>
        <p:nvGrpSpPr>
          <p:cNvPr id="908" name="Group 907">
            <a:extLst>
              <a:ext uri="{FF2B5EF4-FFF2-40B4-BE49-F238E27FC236}">
                <a16:creationId xmlns:a16="http://schemas.microsoft.com/office/drawing/2014/main" id="{6D32208F-4444-E33D-84C8-744E76AD8410}"/>
              </a:ext>
            </a:extLst>
          </p:cNvPr>
          <p:cNvGrpSpPr/>
          <p:nvPr/>
        </p:nvGrpSpPr>
        <p:grpSpPr>
          <a:xfrm rot="20888039">
            <a:off x="5862843" y="1871334"/>
            <a:ext cx="2030004" cy="851246"/>
            <a:chOff x="641451" y="4784063"/>
            <a:chExt cx="2030004" cy="851246"/>
          </a:xfrm>
        </p:grpSpPr>
        <p:grpSp>
          <p:nvGrpSpPr>
            <p:cNvPr id="909" name="Group 908">
              <a:extLst>
                <a:ext uri="{FF2B5EF4-FFF2-40B4-BE49-F238E27FC236}">
                  <a16:creationId xmlns:a16="http://schemas.microsoft.com/office/drawing/2014/main" id="{55731C8E-3C60-7680-91E5-2A76927A2297}"/>
                </a:ext>
              </a:extLst>
            </p:cNvPr>
            <p:cNvGrpSpPr/>
            <p:nvPr/>
          </p:nvGrpSpPr>
          <p:grpSpPr>
            <a:xfrm>
              <a:off x="641451" y="4784063"/>
              <a:ext cx="1616758" cy="631125"/>
              <a:chOff x="7813934" y="3249856"/>
              <a:chExt cx="1616758" cy="631125"/>
            </a:xfrm>
          </p:grpSpPr>
          <p:sp>
            <p:nvSpPr>
              <p:cNvPr id="913" name="Parallelogram 912">
                <a:extLst>
                  <a:ext uri="{FF2B5EF4-FFF2-40B4-BE49-F238E27FC236}">
                    <a16:creationId xmlns:a16="http://schemas.microsoft.com/office/drawing/2014/main" id="{CD8E0D89-D605-272A-2B9C-07B921240C03}"/>
                  </a:ext>
                </a:extLst>
              </p:cNvPr>
              <p:cNvSpPr/>
              <p:nvPr/>
            </p:nvSpPr>
            <p:spPr>
              <a:xfrm rot="1668758" flipH="1">
                <a:off x="8406564" y="3348530"/>
                <a:ext cx="1024128" cy="274320"/>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4" name="Straight Arrow Connector 913">
                <a:extLst>
                  <a:ext uri="{FF2B5EF4-FFF2-40B4-BE49-F238E27FC236}">
                    <a16:creationId xmlns:a16="http://schemas.microsoft.com/office/drawing/2014/main" id="{5E90F67E-5DB4-D494-518A-889219DA1FD9}"/>
                  </a:ext>
                </a:extLst>
              </p:cNvPr>
              <p:cNvCxnSpPr>
                <a:cxnSpLocks/>
              </p:cNvCxnSpPr>
              <p:nvPr/>
            </p:nvCxnSpPr>
            <p:spPr>
              <a:xfrm flipV="1">
                <a:off x="9298033" y="3571024"/>
                <a:ext cx="89077" cy="29883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5" name="Straight Arrow Connector 914">
                <a:extLst>
                  <a:ext uri="{FF2B5EF4-FFF2-40B4-BE49-F238E27FC236}">
                    <a16:creationId xmlns:a16="http://schemas.microsoft.com/office/drawing/2014/main" id="{99C76091-0C12-BB4B-E297-3618811FF778}"/>
                  </a:ext>
                </a:extLst>
              </p:cNvPr>
              <p:cNvCxnSpPr>
                <a:cxnSpLocks noChangeAspect="1"/>
              </p:cNvCxnSpPr>
              <p:nvPr/>
            </p:nvCxnSpPr>
            <p:spPr>
              <a:xfrm rot="711961" flipH="1" flipV="1">
                <a:off x="7813934" y="3249856"/>
                <a:ext cx="1525315" cy="43748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16" name="Oval 915">
                <a:extLst>
                  <a:ext uri="{FF2B5EF4-FFF2-40B4-BE49-F238E27FC236}">
                    <a16:creationId xmlns:a16="http://schemas.microsoft.com/office/drawing/2014/main" id="{C02E8C65-D222-B925-F584-FE7992813556}"/>
                  </a:ext>
                </a:extLst>
              </p:cNvPr>
              <p:cNvSpPr>
                <a:spLocks noChangeAspect="1"/>
              </p:cNvSpPr>
              <p:nvPr/>
            </p:nvSpPr>
            <p:spPr>
              <a:xfrm>
                <a:off x="9277974" y="3819793"/>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10" name="TextBox 909">
                  <a:extLst>
                    <a:ext uri="{FF2B5EF4-FFF2-40B4-BE49-F238E27FC236}">
                      <a16:creationId xmlns:a16="http://schemas.microsoft.com/office/drawing/2014/main" id="{602E947A-A0E7-119F-7144-DC96FFC82F07}"/>
                    </a:ext>
                  </a:extLst>
                </p:cNvPr>
                <p:cNvSpPr txBox="1"/>
                <p:nvPr/>
              </p:nvSpPr>
              <p:spPr>
                <a:xfrm rot="1475939">
                  <a:off x="2130025" y="5061422"/>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910" name="TextBox 909">
                  <a:extLst>
                    <a:ext uri="{FF2B5EF4-FFF2-40B4-BE49-F238E27FC236}">
                      <a16:creationId xmlns:a16="http://schemas.microsoft.com/office/drawing/2014/main" id="{602E947A-A0E7-119F-7144-DC96FFC82F07}"/>
                    </a:ext>
                  </a:extLst>
                </p:cNvPr>
                <p:cNvSpPr txBox="1">
                  <a:spLocks noRot="1" noChangeAspect="1" noMove="1" noResize="1" noEditPoints="1" noAdjustHandles="1" noChangeArrowheads="1" noChangeShapeType="1" noTextEdit="1"/>
                </p:cNvSpPr>
                <p:nvPr/>
              </p:nvSpPr>
              <p:spPr>
                <a:xfrm rot="1475939">
                  <a:off x="2130025" y="5061422"/>
                  <a:ext cx="541430" cy="523220"/>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1" name="TextBox 910">
                  <a:extLst>
                    <a:ext uri="{FF2B5EF4-FFF2-40B4-BE49-F238E27FC236}">
                      <a16:creationId xmlns:a16="http://schemas.microsoft.com/office/drawing/2014/main" id="{06C3C700-CF6D-3978-9002-65AC590BD1D4}"/>
                    </a:ext>
                  </a:extLst>
                </p:cNvPr>
                <p:cNvSpPr txBox="1"/>
                <p:nvPr/>
              </p:nvSpPr>
              <p:spPr>
                <a:xfrm rot="1135931">
                  <a:off x="1477654" y="5112089"/>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911" name="TextBox 910">
                  <a:extLst>
                    <a:ext uri="{FF2B5EF4-FFF2-40B4-BE49-F238E27FC236}">
                      <a16:creationId xmlns:a16="http://schemas.microsoft.com/office/drawing/2014/main" id="{06C3C700-CF6D-3978-9002-65AC590BD1D4}"/>
                    </a:ext>
                  </a:extLst>
                </p:cNvPr>
                <p:cNvSpPr txBox="1">
                  <a:spLocks noRot="1" noChangeAspect="1" noMove="1" noResize="1" noEditPoints="1" noAdjustHandles="1" noChangeArrowheads="1" noChangeShapeType="1" noTextEdit="1"/>
                </p:cNvSpPr>
                <p:nvPr/>
              </p:nvSpPr>
              <p:spPr>
                <a:xfrm rot="1135931">
                  <a:off x="1477654" y="5112089"/>
                  <a:ext cx="472502" cy="523220"/>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2" name="TextBox 911">
                  <a:extLst>
                    <a:ext uri="{FF2B5EF4-FFF2-40B4-BE49-F238E27FC236}">
                      <a16:creationId xmlns:a16="http://schemas.microsoft.com/office/drawing/2014/main" id="{41567731-7323-7C7F-88BA-773E7F1003EA}"/>
                    </a:ext>
                  </a:extLst>
                </p:cNvPr>
                <p:cNvSpPr txBox="1"/>
                <p:nvPr/>
              </p:nvSpPr>
              <p:spPr>
                <a:xfrm rot="1418013">
                  <a:off x="1458391" y="4816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i="1">
                                <a:latin typeface="Cambria Math" panose="02040503050406030204" pitchFamily="18" charset="0"/>
                              </a:rPr>
                              <m:t>𝜔</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𝑣</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𝑤</m:t>
                            </m:r>
                          </m:e>
                        </m:acc>
                        <m:r>
                          <a:rPr lang="en-US" sz="1400" b="0" i="1" smtClean="0">
                            <a:latin typeface="Cambria Math" panose="02040503050406030204" pitchFamily="18" charset="0"/>
                          </a:rPr>
                          <m:t>)</m:t>
                        </m:r>
                      </m:oMath>
                    </m:oMathPara>
                  </a14:m>
                  <a:endParaRPr lang="en-US" sz="1400" dirty="0"/>
                </a:p>
              </p:txBody>
            </p:sp>
          </mc:Choice>
          <mc:Fallback>
            <p:sp>
              <p:nvSpPr>
                <p:cNvPr id="912" name="TextBox 911">
                  <a:extLst>
                    <a:ext uri="{FF2B5EF4-FFF2-40B4-BE49-F238E27FC236}">
                      <a16:creationId xmlns:a16="http://schemas.microsoft.com/office/drawing/2014/main" id="{41567731-7323-7C7F-88BA-773E7F1003EA}"/>
                    </a:ext>
                  </a:extLst>
                </p:cNvPr>
                <p:cNvSpPr txBox="1">
                  <a:spLocks noRot="1" noChangeAspect="1" noMove="1" noResize="1" noEditPoints="1" noAdjustHandles="1" noChangeArrowheads="1" noChangeShapeType="1" noTextEdit="1"/>
                </p:cNvSpPr>
                <p:nvPr/>
              </p:nvSpPr>
              <p:spPr>
                <a:xfrm rot="1418013">
                  <a:off x="1458391" y="4816430"/>
                  <a:ext cx="814197" cy="307777"/>
                </a:xfrm>
                <a:prstGeom prst="rect">
                  <a:avLst/>
                </a:prstGeom>
                <a:blipFill>
                  <a:blip r:embed="rId34"/>
                  <a:stretch>
                    <a:fillRect r="-18310" b="-1282"/>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8AAE5E11-8378-6056-A5D0-BEF9B0A7FECA}"/>
              </a:ext>
            </a:extLst>
          </p:cNvPr>
          <p:cNvGrpSpPr/>
          <p:nvPr/>
        </p:nvGrpSpPr>
        <p:grpSpPr>
          <a:xfrm>
            <a:off x="428625" y="3819525"/>
            <a:ext cx="3319059" cy="2161692"/>
            <a:chOff x="1388147" y="4464510"/>
            <a:chExt cx="1549665" cy="1142685"/>
          </a:xfrm>
        </p:grpSpPr>
        <p:grpSp>
          <p:nvGrpSpPr>
            <p:cNvPr id="5" name="Group 4">
              <a:extLst>
                <a:ext uri="{FF2B5EF4-FFF2-40B4-BE49-F238E27FC236}">
                  <a16:creationId xmlns:a16="http://schemas.microsoft.com/office/drawing/2014/main" id="{12E7964C-C84D-97C4-7F86-FF5403F9997A}"/>
                </a:ext>
              </a:extLst>
            </p:cNvPr>
            <p:cNvGrpSpPr/>
            <p:nvPr/>
          </p:nvGrpSpPr>
          <p:grpSpPr>
            <a:xfrm>
              <a:off x="1388147" y="4585488"/>
              <a:ext cx="1274661" cy="791730"/>
              <a:chOff x="6830489" y="4081173"/>
              <a:chExt cx="1274661" cy="791730"/>
            </a:xfrm>
          </p:grpSpPr>
          <p:sp>
            <p:nvSpPr>
              <p:cNvPr id="9" name="Parallelogram 8">
                <a:extLst>
                  <a:ext uri="{FF2B5EF4-FFF2-40B4-BE49-F238E27FC236}">
                    <a16:creationId xmlns:a16="http://schemas.microsoft.com/office/drawing/2014/main" id="{E9A93D7A-9357-F0C7-0EC4-8992641A9DA0}"/>
                  </a:ext>
                </a:extLst>
              </p:cNvPr>
              <p:cNvSpPr/>
              <p:nvPr/>
            </p:nvSpPr>
            <p:spPr>
              <a:xfrm rot="20603129" flipH="1">
                <a:off x="6830489" y="4210339"/>
                <a:ext cx="1180942" cy="53368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007ADF6-E1DA-E040-B064-C9BB2478B5F6}"/>
                  </a:ext>
                </a:extLst>
              </p:cNvPr>
              <p:cNvCxnSpPr>
                <a:cxnSpLocks/>
              </p:cNvCxnSpPr>
              <p:nvPr/>
            </p:nvCxnSpPr>
            <p:spPr>
              <a:xfrm flipH="1" flipV="1">
                <a:off x="7782425" y="4081173"/>
                <a:ext cx="266474" cy="46966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728986-FDCC-EC47-7B1F-D09E5E342C16}"/>
                  </a:ext>
                </a:extLst>
              </p:cNvPr>
              <p:cNvCxnSpPr>
                <a:cxnSpLocks/>
              </p:cNvCxnSpPr>
              <p:nvPr/>
            </p:nvCxnSpPr>
            <p:spPr>
              <a:xfrm flipH="1">
                <a:off x="7055117" y="4574845"/>
                <a:ext cx="994974" cy="29805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9EFCBEA-2D76-96AB-2B4D-E751ED6F6E1C}"/>
                  </a:ext>
                </a:extLst>
              </p:cNvPr>
              <p:cNvSpPr>
                <a:spLocks noChangeAspect="1"/>
              </p:cNvSpPr>
              <p:nvPr/>
            </p:nvSpPr>
            <p:spPr>
              <a:xfrm>
                <a:off x="8037387" y="4541876"/>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5B0DBD-3706-00DD-D0EA-33D936D2EDBF}"/>
                    </a:ext>
                  </a:extLst>
                </p:cNvPr>
                <p:cNvSpPr txBox="1"/>
                <p:nvPr/>
              </p:nvSpPr>
              <p:spPr>
                <a:xfrm rot="20176421">
                  <a:off x="2071130" y="5083975"/>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887" name="TextBox 886">
                  <a:extLst>
                    <a:ext uri="{FF2B5EF4-FFF2-40B4-BE49-F238E27FC236}">
                      <a16:creationId xmlns:a16="http://schemas.microsoft.com/office/drawing/2014/main" id="{6F5B0DBD-3706-00DD-D0EA-33D936D2EDBF}"/>
                    </a:ext>
                  </a:extLst>
                </p:cNvPr>
                <p:cNvSpPr txBox="1">
                  <a:spLocks noRot="1" noChangeAspect="1" noMove="1" noResize="1" noEditPoints="1" noAdjustHandles="1" noChangeArrowheads="1" noChangeShapeType="1" noTextEdit="1"/>
                </p:cNvSpPr>
                <p:nvPr/>
              </p:nvSpPr>
              <p:spPr>
                <a:xfrm rot="20176421">
                  <a:off x="2071130" y="5083975"/>
                  <a:ext cx="472501"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14602E-7F81-51C7-5145-F62B252914AE}"/>
                    </a:ext>
                  </a:extLst>
                </p:cNvPr>
                <p:cNvSpPr txBox="1"/>
                <p:nvPr/>
              </p:nvSpPr>
              <p:spPr>
                <a:xfrm rot="19800302">
                  <a:off x="2396382" y="4464510"/>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𝑤</m:t>
                            </m:r>
                          </m:e>
                        </m:acc>
                      </m:oMath>
                    </m:oMathPara>
                  </a14:m>
                  <a:endParaRPr lang="en-US" sz="2800" dirty="0"/>
                </a:p>
              </p:txBody>
            </p:sp>
          </mc:Choice>
          <mc:Fallback xmlns="">
            <p:sp>
              <p:nvSpPr>
                <p:cNvPr id="888" name="TextBox 887">
                  <a:extLst>
                    <a:ext uri="{FF2B5EF4-FFF2-40B4-BE49-F238E27FC236}">
                      <a16:creationId xmlns:a16="http://schemas.microsoft.com/office/drawing/2014/main" id="{9614602E-7F81-51C7-5145-F62B252914AE}"/>
                    </a:ext>
                  </a:extLst>
                </p:cNvPr>
                <p:cNvSpPr txBox="1">
                  <a:spLocks noRot="1" noChangeAspect="1" noMove="1" noResize="1" noEditPoints="1" noAdjustHandles="1" noChangeArrowheads="1" noChangeShapeType="1" noTextEdit="1"/>
                </p:cNvSpPr>
                <p:nvPr/>
              </p:nvSpPr>
              <p:spPr>
                <a:xfrm rot="19800302">
                  <a:off x="2396382" y="4464510"/>
                  <a:ext cx="541430"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C8AC4F-1705-0AB5-712F-5AC935D820D7}"/>
                    </a:ext>
                  </a:extLst>
                </p:cNvPr>
                <p:cNvSpPr txBox="1"/>
                <p:nvPr/>
              </p:nvSpPr>
              <p:spPr>
                <a:xfrm rot="20630744">
                  <a:off x="1447213" y="4781793"/>
                  <a:ext cx="1099275" cy="40312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𝜔</m:t>
                            </m:r>
                          </m:e>
                        </m:acc>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oMath>
                    </m:oMathPara>
                  </a14:m>
                  <a:endParaRPr lang="en-US" dirty="0"/>
                </a:p>
              </p:txBody>
            </p:sp>
          </mc:Choice>
          <mc:Fallback xmlns="">
            <p:sp>
              <p:nvSpPr>
                <p:cNvPr id="889" name="TextBox 888">
                  <a:extLst>
                    <a:ext uri="{FF2B5EF4-FFF2-40B4-BE49-F238E27FC236}">
                      <a16:creationId xmlns:a16="http://schemas.microsoft.com/office/drawing/2014/main" id="{71C8AC4F-1705-0AB5-712F-5AC935D820D7}"/>
                    </a:ext>
                  </a:extLst>
                </p:cNvPr>
                <p:cNvSpPr txBox="1">
                  <a:spLocks noRot="1" noChangeAspect="1" noMove="1" noResize="1" noEditPoints="1" noAdjustHandles="1" noChangeArrowheads="1" noChangeShapeType="1" noTextEdit="1"/>
                </p:cNvSpPr>
                <p:nvPr/>
              </p:nvSpPr>
              <p:spPr>
                <a:xfrm rot="20630744">
                  <a:off x="1447213" y="4781793"/>
                  <a:ext cx="1099275" cy="403124"/>
                </a:xfrm>
                <a:prstGeom prst="rect">
                  <a:avLst/>
                </a:prstGeom>
                <a:blipFill>
                  <a:blip r:embed="rId18"/>
                  <a:stretch>
                    <a:fillRect t="-12174" r="-15625"/>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1B79F9CA-A8B0-510C-8C71-EB3346249DA3}"/>
              </a:ext>
            </a:extLst>
          </p:cNvPr>
          <p:cNvGrpSpPr/>
          <p:nvPr/>
        </p:nvGrpSpPr>
        <p:grpSpPr>
          <a:xfrm rot="16200000">
            <a:off x="4739331" y="1444060"/>
            <a:ext cx="1036533" cy="1135070"/>
            <a:chOff x="9401958" y="1446220"/>
            <a:chExt cx="1036533" cy="1135070"/>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7FC100-E90A-B10F-7113-EB46FAD0DD3C}"/>
                    </a:ext>
                  </a:extLst>
                </p:cNvPr>
                <p:cNvSpPr txBox="1"/>
                <p:nvPr/>
              </p:nvSpPr>
              <p:spPr>
                <a:xfrm rot="7272448">
                  <a:off x="9906166" y="1875314"/>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45" name="TextBox 44">
                  <a:extLst>
                    <a:ext uri="{FF2B5EF4-FFF2-40B4-BE49-F238E27FC236}">
                      <a16:creationId xmlns:a16="http://schemas.microsoft.com/office/drawing/2014/main" id="{8AC59321-55FC-C67C-D188-C744665B42AD}"/>
                    </a:ext>
                  </a:extLst>
                </p:cNvPr>
                <p:cNvSpPr txBox="1">
                  <a:spLocks noRot="1" noChangeAspect="1" noMove="1" noResize="1" noEditPoints="1" noAdjustHandles="1" noChangeArrowheads="1" noChangeShapeType="1" noTextEdit="1"/>
                </p:cNvSpPr>
                <p:nvPr/>
              </p:nvSpPr>
              <p:spPr>
                <a:xfrm rot="7272448">
                  <a:off x="9906166" y="1875314"/>
                  <a:ext cx="541430" cy="523220"/>
                </a:xfrm>
                <a:prstGeom prst="rect">
                  <a:avLst/>
                </a:prstGeom>
                <a:blipFill>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CF59267-91CE-2ABD-6169-4F0258AA0817}"/>
                    </a:ext>
                  </a:extLst>
                </p:cNvPr>
                <p:cNvSpPr txBox="1"/>
                <p:nvPr/>
              </p:nvSpPr>
              <p:spPr>
                <a:xfrm rot="7335743">
                  <a:off x="9427317" y="2083430"/>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46" name="TextBox 45">
                  <a:extLst>
                    <a:ext uri="{FF2B5EF4-FFF2-40B4-BE49-F238E27FC236}">
                      <a16:creationId xmlns:a16="http://schemas.microsoft.com/office/drawing/2014/main" id="{CB0C0B3B-BB21-D4F7-BB75-E12A780CBAA7}"/>
                    </a:ext>
                  </a:extLst>
                </p:cNvPr>
                <p:cNvSpPr txBox="1">
                  <a:spLocks noRot="1" noChangeAspect="1" noMove="1" noResize="1" noEditPoints="1" noAdjustHandles="1" noChangeArrowheads="1" noChangeShapeType="1" noTextEdit="1"/>
                </p:cNvSpPr>
                <p:nvPr/>
              </p:nvSpPr>
              <p:spPr>
                <a:xfrm rot="7335743">
                  <a:off x="9427317" y="2083430"/>
                  <a:ext cx="472501" cy="523220"/>
                </a:xfrm>
                <a:prstGeom prst="rect">
                  <a:avLst/>
                </a:prstGeom>
                <a:blipFill>
                  <a:blip r:embed="rId41"/>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AA761FA5-AF54-DDC0-13EB-892767600EF3}"/>
                </a:ext>
              </a:extLst>
            </p:cNvPr>
            <p:cNvGrpSpPr>
              <a:grpSpLocks noChangeAspect="1"/>
            </p:cNvGrpSpPr>
            <p:nvPr/>
          </p:nvGrpSpPr>
          <p:grpSpPr>
            <a:xfrm rot="16200000">
              <a:off x="9491146" y="1593033"/>
              <a:ext cx="852468" cy="614570"/>
              <a:chOff x="8500759" y="3280789"/>
              <a:chExt cx="747971" cy="539234"/>
            </a:xfrm>
          </p:grpSpPr>
          <p:sp>
            <p:nvSpPr>
              <p:cNvPr id="22" name="Parallelogram 21">
                <a:extLst>
                  <a:ext uri="{FF2B5EF4-FFF2-40B4-BE49-F238E27FC236}">
                    <a16:creationId xmlns:a16="http://schemas.microsoft.com/office/drawing/2014/main" id="{641C77B4-5349-8A03-CCB7-19CF28B7003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A7252BE7-984C-F2D3-D788-637E317CF5E5}"/>
                  </a:ext>
                </a:extLst>
              </p:cNvPr>
              <p:cNvCxnSpPr>
                <a:cxnSpLocks/>
                <a:stCxn id="2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CC6B09-C7AB-D431-608B-39CEC651866E}"/>
                  </a:ext>
                </a:extLst>
              </p:cNvPr>
              <p:cNvCxnSpPr>
                <a:cxnSpLocks/>
                <a:stCxn id="2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9400600-9E8A-C946-7E3B-47314583F4E2}"/>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52BF73-2B3F-4BDF-A0E4-98A953F5781D}"/>
                    </a:ext>
                  </a:extLst>
                </p:cNvPr>
                <p:cNvSpPr txBox="1"/>
                <p:nvPr/>
              </p:nvSpPr>
              <p:spPr>
                <a:xfrm rot="7251271">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7251271">
                  <a:off x="9509941" y="1699430"/>
                  <a:ext cx="814197" cy="307777"/>
                </a:xfrm>
                <a:prstGeom prst="rect">
                  <a:avLst/>
                </a:prstGeom>
                <a:blipFill>
                  <a:blip r:embed="rId42"/>
                  <a:stretch>
                    <a:fillRect r="-17021" b="-4425"/>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937681" y="5650085"/>
            <a:ext cx="2640659" cy="523220"/>
          </a:xfrm>
          <a:prstGeom prst="rect">
            <a:avLst/>
          </a:prstGeom>
          <a:noFill/>
        </p:spPr>
        <p:txBody>
          <a:bodyPr wrap="none" rtlCol="0">
            <a:spAutoFit/>
          </a:bodyPr>
          <a:lstStyle/>
          <a:p>
            <a:r>
              <a:rPr lang="en-US" sz="28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5558363" y="5584309"/>
            <a:ext cx="3181192" cy="954107"/>
          </a:xfrm>
          <a:prstGeom prst="rect">
            <a:avLst/>
          </a:prstGeom>
          <a:noFill/>
        </p:spPr>
        <p:txBody>
          <a:bodyPr wrap="none" rtlCol="0">
            <a:spAutoFit/>
          </a:bodyPr>
          <a:lstStyle/>
          <a:p>
            <a:pPr algn="ctr"/>
            <a:r>
              <a:rPr lang="en-US" sz="2800" dirty="0">
                <a:solidFill>
                  <a:srgbClr val="C00000"/>
                </a:solidFill>
              </a:rPr>
              <a:t>Different orientation</a:t>
            </a:r>
            <a:br>
              <a:rPr lang="en-US" sz="2800" dirty="0">
                <a:solidFill>
                  <a:srgbClr val="C00000"/>
                </a:solidFill>
              </a:rPr>
            </a:br>
            <a:r>
              <a:rPr lang="en-US" sz="28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spTree>
    <p:extLst>
      <p:ext uri="{BB962C8B-B14F-4D97-AF65-F5344CB8AC3E}">
        <p14:creationId xmlns:p14="http://schemas.microsoft.com/office/powerpoint/2010/main" val="215402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0D5E521-6D9F-1E9F-5ED1-71D91179585E}"/>
                  </a:ext>
                </a:extLst>
              </p:cNvPr>
              <p:cNvSpPr txBox="1"/>
              <p:nvPr/>
            </p:nvSpPr>
            <p:spPr>
              <a:xfrm>
                <a:off x="2731197" y="987950"/>
                <a:ext cx="6552435" cy="105099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𝑓</m:t>
                                </m:r>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𝑓</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𝑔</m:t>
                                </m:r>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𝑔</m:t>
                                </m:r>
                              </m:e>
                            </m:mr>
                          </m:m>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oMath>
                  </m:oMathPara>
                </a14:m>
                <a:endParaRPr lang="en-US" sz="2800" dirty="0"/>
              </a:p>
            </p:txBody>
          </p:sp>
        </mc:Choice>
        <mc:Fallback>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2731197" y="987950"/>
                <a:ext cx="6552435" cy="1050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152D29F-22B8-BE66-6847-1F8E6664EC18}"/>
                  </a:ext>
                </a:extLst>
              </p:cNvPr>
              <p:cNvSpPr txBox="1"/>
              <p:nvPr/>
            </p:nvSpPr>
            <p:spPr>
              <a:xfrm>
                <a:off x="1129833" y="3420344"/>
                <a:ext cx="4966167" cy="83080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𝑞𝑝</m:t>
                                    </m:r>
                                  </m:sup>
                                </m:sSup>
                              </m:e>
                            </m:m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𝑝𝑝</m:t>
                                    </m:r>
                                  </m:sup>
                                </m:sSup>
                              </m:e>
                            </m:mr>
                          </m:m>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m:t>
                                </m:r>
                              </m:e>
                            </m:mr>
                            <m:mr>
                              <m:e>
                                <m:r>
                                  <a:rPr lang="en-US" sz="2800" i="1">
                                    <a:latin typeface="Cambria Math" panose="02040503050406030204" pitchFamily="18" charset="0"/>
                                  </a:rPr>
                                  <m:t>1</m:t>
                                </m:r>
                              </m:e>
                              <m:e>
                                <m:r>
                                  <a:rPr lang="en-US" sz="2800" i="1">
                                    <a:latin typeface="Cambria Math" panose="02040503050406030204" pitchFamily="18" charset="0"/>
                                  </a:rPr>
                                  <m:t>0</m:t>
                                </m:r>
                              </m:e>
                            </m:mr>
                          </m:m>
                        </m:e>
                      </m:d>
                    </m:oMath>
                  </m:oMathPara>
                </a14:m>
                <a:endParaRPr lang="en-US" sz="2800" dirty="0"/>
              </a:p>
            </p:txBody>
          </p:sp>
        </mc:Choice>
        <mc:Fallback>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29833" y="3420344"/>
                <a:ext cx="4966167" cy="8308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363DC16-84B0-3645-9D5D-3B4C5B32A909}"/>
                  </a:ext>
                </a:extLst>
              </p:cNvPr>
              <p:cNvSpPr txBox="1"/>
              <p:nvPr/>
            </p:nvSpPr>
            <p:spPr>
              <a:xfrm>
                <a:off x="421180" y="161371"/>
                <a:ext cx="2779219" cy="646331"/>
              </a:xfrm>
              <a:prstGeom prst="rect">
                <a:avLst/>
              </a:prstGeom>
              <a:noFill/>
            </p:spPr>
            <p:txBody>
              <a:bodyPr wrap="square" rtlCol="0">
                <a:spAutoFit/>
              </a:bodyPr>
              <a:lstStyle/>
              <a:p>
                <a:r>
                  <a:rPr lang="en-US" dirty="0"/>
                  <a:t>Jacobian transformation to two other variables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𝑔</m:t>
                    </m:r>
                  </m:oMath>
                </a14:m>
                <a:endParaRPr lang="en-US" dirty="0"/>
              </a:p>
            </p:txBody>
          </p:sp>
        </mc:Choice>
        <mc:Fallback>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421180" y="161371"/>
                <a:ext cx="2779219" cy="646331"/>
              </a:xfrm>
              <a:prstGeom prst="rect">
                <a:avLst/>
              </a:prstGeom>
              <a:blipFill>
                <a:blip r:embed="rId5"/>
                <a:stretch>
                  <a:fillRect l="-1754" t="-4717" r="-219" b="-1415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2047875" y="874842"/>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283632" y="891028"/>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16668" y="305976"/>
            <a:ext cx="2779219" cy="523220"/>
          </a:xfrm>
          <a:prstGeom prst="rect">
            <a:avLst/>
          </a:prstGeom>
          <a:noFill/>
        </p:spPr>
        <p:txBody>
          <a:bodyPr wrap="square" rtlCol="0">
            <a:spAutoFit/>
          </a:bodyPr>
          <a:lstStyle/>
          <a:p>
            <a:r>
              <a:rPr lang="en-US" sz="2800" dirty="0">
                <a:solidFill>
                  <a:schemeClr val="accent6">
                    <a:lumMod val="75000"/>
                  </a:schemeClr>
                </a:solidFill>
              </a:rPr>
              <a:t>Poisson bracket!</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3E63983-1AE9-8BA9-D133-0146910B8817}"/>
                  </a:ext>
                </a:extLst>
              </p:cNvPr>
              <p:cNvSpPr txBox="1"/>
              <p:nvPr/>
            </p:nvSpPr>
            <p:spPr>
              <a:xfrm>
                <a:off x="6693394" y="3146197"/>
                <a:ext cx="2102627" cy="369332"/>
              </a:xfrm>
              <a:prstGeom prst="rect">
                <a:avLst/>
              </a:prstGeom>
              <a:noFill/>
            </p:spPr>
            <p:txBody>
              <a:bodyPr wrap="none">
                <a:spAutoFit/>
              </a:bodyPr>
              <a:lstStyle/>
              <a:p>
                <a:r>
                  <a:rPr lang="en-US" sz="1800" dirty="0"/>
                  <a:t>is the inverse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𝑎𝑏</m:t>
                        </m:r>
                      </m:sub>
                    </m:sSub>
                  </m:oMath>
                </a14:m>
                <a:endParaRPr lang="en-US" dirty="0"/>
              </a:p>
            </p:txBody>
          </p:sp>
        </mc:Choice>
        <mc:Fallback>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693394" y="3146197"/>
                <a:ext cx="2102627" cy="369332"/>
              </a:xfrm>
              <a:prstGeom prst="rect">
                <a:avLst/>
              </a:prstGeom>
              <a:blipFill>
                <a:blip r:embed="rId6"/>
                <a:stretch>
                  <a:fillRect l="-2609" t="-8197" b="-24590"/>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162675" y="3429000"/>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B1D1C47-253A-6983-DB3F-0A109D98478E}"/>
                  </a:ext>
                </a:extLst>
              </p:cNvPr>
              <p:cNvSpPr txBox="1"/>
              <p:nvPr/>
            </p:nvSpPr>
            <p:spPr>
              <a:xfrm>
                <a:off x="6816876" y="3515529"/>
                <a:ext cx="2576539" cy="552459"/>
              </a:xfrm>
              <a:prstGeom prst="rect">
                <a:avLst/>
              </a:prstGeom>
              <a:no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𝑎𝑏</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𝜔</m:t>
                          </m:r>
                        </m:e>
                        <m:sup>
                          <m:r>
                            <a:rPr lang="en-US" sz="1800" b="0" i="1" smtClean="0">
                              <a:latin typeface="Cambria Math" panose="02040503050406030204" pitchFamily="18" charset="0"/>
                            </a:rPr>
                            <m:t>𝑏𝑐</m:t>
                          </m:r>
                        </m:sup>
                      </m:sSup>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𝛿</m:t>
                          </m:r>
                        </m:e>
                        <m:sub>
                          <m:r>
                            <a:rPr lang="en-US" sz="1800" b="0" i="1" smtClean="0">
                              <a:latin typeface="Cambria Math" panose="02040503050406030204" pitchFamily="18" charset="0"/>
                            </a:rPr>
                            <m:t>𝑎</m:t>
                          </m:r>
                        </m:sub>
                        <m:sup>
                          <m:r>
                            <a:rPr lang="en-US" sz="1800" b="0" i="1" smtClean="0">
                              <a:latin typeface="Cambria Math" panose="02040503050406030204" pitchFamily="18" charset="0"/>
                            </a:rPr>
                            <m:t>𝑐</m:t>
                          </m:r>
                        </m:sup>
                      </m:sSubSup>
                      <m:r>
                        <a:rPr lang="en-US" sz="1800"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816876" y="3515529"/>
                <a:ext cx="2576539" cy="55245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mc:Choice xmlns:a14="http://schemas.microsoft.com/office/drawing/2010/main"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761176"/>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761176"/>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FCFE026-7334-EB87-0241-A955304A5424}"/>
                  </a:ext>
                </a:extLst>
              </p:cNvPr>
              <p:cNvSpPr txBox="1"/>
              <p:nvPr/>
            </p:nvSpPr>
            <p:spPr>
              <a:xfrm>
                <a:off x="794912" y="755534"/>
                <a:ext cx="650370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oMath>
                  </m:oMathPara>
                </a14:m>
                <a:endParaRPr lang="en-US" sz="3600" i="1" dirty="0">
                  <a:latin typeface="Cambria Math" panose="02040503050406030204" pitchFamily="18" charset="0"/>
                </a:endParaRPr>
              </a:p>
            </p:txBody>
          </p:sp>
        </mc:Choice>
        <mc:Fallback>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794912" y="755534"/>
                <a:ext cx="6503703" cy="1545423"/>
              </a:xfrm>
              <a:prstGeom prst="rect">
                <a:avLst/>
              </a:prstGeom>
              <a:blipFill>
                <a:blip r:embed="rId3"/>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478D247-9F56-FA8B-971B-13F5A06E101D}"/>
              </a:ext>
            </a:extLst>
          </p:cNvPr>
          <p:cNvSpPr txBox="1"/>
          <p:nvPr/>
        </p:nvSpPr>
        <p:spPr>
          <a:xfrm>
            <a:off x="393180" y="4719246"/>
            <a:ext cx="7712368" cy="769441"/>
          </a:xfrm>
          <a:prstGeom prst="rect">
            <a:avLst/>
          </a:prstGeom>
          <a:noFill/>
        </p:spPr>
        <p:txBody>
          <a:bodyPr wrap="none" rtlCol="0">
            <a:spAutoFit/>
          </a:bodyPr>
          <a:lstStyle/>
          <a:p>
            <a:r>
              <a:rPr lang="en-US" sz="4400" dirty="0">
                <a:solidFill>
                  <a:schemeClr val="accent6">
                    <a:lumMod val="75000"/>
                  </a:schemeClr>
                </a:solidFill>
              </a:rPr>
              <a:t>The rotated displacement field 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FF4507-1C03-FFC2-CB5D-B58051F14673}"/>
                  </a:ext>
                </a:extLst>
              </p:cNvPr>
              <p:cNvSpPr txBox="1"/>
              <p:nvPr/>
            </p:nvSpPr>
            <p:spPr>
              <a:xfrm>
                <a:off x="466182" y="5429246"/>
                <a:ext cx="8703216" cy="769441"/>
              </a:xfrm>
              <a:prstGeom prst="rect">
                <a:avLst/>
              </a:prstGeom>
              <a:noFill/>
            </p:spPr>
            <p:txBody>
              <a:bodyPr wrap="none" rtlCol="0">
                <a:spAutoFit/>
              </a:bodyPr>
              <a:lstStyle/>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p:sp>
            <p:nvSpPr>
              <p:cNvPr id="6" name="TextBox 5">
                <a:extLst>
                  <a:ext uri="{FF2B5EF4-FFF2-40B4-BE49-F238E27FC236}">
                    <a16:creationId xmlns:a16="http://schemas.microsoft.com/office/drawing/2014/main" id="{9DFF4507-1C03-FFC2-CB5D-B58051F14673}"/>
                  </a:ext>
                </a:extLst>
              </p:cNvPr>
              <p:cNvSpPr txBox="1">
                <a:spLocks noRot="1" noChangeAspect="1" noMove="1" noResize="1" noEditPoints="1" noAdjustHandles="1" noChangeArrowheads="1" noChangeShapeType="1" noTextEdit="1"/>
              </p:cNvSpPr>
              <p:nvPr/>
            </p:nvSpPr>
            <p:spPr>
              <a:xfrm>
                <a:off x="466182" y="5429246"/>
                <a:ext cx="8703216" cy="769441"/>
              </a:xfrm>
              <a:prstGeom prst="rect">
                <a:avLst/>
              </a:prstGeom>
              <a:blipFill>
                <a:blip r:embed="rId4"/>
                <a:stretch>
                  <a:fillRect l="-2801" t="-16667" r="-1961" b="-37302"/>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D5682286-B4A4-52D4-0CC2-B7AC7A53049A}"/>
              </a:ext>
            </a:extLst>
          </p:cNvPr>
          <p:cNvGrpSpPr/>
          <p:nvPr/>
        </p:nvGrpSpPr>
        <p:grpSpPr>
          <a:xfrm>
            <a:off x="8004524" y="-14440"/>
            <a:ext cx="4181154" cy="4238039"/>
            <a:chOff x="7872883" y="56503"/>
            <a:chExt cx="4181154" cy="4238039"/>
          </a:xfrm>
        </p:grpSpPr>
        <p:grpSp>
          <p:nvGrpSpPr>
            <p:cNvPr id="5" name="Group 4">
              <a:extLst>
                <a:ext uri="{FF2B5EF4-FFF2-40B4-BE49-F238E27FC236}">
                  <a16:creationId xmlns:a16="http://schemas.microsoft.com/office/drawing/2014/main" id="{7ABD594B-7456-A9AF-B4A7-86D15332187C}"/>
                </a:ext>
              </a:extLst>
            </p:cNvPr>
            <p:cNvGrpSpPr/>
            <p:nvPr/>
          </p:nvGrpSpPr>
          <p:grpSpPr>
            <a:xfrm>
              <a:off x="7872883" y="56503"/>
              <a:ext cx="4181154" cy="4238039"/>
              <a:chOff x="565964" y="764184"/>
              <a:chExt cx="5530036" cy="5605272"/>
            </a:xfrm>
          </p:grpSpPr>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E2C504C-C3B7-279D-FE83-A39C99EB5302}"/>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89955996-7B36-4126-CECF-9146AA0B8B4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8"/>
                    <a:stretch>
                      <a:fillRect l="-29268" r="-24390" b="-52000"/>
                    </a:stretch>
                  </a:blipFill>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19B5C1FE-E1C4-92D1-59E7-C44FF13D70B5}"/>
                  </a:ext>
                </a:extLst>
              </p:cNvPr>
              <p:cNvGrpSpPr/>
              <p:nvPr/>
            </p:nvGrpSpPr>
            <p:grpSpPr>
              <a:xfrm>
                <a:off x="565964" y="883621"/>
                <a:ext cx="5486400" cy="5485835"/>
                <a:chOff x="3878442" y="1338439"/>
                <a:chExt cx="3840480" cy="3840480"/>
              </a:xfrm>
            </p:grpSpPr>
            <p:cxnSp>
              <p:nvCxnSpPr>
                <p:cNvPr id="91" name="Straight Connector 90">
                  <a:extLst>
                    <a:ext uri="{FF2B5EF4-FFF2-40B4-BE49-F238E27FC236}">
                      <a16:creationId xmlns:a16="http://schemas.microsoft.com/office/drawing/2014/main" id="{D007DB84-F246-0D62-A17A-5DEE5B61D8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B18477-2820-4F7E-1B06-79606687020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0E4E9382-058F-14A6-B951-D3D7EE27F24A}"/>
                </a:ext>
              </a:extLst>
            </p:cNvPr>
            <p:cNvGrpSpPr/>
            <p:nvPr/>
          </p:nvGrpSpPr>
          <p:grpSpPr>
            <a:xfrm>
              <a:off x="8562594" y="863111"/>
              <a:ext cx="2796576" cy="2722045"/>
              <a:chOff x="4248727" y="1912341"/>
              <a:chExt cx="3697388" cy="3598849"/>
            </a:xfrm>
          </p:grpSpPr>
          <p:grpSp>
            <p:nvGrpSpPr>
              <p:cNvPr id="10" name="Group 9">
                <a:extLst>
                  <a:ext uri="{FF2B5EF4-FFF2-40B4-BE49-F238E27FC236}">
                    <a16:creationId xmlns:a16="http://schemas.microsoft.com/office/drawing/2014/main" id="{0A05EF09-698E-CA2A-EE47-4D6AD1284941}"/>
                  </a:ext>
                </a:extLst>
              </p:cNvPr>
              <p:cNvGrpSpPr/>
              <p:nvPr/>
            </p:nvGrpSpPr>
            <p:grpSpPr>
              <a:xfrm>
                <a:off x="4481077" y="2121268"/>
                <a:ext cx="3183077" cy="3179634"/>
                <a:chOff x="4481077" y="2121268"/>
                <a:chExt cx="3183077" cy="3179634"/>
              </a:xfrm>
            </p:grpSpPr>
            <p:cxnSp>
              <p:nvCxnSpPr>
                <p:cNvPr id="19" name="Straight Arrow Connector 18">
                  <a:extLst>
                    <a:ext uri="{FF2B5EF4-FFF2-40B4-BE49-F238E27FC236}">
                      <a16:creationId xmlns:a16="http://schemas.microsoft.com/office/drawing/2014/main" id="{A7117613-752E-B1D8-762F-9817EA3ACA7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CDA810C-1214-DB10-4339-D28E7F1715FF}"/>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758DC80-929A-AC05-E8AC-3535F70BDCE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4562E1-D236-E2C0-267C-11148F54F02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CE108E-8B9D-01B4-4C41-3B72A7F42015}"/>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FFA505-7CB4-5C3B-5671-45DCE438D0F7}"/>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B2F9C5-7E3D-74A7-930C-A21E2DEE0CE8}"/>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20C95A-6308-8CB4-9DD5-6C28AB83FA06}"/>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7056B7-2782-0BEA-255E-71A8CF25F4D6}"/>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0EBDBA-459B-9990-4060-FB9AAB80273B}"/>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561FBD-6162-7D78-EDB5-0045E6049D1A}"/>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53D8350-C2B7-88AC-DD73-E987346A7E4A}"/>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59E14F-EA0C-AAF6-5C3F-EC23BD122E2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0F047F-1318-4E95-8486-0727CED963A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053C75D-51B1-FC09-66A1-206C4DC1DAE7}"/>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1C67CAC-2B83-5917-173A-03E0E3E56B2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3592C7E-8913-5F2B-A658-D28D644F133D}"/>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199C4E3-82B3-C8C6-8358-C7B624FBAAAD}"/>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CFFC939-992B-CF98-372D-79D067305841}"/>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C271E39-4CA1-2505-80FB-852014D96C6D}"/>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CA6ACEC-E3D5-2E03-D07A-17F763AD921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246C12D-FBF9-F549-5AE0-D29020299FA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77A5F9D-F3F5-6A08-57E0-6C3796EB75F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D0385CD-945B-F490-29F7-1E7550EDFC6A}"/>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A712DE21-6FF0-D640-B8D6-315BC465D9FD}"/>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6FDDAFA-0232-C40D-1009-F7BD107ABA1C}"/>
                  </a:ext>
                </a:extLst>
              </p:cNvPr>
              <p:cNvCxnSpPr>
                <a:cxnSpLocks noChangeAspect="1"/>
              </p:cNvCxnSpPr>
              <p:nvPr/>
            </p:nvCxnSpPr>
            <p:spPr>
              <a:xfrm rot="9540000" flipV="1">
                <a:off x="7946115" y="293079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A9FE4C-051D-D410-B500-3F7016C5AC98}"/>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0927E6-2960-897C-18E9-1AFFD6F4A73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1139BDC-9D70-F9E8-A69E-56890504E41B}"/>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335BE9-7E0F-94BB-8C70-746A2E844EB7}"/>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057E7F-870E-F2AB-8464-5962E323B6A3}"/>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994909-DE31-944B-75CB-47C93CE97157}"/>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8" name="Freeform 76">
              <a:extLst>
                <a:ext uri="{FF2B5EF4-FFF2-40B4-BE49-F238E27FC236}">
                  <a16:creationId xmlns:a16="http://schemas.microsoft.com/office/drawing/2014/main" id="{B357B8F7-7072-604B-ED3B-4FEE341C7ECF}"/>
                </a:ext>
              </a:extLst>
            </p:cNvPr>
            <p:cNvSpPr>
              <a:spLocks noChangeAspect="1"/>
            </p:cNvSpPr>
            <p:nvPr/>
          </p:nvSpPr>
          <p:spPr>
            <a:xfrm>
              <a:off x="10051774" y="1042097"/>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9" name="Freeform 76">
              <a:extLst>
                <a:ext uri="{FF2B5EF4-FFF2-40B4-BE49-F238E27FC236}">
                  <a16:creationId xmlns:a16="http://schemas.microsoft.com/office/drawing/2014/main" id="{15FB747B-1BB3-DFD0-4C61-8CC8AE48872C}"/>
                </a:ext>
              </a:extLst>
            </p:cNvPr>
            <p:cNvSpPr>
              <a:spLocks noChangeAspect="1"/>
            </p:cNvSpPr>
            <p:nvPr/>
          </p:nvSpPr>
          <p:spPr>
            <a:xfrm rot="5400000">
              <a:off x="10078470" y="239453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9"/>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2590709" cy="369332"/>
          </a:xfrm>
          <a:prstGeom prst="rect">
            <a:avLst/>
          </a:prstGeom>
          <a:noFill/>
        </p:spPr>
        <p:txBody>
          <a:bodyPr wrap="none" rtlCol="0">
            <a:spAutoFit/>
          </a:bodyPr>
          <a:lstStyle/>
          <a:p>
            <a:r>
              <a:rPr lang="en-US" dirty="0"/>
              <a:t>Flow THROUGH the curve</a:t>
            </a:r>
          </a:p>
        </p:txBody>
      </p:sp>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351740" y="3032761"/>
            <a:ext cx="645683" cy="32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300630" cy="369332"/>
          </a:xfrm>
          <a:prstGeom prst="rect">
            <a:avLst/>
          </a:prstGeom>
          <a:noFill/>
        </p:spPr>
        <p:txBody>
          <a:bodyPr wrap="none" rtlCol="0">
            <a:spAutoFit/>
          </a:bodyPr>
          <a:lstStyle/>
          <a:p>
            <a:r>
              <a:rPr lang="en-US" dirty="0"/>
              <a:t>Flow ALONG the curve</a:t>
            </a:r>
          </a:p>
        </p:txBody>
      </p:sp>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0"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20">
                <a:extLst>
                  <a:ext uri="{FF2B5EF4-FFF2-40B4-BE49-F238E27FC236}">
                    <a16:creationId xmlns:a16="http://schemas.microsoft.com/office/drawing/2014/main" id="{5700D942-A6ED-B232-416D-55F720D47B1F}"/>
                  </a:ext>
                </a:extLst>
              </p:cNvPr>
              <p:cNvSpPr txBox="1"/>
              <p:nvPr/>
            </p:nvSpPr>
            <p:spPr>
              <a:xfrm>
                <a:off x="4676677" y="4365060"/>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4676677" y="4365060"/>
                <a:ext cx="2616422" cy="769441"/>
              </a:xfrm>
              <a:prstGeom prst="rect">
                <a:avLst/>
              </a:prstGeom>
              <a:blipFill>
                <a:blip r:embed="rId11"/>
                <a:stretch>
                  <a:fillRect l="-9324" t="-15873" b="-37302"/>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36963" y="626407"/>
            <a:ext cx="9051260" cy="523220"/>
          </a:xfrm>
          <a:prstGeom prst="rect">
            <a:avLst/>
          </a:prstGeom>
          <a:noFill/>
        </p:spPr>
        <p:txBody>
          <a:bodyPr wrap="none" rtlCol="0">
            <a:spAutoFit/>
          </a:bodyPr>
          <a:lstStyle/>
          <a:p>
            <a:pPr algn="ctr"/>
            <a:r>
              <a:rPr lang="en-US" sz="2800" dirty="0"/>
              <a:t>What we have shown so far is that the defining characteristic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219823" y="3808823"/>
                <a:ext cx="9610260"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a:t>
                </a:r>
              </a:p>
              <a:p>
                <a:r>
                  <a:rPr lang="en-US" sz="4400" dirty="0">
                    <a:solidFill>
                      <a:schemeClr val="accent6">
                        <a:lumMod val="75000"/>
                      </a:schemeClr>
                    </a:solidFill>
                  </a:rPr>
                  <a:t>conceived as infinitesimal regions </a:t>
                </a:r>
              </a:p>
              <a:p>
                <a:r>
                  <a:rPr lang="en-US" sz="4400" dirty="0">
                    <a:solidFill>
                      <a:schemeClr val="accent6">
                        <a:lumMod val="75000"/>
                      </a:schemeClr>
                    </a:solidFill>
                  </a:rPr>
                  <a:t>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219823" y="3808823"/>
                <a:ext cx="9610260" cy="2123658"/>
              </a:xfrm>
              <a:prstGeom prst="rect">
                <a:avLst/>
              </a:prstGeom>
              <a:blipFill>
                <a:blip r:embed="rId3"/>
                <a:stretch>
                  <a:fillRect l="-2536" t="-6034" r="-1649" b="-1293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14EC47-6F34-B146-11C4-189E5DD35435}"/>
              </a:ext>
            </a:extLst>
          </p:cNvPr>
          <p:cNvSpPr txBox="1"/>
          <p:nvPr/>
        </p:nvSpPr>
        <p:spPr>
          <a:xfrm>
            <a:off x="36963" y="2002491"/>
            <a:ext cx="8411470" cy="523220"/>
          </a:xfrm>
          <a:prstGeom prst="rect">
            <a:avLst/>
          </a:prstGeom>
          <a:noFill/>
        </p:spPr>
        <p:txBody>
          <a:bodyPr wrap="none" rtlCol="0">
            <a:spAutoFit/>
          </a:bodyPr>
          <a:lstStyle/>
          <a:p>
            <a:pPr algn="ctr"/>
            <a:r>
              <a:rPr lang="en-US" sz="2800" dirty="0"/>
              <a:t>of Hamiltonian mechanics is not the transport of points, </a:t>
            </a:r>
          </a:p>
        </p:txBody>
      </p:sp>
      <p:sp>
        <p:nvSpPr>
          <p:cNvPr id="68" name="TextBox 67">
            <a:extLst>
              <a:ext uri="{FF2B5EF4-FFF2-40B4-BE49-F238E27FC236}">
                <a16:creationId xmlns:a16="http://schemas.microsoft.com/office/drawing/2014/main" id="{3A89F2DC-60FA-CD20-3642-D3B4EB5DF392}"/>
              </a:ext>
            </a:extLst>
          </p:cNvPr>
          <p:cNvSpPr txBox="1"/>
          <p:nvPr/>
        </p:nvSpPr>
        <p:spPr>
          <a:xfrm>
            <a:off x="36963" y="1314449"/>
            <a:ext cx="9114098" cy="523220"/>
          </a:xfrm>
          <a:prstGeom prst="rect">
            <a:avLst/>
          </a:prstGeom>
          <a:noFill/>
        </p:spPr>
        <p:txBody>
          <a:bodyPr wrap="none" rtlCol="0">
            <a:spAutoFit/>
          </a:bodyPr>
          <a:lstStyle/>
          <a:p>
            <a:pPr algn="ctr"/>
            <a:r>
              <a:rPr lang="en-US" sz="2800" dirty="0"/>
              <a:t>but the transport of areas and densities mechanics is not the </a:t>
            </a:r>
          </a:p>
        </p:txBody>
      </p:sp>
      <p:sp>
        <p:nvSpPr>
          <p:cNvPr id="69" name="TextBox 68">
            <a:extLst>
              <a:ext uri="{FF2B5EF4-FFF2-40B4-BE49-F238E27FC236}">
                <a16:creationId xmlns:a16="http://schemas.microsoft.com/office/drawing/2014/main" id="{8CA9C7AF-6900-8A0E-61E0-67A05E13C323}"/>
              </a:ext>
            </a:extLst>
          </p:cNvPr>
          <p:cNvSpPr txBox="1"/>
          <p:nvPr/>
        </p:nvSpPr>
        <p:spPr>
          <a:xfrm>
            <a:off x="36963" y="2690532"/>
            <a:ext cx="8858131" cy="523220"/>
          </a:xfrm>
          <a:prstGeom prst="rect">
            <a:avLst/>
          </a:prstGeom>
          <a:noFill/>
        </p:spPr>
        <p:txBody>
          <a:bodyPr wrap="none" rtlCol="0">
            <a:spAutoFit/>
          </a:bodyPr>
          <a:lstStyle/>
          <a:p>
            <a:pPr algn="ctr"/>
            <a:r>
              <a:rPr lang="en-US" sz="2800" dirty="0"/>
              <a:t>transport of points, but the transport of areas and densities</a:t>
            </a:r>
          </a:p>
        </p:txBody>
      </p:sp>
      <p:grpSp>
        <p:nvGrpSpPr>
          <p:cNvPr id="169" name="Group 168">
            <a:extLst>
              <a:ext uri="{FF2B5EF4-FFF2-40B4-BE49-F238E27FC236}">
                <a16:creationId xmlns:a16="http://schemas.microsoft.com/office/drawing/2014/main" id="{14BBC338-F3E1-206D-6664-B026F9552261}"/>
              </a:ext>
            </a:extLst>
          </p:cNvPr>
          <p:cNvGrpSpPr/>
          <p:nvPr/>
        </p:nvGrpSpPr>
        <p:grpSpPr>
          <a:xfrm>
            <a:off x="8639026" y="666509"/>
            <a:ext cx="3412500" cy="3439788"/>
            <a:chOff x="8639026" y="666509"/>
            <a:chExt cx="3412500" cy="3439788"/>
          </a:xfrm>
        </p:grpSpPr>
        <p:grpSp>
          <p:nvGrpSpPr>
            <p:cNvPr id="170" name="Group 169">
              <a:extLst>
                <a:ext uri="{FF2B5EF4-FFF2-40B4-BE49-F238E27FC236}">
                  <a16:creationId xmlns:a16="http://schemas.microsoft.com/office/drawing/2014/main" id="{7F65521D-22E3-D91F-6358-2CE901F35626}"/>
                </a:ext>
              </a:extLst>
            </p:cNvPr>
            <p:cNvGrpSpPr/>
            <p:nvPr/>
          </p:nvGrpSpPr>
          <p:grpSpPr>
            <a:xfrm>
              <a:off x="8639026" y="666509"/>
              <a:ext cx="3412500" cy="3439788"/>
              <a:chOff x="8639026" y="666509"/>
              <a:chExt cx="3412500" cy="3439788"/>
            </a:xfrm>
          </p:grpSpPr>
          <p:grpSp>
            <p:nvGrpSpPr>
              <p:cNvPr id="189" name="Group 188">
                <a:extLst>
                  <a:ext uri="{FF2B5EF4-FFF2-40B4-BE49-F238E27FC236}">
                    <a16:creationId xmlns:a16="http://schemas.microsoft.com/office/drawing/2014/main" id="{A8C01DAB-DD4F-6D5C-96F4-AED1A61D556F}"/>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0BB8BCC-6B48-210F-C698-D250FCF4129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C7352387-36C6-FB7F-8DBF-AECABFBEC95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26" name="Group 225">
                  <a:extLst>
                    <a:ext uri="{FF2B5EF4-FFF2-40B4-BE49-F238E27FC236}">
                      <a16:creationId xmlns:a16="http://schemas.microsoft.com/office/drawing/2014/main" id="{9D360DAF-E927-1E45-732B-445568E39645}"/>
                    </a:ext>
                  </a:extLst>
                </p:cNvPr>
                <p:cNvGrpSpPr/>
                <p:nvPr/>
              </p:nvGrpSpPr>
              <p:grpSpPr>
                <a:xfrm>
                  <a:off x="565964" y="883621"/>
                  <a:ext cx="5486400" cy="5485835"/>
                  <a:chOff x="3878442" y="1338439"/>
                  <a:chExt cx="3840480" cy="3840480"/>
                </a:xfrm>
              </p:grpSpPr>
              <p:cxnSp>
                <p:nvCxnSpPr>
                  <p:cNvPr id="227" name="Straight Connector 226">
                    <a:extLst>
                      <a:ext uri="{FF2B5EF4-FFF2-40B4-BE49-F238E27FC236}">
                        <a16:creationId xmlns:a16="http://schemas.microsoft.com/office/drawing/2014/main" id="{D384ABC4-9DD0-5BC4-0AD5-6EBBEC12DCA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EF4B79-D032-0093-B094-3B17F97023A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0" name="Group 189">
                <a:extLst>
                  <a:ext uri="{FF2B5EF4-FFF2-40B4-BE49-F238E27FC236}">
                    <a16:creationId xmlns:a16="http://schemas.microsoft.com/office/drawing/2014/main" id="{962054EE-714C-D65E-380F-392AE2BEAB47}"/>
                  </a:ext>
                </a:extLst>
              </p:cNvPr>
              <p:cNvGrpSpPr/>
              <p:nvPr/>
            </p:nvGrpSpPr>
            <p:grpSpPr>
              <a:xfrm>
                <a:off x="9112046" y="1230957"/>
                <a:ext cx="2459289" cy="2393747"/>
                <a:chOff x="4248727" y="1912341"/>
                <a:chExt cx="3697388" cy="3598849"/>
              </a:xfrm>
            </p:grpSpPr>
            <p:grpSp>
              <p:nvGrpSpPr>
                <p:cNvPr id="191" name="Group 190">
                  <a:extLst>
                    <a:ext uri="{FF2B5EF4-FFF2-40B4-BE49-F238E27FC236}">
                      <a16:creationId xmlns:a16="http://schemas.microsoft.com/office/drawing/2014/main" id="{78DBE790-8392-461E-6313-C1A76E9E000A}"/>
                    </a:ext>
                  </a:extLst>
                </p:cNvPr>
                <p:cNvGrpSpPr/>
                <p:nvPr/>
              </p:nvGrpSpPr>
              <p:grpSpPr>
                <a:xfrm>
                  <a:off x="4481077" y="2121268"/>
                  <a:ext cx="3183077" cy="3179634"/>
                  <a:chOff x="4481077" y="2121268"/>
                  <a:chExt cx="3183077" cy="3179634"/>
                </a:xfrm>
              </p:grpSpPr>
              <p:cxnSp>
                <p:nvCxnSpPr>
                  <p:cNvPr id="200" name="Straight Arrow Connector 199">
                    <a:extLst>
                      <a:ext uri="{FF2B5EF4-FFF2-40B4-BE49-F238E27FC236}">
                        <a16:creationId xmlns:a16="http://schemas.microsoft.com/office/drawing/2014/main" id="{5888D99B-CE3B-666B-8B59-5E89A8B9409F}"/>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4516CCE-1A1B-52AE-4A9A-95C701B51914}"/>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F9B74E1-2829-B848-BA33-46ACD8A33D2C}"/>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FC36D76-8BE9-2679-B4E6-25067FC714D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CB4881A-166F-2F04-EB2E-83996A8AA930}"/>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CE4BBCC8-4A2D-32CC-C3D7-68C230351808}"/>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75EC59D-0889-50FF-090D-126ED3969716}"/>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A89A6DE7-9A8A-D750-0719-DECA5CECDB03}"/>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A1B3CB7-080B-0093-5005-EF1B4CFBCC5F}"/>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05220C8A-0EFD-228E-B64E-EBD05CDAB1D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BF89C03-F398-ABB0-E344-CD4069052AE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ADCD87ED-17B3-73CD-8A8C-763E9AFA4562}"/>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6D2E466D-49D8-ECBF-ABDC-EB7E89995D2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2111EDF-AD1E-5775-8A93-191531E35DB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2EFF4890-5D99-9F59-AF1F-B503865041C3}"/>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F0C60CD7-F779-73AF-2CCC-712B4F38931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2EB34D4-9ACF-48D8-4A35-F18AA73F0CC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B6E7B687-CF87-C16A-9EFA-0A6E3A4D4F26}"/>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FB7EE732-EFF8-407C-384F-28F9F5A8B167}"/>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6A2C11A2-C627-CD8D-97A8-A72ACCF133A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5B5E1DAB-FAE8-B1AA-5E09-2A81592CE91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E042648-D82C-7ACD-F687-C0BEE586B6A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B2113504-04A4-EAAF-FAFA-CD3BBAF5FAE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285A6A42-3A5C-7B43-0D60-8C96D61BE1B2}"/>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2" name="Straight Arrow Connector 191">
                  <a:extLst>
                    <a:ext uri="{FF2B5EF4-FFF2-40B4-BE49-F238E27FC236}">
                      <a16:creationId xmlns:a16="http://schemas.microsoft.com/office/drawing/2014/main" id="{3C49E237-4BFA-4DA5-07A7-AD45D3134FA0}"/>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F1D0B2A7-FACE-F88D-EFCB-2B85C8861A41}"/>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96813F6-78FF-6DA9-120F-172A573C39F8}"/>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EDE9744A-2D14-456E-65B3-0DBF84AF342D}"/>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60B9ECD-7B8C-6017-2F77-9316C991CA84}"/>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7423704-6CF6-A2EB-59C2-96910BB4C25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D2113717-416B-E52D-8D4C-E35910390411}"/>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291CECE8-E479-4332-DE44-D0A3BE45D7FB}"/>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71" name="Group 170">
              <a:extLst>
                <a:ext uri="{FF2B5EF4-FFF2-40B4-BE49-F238E27FC236}">
                  <a16:creationId xmlns:a16="http://schemas.microsoft.com/office/drawing/2014/main" id="{55020278-61A8-421A-C270-2B04CE1F6403}"/>
                </a:ext>
              </a:extLst>
            </p:cNvPr>
            <p:cNvGrpSpPr/>
            <p:nvPr/>
          </p:nvGrpSpPr>
          <p:grpSpPr>
            <a:xfrm>
              <a:off x="10451055" y="1420446"/>
              <a:ext cx="1018661" cy="999420"/>
              <a:chOff x="10451055" y="1420446"/>
              <a:chExt cx="1018661" cy="999420"/>
            </a:xfrm>
          </p:grpSpPr>
          <p:grpSp>
            <p:nvGrpSpPr>
              <p:cNvPr id="181" name="Group 180">
                <a:extLst>
                  <a:ext uri="{FF2B5EF4-FFF2-40B4-BE49-F238E27FC236}">
                    <a16:creationId xmlns:a16="http://schemas.microsoft.com/office/drawing/2014/main" id="{2EDDE65D-D140-EF0F-6824-EF2D913F663C}"/>
                  </a:ext>
                </a:extLst>
              </p:cNvPr>
              <p:cNvGrpSpPr>
                <a:grpSpLocks noChangeAspect="1"/>
              </p:cNvGrpSpPr>
              <p:nvPr/>
            </p:nvGrpSpPr>
            <p:grpSpPr>
              <a:xfrm>
                <a:off x="10575092" y="1609282"/>
                <a:ext cx="852468" cy="614570"/>
                <a:chOff x="8500759" y="3280789"/>
                <a:chExt cx="747971" cy="539234"/>
              </a:xfrm>
            </p:grpSpPr>
            <p:sp>
              <p:nvSpPr>
                <p:cNvPr id="185" name="Parallelogram 184">
                  <a:extLst>
                    <a:ext uri="{FF2B5EF4-FFF2-40B4-BE49-F238E27FC236}">
                      <a16:creationId xmlns:a16="http://schemas.microsoft.com/office/drawing/2014/main" id="{795D2542-6050-54AC-0812-4A1FCBE4970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Arrow Connector 185">
                  <a:extLst>
                    <a:ext uri="{FF2B5EF4-FFF2-40B4-BE49-F238E27FC236}">
                      <a16:creationId xmlns:a16="http://schemas.microsoft.com/office/drawing/2014/main" id="{4F13144D-A4C3-B2E2-46A4-5AFB07C55ED0}"/>
                    </a:ext>
                  </a:extLst>
                </p:cNvPr>
                <p:cNvCxnSpPr>
                  <a:cxnSpLocks/>
                  <a:stCxn id="188"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1C46665D-DC88-16AE-68F1-D877B25BA4FE}"/>
                    </a:ext>
                  </a:extLst>
                </p:cNvPr>
                <p:cNvCxnSpPr>
                  <a:cxnSpLocks/>
                  <a:stCxn id="188"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96A81316-0F8C-2BA0-0674-AD0789323558}"/>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F703C781-DDE1-D6DD-3E35-0F711849B48B}"/>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182" name="TextBox 181">
                    <a:extLst>
                      <a:ext uri="{FF2B5EF4-FFF2-40B4-BE49-F238E27FC236}">
                        <a16:creationId xmlns:a16="http://schemas.microsoft.com/office/drawing/2014/main" id="{F703C781-DDE1-D6DD-3E35-0F711849B48B}"/>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25352AE3-B7A7-239C-D851-7003D3B939C7}"/>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D4B22A04-E26B-DD6B-D143-AB7E082A145C}"/>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8"/>
                    <a:stretch>
                      <a:fillRect/>
                    </a:stretch>
                  </a:blipFill>
                </p:spPr>
                <p:txBody>
                  <a:bodyPr/>
                  <a:lstStyle/>
                  <a:p>
                    <a:r>
                      <a:rPr lang="en-US">
                        <a:noFill/>
                      </a:rPr>
                      <a:t> </a:t>
                    </a:r>
                  </a:p>
                </p:txBody>
              </p:sp>
            </mc:Fallback>
          </mc:AlternateContent>
        </p:grpSp>
        <p:grpSp>
          <p:nvGrpSpPr>
            <p:cNvPr id="172" name="Group 171">
              <a:extLst>
                <a:ext uri="{FF2B5EF4-FFF2-40B4-BE49-F238E27FC236}">
                  <a16:creationId xmlns:a16="http://schemas.microsoft.com/office/drawing/2014/main" id="{4F4C2597-98A3-D15E-702F-B30A6756BED2}"/>
                </a:ext>
              </a:extLst>
            </p:cNvPr>
            <p:cNvGrpSpPr/>
            <p:nvPr/>
          </p:nvGrpSpPr>
          <p:grpSpPr>
            <a:xfrm rot="16200000">
              <a:off x="9337850" y="2385065"/>
              <a:ext cx="1036533" cy="1135070"/>
              <a:chOff x="9401958" y="1446220"/>
              <a:chExt cx="1036533" cy="1135070"/>
            </a:xfrm>
          </p:grpSpPr>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313FF4AF-DB66-2B7A-E83C-7EEC023D48F3}"/>
                      </a:ext>
                    </a:extLst>
                  </p:cNvPr>
                  <p:cNvSpPr txBox="1"/>
                  <p:nvPr/>
                </p:nvSpPr>
                <p:spPr>
                  <a:xfrm rot="7272448">
                    <a:off x="9906166" y="1875314"/>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45" name="TextBox 44">
                    <a:extLst>
                      <a:ext uri="{FF2B5EF4-FFF2-40B4-BE49-F238E27FC236}">
                        <a16:creationId xmlns:a16="http://schemas.microsoft.com/office/drawing/2014/main" id="{8AC59321-55FC-C67C-D188-C744665B42AD}"/>
                      </a:ext>
                    </a:extLst>
                  </p:cNvPr>
                  <p:cNvSpPr txBox="1">
                    <a:spLocks noRot="1" noChangeAspect="1" noMove="1" noResize="1" noEditPoints="1" noAdjustHandles="1" noChangeArrowheads="1" noChangeShapeType="1" noTextEdit="1"/>
                  </p:cNvSpPr>
                  <p:nvPr/>
                </p:nvSpPr>
                <p:spPr>
                  <a:xfrm rot="7272448">
                    <a:off x="9906166" y="1875314"/>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C151FB8F-7F12-9628-B2D7-A696981732FD}"/>
                      </a:ext>
                    </a:extLst>
                  </p:cNvPr>
                  <p:cNvSpPr txBox="1"/>
                  <p:nvPr/>
                </p:nvSpPr>
                <p:spPr>
                  <a:xfrm rot="7335743">
                    <a:off x="9427317" y="2083430"/>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46" name="TextBox 45">
                    <a:extLst>
                      <a:ext uri="{FF2B5EF4-FFF2-40B4-BE49-F238E27FC236}">
                        <a16:creationId xmlns:a16="http://schemas.microsoft.com/office/drawing/2014/main" id="{CB0C0B3B-BB21-D4F7-BB75-E12A780CBAA7}"/>
                      </a:ext>
                    </a:extLst>
                  </p:cNvPr>
                  <p:cNvSpPr txBox="1">
                    <a:spLocks noRot="1" noChangeAspect="1" noMove="1" noResize="1" noEditPoints="1" noAdjustHandles="1" noChangeArrowheads="1" noChangeShapeType="1" noTextEdit="1"/>
                  </p:cNvSpPr>
                  <p:nvPr/>
                </p:nvSpPr>
                <p:spPr>
                  <a:xfrm rot="7335743">
                    <a:off x="9427317" y="2083430"/>
                    <a:ext cx="472501" cy="523220"/>
                  </a:xfrm>
                  <a:prstGeom prst="rect">
                    <a:avLst/>
                  </a:prstGeom>
                  <a:blipFill>
                    <a:blip r:embed="rId20"/>
                    <a:stretch>
                      <a:fillRect/>
                    </a:stretch>
                  </a:blipFill>
                </p:spPr>
                <p:txBody>
                  <a:bodyPr/>
                  <a:lstStyle/>
                  <a:p>
                    <a:r>
                      <a:rPr lang="en-US">
                        <a:noFill/>
                      </a:rPr>
                      <a:t> </a:t>
                    </a:r>
                  </a:p>
                </p:txBody>
              </p:sp>
            </mc:Fallback>
          </mc:AlternateContent>
          <p:grpSp>
            <p:nvGrpSpPr>
              <p:cNvPr id="175" name="Group 174">
                <a:extLst>
                  <a:ext uri="{FF2B5EF4-FFF2-40B4-BE49-F238E27FC236}">
                    <a16:creationId xmlns:a16="http://schemas.microsoft.com/office/drawing/2014/main" id="{C34A9D8D-7267-DFC3-3285-360D937A883F}"/>
                  </a:ext>
                </a:extLst>
              </p:cNvPr>
              <p:cNvGrpSpPr>
                <a:grpSpLocks noChangeAspect="1"/>
              </p:cNvGrpSpPr>
              <p:nvPr/>
            </p:nvGrpSpPr>
            <p:grpSpPr>
              <a:xfrm rot="16200000">
                <a:off x="9491146" y="1593033"/>
                <a:ext cx="852468" cy="614570"/>
                <a:chOff x="8500759" y="3280789"/>
                <a:chExt cx="747971" cy="539234"/>
              </a:xfrm>
            </p:grpSpPr>
            <p:sp>
              <p:nvSpPr>
                <p:cNvPr id="177" name="Parallelogram 176">
                  <a:extLst>
                    <a:ext uri="{FF2B5EF4-FFF2-40B4-BE49-F238E27FC236}">
                      <a16:creationId xmlns:a16="http://schemas.microsoft.com/office/drawing/2014/main" id="{6E6643FD-EE16-79E6-E4A1-71FF54CCBDC4}"/>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CFD198D3-4626-7711-4883-543EDEACB2B0}"/>
                    </a:ext>
                  </a:extLst>
                </p:cNvPr>
                <p:cNvCxnSpPr>
                  <a:cxnSpLocks/>
                  <a:stCxn id="18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EBAE9501-BA4D-182C-05B4-41721CAF29EE}"/>
                    </a:ext>
                  </a:extLst>
                </p:cNvPr>
                <p:cNvCxnSpPr>
                  <a:cxnSpLocks/>
                  <a:stCxn id="18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654FE794-58FE-9112-FDFA-8D0B38D925B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6025B7FF-2968-C417-EC67-E636BABBA6A6}"/>
                      </a:ext>
                    </a:extLst>
                  </p:cNvPr>
                  <p:cNvSpPr txBox="1"/>
                  <p:nvPr/>
                </p:nvSpPr>
                <p:spPr>
                  <a:xfrm rot="7251271">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7251271">
                    <a:off x="9509941" y="1699430"/>
                    <a:ext cx="814197" cy="307777"/>
                  </a:xfrm>
                  <a:prstGeom prst="rect">
                    <a:avLst/>
                  </a:prstGeom>
                  <a:blipFill>
                    <a:blip r:embed="rId21"/>
                    <a:stretch>
                      <a:fillRect r="-17021" b="-4425"/>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58083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157806" y="1036895"/>
            <a:ext cx="7164847" cy="1200329"/>
          </a:xfrm>
          <a:prstGeom prst="rect">
            <a:avLst/>
          </a:prstGeom>
          <a:noFill/>
        </p:spPr>
        <p:txBody>
          <a:bodyPr wrap="none" rtlCol="0">
            <a:spAutoFit/>
          </a:bodyPr>
          <a:lstStyle/>
          <a:p>
            <a:r>
              <a:rPr lang="en-US" sz="2400" dirty="0"/>
              <a:t>the objects we study are not point-like and can only be </a:t>
            </a:r>
          </a:p>
          <a:p>
            <a:r>
              <a:rPr lang="en-US" sz="2400" dirty="0"/>
              <a:t>considered point-like if their size is negligible compared </a:t>
            </a:r>
          </a:p>
          <a:p>
            <a:r>
              <a:rPr lang="en-US" sz="2400" dirty="0"/>
              <a:t>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57806" y="2401441"/>
            <a:ext cx="6725751" cy="1077218"/>
          </a:xfrm>
          <a:prstGeom prst="rect">
            <a:avLst/>
          </a:prstGeom>
          <a:noFill/>
        </p:spPr>
        <p:txBody>
          <a:bodyPr wrap="none" rtlCol="0">
            <a:spAutoFit/>
          </a:bodyPr>
          <a:lstStyle/>
          <a:p>
            <a:pPr algn="ctr"/>
            <a:r>
              <a:rPr lang="en-US" sz="3200" dirty="0"/>
              <a:t>This also matches how fluid mechanics </a:t>
            </a:r>
          </a:p>
          <a:p>
            <a:r>
              <a:rPr lang="en-US" sz="3200" dirty="0"/>
              <a:t>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119730" y="3642876"/>
            <a:ext cx="7700441" cy="461665"/>
          </a:xfrm>
          <a:prstGeom prst="rect">
            <a:avLst/>
          </a:prstGeom>
          <a:noFill/>
        </p:spPr>
        <p:txBody>
          <a:bodyPr wrap="none" rtlCol="0">
            <a:spAutoFit/>
          </a:bodyPr>
          <a:lstStyle/>
          <a:p>
            <a:pPr algn="ctr"/>
            <a:r>
              <a:rPr lang="en-US" sz="2400" dirty="0"/>
              <a:t>where we study the motion of infinitesimal parts of material</a:t>
            </a:r>
          </a:p>
        </p:txBody>
      </p:sp>
      <p:sp>
        <p:nvSpPr>
          <p:cNvPr id="6" name="TextBox 5">
            <a:extLst>
              <a:ext uri="{FF2B5EF4-FFF2-40B4-BE49-F238E27FC236}">
                <a16:creationId xmlns:a16="http://schemas.microsoft.com/office/drawing/2014/main" id="{2BEC5AC6-FCBF-B84B-6D80-C7FD36DF3A80}"/>
              </a:ext>
            </a:extLst>
          </p:cNvPr>
          <p:cNvSpPr txBox="1"/>
          <p:nvPr/>
        </p:nvSpPr>
        <p:spPr>
          <a:xfrm>
            <a:off x="9204917" y="3478659"/>
            <a:ext cx="2613215" cy="523220"/>
          </a:xfrm>
          <a:prstGeom prst="rect">
            <a:avLst/>
          </a:prstGeom>
          <a:noFill/>
        </p:spPr>
        <p:txBody>
          <a:bodyPr wrap="none" rtlCol="0">
            <a:spAutoFit/>
          </a:bodyPr>
          <a:lstStyle/>
          <a:p>
            <a:pPr algn="ctr"/>
            <a:r>
              <a:rPr lang="en-US" sz="1400" b="0" i="0" u="none" strike="noStrike" dirty="0">
                <a:effectLst/>
                <a:latin typeface="Arial" panose="020B0604020202020204" pitchFamily="34" charset="0"/>
              </a:rPr>
              <a:t>Wendt, J. F. (Ed.). (2008). </a:t>
            </a:r>
          </a:p>
          <a:p>
            <a:pPr algn="ctr"/>
            <a:r>
              <a:rPr lang="en-US" sz="1400" b="0" i="1" u="none" strike="noStrike" dirty="0">
                <a:effectLst/>
                <a:latin typeface="Arial" panose="020B0604020202020204" pitchFamily="34" charset="0"/>
              </a:rPr>
              <a:t>Computational Fluid Dynamics</a:t>
            </a:r>
            <a:endParaRPr lang="en-US" sz="1100" dirty="0"/>
          </a:p>
        </p:txBody>
      </p:sp>
      <p:sp>
        <p:nvSpPr>
          <p:cNvPr id="9" name="TextBox 8">
            <a:extLst>
              <a:ext uri="{FF2B5EF4-FFF2-40B4-BE49-F238E27FC236}">
                <a16:creationId xmlns:a16="http://schemas.microsoft.com/office/drawing/2014/main" id="{6CA98CD5-3DB7-ED02-E147-39C5D8F17F8F}"/>
              </a:ext>
            </a:extLst>
          </p:cNvPr>
          <p:cNvSpPr txBox="1"/>
          <p:nvPr/>
        </p:nvSpPr>
        <p:spPr>
          <a:xfrm>
            <a:off x="9632373" y="239197"/>
            <a:ext cx="2020040" cy="307777"/>
          </a:xfrm>
          <a:prstGeom prst="rect">
            <a:avLst/>
          </a:prstGeom>
          <a:noFill/>
        </p:spPr>
        <p:txBody>
          <a:bodyPr wrap="none" rtlCol="0">
            <a:spAutoFit/>
          </a:bodyPr>
          <a:lstStyle/>
          <a:p>
            <a:pPr algn="ctr"/>
            <a:r>
              <a:rPr lang="en-US" sz="1400" dirty="0"/>
              <a:t>Fluid Mechanics Example</a:t>
            </a:r>
            <a:endParaRPr lang="en-US" sz="1400" b="0" i="0" u="none" strike="noStrike" dirty="0">
              <a:effectLst/>
            </a:endParaRPr>
          </a:p>
        </p:txBody>
      </p:sp>
      <p:pic>
        <p:nvPicPr>
          <p:cNvPr id="18" name="Picture 17">
            <a:extLst>
              <a:ext uri="{FF2B5EF4-FFF2-40B4-BE49-F238E27FC236}">
                <a16:creationId xmlns:a16="http://schemas.microsoft.com/office/drawing/2014/main" id="{4A30D5C1-8A64-AD7B-B6EA-98379188F8B4}"/>
              </a:ext>
            </a:extLst>
          </p:cNvPr>
          <p:cNvPicPr>
            <a:picLocks noChangeAspect="1"/>
          </p:cNvPicPr>
          <p:nvPr/>
        </p:nvPicPr>
        <p:blipFill>
          <a:blip r:embed="rId3"/>
          <a:stretch>
            <a:fillRect/>
          </a:stretch>
        </p:blipFill>
        <p:spPr>
          <a:xfrm>
            <a:off x="3444127" y="4267669"/>
            <a:ext cx="3092079" cy="2134732"/>
          </a:xfrm>
          <a:prstGeom prst="rect">
            <a:avLst/>
          </a:prstGeom>
        </p:spPr>
      </p:pic>
      <p:sp>
        <p:nvSpPr>
          <p:cNvPr id="10" name="TextBox 9">
            <a:extLst>
              <a:ext uri="{FF2B5EF4-FFF2-40B4-BE49-F238E27FC236}">
                <a16:creationId xmlns:a16="http://schemas.microsoft.com/office/drawing/2014/main" id="{9458F193-FF33-4937-3134-6E2D5477EB0B}"/>
              </a:ext>
            </a:extLst>
          </p:cNvPr>
          <p:cNvSpPr txBox="1"/>
          <p:nvPr/>
        </p:nvSpPr>
        <p:spPr>
          <a:xfrm>
            <a:off x="906900" y="4439275"/>
            <a:ext cx="2366995" cy="307777"/>
          </a:xfrm>
          <a:prstGeom prst="rect">
            <a:avLst/>
          </a:prstGeom>
          <a:noFill/>
        </p:spPr>
        <p:txBody>
          <a:bodyPr wrap="none" rtlCol="0">
            <a:spAutoFit/>
          </a:bodyPr>
          <a:lstStyle/>
          <a:p>
            <a:pPr algn="ctr"/>
            <a:r>
              <a:rPr lang="en-US" sz="1400" dirty="0"/>
              <a:t>Statistical Mechanics Example</a:t>
            </a:r>
            <a:endParaRPr lang="en-US" sz="1400" b="0" i="0" u="none" strike="noStrike" dirty="0">
              <a:effectLst/>
            </a:endParaRPr>
          </a:p>
        </p:txBody>
      </p:sp>
      <p:sp>
        <p:nvSpPr>
          <p:cNvPr id="12" name="TextBox 11">
            <a:extLst>
              <a:ext uri="{FF2B5EF4-FFF2-40B4-BE49-F238E27FC236}">
                <a16:creationId xmlns:a16="http://schemas.microsoft.com/office/drawing/2014/main" id="{E18CB0D5-B47D-6294-DBA3-4D14120BCCF7}"/>
              </a:ext>
            </a:extLst>
          </p:cNvPr>
          <p:cNvSpPr txBox="1"/>
          <p:nvPr/>
        </p:nvSpPr>
        <p:spPr>
          <a:xfrm>
            <a:off x="1355364" y="5559495"/>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pic>
        <p:nvPicPr>
          <p:cNvPr id="15" name="Picture 14">
            <a:extLst>
              <a:ext uri="{FF2B5EF4-FFF2-40B4-BE49-F238E27FC236}">
                <a16:creationId xmlns:a16="http://schemas.microsoft.com/office/drawing/2014/main" id="{66C9ED97-C5C4-340C-67E8-45E2AFEC74A6}"/>
              </a:ext>
            </a:extLst>
          </p:cNvPr>
          <p:cNvPicPr>
            <a:picLocks noChangeAspect="1"/>
          </p:cNvPicPr>
          <p:nvPr/>
        </p:nvPicPr>
        <p:blipFill>
          <a:blip r:embed="rId4"/>
          <a:stretch>
            <a:fillRect/>
          </a:stretch>
        </p:blipFill>
        <p:spPr>
          <a:xfrm>
            <a:off x="8976974" y="646362"/>
            <a:ext cx="3069099" cy="2471621"/>
          </a:xfrm>
          <a:prstGeom prst="rect">
            <a:avLst/>
          </a:prstGeom>
        </p:spPr>
      </p:pic>
    </p:spTree>
    <p:extLst>
      <p:ext uri="{BB962C8B-B14F-4D97-AF65-F5344CB8AC3E}">
        <p14:creationId xmlns:p14="http://schemas.microsoft.com/office/powerpoint/2010/main" val="3289506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sp>
        <p:nvSpPr>
          <p:cNvPr id="10" name="TextBox 9">
            <a:extLst>
              <a:ext uri="{FF2B5EF4-FFF2-40B4-BE49-F238E27FC236}">
                <a16:creationId xmlns:a16="http://schemas.microsoft.com/office/drawing/2014/main" id="{095CC42D-2C39-3D3B-A2F3-20791AD925F3}"/>
              </a:ext>
            </a:extLst>
          </p:cNvPr>
          <p:cNvSpPr txBox="1"/>
          <p:nvPr/>
        </p:nvSpPr>
        <p:spPr>
          <a:xfrm>
            <a:off x="286914" y="4956437"/>
            <a:ext cx="3884846" cy="307777"/>
          </a:xfrm>
          <a:prstGeom prst="rect">
            <a:avLst/>
          </a:prstGeom>
          <a:noFill/>
        </p:spPr>
        <p:txBody>
          <a:bodyPr wrap="none" rtlCol="0">
            <a:spAutoFit/>
          </a:bodyPr>
          <a:lstStyle/>
          <a:p>
            <a:pPr algn="ctr"/>
            <a:r>
              <a:rPr lang="en-US" sz="1400" b="0" i="0" u="none" strike="noStrike" dirty="0" err="1">
                <a:effectLst/>
              </a:rPr>
              <a:t>Peliti</a:t>
            </a:r>
            <a:r>
              <a:rPr lang="en-US" sz="1400" b="0" i="0" u="none" strike="noStrike" dirty="0">
                <a:effectLst/>
              </a:rPr>
              <a:t>, L. (2011). </a:t>
            </a:r>
            <a:r>
              <a:rPr lang="en-US" sz="1400" b="0" i="1" u="none" strike="noStrike" dirty="0">
                <a:effectLst/>
              </a:rPr>
              <a:t>Statistical Mechanics in a Nutshell</a:t>
            </a:r>
            <a:r>
              <a:rPr lang="en-US" sz="1400" b="0" i="0" u="none" strike="noStrike" dirty="0">
                <a:effectLst/>
              </a:rPr>
              <a:t>.</a:t>
            </a:r>
            <a:endParaRPr lang="en-US" sz="1400" dirty="0"/>
          </a:p>
        </p:txBody>
      </p:sp>
      <p:pic>
        <p:nvPicPr>
          <p:cNvPr id="16" name="Picture 15">
            <a:extLst>
              <a:ext uri="{FF2B5EF4-FFF2-40B4-BE49-F238E27FC236}">
                <a16:creationId xmlns:a16="http://schemas.microsoft.com/office/drawing/2014/main" id="{3952CA5A-ACF7-6FAC-9EFC-536E53916D16}"/>
              </a:ext>
            </a:extLst>
          </p:cNvPr>
          <p:cNvPicPr>
            <a:picLocks noChangeAspect="1"/>
          </p:cNvPicPr>
          <p:nvPr/>
        </p:nvPicPr>
        <p:blipFill>
          <a:blip r:embed="rId3"/>
          <a:stretch>
            <a:fillRect/>
          </a:stretch>
        </p:blipFill>
        <p:spPr>
          <a:xfrm>
            <a:off x="286914" y="5392866"/>
            <a:ext cx="5162815" cy="825542"/>
          </a:xfrm>
          <a:prstGeom prst="rect">
            <a:avLst/>
          </a:prstGeom>
        </p:spPr>
      </p:pic>
      <p:cxnSp>
        <p:nvCxnSpPr>
          <p:cNvPr id="22" name="Straight Connector 21">
            <a:extLst>
              <a:ext uri="{FF2B5EF4-FFF2-40B4-BE49-F238E27FC236}">
                <a16:creationId xmlns:a16="http://schemas.microsoft.com/office/drawing/2014/main" id="{974D212F-EDB6-532E-8693-B30E1F1BD39D}"/>
              </a:ext>
            </a:extLst>
          </p:cNvPr>
          <p:cNvCxnSpPr>
            <a:cxnSpLocks/>
          </p:cNvCxnSpPr>
          <p:nvPr/>
        </p:nvCxnSpPr>
        <p:spPr>
          <a:xfrm>
            <a:off x="3702215" y="5264214"/>
            <a:ext cx="169259" cy="2609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CD56BE6-509B-B1CD-B465-BAB71458D04D}"/>
              </a:ext>
            </a:extLst>
          </p:cNvPr>
          <p:cNvPicPr>
            <a:picLocks noChangeAspect="1"/>
          </p:cNvPicPr>
          <p:nvPr/>
        </p:nvPicPr>
        <p:blipFill>
          <a:blip r:embed="rId4"/>
          <a:stretch>
            <a:fillRect/>
          </a:stretch>
        </p:blipFill>
        <p:spPr>
          <a:xfrm>
            <a:off x="8162925" y="688383"/>
            <a:ext cx="3816546" cy="3073558"/>
          </a:xfrm>
          <a:prstGeom prst="rect">
            <a:avLst/>
          </a:prstGeom>
        </p:spPr>
      </p:pic>
      <p:pic>
        <p:nvPicPr>
          <p:cNvPr id="21" name="Picture 20">
            <a:extLst>
              <a:ext uri="{FF2B5EF4-FFF2-40B4-BE49-F238E27FC236}">
                <a16:creationId xmlns:a16="http://schemas.microsoft.com/office/drawing/2014/main" id="{65A450D4-23FA-AC8D-7F47-616C76B78FF2}"/>
              </a:ext>
            </a:extLst>
          </p:cNvPr>
          <p:cNvPicPr>
            <a:picLocks noChangeAspect="1"/>
          </p:cNvPicPr>
          <p:nvPr/>
        </p:nvPicPr>
        <p:blipFill rotWithShape="1">
          <a:blip r:embed="rId5"/>
          <a:srcRect l="34819" t="5069"/>
          <a:stretch/>
        </p:blipFill>
        <p:spPr>
          <a:xfrm>
            <a:off x="2070848" y="759346"/>
            <a:ext cx="2856075" cy="1904969"/>
          </a:xfrm>
          <a:prstGeom prst="rect">
            <a:avLst/>
          </a:prstGeom>
        </p:spPr>
      </p:pic>
      <p:sp>
        <p:nvSpPr>
          <p:cNvPr id="23" name="TextBox 22">
            <a:extLst>
              <a:ext uri="{FF2B5EF4-FFF2-40B4-BE49-F238E27FC236}">
                <a16:creationId xmlns:a16="http://schemas.microsoft.com/office/drawing/2014/main" id="{EF2D8BF9-93DB-B6E9-1E75-1B501524B98C}"/>
              </a:ext>
            </a:extLst>
          </p:cNvPr>
          <p:cNvSpPr txBox="1"/>
          <p:nvPr/>
        </p:nvSpPr>
        <p:spPr>
          <a:xfrm>
            <a:off x="491139" y="261362"/>
            <a:ext cx="6015494" cy="369332"/>
          </a:xfrm>
          <a:prstGeom prst="rect">
            <a:avLst/>
          </a:prstGeom>
          <a:noFill/>
        </p:spPr>
        <p:txBody>
          <a:bodyPr wrap="none" rtlCol="0">
            <a:spAutoFit/>
          </a:bodyPr>
          <a:lstStyle/>
          <a:p>
            <a:pPr algn="ctr"/>
            <a:r>
              <a:rPr lang="en-US" sz="1800" b="0" i="0" u="none" strike="noStrike" dirty="0">
                <a:effectLst/>
                <a:latin typeface="Arial" panose="020B0604020202020204" pitchFamily="34" charset="0"/>
              </a:rPr>
              <a:t>Wendt, J. F. (Ed.). (2008). </a:t>
            </a:r>
            <a:r>
              <a:rPr lang="en-US" sz="1800" b="0" i="1" u="none" strike="noStrike" dirty="0">
                <a:effectLst/>
                <a:latin typeface="Arial" panose="020B0604020202020204" pitchFamily="34" charset="0"/>
              </a:rPr>
              <a:t>Computational Fluid Dynamics</a:t>
            </a:r>
            <a:endParaRPr lang="en-US" sz="1400" dirty="0"/>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6"/>
          <a:stretch>
            <a:fillRect/>
          </a:stretch>
        </p:blipFill>
        <p:spPr>
          <a:xfrm>
            <a:off x="128133" y="3795540"/>
            <a:ext cx="6630332" cy="671339"/>
          </a:xfrm>
          <a:prstGeom prst="rect">
            <a:avLst/>
          </a:prstGeom>
        </p:spPr>
      </p:pic>
      <p:sp>
        <p:nvSpPr>
          <p:cNvPr id="5" name="TextBox 4">
            <a:extLst>
              <a:ext uri="{FF2B5EF4-FFF2-40B4-BE49-F238E27FC236}">
                <a16:creationId xmlns:a16="http://schemas.microsoft.com/office/drawing/2014/main" id="{E55E63ED-7611-A777-6E7F-DA3693E5AEC1}"/>
              </a:ext>
            </a:extLst>
          </p:cNvPr>
          <p:cNvSpPr txBox="1"/>
          <p:nvPr/>
        </p:nvSpPr>
        <p:spPr>
          <a:xfrm>
            <a:off x="1943961" y="3102278"/>
            <a:ext cx="2613215" cy="523220"/>
          </a:xfrm>
          <a:prstGeom prst="rect">
            <a:avLst/>
          </a:prstGeom>
          <a:noFill/>
        </p:spPr>
        <p:txBody>
          <a:bodyPr wrap="none" rtlCol="0">
            <a:spAutoFit/>
          </a:bodyPr>
          <a:lstStyle/>
          <a:p>
            <a:pPr algn="ctr"/>
            <a:r>
              <a:rPr lang="en-US" sz="1400" b="0" i="0" u="none" strike="noStrike" dirty="0">
                <a:effectLst/>
                <a:latin typeface="Arial" panose="020B0604020202020204" pitchFamily="34" charset="0"/>
              </a:rPr>
              <a:t>Wendt, J. F. (Ed.). (2008). </a:t>
            </a:r>
          </a:p>
          <a:p>
            <a:pPr algn="ctr"/>
            <a:r>
              <a:rPr lang="en-US" sz="1400" b="0" i="1" u="none" strike="noStrike" dirty="0">
                <a:effectLst/>
                <a:latin typeface="Arial" panose="020B0604020202020204" pitchFamily="34" charset="0"/>
              </a:rPr>
              <a:t>Computational Fluid Dynamics</a:t>
            </a:r>
            <a:endParaRPr lang="en-US" sz="1100" dirty="0"/>
          </a:p>
        </p:txBody>
      </p:sp>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7"/>
          <a:stretch>
            <a:fillRect/>
          </a:stretch>
        </p:blipFill>
        <p:spPr>
          <a:xfrm>
            <a:off x="4809953" y="4505564"/>
            <a:ext cx="7169518" cy="901746"/>
          </a:xfrm>
          <a:prstGeom prst="rect">
            <a:avLst/>
          </a:prstGeom>
        </p:spPr>
      </p:pic>
      <p:cxnSp>
        <p:nvCxnSpPr>
          <p:cNvPr id="9" name="Straight Connector 8">
            <a:extLst>
              <a:ext uri="{FF2B5EF4-FFF2-40B4-BE49-F238E27FC236}">
                <a16:creationId xmlns:a16="http://schemas.microsoft.com/office/drawing/2014/main" id="{53BEAF7C-27B9-3C2C-EF87-43D64D921841}"/>
              </a:ext>
            </a:extLst>
          </p:cNvPr>
          <p:cNvCxnSpPr>
            <a:cxnSpLocks/>
          </p:cNvCxnSpPr>
          <p:nvPr/>
        </p:nvCxnSpPr>
        <p:spPr>
          <a:xfrm flipV="1">
            <a:off x="4134608" y="4985306"/>
            <a:ext cx="871345" cy="998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15115" y="2460518"/>
            <a:ext cx="11938140" cy="523220"/>
          </a:xfrm>
          <a:prstGeom prst="rect">
            <a:avLst/>
          </a:prstGeom>
          <a:noFill/>
        </p:spPr>
        <p:txBody>
          <a:bodyPr wrap="none" rtlCol="0">
            <a:spAutoFit/>
          </a:bodyPr>
          <a:lstStyle/>
          <a:p>
            <a:r>
              <a:rPr lang="en-US" sz="2800" dirty="0"/>
              <a:t>Hamiltonian mechanics, then, map regions 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215115" y="3411518"/>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p:sp>
        <p:nvSpPr>
          <p:cNvPr id="10" name="TextBox 9">
            <a:extLst>
              <a:ext uri="{FF2B5EF4-FFF2-40B4-BE49-F238E27FC236}">
                <a16:creationId xmlns:a16="http://schemas.microsoft.com/office/drawing/2014/main" id="{A0B572DD-BD48-372C-9089-0C25554C6283}"/>
              </a:ext>
            </a:extLst>
          </p:cNvPr>
          <p:cNvSpPr txBox="1"/>
          <p:nvPr/>
        </p:nvSpPr>
        <p:spPr>
          <a:xfrm>
            <a:off x="57737" y="4263359"/>
            <a:ext cx="9355766" cy="1569660"/>
          </a:xfrm>
          <a:prstGeom prst="rect">
            <a:avLst/>
          </a:prstGeom>
          <a:noFill/>
        </p:spPr>
        <p:txBody>
          <a:bodyPr wrap="none" rtlCol="0">
            <a:spAutoFit/>
          </a:bodyPr>
          <a:lstStyle/>
          <a:p>
            <a:pPr algn="ctr"/>
            <a:r>
              <a:rPr lang="en-US" sz="4800" dirty="0">
                <a:solidFill>
                  <a:schemeClr val="accent6">
                    <a:lumMod val="75000"/>
                  </a:schemeClr>
                </a:solidFill>
              </a:rPr>
              <a:t>The Hamiltonian evolution is </a:t>
            </a:r>
          </a:p>
          <a:p>
            <a:pPr algn="ctr"/>
            <a:r>
              <a:rPr lang="en-US" sz="4800" dirty="0">
                <a:solidFill>
                  <a:schemeClr val="accent6">
                    <a:lumMod val="75000"/>
                  </a:schemeClr>
                </a:solidFill>
              </a:rPr>
              <a:t>deterministic and reversable (DR-EV)</a:t>
            </a:r>
          </a:p>
        </p:txBody>
      </p:sp>
      <p:sp>
        <p:nvSpPr>
          <p:cNvPr id="7" name="TextBox 6">
            <a:extLst>
              <a:ext uri="{FF2B5EF4-FFF2-40B4-BE49-F238E27FC236}">
                <a16:creationId xmlns:a16="http://schemas.microsoft.com/office/drawing/2014/main" id="{F3653E2C-656A-5BF2-29A9-6F3D173263E2}"/>
              </a:ext>
            </a:extLst>
          </p:cNvPr>
          <p:cNvSpPr txBox="1"/>
          <p:nvPr/>
        </p:nvSpPr>
        <p:spPr>
          <a:xfrm>
            <a:off x="3402955" y="376927"/>
            <a:ext cx="5386090" cy="400110"/>
          </a:xfrm>
          <a:prstGeom prst="rect">
            <a:avLst/>
          </a:prstGeom>
          <a:noFill/>
        </p:spPr>
        <p:txBody>
          <a:bodyPr wrap="none" rtlCol="0">
            <a:spAutoFit/>
          </a:bodyPr>
          <a:lstStyle/>
          <a:p>
            <a:pPr algn="ctr"/>
            <a:r>
              <a:rPr lang="en-US" sz="2000" b="0" i="0" u="none" strike="noStrike">
                <a:effectLst/>
              </a:rPr>
              <a:t>Peliti, L. (2011). </a:t>
            </a:r>
            <a:r>
              <a:rPr lang="en-US" sz="2000" b="0" i="1" u="none" strike="noStrike">
                <a:effectLst/>
              </a:rPr>
              <a:t>Statistical Mechanics in a Nutshell</a:t>
            </a:r>
            <a:endParaRPr lang="en-US" sz="1400" dirty="0"/>
          </a:p>
        </p:txBody>
      </p:sp>
      <p:pic>
        <p:nvPicPr>
          <p:cNvPr id="12" name="Picture 11">
            <a:extLst>
              <a:ext uri="{FF2B5EF4-FFF2-40B4-BE49-F238E27FC236}">
                <a16:creationId xmlns:a16="http://schemas.microsoft.com/office/drawing/2014/main" id="{F4551F9B-FF93-22F1-B732-291783C51646}"/>
              </a:ext>
            </a:extLst>
          </p:cNvPr>
          <p:cNvPicPr>
            <a:picLocks noChangeAspect="1"/>
          </p:cNvPicPr>
          <p:nvPr/>
        </p:nvPicPr>
        <p:blipFill>
          <a:blip r:embed="rId3"/>
          <a:stretch>
            <a:fillRect/>
          </a:stretch>
        </p:blipFill>
        <p:spPr>
          <a:xfrm>
            <a:off x="2511241" y="1058674"/>
            <a:ext cx="7169518" cy="901746"/>
          </a:xfrm>
          <a:prstGeom prst="rect">
            <a:avLst/>
          </a:prstGeom>
        </p:spPr>
      </p:pic>
    </p:spTree>
    <p:extLst>
      <p:ext uri="{BB962C8B-B14F-4D97-AF65-F5344CB8AC3E}">
        <p14:creationId xmlns:p14="http://schemas.microsoft.com/office/powerpoint/2010/main" val="7110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6"/>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665654"/>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333021"/>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431275"/>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0"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900049" y="11649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061886" y="608117"/>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061886" y="608117"/>
                <a:ext cx="5254195" cy="954107"/>
              </a:xfrm>
              <a:prstGeom prst="rect">
                <a:avLst/>
              </a:prstGeom>
              <a:blipFill>
                <a:blip r:embed="rId3"/>
                <a:stretch>
                  <a:fillRect l="-2320" t="-6410" r="-1508"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061886"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061886" y="1530670"/>
                <a:ext cx="5156925" cy="954107"/>
              </a:xfrm>
              <a:prstGeom prst="rect">
                <a:avLst/>
              </a:prstGeom>
              <a:blipFill>
                <a:blip r:embed="rId4"/>
                <a:stretch>
                  <a:fillRect l="-2364" t="-5732" r="-1537"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061886"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061886" y="2348813"/>
                <a:ext cx="3689600" cy="523220"/>
              </a:xfrm>
              <a:prstGeom prst="rect">
                <a:avLst/>
              </a:prstGeom>
              <a:blipFill>
                <a:blip r:embed="rId5"/>
                <a:stretch>
                  <a:fillRect t="-10465" r="-231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94535"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94535" y="2830376"/>
                <a:ext cx="4769126" cy="523220"/>
              </a:xfrm>
              <a:prstGeom prst="rect">
                <a:avLst/>
              </a:prstGeom>
              <a:blipFill>
                <a:blip r:embed="rId6"/>
                <a:stretch>
                  <a:fillRect t="-10465" r="-1662"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4944331" y="2287064"/>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8184892" y="130842"/>
            <a:ext cx="3298029" cy="2437707"/>
            <a:chOff x="1775401" y="1854179"/>
            <a:chExt cx="4092382" cy="3024846"/>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18" name="TextBox 17">
              <a:extLst>
                <a:ext uri="{FF2B5EF4-FFF2-40B4-BE49-F238E27FC236}">
                  <a16:creationId xmlns:a16="http://schemas.microsoft.com/office/drawing/2014/main" id="{E0401BD1-C9A3-0BD0-0993-6DE62F834E6F}"/>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750035"/>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417402"/>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515656"/>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380407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1495159" y="433787"/>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0"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19" name="Group 18">
            <a:extLst>
              <a:ext uri="{FF2B5EF4-FFF2-40B4-BE49-F238E27FC236}">
                <a16:creationId xmlns:a16="http://schemas.microsoft.com/office/drawing/2014/main" id="{DDB06F89-8E60-4866-D75A-70730F9204AB}"/>
              </a:ext>
            </a:extLst>
          </p:cNvPr>
          <p:cNvGrpSpPr/>
          <p:nvPr/>
        </p:nvGrpSpPr>
        <p:grpSpPr>
          <a:xfrm>
            <a:off x="8184892" y="130842"/>
            <a:ext cx="3298029" cy="2437707"/>
            <a:chOff x="1775401" y="1854179"/>
            <a:chExt cx="4092382" cy="3024846"/>
          </a:xfrm>
        </p:grpSpPr>
        <p:sp>
          <p:nvSpPr>
            <p:cNvPr id="20" name="Oval 19">
              <a:extLst>
                <a:ext uri="{FF2B5EF4-FFF2-40B4-BE49-F238E27FC236}">
                  <a16:creationId xmlns:a16="http://schemas.microsoft.com/office/drawing/2014/main" id="{6990ADC8-64B9-608A-7470-78386EE24099}"/>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1" name="TextBox 20">
              <a:extLst>
                <a:ext uri="{FF2B5EF4-FFF2-40B4-BE49-F238E27FC236}">
                  <a16:creationId xmlns:a16="http://schemas.microsoft.com/office/drawing/2014/main" id="{F7637A5F-22BC-4CDD-A295-8FA3082CD2BF}"/>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22" name="TextBox 21">
              <a:extLst>
                <a:ext uri="{FF2B5EF4-FFF2-40B4-BE49-F238E27FC236}">
                  <a16:creationId xmlns:a16="http://schemas.microsoft.com/office/drawing/2014/main" id="{C82AD4FC-F55A-474E-6B4A-83BD53D86E0E}"/>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23" name="Freeform: Shape 22">
              <a:extLst>
                <a:ext uri="{FF2B5EF4-FFF2-40B4-BE49-F238E27FC236}">
                  <a16:creationId xmlns:a16="http://schemas.microsoft.com/office/drawing/2014/main" id="{A20E6D8F-8A19-CEF0-14F4-62ABE757F528}"/>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10017594" y="791285"/>
            <a:ext cx="1211644" cy="762745"/>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63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388630"/>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388630"/>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49004" y="2460371"/>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8" name="TextBox 7">
            <a:extLst>
              <a:ext uri="{FF2B5EF4-FFF2-40B4-BE49-F238E27FC236}">
                <a16:creationId xmlns:a16="http://schemas.microsoft.com/office/drawing/2014/main" id="{7202176E-AD5E-4EF3-48E0-89E9840E5D6E}"/>
              </a:ext>
            </a:extLst>
          </p:cNvPr>
          <p:cNvSpPr txBox="1"/>
          <p:nvPr/>
        </p:nvSpPr>
        <p:spPr>
          <a:xfrm>
            <a:off x="302263" y="1392729"/>
            <a:ext cx="4774384" cy="523220"/>
          </a:xfrm>
          <a:prstGeom prst="rect">
            <a:avLst/>
          </a:prstGeom>
          <a:noFill/>
        </p:spPr>
        <p:txBody>
          <a:bodyPr wrap="none" rtlCol="0">
            <a:spAutoFit/>
          </a:bodyPr>
          <a:lstStyle/>
          <a:p>
            <a:pPr algn="ctr"/>
            <a:r>
              <a:rPr lang="en-US" sz="2800" dirty="0"/>
              <a:t>logarithm of the count of states</a:t>
            </a:r>
          </a:p>
        </p:txBody>
      </p:sp>
      <p:sp>
        <p:nvSpPr>
          <p:cNvPr id="10" name="TextBox 9">
            <a:extLst>
              <a:ext uri="{FF2B5EF4-FFF2-40B4-BE49-F238E27FC236}">
                <a16:creationId xmlns:a16="http://schemas.microsoft.com/office/drawing/2014/main" id="{5BC6551B-DBBF-5CCB-BBC5-4D59CB30A1AA}"/>
              </a:ext>
            </a:extLst>
          </p:cNvPr>
          <p:cNvSpPr txBox="1"/>
          <p:nvPr/>
        </p:nvSpPr>
        <p:spPr>
          <a:xfrm>
            <a:off x="5538447" y="1392729"/>
            <a:ext cx="6351290" cy="523220"/>
          </a:xfrm>
          <a:prstGeom prst="rect">
            <a:avLst/>
          </a:prstGeom>
          <a:noFill/>
        </p:spPr>
        <p:txBody>
          <a:bodyPr wrap="none" rtlCol="0">
            <a:spAutoFit/>
          </a:bodyPr>
          <a:lstStyle/>
          <a:p>
            <a:pPr algn="ctr"/>
            <a:r>
              <a:rPr lang="en-US" sz="2800"/>
              <a:t>corresponds to the volume of phase space</a:t>
            </a:r>
            <a:endParaRPr lang="en-US" sz="2800" dirty="0"/>
          </a:p>
        </p:txBody>
      </p:sp>
      <p:sp>
        <p:nvSpPr>
          <p:cNvPr id="11" name="TextBox 10">
            <a:extLst>
              <a:ext uri="{FF2B5EF4-FFF2-40B4-BE49-F238E27FC236}">
                <a16:creationId xmlns:a16="http://schemas.microsoft.com/office/drawing/2014/main" id="{65489261-8296-6E86-DF27-67E71F379262}"/>
              </a:ext>
            </a:extLst>
          </p:cNvPr>
          <p:cNvSpPr txBox="1"/>
          <p:nvPr/>
        </p:nvSpPr>
        <p:spPr>
          <a:xfrm>
            <a:off x="302263" y="3880223"/>
            <a:ext cx="8878456" cy="2123658"/>
          </a:xfrm>
          <a:prstGeom prst="rect">
            <a:avLst/>
          </a:prstGeom>
          <a:noFill/>
        </p:spPr>
        <p:txBody>
          <a:bodyPr wrap="none" rtlCol="0">
            <a:spAutoFit/>
          </a:bodyPr>
          <a:lstStyle/>
          <a:p>
            <a:r>
              <a:rPr lang="en-US" sz="4400" dirty="0">
                <a:solidFill>
                  <a:schemeClr val="accent6">
                    <a:lumMod val="75000"/>
                  </a:schemeClr>
                </a:solidFill>
              </a:rPr>
              <a:t>The Hamiltonian evolution is </a:t>
            </a:r>
          </a:p>
          <a:p>
            <a:r>
              <a:rPr lang="en-US" sz="4400" dirty="0">
                <a:solidFill>
                  <a:schemeClr val="accent6">
                    <a:lumMod val="75000"/>
                  </a:schemeClr>
                </a:solidFill>
              </a:rPr>
              <a:t>deterministic and thermodynamically </a:t>
            </a:r>
          </a:p>
          <a:p>
            <a:r>
              <a:rPr lang="en-US" sz="4400" dirty="0">
                <a:solidFill>
                  <a:schemeClr val="accent6">
                    <a:lumMod val="75000"/>
                  </a:schemeClr>
                </a:solidFill>
              </a:rPr>
              <a:t>Reversible (DR-THER)</a:t>
            </a:r>
          </a:p>
        </p:txBody>
      </p:sp>
    </p:spTree>
    <p:extLst>
      <p:ext uri="{BB962C8B-B14F-4D97-AF65-F5344CB8AC3E}">
        <p14:creationId xmlns:p14="http://schemas.microsoft.com/office/powerpoint/2010/main" val="124841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38</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grpSp>
        <p:nvGrpSpPr>
          <p:cNvPr id="7" name="Group 6">
            <a:extLst>
              <a:ext uri="{FF2B5EF4-FFF2-40B4-BE49-F238E27FC236}">
                <a16:creationId xmlns:a16="http://schemas.microsoft.com/office/drawing/2014/main" id="{9EC1D2C3-7B90-C5F3-A14E-A578833886D3}"/>
              </a:ext>
            </a:extLst>
          </p:cNvPr>
          <p:cNvGrpSpPr/>
          <p:nvPr/>
        </p:nvGrpSpPr>
        <p:grpSpPr>
          <a:xfrm>
            <a:off x="220642" y="1132958"/>
            <a:ext cx="7348188" cy="5375676"/>
            <a:chOff x="198120" y="430266"/>
            <a:chExt cx="7348188" cy="5375676"/>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12289" y="2041081"/>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12289" y="2041081"/>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07992" y="5036501"/>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07992" y="5036501"/>
                  <a:ext cx="638316" cy="769441"/>
                </a:xfrm>
                <a:prstGeom prst="rect">
                  <a:avLst/>
                </a:prstGeom>
                <a:blipFill>
                  <a:blip r:embed="rId4"/>
                  <a:stretch>
                    <a:fillRect/>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FB29C77C-43D3-7496-22A2-E17137859A3E}"/>
                </a:ext>
              </a:extLst>
            </p:cNvPr>
            <p:cNvSpPr/>
            <p:nvPr/>
          </p:nvSpPr>
          <p:spPr>
            <a:xfrm>
              <a:off x="199171" y="3596118"/>
              <a:ext cx="6618691" cy="176981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18691" h="1769815">
                  <a:moveTo>
                    <a:pt x="0" y="1763170"/>
                  </a:moveTo>
                  <a:cubicBezTo>
                    <a:pt x="90593" y="1796190"/>
                    <a:pt x="256886" y="1700458"/>
                    <a:pt x="424417" y="1601861"/>
                  </a:cubicBezTo>
                  <a:cubicBezTo>
                    <a:pt x="591949" y="1503264"/>
                    <a:pt x="881993" y="1338269"/>
                    <a:pt x="1005189" y="1171588"/>
                  </a:cubicBezTo>
                  <a:cubicBezTo>
                    <a:pt x="1128385" y="1004907"/>
                    <a:pt x="1097588" y="746394"/>
                    <a:pt x="1163595" y="601777"/>
                  </a:cubicBezTo>
                  <a:cubicBezTo>
                    <a:pt x="1229602" y="457160"/>
                    <a:pt x="1248587" y="336233"/>
                    <a:pt x="1401229" y="303884"/>
                  </a:cubicBezTo>
                  <a:cubicBezTo>
                    <a:pt x="1553871" y="271536"/>
                    <a:pt x="1725790" y="372768"/>
                    <a:pt x="2079447" y="407686"/>
                  </a:cubicBezTo>
                  <a:cubicBezTo>
                    <a:pt x="2433104" y="442604"/>
                    <a:pt x="3105757" y="530965"/>
                    <a:pt x="3523168" y="513389"/>
                  </a:cubicBezTo>
                  <a:cubicBezTo>
                    <a:pt x="3940579" y="495813"/>
                    <a:pt x="4309375" y="387249"/>
                    <a:pt x="4583912" y="302232"/>
                  </a:cubicBezTo>
                  <a:cubicBezTo>
                    <a:pt x="4858449" y="217215"/>
                    <a:pt x="5003216" y="26019"/>
                    <a:pt x="5170389" y="3288"/>
                  </a:cubicBezTo>
                  <a:cubicBezTo>
                    <a:pt x="5337562" y="-19443"/>
                    <a:pt x="5491272" y="80139"/>
                    <a:pt x="5586949" y="165848"/>
                  </a:cubicBezTo>
                  <a:cubicBezTo>
                    <a:pt x="5682626" y="251558"/>
                    <a:pt x="5668028" y="396117"/>
                    <a:pt x="5744453" y="517545"/>
                  </a:cubicBezTo>
                  <a:cubicBezTo>
                    <a:pt x="5820878" y="638973"/>
                    <a:pt x="6003626" y="702994"/>
                    <a:pt x="6045501" y="894415"/>
                  </a:cubicBezTo>
                  <a:cubicBezTo>
                    <a:pt x="6087376" y="1085836"/>
                    <a:pt x="6291167" y="1400688"/>
                    <a:pt x="6347047" y="1476888"/>
                  </a:cubicBezTo>
                  <a:cubicBezTo>
                    <a:pt x="6387024" y="1547475"/>
                    <a:pt x="6615589" y="1685695"/>
                    <a:pt x="6618691" y="1687302"/>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23699C4-8EA1-6C17-C83E-225FE53A921C}"/>
                </a:ext>
              </a:extLst>
            </p:cNvPr>
            <p:cNvSpPr/>
            <p:nvPr/>
          </p:nvSpPr>
          <p:spPr>
            <a:xfrm>
              <a:off x="198120" y="430266"/>
              <a:ext cx="6618691" cy="1947930"/>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947930">
                  <a:moveTo>
                    <a:pt x="0" y="1934584"/>
                  </a:moveTo>
                  <a:cubicBezTo>
                    <a:pt x="90593" y="1967604"/>
                    <a:pt x="368877" y="1937680"/>
                    <a:pt x="521399" y="1863329"/>
                  </a:cubicBezTo>
                  <a:cubicBezTo>
                    <a:pt x="673921" y="1788978"/>
                    <a:pt x="794247" y="1604356"/>
                    <a:pt x="915134" y="1488475"/>
                  </a:cubicBezTo>
                  <a:cubicBezTo>
                    <a:pt x="1036021" y="1372595"/>
                    <a:pt x="1126451" y="1229536"/>
                    <a:pt x="1246721" y="1168046"/>
                  </a:cubicBezTo>
                  <a:cubicBezTo>
                    <a:pt x="1366991" y="1106556"/>
                    <a:pt x="1434469" y="1151884"/>
                    <a:pt x="1636757" y="1119535"/>
                  </a:cubicBezTo>
                  <a:cubicBezTo>
                    <a:pt x="1839045" y="1087186"/>
                    <a:pt x="2214018" y="1035421"/>
                    <a:pt x="2460447" y="973954"/>
                  </a:cubicBezTo>
                  <a:cubicBezTo>
                    <a:pt x="2706876" y="912487"/>
                    <a:pt x="2881881" y="912808"/>
                    <a:pt x="3115329" y="750736"/>
                  </a:cubicBezTo>
                  <a:cubicBezTo>
                    <a:pt x="3348777" y="588664"/>
                    <a:pt x="3613142" y="31177"/>
                    <a:pt x="3861133" y="1519"/>
                  </a:cubicBezTo>
                  <a:cubicBezTo>
                    <a:pt x="4109124" y="-28139"/>
                    <a:pt x="4381225" y="383859"/>
                    <a:pt x="4603277" y="572789"/>
                  </a:cubicBezTo>
                  <a:cubicBezTo>
                    <a:pt x="4825329" y="761719"/>
                    <a:pt x="5005572" y="951231"/>
                    <a:pt x="5193446" y="1135101"/>
                  </a:cubicBezTo>
                  <a:cubicBezTo>
                    <a:pt x="5381320" y="1318971"/>
                    <a:pt x="5492978" y="1638535"/>
                    <a:pt x="5730519" y="1676011"/>
                  </a:cubicBezTo>
                  <a:cubicBezTo>
                    <a:pt x="5968060" y="1713487"/>
                    <a:pt x="6615589" y="1857109"/>
                    <a:pt x="6618691" y="1858716"/>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p:nvPr/>
          </p:nvCxnSpPr>
          <p:spPr>
            <a:xfrm>
              <a:off x="660400" y="2421497"/>
              <a:ext cx="741680" cy="2999725"/>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1950420" y="2421497"/>
              <a:ext cx="686241" cy="301115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918041" y="2410068"/>
              <a:ext cx="690880" cy="3022582"/>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p:nvPr/>
          </p:nvCxnSpPr>
          <p:spPr>
            <a:xfrm>
              <a:off x="4032008" y="2421497"/>
              <a:ext cx="741680" cy="2999725"/>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198120" y="5421222"/>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198120" y="2421497"/>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64265" y="2427212"/>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64265" y="2427212"/>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33879" y="2427212"/>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33879" y="2427212"/>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42519" y="2427212"/>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42519" y="2427212"/>
                  <a:ext cx="1783630" cy="707886"/>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898BA013-E847-5EA3-D1BA-49F3EA2FCA73}"/>
              </a:ext>
            </a:extLst>
          </p:cNvPr>
          <p:cNvCxnSpPr>
            <a:endCxn id="21" idx="5"/>
          </p:cNvCxnSpPr>
          <p:nvPr/>
        </p:nvCxnSpPr>
        <p:spPr>
          <a:xfrm flipV="1">
            <a:off x="2659183" y="2106912"/>
            <a:ext cx="21906" cy="973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DBCF39-F4F6-6C0E-9EB9-96B7CCFC26B2}"/>
              </a:ext>
            </a:extLst>
          </p:cNvPr>
          <p:cNvCxnSpPr/>
          <p:nvPr/>
        </p:nvCxnSpPr>
        <p:spPr>
          <a:xfrm flipV="1">
            <a:off x="4054530" y="1200150"/>
            <a:ext cx="0" cy="18807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117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3585899" y="2798954"/>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3585899" y="2798954"/>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a:t>
                </a:r>
                <a14:m>
                  <m:oMath xmlns:m="http://schemas.openxmlformats.org/officeDocument/2006/math">
                    <m:r>
                      <a:rPr lang="en-US" sz="4000" i="1" dirty="0"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000" dirty="0">
                    <a:solidFill>
                      <a:schemeClr val="accent6">
                        <a:lumMod val="75000"/>
                      </a:schemeClr>
                    </a:solidFill>
                  </a:rPr>
                  <a:t>   </a:t>
                </a:r>
                <a14:m>
                  <m:oMath xmlns:m="http://schemas.openxmlformats.org/officeDocument/2006/math">
                    <m:func>
                      <m:funcPr>
                        <m:ctrlPr>
                          <a:rPr lang="en-US" sz="4000" b="0" i="1" smtClean="0">
                            <a:solidFill>
                              <a:schemeClr val="accent6">
                                <a:lumMod val="75000"/>
                              </a:schemeClr>
                            </a:solidFill>
                            <a:latin typeface="Cambria Math" panose="02040503050406030204" pitchFamily="18" charset="0"/>
                          </a:rPr>
                        </m:ctrlPr>
                      </m:funcPr>
                      <m:fName>
                        <m:r>
                          <m:rPr>
                            <m:sty m:val="p"/>
                          </m:rPr>
                          <a:rPr lang="en-US" sz="4000" b="0" i="0" smtClean="0">
                            <a:solidFill>
                              <a:schemeClr val="accent6">
                                <a:lumMod val="75000"/>
                              </a:schemeClr>
                            </a:solidFill>
                            <a:latin typeface="Cambria Math" panose="02040503050406030204" pitchFamily="18" charset="0"/>
                          </a:rPr>
                          <m:t>log</m:t>
                        </m:r>
                      </m:fName>
                      <m:e>
                        <m:d>
                          <m:dPr>
                            <m:begChr m:val="|"/>
                            <m:endChr m:val="|"/>
                            <m:ctrlPr>
                              <a:rPr lang="en-US" sz="4000" i="1">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e>
                    </m:func>
                    <m:r>
                      <a:rPr lang="en-US" sz="4000" b="0" i="0" smtClean="0">
                        <a:solidFill>
                          <a:schemeClr val="accent6">
                            <a:lumMod val="75000"/>
                          </a:schemeClr>
                        </a:solidFill>
                        <a:latin typeface="Cambria Math" panose="02040503050406030204" pitchFamily="18" charset="0"/>
                      </a:rPr>
                      <m:t>=0</m:t>
                    </m:r>
                    <m:r>
                      <a:rPr lang="en-US" sz="4000" i="1" dirty="0">
                        <a:solidFill>
                          <a:schemeClr val="accent6">
                            <a:lumMod val="75000"/>
                          </a:schemeClr>
                        </a:solidFill>
                        <a:latin typeface="Cambria Math" panose="02040503050406030204" pitchFamily="18" charset="0"/>
                        <a:ea typeface="Cambria Math" panose="02040503050406030204" pitchFamily="18" charset="0"/>
                      </a:rPr>
                      <m:t>⟺</m:t>
                    </m:r>
                    <m:r>
                      <a:rPr lang="en-US" sz="4000" i="1" smtClean="0">
                        <a:solidFill>
                          <a:schemeClr val="accent6">
                            <a:lumMod val="75000"/>
                          </a:schemeClr>
                        </a:solidFill>
                        <a:latin typeface="Cambria Math" panose="02040503050406030204" pitchFamily="18" charset="0"/>
                      </a:rPr>
                      <m:t>𝐼</m:t>
                    </m:r>
                    <m:d>
                      <m:dPr>
                        <m:begChr m:val="["/>
                        <m:end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dPr>
                      <m:e>
                        <m:r>
                          <a:rPr lang="en-US" sz="40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000" i="1">
                                <a:solidFill>
                                  <a:schemeClr val="accent6">
                                    <a:lumMod val="75000"/>
                                  </a:schemeClr>
                                </a:solidFill>
                                <a:latin typeface="Cambria Math" panose="02040503050406030204" pitchFamily="18" charset="0"/>
                                <a:ea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e>
                    </m:d>
                    <m:r>
                      <a:rPr lang="en-US" sz="4000" i="1">
                        <a:solidFill>
                          <a:schemeClr val="accent6">
                            <a:lumMod val="75000"/>
                          </a:schemeClr>
                        </a:solidFill>
                        <a:latin typeface="Cambria Math" panose="02040503050406030204" pitchFamily="18" charset="0"/>
                        <a:ea typeface="Cambria Math" panose="02040503050406030204" pitchFamily="18" charset="0"/>
                      </a:rPr>
                      <m:t> </m:t>
                    </m:r>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𝐼</m:t>
                    </m:r>
                    <m:d>
                      <m:dPr>
                        <m:begChr m:val="["/>
                        <m:endChr m:val="]"/>
                        <m:ctrlPr>
                          <a:rPr lang="en-US" sz="4000" i="1">
                            <a:solidFill>
                              <a:schemeClr val="accent6">
                                <a:lumMod val="75000"/>
                              </a:schemeClr>
                            </a:solidFill>
                            <a:latin typeface="Cambria Math" panose="02040503050406030204" pitchFamily="18" charset="0"/>
                          </a:rPr>
                        </m:ctrlPr>
                      </m:d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𝜌</m:t>
                            </m:r>
                          </m:e>
                        </m:acc>
                        <m:d>
                          <m:dPr>
                            <m:ctrlPr>
                              <a:rPr lang="en-US" sz="4000" i="1">
                                <a:solidFill>
                                  <a:schemeClr val="accent6">
                                    <a:lumMod val="75000"/>
                                  </a:schemeClr>
                                </a:solidFill>
                                <a:latin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𝑏</m:t>
                                </m:r>
                              </m:sup>
                            </m:sSup>
                          </m:e>
                        </m:d>
                      </m:e>
                    </m:d>
                  </m:oMath>
                </a14:m>
                <a:endParaRPr lang="en-US" sz="4000" dirty="0">
                  <a:solidFill>
                    <a:schemeClr val="accent6">
                      <a:lumMod val="75000"/>
                    </a:schemeClr>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16" name="Group 15">
            <a:extLst>
              <a:ext uri="{FF2B5EF4-FFF2-40B4-BE49-F238E27FC236}">
                <a16:creationId xmlns:a16="http://schemas.microsoft.com/office/drawing/2014/main" id="{27EEF844-4A2A-C60E-0E5F-73E1AFA25700}"/>
              </a:ext>
            </a:extLst>
          </p:cNvPr>
          <p:cNvGrpSpPr/>
          <p:nvPr/>
        </p:nvGrpSpPr>
        <p:grpSpPr>
          <a:xfrm>
            <a:off x="308507" y="311416"/>
            <a:ext cx="5530036" cy="5605272"/>
            <a:chOff x="308507" y="311416"/>
            <a:chExt cx="5530036" cy="5605272"/>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grpSp>
          <p:nvGrpSpPr>
            <p:cNvPr id="4" name="Group 3">
              <a:extLst>
                <a:ext uri="{FF2B5EF4-FFF2-40B4-BE49-F238E27FC236}">
                  <a16:creationId xmlns:a16="http://schemas.microsoft.com/office/drawing/2014/main" id="{388984B0-2F80-742D-A4DF-188DB30E8A68}"/>
                </a:ext>
              </a:extLst>
            </p:cNvPr>
            <p:cNvGrpSpPr/>
            <p:nvPr/>
          </p:nvGrpSpPr>
          <p:grpSpPr>
            <a:xfrm>
              <a:off x="667471" y="804296"/>
              <a:ext cx="4783256" cy="4770688"/>
              <a:chOff x="3682509" y="1334112"/>
              <a:chExt cx="4783256" cy="4771181"/>
            </a:xfrm>
          </p:grpSpPr>
          <p:grpSp>
            <p:nvGrpSpPr>
              <p:cNvPr id="5" name="Group 4">
                <a:extLst>
                  <a:ext uri="{FF2B5EF4-FFF2-40B4-BE49-F238E27FC236}">
                    <a16:creationId xmlns:a16="http://schemas.microsoft.com/office/drawing/2014/main" id="{BFF55684-2D5E-8911-07E8-42EC17C3933A}"/>
                  </a:ext>
                </a:extLst>
              </p:cNvPr>
              <p:cNvGrpSpPr/>
              <p:nvPr/>
            </p:nvGrpSpPr>
            <p:grpSpPr>
              <a:xfrm>
                <a:off x="3682509" y="1334112"/>
                <a:ext cx="4783256" cy="4771181"/>
                <a:chOff x="1804665" y="1406975"/>
                <a:chExt cx="3348279" cy="3339826"/>
              </a:xfrm>
            </p:grpSpPr>
            <p:grpSp>
              <p:nvGrpSpPr>
                <p:cNvPr id="11" name="Group 10">
                  <a:extLst>
                    <a:ext uri="{FF2B5EF4-FFF2-40B4-BE49-F238E27FC236}">
                      <a16:creationId xmlns:a16="http://schemas.microsoft.com/office/drawing/2014/main" id="{9F5BDD80-E7EE-B970-17EF-DEA97262B515}"/>
                    </a:ext>
                  </a:extLst>
                </p:cNvPr>
                <p:cNvGrpSpPr>
                  <a:grpSpLocks/>
                </p:cNvGrpSpPr>
                <p:nvPr/>
              </p:nvGrpSpPr>
              <p:grpSpPr>
                <a:xfrm>
                  <a:off x="2002824" y="1597989"/>
                  <a:ext cx="2933044" cy="2522206"/>
                  <a:chOff x="1312455" y="1331239"/>
                  <a:chExt cx="2933044" cy="2522206"/>
                </a:xfrm>
              </p:grpSpPr>
              <p:cxnSp>
                <p:nvCxnSpPr>
                  <p:cNvPr id="36" name="Straight Arrow Connector 35">
                    <a:extLst>
                      <a:ext uri="{FF2B5EF4-FFF2-40B4-BE49-F238E27FC236}">
                        <a16:creationId xmlns:a16="http://schemas.microsoft.com/office/drawing/2014/main" id="{C3C0F19C-8688-0653-A5B5-A1366460B989}"/>
                      </a:ext>
                    </a:extLst>
                  </p:cNvPr>
                  <p:cNvCxnSpPr>
                    <a:cxnSpLocks/>
                  </p:cNvCxnSpPr>
                  <p:nvPr/>
                </p:nvCxnSpPr>
                <p:spPr>
                  <a:xfrm flipV="1">
                    <a:off x="2785630" y="213234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EEF99-47C3-AE17-EA13-AE97B823249D}"/>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53A0A7-1E96-C727-045B-39E004A5BA4C}"/>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0E0B5F-9E2B-FACB-1D9E-084C2DAE6BE1}"/>
                      </a:ext>
                    </a:extLst>
                  </p:cNvPr>
                  <p:cNvCxnSpPr>
                    <a:cxnSpLocks/>
                  </p:cNvCxnSpPr>
                  <p:nvPr/>
                </p:nvCxnSpPr>
                <p:spPr>
                  <a:xfrm flipH="1">
                    <a:off x="210830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7CFC8-0FFF-5838-A500-20645E91879D}"/>
                      </a:ext>
                    </a:extLst>
                  </p:cNvPr>
                  <p:cNvCxnSpPr>
                    <a:cxnSpLocks noChangeAspect="1"/>
                  </p:cNvCxnSpPr>
                  <p:nvPr/>
                </p:nvCxnSpPr>
                <p:spPr>
                  <a:xfrm>
                    <a:off x="3153629" y="31588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A5153-49E1-92D3-52BB-D635E859CDBC}"/>
                      </a:ext>
                    </a:extLst>
                  </p:cNvPr>
                  <p:cNvCxnSpPr>
                    <a:cxnSpLocks/>
                  </p:cNvCxnSpPr>
                  <p:nvPr/>
                </p:nvCxnSpPr>
                <p:spPr>
                  <a:xfrm flipH="1">
                    <a:off x="2287007" y="314837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9063C0-005C-6042-9549-0070162634D9}"/>
                      </a:ext>
                    </a:extLst>
                  </p:cNvPr>
                  <p:cNvCxnSpPr>
                    <a:cxnSpLocks/>
                  </p:cNvCxnSpPr>
                  <p:nvPr/>
                </p:nvCxnSpPr>
                <p:spPr>
                  <a:xfrm flipH="1" flipV="1">
                    <a:off x="2297045" y="23400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68761-955B-8F89-7ECC-96BED9916268}"/>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EA9680-B25C-2429-8C6A-7DB3EB035C6C}"/>
                      </a:ext>
                    </a:extLst>
                  </p:cNvPr>
                  <p:cNvCxnSpPr>
                    <a:cxnSpLocks/>
                  </p:cNvCxnSpPr>
                  <p:nvPr/>
                </p:nvCxnSpPr>
                <p:spPr>
                  <a:xfrm>
                    <a:off x="389748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5BED9E-740D-A830-7120-597712B2DA7A}"/>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C8B830-B46A-EC0D-695C-40EA74B7E5D8}"/>
                      </a:ext>
                    </a:extLst>
                  </p:cNvPr>
                  <p:cNvCxnSpPr>
                    <a:cxnSpLocks/>
                  </p:cNvCxnSpPr>
                  <p:nvPr/>
                </p:nvCxnSpPr>
                <p:spPr>
                  <a:xfrm flipH="1">
                    <a:off x="1737281" y="36003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11FFA7-C705-79DA-8357-646F88F4B872}"/>
                      </a:ext>
                    </a:extLst>
                  </p:cNvPr>
                  <p:cNvCxnSpPr>
                    <a:cxnSpLocks noChangeAspect="1"/>
                  </p:cNvCxnSpPr>
                  <p:nvPr/>
                </p:nvCxnSpPr>
                <p:spPr>
                  <a:xfrm flipH="1" flipV="1">
                    <a:off x="1761968" y="17585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657306-5353-8831-DB9B-8D6262D8FCC3}"/>
                      </a:ext>
                    </a:extLst>
                  </p:cNvPr>
                  <p:cNvCxnSpPr>
                    <a:cxnSpLocks noChangeAspect="1"/>
                  </p:cNvCxnSpPr>
                  <p:nvPr/>
                </p:nvCxnSpPr>
                <p:spPr>
                  <a:xfrm flipV="1">
                    <a:off x="3566930" y="17564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493334-3E78-0B14-36A8-C08E517A29A2}"/>
                      </a:ext>
                    </a:extLst>
                  </p:cNvPr>
                  <p:cNvCxnSpPr>
                    <a:cxnSpLocks noChangeAspect="1"/>
                  </p:cNvCxnSpPr>
                  <p:nvPr/>
                </p:nvCxnSpPr>
                <p:spPr>
                  <a:xfrm rot="1320000" flipV="1">
                    <a:off x="3189332" y="17998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326CB1-BC6C-2BEA-C41F-2767E31A00FC}"/>
                      </a:ext>
                    </a:extLst>
                  </p:cNvPr>
                  <p:cNvCxnSpPr>
                    <a:cxnSpLocks noChangeAspect="1"/>
                  </p:cNvCxnSpPr>
                  <p:nvPr/>
                </p:nvCxnSpPr>
                <p:spPr>
                  <a:xfrm>
                    <a:off x="3553260" y="317989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1151E6A-FC95-6613-B41F-D508704BEA41}"/>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C017BC-DAF5-BF58-04CD-6152CFC0214A}"/>
                      </a:ext>
                    </a:extLst>
                  </p:cNvPr>
                  <p:cNvCxnSpPr>
                    <a:cxnSpLocks noChangeAspect="1"/>
                  </p:cNvCxnSpPr>
                  <p:nvPr/>
                </p:nvCxnSpPr>
                <p:spPr>
                  <a:xfrm rot="1320000" flipH="1">
                    <a:off x="1758471" y="244202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2EA28F-E371-3328-F058-F337B8C9526C}"/>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76959B-58B3-BE66-5CA6-554276EC06D8}"/>
                      </a:ext>
                    </a:extLst>
                  </p:cNvPr>
                  <p:cNvCxnSpPr>
                    <a:cxnSpLocks noChangeAspect="1"/>
                  </p:cNvCxnSpPr>
                  <p:nvPr/>
                </p:nvCxnSpPr>
                <p:spPr>
                  <a:xfrm flipH="1">
                    <a:off x="1782190" y="315303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EF4C9E-6816-5D00-5CFF-0B4646CAEC7E}"/>
                      </a:ext>
                    </a:extLst>
                  </p:cNvPr>
                  <p:cNvCxnSpPr>
                    <a:cxnSpLocks noChangeAspect="1"/>
                  </p:cNvCxnSpPr>
                  <p:nvPr/>
                </p:nvCxnSpPr>
                <p:spPr>
                  <a:xfrm flipH="1" flipV="1">
                    <a:off x="2360650" y="17977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75EEFF-7C1C-46BF-F085-D2876F639B85}"/>
                      </a:ext>
                    </a:extLst>
                  </p:cNvPr>
                  <p:cNvCxnSpPr>
                    <a:cxnSpLocks noChangeAspect="1"/>
                  </p:cNvCxnSpPr>
                  <p:nvPr/>
                </p:nvCxnSpPr>
                <p:spPr>
                  <a:xfrm rot="1320000" flipV="1">
                    <a:off x="360889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0767CB-B73D-6849-4768-5B9D1A6D448E}"/>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322BE-86EB-120B-E194-127108CF4E37}"/>
                      </a:ext>
                    </a:extLst>
                  </p:cNvPr>
                  <p:cNvCxnSpPr>
                    <a:cxnSpLocks/>
                  </p:cNvCxnSpPr>
                  <p:nvPr/>
                </p:nvCxnSpPr>
                <p:spPr>
                  <a:xfrm>
                    <a:off x="3571643" y="359539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55B0DE53-BE6B-EB71-6687-184B74E63872}"/>
                    </a:ext>
                  </a:extLst>
                </p:cNvPr>
                <p:cNvCxnSpPr>
                  <a:cxnSpLocks noChangeAspect="1"/>
                </p:cNvCxnSpPr>
                <p:nvPr/>
              </p:nvCxnSpPr>
              <p:spPr>
                <a:xfrm rot="1320000" flipV="1">
                  <a:off x="4089934" y="141163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1270EC-ACEB-D1D5-9042-47327B9B4317}"/>
                    </a:ext>
                  </a:extLst>
                </p:cNvPr>
                <p:cNvCxnSpPr>
                  <a:cxnSpLocks noChangeAspect="1"/>
                </p:cNvCxnSpPr>
                <p:nvPr/>
              </p:nvCxnSpPr>
              <p:spPr>
                <a:xfrm rot="4020000" flipV="1">
                  <a:off x="4924344" y="22748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4D4064-3D0D-813A-CD7C-436CDC32A5C2}"/>
                    </a:ext>
                  </a:extLst>
                </p:cNvPr>
                <p:cNvCxnSpPr>
                  <a:cxnSpLocks noChangeAspect="1"/>
                </p:cNvCxnSpPr>
                <p:nvPr/>
              </p:nvCxnSpPr>
              <p:spPr>
                <a:xfrm rot="6720000" flipV="1">
                  <a:off x="4890338" y="349646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062DC-6884-5B21-9843-F8B1171805F7}"/>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B511AE-6AE5-E41C-6706-ECC7407DC82B}"/>
                    </a:ext>
                  </a:extLst>
                </p:cNvPr>
                <p:cNvCxnSpPr>
                  <a:cxnSpLocks noChangeAspect="1"/>
                </p:cNvCxnSpPr>
                <p:nvPr/>
              </p:nvCxnSpPr>
              <p:spPr>
                <a:xfrm rot="12120000" flipV="1">
                  <a:off x="2887365" y="428960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5B21F3-81BC-DD22-7903-B596D9D5BD52}"/>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4B596-7AC5-54ED-2033-1D62D0E285F6}"/>
                    </a:ext>
                  </a:extLst>
                </p:cNvPr>
                <p:cNvCxnSpPr>
                  <a:cxnSpLocks noChangeAspect="1"/>
                </p:cNvCxnSpPr>
                <p:nvPr/>
              </p:nvCxnSpPr>
              <p:spPr>
                <a:xfrm rot="17520000" flipV="1">
                  <a:off x="2033265" y="224690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319405-762F-259E-BEF6-C7960C0F6FC9}"/>
                    </a:ext>
                  </a:extLst>
                </p:cNvPr>
                <p:cNvCxnSpPr>
                  <a:cxnSpLocks noChangeAspect="1"/>
                </p:cNvCxnSpPr>
                <p:nvPr/>
              </p:nvCxnSpPr>
              <p:spPr>
                <a:xfrm rot="20220000" flipV="1">
                  <a:off x="2867187" y="14069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78F7DC32-4A40-C656-F637-622BFF5BB670}"/>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CFDC5D2-BB3C-E0CD-0BED-0BD1267C772A}"/>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59" name="TextBox 58">
                <a:extLst>
                  <a:ext uri="{FF2B5EF4-FFF2-40B4-BE49-F238E27FC236}">
                    <a16:creationId xmlns:a16="http://schemas.microsoft.com/office/drawing/2014/main" id="{ACFDC5D2-BB3C-E0CD-0BED-0BD1267C772A}"/>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530405" y="4934902"/>
                <a:ext cx="2731261" cy="860428"/>
              </a:xfrm>
              <a:prstGeom prst="rect">
                <a:avLst/>
              </a:prstGeom>
              <a:noFill/>
            </p:spPr>
            <p:txBody>
              <a:bodyPr wrap="none" rtlCol="0">
                <a:spAutoFit/>
              </a:bodyPr>
              <a:lstStyle/>
              <a:p>
                <a:pPr algn="ctr"/>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𝑝</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m:t>
                    </m:r>
                    <m:r>
                      <a:rPr lang="en-US" sz="3200" b="0" i="1" smtClean="0">
                        <a:latin typeface="Cambria Math" panose="02040503050406030204" pitchFamily="18" charset="0"/>
                      </a:rPr>
                      <m:t>𝑘</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𝑞</m:t>
                        </m:r>
                      </m:e>
                      <m:sup>
                        <m:r>
                          <a:rPr lang="en-US" sz="3200" b="0" i="1" smtClean="0">
                            <a:latin typeface="Cambria Math" panose="02040503050406030204" pitchFamily="18" charset="0"/>
                          </a:rPr>
                          <m:t>2</m:t>
                        </m:r>
                      </m:sup>
                    </m:sSup>
                  </m:oMath>
                </a14:m>
                <a:r>
                  <a:rPr lang="en-US" sz="32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530405" y="4934902"/>
                <a:ext cx="2731261" cy="86042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4" name="Group 3">
            <a:extLst>
              <a:ext uri="{FF2B5EF4-FFF2-40B4-BE49-F238E27FC236}">
                <a16:creationId xmlns:a16="http://schemas.microsoft.com/office/drawing/2014/main" id="{5B30AD5B-07D2-4025-F59F-922773EB2F39}"/>
              </a:ext>
            </a:extLst>
          </p:cNvPr>
          <p:cNvGrpSpPr/>
          <p:nvPr/>
        </p:nvGrpSpPr>
        <p:grpSpPr>
          <a:xfrm>
            <a:off x="9030947" y="479986"/>
            <a:ext cx="3036403" cy="3220908"/>
            <a:chOff x="5692818" y="29290"/>
            <a:chExt cx="3036403" cy="3220908"/>
          </a:xfrm>
        </p:grpSpPr>
        <p:grpSp>
          <p:nvGrpSpPr>
            <p:cNvPr id="6" name="Group 5">
              <a:extLst>
                <a:ext uri="{FF2B5EF4-FFF2-40B4-BE49-F238E27FC236}">
                  <a16:creationId xmlns:a16="http://schemas.microsoft.com/office/drawing/2014/main" id="{63104CDF-2072-C162-2F7C-D58FF161E284}"/>
                </a:ext>
              </a:extLst>
            </p:cNvPr>
            <p:cNvGrpSpPr/>
            <p:nvPr/>
          </p:nvGrpSpPr>
          <p:grpSpPr>
            <a:xfrm>
              <a:off x="5692818" y="29290"/>
              <a:ext cx="3036403" cy="3220908"/>
              <a:chOff x="5692818" y="29290"/>
              <a:chExt cx="3036403" cy="3220908"/>
            </a:xfrm>
          </p:grpSpPr>
          <p:grpSp>
            <p:nvGrpSpPr>
              <p:cNvPr id="12" name="Group 11">
                <a:extLst>
                  <a:ext uri="{FF2B5EF4-FFF2-40B4-BE49-F238E27FC236}">
                    <a16:creationId xmlns:a16="http://schemas.microsoft.com/office/drawing/2014/main" id="{B0F2FAC9-3B0E-7B78-1C42-2A488439A7DA}"/>
                  </a:ext>
                </a:extLst>
              </p:cNvPr>
              <p:cNvGrpSpPr/>
              <p:nvPr/>
            </p:nvGrpSpPr>
            <p:grpSpPr>
              <a:xfrm>
                <a:off x="5692818" y="29290"/>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79" name="TextBox 478">
                      <a:extLst>
                        <a:ext uri="{FF2B5EF4-FFF2-40B4-BE49-F238E27FC236}">
                          <a16:creationId xmlns:a16="http://schemas.microsoft.com/office/drawing/2014/main" id="{2F01FA7F-82CB-9709-B9A3-DD32252F4013}"/>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80" name="TextBox 479">
                      <a:extLst>
                        <a:ext uri="{FF2B5EF4-FFF2-40B4-BE49-F238E27FC236}">
                          <a16:creationId xmlns:a16="http://schemas.microsoft.com/office/drawing/2014/main" id="{2D475B4C-44EE-8D80-5BC5-3FB8BF90C485}"/>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72000" r="-80000"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804AF3B8-BCFE-17BE-6FB8-1A91EAB17B24}"/>
                  </a:ext>
                </a:extLst>
              </p:cNvPr>
              <p:cNvGrpSpPr/>
              <p:nvPr/>
            </p:nvGrpSpPr>
            <p:grpSpPr>
              <a:xfrm>
                <a:off x="5951925" y="490569"/>
                <a:ext cx="2459289" cy="2393747"/>
                <a:chOff x="4248727" y="1912341"/>
                <a:chExt cx="3697388" cy="3598849"/>
              </a:xfrm>
            </p:grpSpPr>
            <p:grpSp>
              <p:nvGrpSpPr>
                <p:cNvPr id="14" name="Group 13">
                  <a:extLst>
                    <a:ext uri="{FF2B5EF4-FFF2-40B4-BE49-F238E27FC236}">
                      <a16:creationId xmlns:a16="http://schemas.microsoft.com/office/drawing/2014/main" id="{B5526BB3-02C7-5850-4A30-ADF024DF62E4}"/>
                    </a:ext>
                  </a:extLst>
                </p:cNvPr>
                <p:cNvGrpSpPr/>
                <p:nvPr/>
              </p:nvGrpSpPr>
              <p:grpSpPr>
                <a:xfrm>
                  <a:off x="4481077" y="2121268"/>
                  <a:ext cx="3183077" cy="3179634"/>
                  <a:chOff x="4481077" y="2121268"/>
                  <a:chExt cx="3183077" cy="3179634"/>
                </a:xfrm>
              </p:grpSpPr>
              <p:cxnSp>
                <p:nvCxnSpPr>
                  <p:cNvPr id="23" name="Straight Arrow Connector 22">
                    <a:extLst>
                      <a:ext uri="{FF2B5EF4-FFF2-40B4-BE49-F238E27FC236}">
                        <a16:creationId xmlns:a16="http://schemas.microsoft.com/office/drawing/2014/main" id="{6AA91D65-A569-1B23-5719-D5D3A3F4D09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126704-1B72-FD60-70D4-A9E57DEE9288}"/>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25FBA70-C731-733B-A2F5-DD989832A450}"/>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F0F8B4-8465-86FB-915D-EEDEC1B6F6D8}"/>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F0C6C7-E9E9-3760-FB2E-78A64E4FBB06}"/>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047B57D-2863-1BE4-B698-41F186739C5D}"/>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96DCCA-57CA-3BD9-1C3F-12C117797845}"/>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F47E999-AE21-FC9B-34C3-0C2CEEC0BC35}"/>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72EDF6B-2599-EEC8-BDA1-9750FC1F27F4}"/>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1A5FE77-AABF-BAB6-B138-541097ED0314}"/>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5DC702B-FFE3-82D4-97BD-872AE605370F}"/>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19886AD-9DE9-3E6C-D45C-89E02950360D}"/>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7DDDF78-F606-8BC8-9158-ADFB507C38D3}"/>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C56217-4805-CBA6-EC58-E4CEC67B2B9E}"/>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48C6171-2AE6-9364-04C1-AF8E8D440645}"/>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464AFC-76A3-53A0-AD7C-3A4BE2C6C3AD}"/>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0336245-1AEE-C5D1-3114-66C291EEED65}"/>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942F8FD-3D96-1464-EB93-DD425AEEAC6F}"/>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CB58606-4283-4F72-2F4D-B56E30492997}"/>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E41817-FC1F-7276-DE0A-A12A3F3C1AA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A4EE769-8CFB-23FB-354E-6AAE776BEE7A}"/>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534B09-13D3-BF55-13CD-C28BA67321BF}"/>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ACE229-F8D2-96A5-4993-B525A8B6B1E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A16308E-2160-BA0E-0E17-36D4CF520507}"/>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37320F4F-821C-5014-6BF7-80EB3C7C94B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1D6FDB1-09EB-CC77-7D92-C7CAA58F7E5B}"/>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A8318C-CEB7-AB7C-5107-B9C7FF8519EA}"/>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7DF451-F161-070D-A873-CBD909969B09}"/>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F3C253-73B2-278D-43B5-69C3DB2F5755}"/>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55BA0A9-0293-7E1E-8BA5-BDCD6BB2756C}"/>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5A48655-6B40-B133-5B51-C0F0D924655F}"/>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8C64A5-5288-B0D1-34ED-B3E86A79F6D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10" name="Oval 9">
              <a:extLst>
                <a:ext uri="{FF2B5EF4-FFF2-40B4-BE49-F238E27FC236}">
                  <a16:creationId xmlns:a16="http://schemas.microsoft.com/office/drawing/2014/main" id="{056A12C9-2D1E-5D8E-610D-2210C7633985}"/>
                </a:ext>
              </a:extLst>
            </p:cNvPr>
            <p:cNvSpPr/>
            <p:nvPr/>
          </p:nvSpPr>
          <p:spPr>
            <a:xfrm rot="2700000">
              <a:off x="6541489" y="1413122"/>
              <a:ext cx="1280160" cy="54864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1DCCABA-6F75-9FE0-8AD9-B05C92812C37}"/>
                </a:ext>
              </a:extLst>
            </p:cNvPr>
            <p:cNvSpPr/>
            <p:nvPr/>
          </p:nvSpPr>
          <p:spPr>
            <a:xfrm rot="8100000">
              <a:off x="6541489" y="141312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7560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4" name="TextBox 3">
            <a:extLst>
              <a:ext uri="{FF2B5EF4-FFF2-40B4-BE49-F238E27FC236}">
                <a16:creationId xmlns:a16="http://schemas.microsoft.com/office/drawing/2014/main" id="{53317E69-872F-26D8-4C2C-3B10D4CD5DC9}"/>
              </a:ext>
            </a:extLst>
          </p:cNvPr>
          <p:cNvSpPr txBox="1"/>
          <p:nvPr/>
        </p:nvSpPr>
        <p:spPr>
          <a:xfrm>
            <a:off x="4882581" y="42525"/>
            <a:ext cx="1461490" cy="523220"/>
          </a:xfrm>
          <a:prstGeom prst="rect">
            <a:avLst/>
          </a:prstGeom>
          <a:noFill/>
        </p:spPr>
        <p:txBody>
          <a:bodyPr wrap="none" rtlCol="0">
            <a:spAutoFit/>
          </a:bodyPr>
          <a:lstStyle/>
          <a:p>
            <a:pPr algn="ctr"/>
            <a:r>
              <a:rPr lang="en-US" sz="2800" dirty="0"/>
              <a:t>Possible:</a:t>
            </a:r>
          </a:p>
        </p:txBody>
      </p:sp>
      <p:sp>
        <p:nvSpPr>
          <p:cNvPr id="38" name="TextBox 37">
            <a:extLst>
              <a:ext uri="{FF2B5EF4-FFF2-40B4-BE49-F238E27FC236}">
                <a16:creationId xmlns:a16="http://schemas.microsoft.com/office/drawing/2014/main" id="{2075C950-D014-A37C-1F27-75D815C42C81}"/>
              </a:ext>
            </a:extLst>
          </p:cNvPr>
          <p:cNvSpPr txBox="1"/>
          <p:nvPr/>
        </p:nvSpPr>
        <p:spPr>
          <a:xfrm>
            <a:off x="122128" y="42525"/>
            <a:ext cx="2085058" cy="523220"/>
          </a:xfrm>
          <a:prstGeom prst="rect">
            <a:avLst/>
          </a:prstGeom>
          <a:noFill/>
        </p:spPr>
        <p:txBody>
          <a:bodyPr wrap="none" rtlCol="0">
            <a:spAutoFit/>
          </a:bodyPr>
          <a:lstStyle/>
          <a:p>
            <a:pPr algn="ctr"/>
            <a:r>
              <a:rPr lang="en-US" sz="2800" dirty="0"/>
              <a:t>Not Possible:</a:t>
            </a:r>
          </a:p>
        </p:txBody>
      </p:sp>
      <p:grpSp>
        <p:nvGrpSpPr>
          <p:cNvPr id="769" name="Group 768">
            <a:extLst>
              <a:ext uri="{FF2B5EF4-FFF2-40B4-BE49-F238E27FC236}">
                <a16:creationId xmlns:a16="http://schemas.microsoft.com/office/drawing/2014/main" id="{26915E4E-4B3F-A4D5-0A43-6EE0ABAEB6D8}"/>
              </a:ext>
            </a:extLst>
          </p:cNvPr>
          <p:cNvGrpSpPr/>
          <p:nvPr/>
        </p:nvGrpSpPr>
        <p:grpSpPr>
          <a:xfrm>
            <a:off x="1558968" y="27935"/>
            <a:ext cx="3036403" cy="3220908"/>
            <a:chOff x="1558968" y="35640"/>
            <a:chExt cx="3036403" cy="3220908"/>
          </a:xfrm>
        </p:grpSpPr>
        <p:grpSp>
          <p:nvGrpSpPr>
            <p:cNvPr id="768" name="Group 767">
              <a:extLst>
                <a:ext uri="{FF2B5EF4-FFF2-40B4-BE49-F238E27FC236}">
                  <a16:creationId xmlns:a16="http://schemas.microsoft.com/office/drawing/2014/main" id="{7D7DE0A5-6962-71F4-7BA2-0A2B8BB95B27}"/>
                </a:ext>
              </a:extLst>
            </p:cNvPr>
            <p:cNvGrpSpPr/>
            <p:nvPr/>
          </p:nvGrpSpPr>
          <p:grpSpPr>
            <a:xfrm>
              <a:off x="1558968" y="35640"/>
              <a:ext cx="3036403" cy="3220908"/>
              <a:chOff x="1558968" y="35640"/>
              <a:chExt cx="3036403" cy="3220908"/>
            </a:xfrm>
          </p:grpSpPr>
          <p:grpSp>
            <p:nvGrpSpPr>
              <p:cNvPr id="351" name="Group 350">
                <a:extLst>
                  <a:ext uri="{FF2B5EF4-FFF2-40B4-BE49-F238E27FC236}">
                    <a16:creationId xmlns:a16="http://schemas.microsoft.com/office/drawing/2014/main" id="{F5A2A0C0-D399-DA5F-DEFF-12977F33A52D}"/>
                  </a:ext>
                </a:extLst>
              </p:cNvPr>
              <p:cNvGrpSpPr/>
              <p:nvPr/>
            </p:nvGrpSpPr>
            <p:grpSpPr>
              <a:xfrm>
                <a:off x="1558968" y="35640"/>
                <a:ext cx="3036403" cy="3220908"/>
                <a:chOff x="1558968" y="48989"/>
                <a:chExt cx="3036403" cy="3220908"/>
              </a:xfrm>
            </p:grpSpPr>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3B3B0844-4E7A-54FE-40A8-E214E5B44CC7}"/>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9" name="TextBox 158">
                      <a:extLst>
                        <a:ext uri="{FF2B5EF4-FFF2-40B4-BE49-F238E27FC236}">
                          <a16:creationId xmlns:a16="http://schemas.microsoft.com/office/drawing/2014/main" id="{3B3B0844-4E7A-54FE-40A8-E214E5B44CC7}"/>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ED2F69B6-C204-5890-B3C1-D74A8E86573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0" name="TextBox 159">
                      <a:extLst>
                        <a:ext uri="{FF2B5EF4-FFF2-40B4-BE49-F238E27FC236}">
                          <a16:creationId xmlns:a16="http://schemas.microsoft.com/office/drawing/2014/main" id="{ED2F69B6-C204-5890-B3C1-D74A8E86573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4"/>
                      <a:stretch>
                        <a:fillRect l="-72000" r="-80000" b="-145161"/>
                      </a:stretch>
                    </a:blipFill>
                  </p:spPr>
                  <p:txBody>
                    <a:bodyPr/>
                    <a:lstStyle/>
                    <a:p>
                      <a:r>
                        <a:rPr lang="en-US">
                          <a:noFill/>
                        </a:rPr>
                        <a:t> </a:t>
                      </a:r>
                    </a:p>
                  </p:txBody>
                </p:sp>
              </mc:Fallback>
            </mc:AlternateContent>
            <p:cxnSp>
              <p:nvCxnSpPr>
                <p:cNvPr id="162" name="Straight Connector 161">
                  <a:extLst>
                    <a:ext uri="{FF2B5EF4-FFF2-40B4-BE49-F238E27FC236}">
                      <a16:creationId xmlns:a16="http://schemas.microsoft.com/office/drawing/2014/main" id="{0C13F331-F93A-F9C7-763D-922090CAEEC4}"/>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0A453A8-5288-E083-61F6-9BFD33866C17}"/>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BC65E48C-624B-A501-3FDC-BA10F26A7391}"/>
                  </a:ext>
                </a:extLst>
              </p:cNvPr>
              <p:cNvGrpSpPr/>
              <p:nvPr/>
            </p:nvGrpSpPr>
            <p:grpSpPr>
              <a:xfrm>
                <a:off x="1818075" y="496919"/>
                <a:ext cx="2459289" cy="2393747"/>
                <a:chOff x="4248727" y="1912341"/>
                <a:chExt cx="3697388" cy="3598849"/>
              </a:xfrm>
            </p:grpSpPr>
            <p:grpSp>
              <p:nvGrpSpPr>
                <p:cNvPr id="126" name="Group 125">
                  <a:extLst>
                    <a:ext uri="{FF2B5EF4-FFF2-40B4-BE49-F238E27FC236}">
                      <a16:creationId xmlns:a16="http://schemas.microsoft.com/office/drawing/2014/main" id="{AD343AEF-789C-25C0-8737-39F0064088F6}"/>
                    </a:ext>
                  </a:extLst>
                </p:cNvPr>
                <p:cNvGrpSpPr/>
                <p:nvPr/>
              </p:nvGrpSpPr>
              <p:grpSpPr>
                <a:xfrm>
                  <a:off x="4481077" y="2121268"/>
                  <a:ext cx="3183077" cy="3179634"/>
                  <a:chOff x="4481077" y="2121268"/>
                  <a:chExt cx="3183077" cy="3179634"/>
                </a:xfrm>
              </p:grpSpPr>
              <p:cxnSp>
                <p:nvCxnSpPr>
                  <p:cNvPr id="135" name="Straight Arrow Connector 134">
                    <a:extLst>
                      <a:ext uri="{FF2B5EF4-FFF2-40B4-BE49-F238E27FC236}">
                        <a16:creationId xmlns:a16="http://schemas.microsoft.com/office/drawing/2014/main" id="{F25C7CDF-A8DD-365F-72DB-A887104A71E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E00C4CA-492E-4631-9373-AE709D5A822B}"/>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8D0DDA2-8844-DEA8-C7B6-78A7696BAC63}"/>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38A8939-0338-8885-5C2F-32DD47DFB229}"/>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69EF4D7-D3A7-1EFF-C4B2-F75C68CA9B8E}"/>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903E7F7-3260-C74B-D51E-0CFF7FE56727}"/>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0357084-235D-D43B-76C8-CF429BAAF58B}"/>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ABA892D-F258-9713-67CD-905E385C8E0D}"/>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08832D9D-D8FA-9397-E60F-A0E23505DAC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D3D49BA-133C-5C4B-C60E-511753FC766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072723C-13B4-F7C6-A2AB-81D06D960D29}"/>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25360BB-5685-09C9-A69B-38FF31D6B327}"/>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5DEFE93-9195-0D38-48A7-3B588F49B407}"/>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DC94BC1-489C-A26D-6195-B817ACACC3F2}"/>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E00E3A2A-6FCB-A2A7-EBBC-10ED0723F82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3D20D4D-545C-1A1C-1B78-8A8511CF172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C2633FD-B522-1466-03F5-3AE7EED917A1}"/>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746F225-DC8F-0862-7F22-25178D466DC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7B3BC4A-1EAB-4678-C7F8-EE252AF73753}"/>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96E19555-4FAC-3D3E-7191-4BE7B5154FA0}"/>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76E50C0-CD33-D677-CFFD-2EADD63ECCD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549C035-6985-2FE8-A1BD-677D804C383D}"/>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C88EB876-86F9-0BD1-C06C-C20EC53803B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BAFDA7B7-6178-E9C9-E407-A49F7A73AE17}"/>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7" name="Straight Arrow Connector 126">
                  <a:extLst>
                    <a:ext uri="{FF2B5EF4-FFF2-40B4-BE49-F238E27FC236}">
                      <a16:creationId xmlns:a16="http://schemas.microsoft.com/office/drawing/2014/main" id="{B5C4ADFF-FD30-5385-89DB-9E598D5DA044}"/>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5C100C5-C5A1-FAB0-A9E6-68C09FFF61E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2539AFFF-CAA3-FC03-5D91-447D9E9F417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B23DE6E-C2F2-15DC-DF6F-DAC4C35362E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69EAF61-EEFA-941E-A928-503D07E3AC76}"/>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076E6B6-090B-E42B-043A-02F201432B8A}"/>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1C849AA-D53D-59E1-AF28-7F0BA7D8EAE4}"/>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F159A33-AFAE-3430-3A34-39B168AA671A}"/>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347" name="Oval 346">
              <a:extLst>
                <a:ext uri="{FF2B5EF4-FFF2-40B4-BE49-F238E27FC236}">
                  <a16:creationId xmlns:a16="http://schemas.microsoft.com/office/drawing/2014/main" id="{C2749A7C-F8A7-DAE7-5D88-0B2A8B9412B2}"/>
                </a:ext>
              </a:extLst>
            </p:cNvPr>
            <p:cNvSpPr/>
            <p:nvPr/>
          </p:nvSpPr>
          <p:spPr>
            <a:xfrm rot="3600000">
              <a:off x="2224759" y="1328032"/>
              <a:ext cx="1645920" cy="73152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C8AF2EF2-C34A-2609-5777-00A60091D009}"/>
                </a:ext>
              </a:extLst>
            </p:cNvPr>
            <p:cNvSpPr/>
            <p:nvPr/>
          </p:nvSpPr>
          <p:spPr>
            <a:xfrm rot="8100000">
              <a:off x="2407639" y="141947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7" name="Group 766">
            <a:extLst>
              <a:ext uri="{FF2B5EF4-FFF2-40B4-BE49-F238E27FC236}">
                <a16:creationId xmlns:a16="http://schemas.microsoft.com/office/drawing/2014/main" id="{47A9A73D-A263-97B5-4C54-369AA663CF63}"/>
              </a:ext>
            </a:extLst>
          </p:cNvPr>
          <p:cNvGrpSpPr/>
          <p:nvPr/>
        </p:nvGrpSpPr>
        <p:grpSpPr>
          <a:xfrm>
            <a:off x="5609337" y="3237640"/>
            <a:ext cx="3036403" cy="3220908"/>
            <a:chOff x="5686311" y="3250198"/>
            <a:chExt cx="3036403" cy="3220908"/>
          </a:xfrm>
        </p:grpSpPr>
        <p:grpSp>
          <p:nvGrpSpPr>
            <p:cNvPr id="766" name="Group 765">
              <a:extLst>
                <a:ext uri="{FF2B5EF4-FFF2-40B4-BE49-F238E27FC236}">
                  <a16:creationId xmlns:a16="http://schemas.microsoft.com/office/drawing/2014/main" id="{527E0610-7961-4871-6D7F-09FBAEBC8DA6}"/>
                </a:ext>
              </a:extLst>
            </p:cNvPr>
            <p:cNvGrpSpPr/>
            <p:nvPr/>
          </p:nvGrpSpPr>
          <p:grpSpPr>
            <a:xfrm>
              <a:off x="5686311" y="3250198"/>
              <a:ext cx="3036403" cy="3220908"/>
              <a:chOff x="5686311" y="3250198"/>
              <a:chExt cx="3036403" cy="3220908"/>
            </a:xfrm>
          </p:grpSpPr>
          <p:grpSp>
            <p:nvGrpSpPr>
              <p:cNvPr id="487" name="Group 486">
                <a:extLst>
                  <a:ext uri="{FF2B5EF4-FFF2-40B4-BE49-F238E27FC236}">
                    <a16:creationId xmlns:a16="http://schemas.microsoft.com/office/drawing/2014/main" id="{AFD3D56C-FC9E-9286-1C91-4FC5ADC063AE}"/>
                  </a:ext>
                </a:extLst>
              </p:cNvPr>
              <p:cNvGrpSpPr/>
              <p:nvPr/>
            </p:nvGrpSpPr>
            <p:grpSpPr>
              <a:xfrm>
                <a:off x="5686311" y="3250198"/>
                <a:ext cx="3036403" cy="3220908"/>
                <a:chOff x="1558968" y="48989"/>
                <a:chExt cx="3036403" cy="3220908"/>
              </a:xfrm>
            </p:grpSpPr>
            <mc:AlternateContent xmlns:mc="http://schemas.openxmlformats.org/markup-compatibility/2006" xmlns:a14="http://schemas.microsoft.com/office/drawing/2010/main">
              <mc:Choice Requires="a14">
                <p:sp>
                  <p:nvSpPr>
                    <p:cNvPr id="522" name="TextBox 521">
                      <a:extLst>
                        <a:ext uri="{FF2B5EF4-FFF2-40B4-BE49-F238E27FC236}">
                          <a16:creationId xmlns:a16="http://schemas.microsoft.com/office/drawing/2014/main" id="{12468746-736F-B37B-1F2B-F590D872B1A4}"/>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22" name="TextBox 521">
                      <a:extLst>
                        <a:ext uri="{FF2B5EF4-FFF2-40B4-BE49-F238E27FC236}">
                          <a16:creationId xmlns:a16="http://schemas.microsoft.com/office/drawing/2014/main" id="{12468746-736F-B37B-1F2B-F590D872B1A4}"/>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3" name="TextBox 522">
                      <a:extLst>
                        <a:ext uri="{FF2B5EF4-FFF2-40B4-BE49-F238E27FC236}">
                          <a16:creationId xmlns:a16="http://schemas.microsoft.com/office/drawing/2014/main" id="{435350C1-BD9E-3529-FAAB-B0DA074A71A5}"/>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23" name="TextBox 522">
                      <a:extLst>
                        <a:ext uri="{FF2B5EF4-FFF2-40B4-BE49-F238E27FC236}">
                          <a16:creationId xmlns:a16="http://schemas.microsoft.com/office/drawing/2014/main" id="{435350C1-BD9E-3529-FAAB-B0DA074A71A5}"/>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8"/>
                      <a:stretch>
                        <a:fillRect l="-72000" r="-80000" b="-153333"/>
                      </a:stretch>
                    </a:blipFill>
                  </p:spPr>
                  <p:txBody>
                    <a:bodyPr/>
                    <a:lstStyle/>
                    <a:p>
                      <a:r>
                        <a:rPr lang="en-US">
                          <a:noFill/>
                        </a:rPr>
                        <a:t> </a:t>
                      </a:r>
                    </a:p>
                  </p:txBody>
                </p:sp>
              </mc:Fallback>
            </mc:AlternateContent>
            <p:cxnSp>
              <p:nvCxnSpPr>
                <p:cNvPr id="524" name="Straight Connector 523">
                  <a:extLst>
                    <a:ext uri="{FF2B5EF4-FFF2-40B4-BE49-F238E27FC236}">
                      <a16:creationId xmlns:a16="http://schemas.microsoft.com/office/drawing/2014/main" id="{40D03A13-9DFB-B9D0-A7B3-7E454D34265A}"/>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FE2BF29E-8D18-CC71-2CD0-D21031CD97DF}"/>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8" name="Group 487">
                <a:extLst>
                  <a:ext uri="{FF2B5EF4-FFF2-40B4-BE49-F238E27FC236}">
                    <a16:creationId xmlns:a16="http://schemas.microsoft.com/office/drawing/2014/main" id="{23FBE046-FF81-0337-2815-60EE1A1D6B6B}"/>
                  </a:ext>
                </a:extLst>
              </p:cNvPr>
              <p:cNvGrpSpPr/>
              <p:nvPr/>
            </p:nvGrpSpPr>
            <p:grpSpPr>
              <a:xfrm>
                <a:off x="5945418" y="3711477"/>
                <a:ext cx="2459289" cy="2393747"/>
                <a:chOff x="4248727" y="1912341"/>
                <a:chExt cx="3697388" cy="3598849"/>
              </a:xfrm>
            </p:grpSpPr>
            <p:grpSp>
              <p:nvGrpSpPr>
                <p:cNvPr id="489" name="Group 488">
                  <a:extLst>
                    <a:ext uri="{FF2B5EF4-FFF2-40B4-BE49-F238E27FC236}">
                      <a16:creationId xmlns:a16="http://schemas.microsoft.com/office/drawing/2014/main" id="{260125AC-047A-B80D-9E32-654C264F6E8B}"/>
                    </a:ext>
                  </a:extLst>
                </p:cNvPr>
                <p:cNvGrpSpPr/>
                <p:nvPr/>
              </p:nvGrpSpPr>
              <p:grpSpPr>
                <a:xfrm>
                  <a:off x="4481077" y="2121268"/>
                  <a:ext cx="3183077" cy="3179634"/>
                  <a:chOff x="4481077" y="2121268"/>
                  <a:chExt cx="3183077" cy="3179634"/>
                </a:xfrm>
              </p:grpSpPr>
              <p:cxnSp>
                <p:nvCxnSpPr>
                  <p:cNvPr id="498" name="Straight Arrow Connector 497">
                    <a:extLst>
                      <a:ext uri="{FF2B5EF4-FFF2-40B4-BE49-F238E27FC236}">
                        <a16:creationId xmlns:a16="http://schemas.microsoft.com/office/drawing/2014/main" id="{3D5278E5-57C2-00F1-517F-C1FB85BA126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Straight Arrow Connector 498">
                    <a:extLst>
                      <a:ext uri="{FF2B5EF4-FFF2-40B4-BE49-F238E27FC236}">
                        <a16:creationId xmlns:a16="http://schemas.microsoft.com/office/drawing/2014/main" id="{1FCEFABA-06FF-8D16-2D79-8926B2DF4F7A}"/>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4837B03E-52F7-DD62-471C-DDBE7EF3A196}"/>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5AB7B25E-6436-91B1-B9D3-51BF4C7E9F70}"/>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2" name="Straight Arrow Connector 501">
                    <a:extLst>
                      <a:ext uri="{FF2B5EF4-FFF2-40B4-BE49-F238E27FC236}">
                        <a16:creationId xmlns:a16="http://schemas.microsoft.com/office/drawing/2014/main" id="{9BCAB914-6454-F36F-6043-0063D3878794}"/>
                      </a:ext>
                    </a:extLst>
                  </p:cNvPr>
                  <p:cNvCxnSpPr>
                    <a:cxnSpLocks noChangeAspect="1"/>
                  </p:cNvCxnSpPr>
                  <p:nvPr/>
                </p:nvCxnSpPr>
                <p:spPr>
                  <a:xfrm rot="5400000">
                    <a:off x="6532584" y="4176162"/>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3" name="Straight Arrow Connector 502">
                    <a:extLst>
                      <a:ext uri="{FF2B5EF4-FFF2-40B4-BE49-F238E27FC236}">
                        <a16:creationId xmlns:a16="http://schemas.microsoft.com/office/drawing/2014/main" id="{92B84746-393E-EAA2-26CD-32D6C7084740}"/>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7BE2D57B-89FC-2638-D714-6374A98A0B72}"/>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5" name="Straight Arrow Connector 504">
                    <a:extLst>
                      <a:ext uri="{FF2B5EF4-FFF2-40B4-BE49-F238E27FC236}">
                        <a16:creationId xmlns:a16="http://schemas.microsoft.com/office/drawing/2014/main" id="{A75CB7AE-55F6-72A0-4A29-3618A90C0814}"/>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6" name="Straight Arrow Connector 505">
                    <a:extLst>
                      <a:ext uri="{FF2B5EF4-FFF2-40B4-BE49-F238E27FC236}">
                        <a16:creationId xmlns:a16="http://schemas.microsoft.com/office/drawing/2014/main" id="{4BF73F96-C1A5-CAC1-1C72-EF3423D493DC}"/>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E179D5B8-366C-E8B4-0983-FC96826AB0C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3A2CF310-E96A-BD67-0563-4B7ABDD3F64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16C2E1FF-D44F-1902-8516-EDF2547251B9}"/>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4BF446D1-B8EA-EA70-2CB7-75759C9C5EE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8C98124B-C51A-AE59-D411-9BAE0A66017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2" name="Straight Arrow Connector 511">
                    <a:extLst>
                      <a:ext uri="{FF2B5EF4-FFF2-40B4-BE49-F238E27FC236}">
                        <a16:creationId xmlns:a16="http://schemas.microsoft.com/office/drawing/2014/main" id="{D8C506D0-EC9B-8FBA-B49B-0F4170B8AAF2}"/>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3" name="Straight Arrow Connector 512">
                    <a:extLst>
                      <a:ext uri="{FF2B5EF4-FFF2-40B4-BE49-F238E27FC236}">
                        <a16:creationId xmlns:a16="http://schemas.microsoft.com/office/drawing/2014/main" id="{E232940F-46B6-5D5A-E694-69EE5688F11A}"/>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Straight Arrow Connector 513">
                    <a:extLst>
                      <a:ext uri="{FF2B5EF4-FFF2-40B4-BE49-F238E27FC236}">
                        <a16:creationId xmlns:a16="http://schemas.microsoft.com/office/drawing/2014/main" id="{C097EB7B-87BA-26AF-3326-715CF5B197DD}"/>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5" name="Straight Arrow Connector 514">
                    <a:extLst>
                      <a:ext uri="{FF2B5EF4-FFF2-40B4-BE49-F238E27FC236}">
                        <a16:creationId xmlns:a16="http://schemas.microsoft.com/office/drawing/2014/main" id="{BEAA4AAE-5D0F-82EE-A9C2-783C2ED4F64B}"/>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571680F0-D754-0AE2-9ACC-154783AA05C1}"/>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7" name="Straight Arrow Connector 516">
                    <a:extLst>
                      <a:ext uri="{FF2B5EF4-FFF2-40B4-BE49-F238E27FC236}">
                        <a16:creationId xmlns:a16="http://schemas.microsoft.com/office/drawing/2014/main" id="{0BBB01C1-F1B7-3B59-DC72-C76D83127B9C}"/>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8" name="Straight Arrow Connector 517">
                    <a:extLst>
                      <a:ext uri="{FF2B5EF4-FFF2-40B4-BE49-F238E27FC236}">
                        <a16:creationId xmlns:a16="http://schemas.microsoft.com/office/drawing/2014/main" id="{6B891452-14F1-09A4-7C93-4758CFCE4FD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Straight Arrow Connector 518">
                    <a:extLst>
                      <a:ext uri="{FF2B5EF4-FFF2-40B4-BE49-F238E27FC236}">
                        <a16:creationId xmlns:a16="http://schemas.microsoft.com/office/drawing/2014/main" id="{6221D45A-87DE-5D64-A1E9-CAABA44D205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293632C1-89A2-7D77-3A55-076D7B69DFBD}"/>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Straight Arrow Connector 520">
                    <a:extLst>
                      <a:ext uri="{FF2B5EF4-FFF2-40B4-BE49-F238E27FC236}">
                        <a16:creationId xmlns:a16="http://schemas.microsoft.com/office/drawing/2014/main" id="{CF5ED2B4-9E24-5D1F-AFE2-E4A37CBF26DA}"/>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90" name="Straight Arrow Connector 489">
                  <a:extLst>
                    <a:ext uri="{FF2B5EF4-FFF2-40B4-BE49-F238E27FC236}">
                      <a16:creationId xmlns:a16="http://schemas.microsoft.com/office/drawing/2014/main" id="{6B1C1BBA-3691-B705-103A-673DA0749F17}"/>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F0D305F6-0DFA-83BB-EC70-19EA76406CDA}"/>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0DDFA436-D1BA-39C0-7C53-C234828EF05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AE806935-08AC-1C45-D871-93966423FEB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E5BDF065-08FC-74F4-32EB-B8C626413B8A}"/>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8F1FBA73-A86B-1839-98CA-5086D7215F71}"/>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6D3808B4-CC18-23F5-3EF4-44C69031CF84}"/>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CD167FA1-DC3E-F69F-8AE1-BB5AEBBDF07F}"/>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485" name="Oval 484">
              <a:extLst>
                <a:ext uri="{FF2B5EF4-FFF2-40B4-BE49-F238E27FC236}">
                  <a16:creationId xmlns:a16="http://schemas.microsoft.com/office/drawing/2014/main" id="{5932A30C-8DB3-9D92-8E25-408E6677F482}"/>
                </a:ext>
              </a:extLst>
            </p:cNvPr>
            <p:cNvSpPr/>
            <p:nvPr/>
          </p:nvSpPr>
          <p:spPr>
            <a:xfrm rot="2700000">
              <a:off x="6695002" y="4542590"/>
              <a:ext cx="960120" cy="73152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6" name="Oval 485">
              <a:extLst>
                <a:ext uri="{FF2B5EF4-FFF2-40B4-BE49-F238E27FC236}">
                  <a16:creationId xmlns:a16="http://schemas.microsoft.com/office/drawing/2014/main" id="{4231B59C-2DC8-D4A2-52F3-F158B8F3D651}"/>
                </a:ext>
              </a:extLst>
            </p:cNvPr>
            <p:cNvSpPr/>
            <p:nvPr/>
          </p:nvSpPr>
          <p:spPr>
            <a:xfrm rot="8100000">
              <a:off x="6534982" y="4634030"/>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5" name="Group 764">
            <a:extLst>
              <a:ext uri="{FF2B5EF4-FFF2-40B4-BE49-F238E27FC236}">
                <a16:creationId xmlns:a16="http://schemas.microsoft.com/office/drawing/2014/main" id="{07DC7084-1C3B-33AC-20E1-46EC54AA97AE}"/>
              </a:ext>
            </a:extLst>
          </p:cNvPr>
          <p:cNvGrpSpPr/>
          <p:nvPr/>
        </p:nvGrpSpPr>
        <p:grpSpPr>
          <a:xfrm>
            <a:off x="5609337" y="27935"/>
            <a:ext cx="3036403" cy="3220908"/>
            <a:chOff x="8912268" y="327740"/>
            <a:chExt cx="3036403" cy="3220908"/>
          </a:xfrm>
        </p:grpSpPr>
        <p:grpSp>
          <p:nvGrpSpPr>
            <p:cNvPr id="764" name="Group 763">
              <a:extLst>
                <a:ext uri="{FF2B5EF4-FFF2-40B4-BE49-F238E27FC236}">
                  <a16:creationId xmlns:a16="http://schemas.microsoft.com/office/drawing/2014/main" id="{1539E579-4175-7BF9-9E03-8BB7963CE6C8}"/>
                </a:ext>
              </a:extLst>
            </p:cNvPr>
            <p:cNvGrpSpPr/>
            <p:nvPr/>
          </p:nvGrpSpPr>
          <p:grpSpPr>
            <a:xfrm>
              <a:off x="8912268" y="327740"/>
              <a:ext cx="3036403" cy="3220908"/>
              <a:chOff x="8912268" y="327740"/>
              <a:chExt cx="3036403" cy="3220908"/>
            </a:xfrm>
          </p:grpSpPr>
          <p:grpSp>
            <p:nvGrpSpPr>
              <p:cNvPr id="530" name="Group 529">
                <a:extLst>
                  <a:ext uri="{FF2B5EF4-FFF2-40B4-BE49-F238E27FC236}">
                    <a16:creationId xmlns:a16="http://schemas.microsoft.com/office/drawing/2014/main" id="{2ED7AD97-5BD8-9CC5-17AB-B7DF90CCE1D0}"/>
                  </a:ext>
                </a:extLst>
              </p:cNvPr>
              <p:cNvGrpSpPr/>
              <p:nvPr/>
            </p:nvGrpSpPr>
            <p:grpSpPr>
              <a:xfrm>
                <a:off x="8912268" y="327740"/>
                <a:ext cx="3036403" cy="3220908"/>
                <a:chOff x="1558968" y="48989"/>
                <a:chExt cx="3036403" cy="3220908"/>
              </a:xfrm>
            </p:grpSpPr>
            <mc:AlternateContent xmlns:mc="http://schemas.openxmlformats.org/markup-compatibility/2006" xmlns:a14="http://schemas.microsoft.com/office/drawing/2010/main">
              <mc:Choice Requires="a14">
                <p:sp>
                  <p:nvSpPr>
                    <p:cNvPr id="565" name="TextBox 564">
                      <a:extLst>
                        <a:ext uri="{FF2B5EF4-FFF2-40B4-BE49-F238E27FC236}">
                          <a16:creationId xmlns:a16="http://schemas.microsoft.com/office/drawing/2014/main" id="{B4466CBB-564C-CD63-D515-A17EBAB23C1E}"/>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65" name="TextBox 564">
                      <a:extLst>
                        <a:ext uri="{FF2B5EF4-FFF2-40B4-BE49-F238E27FC236}">
                          <a16:creationId xmlns:a16="http://schemas.microsoft.com/office/drawing/2014/main" id="{B4466CBB-564C-CD63-D515-A17EBAB23C1E}"/>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9"/>
                      <a:stretch>
                        <a:fillRect l="-69231" r="-76923"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6" name="TextBox 565">
                      <a:extLst>
                        <a:ext uri="{FF2B5EF4-FFF2-40B4-BE49-F238E27FC236}">
                          <a16:creationId xmlns:a16="http://schemas.microsoft.com/office/drawing/2014/main" id="{EF1FA3B3-7E17-7CCB-BBD3-B05DC29983F4}"/>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66" name="TextBox 565">
                      <a:extLst>
                        <a:ext uri="{FF2B5EF4-FFF2-40B4-BE49-F238E27FC236}">
                          <a16:creationId xmlns:a16="http://schemas.microsoft.com/office/drawing/2014/main" id="{EF1FA3B3-7E17-7CCB-BBD3-B05DC29983F4}"/>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10"/>
                      <a:stretch>
                        <a:fillRect l="-72000" r="-80000" b="-145161"/>
                      </a:stretch>
                    </a:blipFill>
                  </p:spPr>
                  <p:txBody>
                    <a:bodyPr/>
                    <a:lstStyle/>
                    <a:p>
                      <a:r>
                        <a:rPr lang="en-US">
                          <a:noFill/>
                        </a:rPr>
                        <a:t> </a:t>
                      </a:r>
                    </a:p>
                  </p:txBody>
                </p:sp>
              </mc:Fallback>
            </mc:AlternateContent>
            <p:cxnSp>
              <p:nvCxnSpPr>
                <p:cNvPr id="567" name="Straight Connector 566">
                  <a:extLst>
                    <a:ext uri="{FF2B5EF4-FFF2-40B4-BE49-F238E27FC236}">
                      <a16:creationId xmlns:a16="http://schemas.microsoft.com/office/drawing/2014/main" id="{A70F8B06-8392-A7FD-E3C9-B156EC952749}"/>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9B9D100-DC83-78BB-1D25-FB37C6142C8F}"/>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1" name="Group 530">
                <a:extLst>
                  <a:ext uri="{FF2B5EF4-FFF2-40B4-BE49-F238E27FC236}">
                    <a16:creationId xmlns:a16="http://schemas.microsoft.com/office/drawing/2014/main" id="{48708788-5AF7-0C96-1530-B736D0CE18C6}"/>
                  </a:ext>
                </a:extLst>
              </p:cNvPr>
              <p:cNvGrpSpPr/>
              <p:nvPr/>
            </p:nvGrpSpPr>
            <p:grpSpPr>
              <a:xfrm>
                <a:off x="9171375" y="789019"/>
                <a:ext cx="2459289" cy="2393747"/>
                <a:chOff x="4248727" y="1912341"/>
                <a:chExt cx="3697388" cy="3598849"/>
              </a:xfrm>
            </p:grpSpPr>
            <p:grpSp>
              <p:nvGrpSpPr>
                <p:cNvPr id="532" name="Group 531">
                  <a:extLst>
                    <a:ext uri="{FF2B5EF4-FFF2-40B4-BE49-F238E27FC236}">
                      <a16:creationId xmlns:a16="http://schemas.microsoft.com/office/drawing/2014/main" id="{95D3553D-8F05-B364-ACF8-B1D200860A92}"/>
                    </a:ext>
                  </a:extLst>
                </p:cNvPr>
                <p:cNvGrpSpPr/>
                <p:nvPr/>
              </p:nvGrpSpPr>
              <p:grpSpPr>
                <a:xfrm>
                  <a:off x="4481077" y="2121268"/>
                  <a:ext cx="3183077" cy="3179634"/>
                  <a:chOff x="4481077" y="2121268"/>
                  <a:chExt cx="3183077" cy="3179634"/>
                </a:xfrm>
              </p:grpSpPr>
              <p:cxnSp>
                <p:nvCxnSpPr>
                  <p:cNvPr id="541" name="Straight Arrow Connector 540">
                    <a:extLst>
                      <a:ext uri="{FF2B5EF4-FFF2-40B4-BE49-F238E27FC236}">
                        <a16:creationId xmlns:a16="http://schemas.microsoft.com/office/drawing/2014/main" id="{7649018E-2C5B-4AF7-DA02-A8D0B418308A}"/>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7D7EBFBE-3D50-BACC-E8FC-D6FD23E8EE51}"/>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E5035CCD-5AF9-7CFD-F4DE-CE5190252C96}"/>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707ECBFE-A550-D6FE-FBBC-259BE978565B}"/>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9D5793DF-133C-D43E-6944-EB9425D24FBD}"/>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5C8D2EF2-6A04-AD00-32E2-33192864E292}"/>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7" name="Straight Arrow Connector 546">
                    <a:extLst>
                      <a:ext uri="{FF2B5EF4-FFF2-40B4-BE49-F238E27FC236}">
                        <a16:creationId xmlns:a16="http://schemas.microsoft.com/office/drawing/2014/main" id="{2C74E9C9-659B-A9D2-22C8-B1852F91A7D6}"/>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8" name="Straight Arrow Connector 547">
                    <a:extLst>
                      <a:ext uri="{FF2B5EF4-FFF2-40B4-BE49-F238E27FC236}">
                        <a16:creationId xmlns:a16="http://schemas.microsoft.com/office/drawing/2014/main" id="{5F7ED8FF-7381-B0C5-7B3C-414A2ADB8582}"/>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C7FF74F7-BC65-0EE3-97B6-B2C4D17ED16E}"/>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3B81820A-E360-EE70-430D-3E7AE1DA1D52}"/>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1" name="Straight Arrow Connector 550">
                    <a:extLst>
                      <a:ext uri="{FF2B5EF4-FFF2-40B4-BE49-F238E27FC236}">
                        <a16:creationId xmlns:a16="http://schemas.microsoft.com/office/drawing/2014/main" id="{7D0AEF97-32E7-E71A-6762-74D96946812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2" name="Straight Arrow Connector 551">
                    <a:extLst>
                      <a:ext uri="{FF2B5EF4-FFF2-40B4-BE49-F238E27FC236}">
                        <a16:creationId xmlns:a16="http://schemas.microsoft.com/office/drawing/2014/main" id="{95A168D7-7F8C-0EF8-7722-6E487DE781DF}"/>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3" name="Straight Arrow Connector 552">
                    <a:extLst>
                      <a:ext uri="{FF2B5EF4-FFF2-40B4-BE49-F238E27FC236}">
                        <a16:creationId xmlns:a16="http://schemas.microsoft.com/office/drawing/2014/main" id="{5370912E-C9B6-0991-47ED-303D2CF17F8C}"/>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4" name="Straight Arrow Connector 553">
                    <a:extLst>
                      <a:ext uri="{FF2B5EF4-FFF2-40B4-BE49-F238E27FC236}">
                        <a16:creationId xmlns:a16="http://schemas.microsoft.com/office/drawing/2014/main" id="{3F4F0BDE-D813-9576-1F28-CB66C39F1BC1}"/>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5" name="Straight Arrow Connector 554">
                    <a:extLst>
                      <a:ext uri="{FF2B5EF4-FFF2-40B4-BE49-F238E27FC236}">
                        <a16:creationId xmlns:a16="http://schemas.microsoft.com/office/drawing/2014/main" id="{64CB6D47-A609-5D2D-419E-AB1DCC727A7B}"/>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6" name="Straight Arrow Connector 555">
                    <a:extLst>
                      <a:ext uri="{FF2B5EF4-FFF2-40B4-BE49-F238E27FC236}">
                        <a16:creationId xmlns:a16="http://schemas.microsoft.com/office/drawing/2014/main" id="{A1D338A2-77F2-5FBA-DE6A-749C25FDEA1E}"/>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Straight Arrow Connector 556">
                    <a:extLst>
                      <a:ext uri="{FF2B5EF4-FFF2-40B4-BE49-F238E27FC236}">
                        <a16:creationId xmlns:a16="http://schemas.microsoft.com/office/drawing/2014/main" id="{0B8F5F29-5C99-8670-544E-43E97F559CA5}"/>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8" name="Straight Arrow Connector 557">
                    <a:extLst>
                      <a:ext uri="{FF2B5EF4-FFF2-40B4-BE49-F238E27FC236}">
                        <a16:creationId xmlns:a16="http://schemas.microsoft.com/office/drawing/2014/main" id="{E833F85F-5859-D0C5-2605-588DC6656FBF}"/>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7B8641AA-1A1C-D49A-BBB7-72CC33D96661}"/>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C739A3D9-B299-4D53-A9D9-86402801BADA}"/>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EED99138-BE53-E495-6DB3-BD06A20E9DE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F397C5F1-E711-A6A0-98AD-DFC136C88C7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7377C4D8-8418-26BB-B96A-BA66DB8E0621}"/>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B678562A-460E-668B-FA69-CF74AF4AF5B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3" name="Straight Arrow Connector 532">
                  <a:extLst>
                    <a:ext uri="{FF2B5EF4-FFF2-40B4-BE49-F238E27FC236}">
                      <a16:creationId xmlns:a16="http://schemas.microsoft.com/office/drawing/2014/main" id="{B3D83A1E-A8F9-3B65-99CB-4CEB39864E5B}"/>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CBF09FE1-8479-05AD-C69B-F032B3A1F78B}"/>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988509C7-41AB-F782-F3F9-C18A94C089D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4C830219-2FF6-DCA4-F82D-1B6DA54C0524}"/>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B3F2A7E2-2146-62A4-D1D5-1C9935CD181B}"/>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92804CBA-F8C5-F9E0-4F03-C4A3BDAE37B6}"/>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4DF7A1CF-5D79-ABE8-90A7-EB047BCA3E0B}"/>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AE5465C8-CE91-7CF0-7651-3B935AE4509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528" name="Oval 527">
              <a:extLst>
                <a:ext uri="{FF2B5EF4-FFF2-40B4-BE49-F238E27FC236}">
                  <a16:creationId xmlns:a16="http://schemas.microsoft.com/office/drawing/2014/main" id="{EC8F4039-6310-3108-4D0E-31C76E924DCF}"/>
                </a:ext>
              </a:extLst>
            </p:cNvPr>
            <p:cNvSpPr/>
            <p:nvPr/>
          </p:nvSpPr>
          <p:spPr>
            <a:xfrm rot="8100000">
              <a:off x="9440899" y="1803012"/>
              <a:ext cx="1920240" cy="36576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a:extLst>
                <a:ext uri="{FF2B5EF4-FFF2-40B4-BE49-F238E27FC236}">
                  <a16:creationId xmlns:a16="http://schemas.microsoft.com/office/drawing/2014/main" id="{E7CBCC8E-9878-C638-BC19-94DD3CF48191}"/>
                </a:ext>
              </a:extLst>
            </p:cNvPr>
            <p:cNvSpPr/>
            <p:nvPr/>
          </p:nvSpPr>
          <p:spPr>
            <a:xfrm rot="8100000">
              <a:off x="9760939" y="171157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1" name="Group 770">
            <a:extLst>
              <a:ext uri="{FF2B5EF4-FFF2-40B4-BE49-F238E27FC236}">
                <a16:creationId xmlns:a16="http://schemas.microsoft.com/office/drawing/2014/main" id="{6A298A79-4DC7-9471-9DFF-5FC6F2F2D4BB}"/>
              </a:ext>
            </a:extLst>
          </p:cNvPr>
          <p:cNvGrpSpPr/>
          <p:nvPr/>
        </p:nvGrpSpPr>
        <p:grpSpPr>
          <a:xfrm>
            <a:off x="1562201" y="3237640"/>
            <a:ext cx="3036403" cy="3220908"/>
            <a:chOff x="1562201" y="3225083"/>
            <a:chExt cx="3036403" cy="3220908"/>
          </a:xfrm>
        </p:grpSpPr>
        <p:grpSp>
          <p:nvGrpSpPr>
            <p:cNvPr id="770" name="Group 769">
              <a:extLst>
                <a:ext uri="{FF2B5EF4-FFF2-40B4-BE49-F238E27FC236}">
                  <a16:creationId xmlns:a16="http://schemas.microsoft.com/office/drawing/2014/main" id="{BA75A475-9EC0-4D3B-BB6D-60596C6055AD}"/>
                </a:ext>
              </a:extLst>
            </p:cNvPr>
            <p:cNvGrpSpPr/>
            <p:nvPr/>
          </p:nvGrpSpPr>
          <p:grpSpPr>
            <a:xfrm>
              <a:off x="1562201" y="3225083"/>
              <a:ext cx="3036403" cy="3220908"/>
              <a:chOff x="1562201" y="3225083"/>
              <a:chExt cx="3036403" cy="3220908"/>
            </a:xfrm>
          </p:grpSpPr>
          <p:grpSp>
            <p:nvGrpSpPr>
              <p:cNvPr id="718" name="Group 717">
                <a:extLst>
                  <a:ext uri="{FF2B5EF4-FFF2-40B4-BE49-F238E27FC236}">
                    <a16:creationId xmlns:a16="http://schemas.microsoft.com/office/drawing/2014/main" id="{E39F5845-CFA9-0301-ABA0-0E1E1FADBED3}"/>
                  </a:ext>
                </a:extLst>
              </p:cNvPr>
              <p:cNvGrpSpPr/>
              <p:nvPr/>
            </p:nvGrpSpPr>
            <p:grpSpPr>
              <a:xfrm>
                <a:off x="1562201" y="3225083"/>
                <a:ext cx="3036403" cy="3220908"/>
                <a:chOff x="1558968" y="48989"/>
                <a:chExt cx="3036403" cy="3220908"/>
              </a:xfrm>
            </p:grpSpPr>
            <mc:AlternateContent xmlns:mc="http://schemas.openxmlformats.org/markup-compatibility/2006" xmlns:a14="http://schemas.microsoft.com/office/drawing/2010/main">
              <mc:Choice Requires="a14">
                <p:sp>
                  <p:nvSpPr>
                    <p:cNvPr id="719" name="TextBox 718">
                      <a:extLst>
                        <a:ext uri="{FF2B5EF4-FFF2-40B4-BE49-F238E27FC236}">
                          <a16:creationId xmlns:a16="http://schemas.microsoft.com/office/drawing/2014/main" id="{260E8FD5-7578-48F4-02F2-4C8DA189E8AD}"/>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19" name="TextBox 718">
                      <a:extLst>
                        <a:ext uri="{FF2B5EF4-FFF2-40B4-BE49-F238E27FC236}">
                          <a16:creationId xmlns:a16="http://schemas.microsoft.com/office/drawing/2014/main" id="{260E8FD5-7578-48F4-02F2-4C8DA189E8AD}"/>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11"/>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0" name="TextBox 719">
                      <a:extLst>
                        <a:ext uri="{FF2B5EF4-FFF2-40B4-BE49-F238E27FC236}">
                          <a16:creationId xmlns:a16="http://schemas.microsoft.com/office/drawing/2014/main" id="{EC5634C5-7C95-30CE-D607-865278B6D1AA}"/>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720" name="TextBox 719">
                      <a:extLst>
                        <a:ext uri="{FF2B5EF4-FFF2-40B4-BE49-F238E27FC236}">
                          <a16:creationId xmlns:a16="http://schemas.microsoft.com/office/drawing/2014/main" id="{EC5634C5-7C95-30CE-D607-865278B6D1AA}"/>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12"/>
                      <a:stretch>
                        <a:fillRect l="-72000" r="-80000" b="-153333"/>
                      </a:stretch>
                    </a:blipFill>
                  </p:spPr>
                  <p:txBody>
                    <a:bodyPr/>
                    <a:lstStyle/>
                    <a:p>
                      <a:r>
                        <a:rPr lang="en-US">
                          <a:noFill/>
                        </a:rPr>
                        <a:t> </a:t>
                      </a:r>
                    </a:p>
                  </p:txBody>
                </p:sp>
              </mc:Fallback>
            </mc:AlternateContent>
            <p:cxnSp>
              <p:nvCxnSpPr>
                <p:cNvPr id="721" name="Straight Connector 720">
                  <a:extLst>
                    <a:ext uri="{FF2B5EF4-FFF2-40B4-BE49-F238E27FC236}">
                      <a16:creationId xmlns:a16="http://schemas.microsoft.com/office/drawing/2014/main" id="{EE175152-C911-2B2F-D9B9-CCE6E309011B}"/>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B2505E93-A9CA-71F8-4161-A80B80DCA6A8}"/>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5698F9EB-AC11-3B3D-E578-8BD5B4FB29CA}"/>
                  </a:ext>
                </a:extLst>
              </p:cNvPr>
              <p:cNvGrpSpPr/>
              <p:nvPr/>
            </p:nvGrpSpPr>
            <p:grpSpPr>
              <a:xfrm>
                <a:off x="1821308" y="3686362"/>
                <a:ext cx="2459289" cy="2393747"/>
                <a:chOff x="4248727" y="1912341"/>
                <a:chExt cx="3697388" cy="3598849"/>
              </a:xfrm>
            </p:grpSpPr>
            <p:grpSp>
              <p:nvGrpSpPr>
                <p:cNvPr id="724" name="Group 723">
                  <a:extLst>
                    <a:ext uri="{FF2B5EF4-FFF2-40B4-BE49-F238E27FC236}">
                      <a16:creationId xmlns:a16="http://schemas.microsoft.com/office/drawing/2014/main" id="{8F9078F3-CBDE-BC0D-0029-B82E2FAD7058}"/>
                    </a:ext>
                  </a:extLst>
                </p:cNvPr>
                <p:cNvGrpSpPr/>
                <p:nvPr/>
              </p:nvGrpSpPr>
              <p:grpSpPr>
                <a:xfrm>
                  <a:off x="4481077" y="2121268"/>
                  <a:ext cx="3183077" cy="3179634"/>
                  <a:chOff x="4481077" y="2121268"/>
                  <a:chExt cx="3183077" cy="3179634"/>
                </a:xfrm>
              </p:grpSpPr>
              <p:cxnSp>
                <p:nvCxnSpPr>
                  <p:cNvPr id="733" name="Straight Arrow Connector 732">
                    <a:extLst>
                      <a:ext uri="{FF2B5EF4-FFF2-40B4-BE49-F238E27FC236}">
                        <a16:creationId xmlns:a16="http://schemas.microsoft.com/office/drawing/2014/main" id="{9EB128C8-4544-F5A2-137F-15EC266ABBD2}"/>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4" name="Straight Arrow Connector 733">
                    <a:extLst>
                      <a:ext uri="{FF2B5EF4-FFF2-40B4-BE49-F238E27FC236}">
                        <a16:creationId xmlns:a16="http://schemas.microsoft.com/office/drawing/2014/main" id="{91FA2065-5F92-868B-4919-D6F45711D738}"/>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5" name="Straight Arrow Connector 734">
                    <a:extLst>
                      <a:ext uri="{FF2B5EF4-FFF2-40B4-BE49-F238E27FC236}">
                        <a16:creationId xmlns:a16="http://schemas.microsoft.com/office/drawing/2014/main" id="{B5BCD281-CE63-850A-4ED6-73E35F77BB08}"/>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6" name="Straight Arrow Connector 735">
                    <a:extLst>
                      <a:ext uri="{FF2B5EF4-FFF2-40B4-BE49-F238E27FC236}">
                        <a16:creationId xmlns:a16="http://schemas.microsoft.com/office/drawing/2014/main" id="{88E74EAA-B395-CD65-2384-7E197CE35A9D}"/>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7" name="Straight Arrow Connector 736">
                    <a:extLst>
                      <a:ext uri="{FF2B5EF4-FFF2-40B4-BE49-F238E27FC236}">
                        <a16:creationId xmlns:a16="http://schemas.microsoft.com/office/drawing/2014/main" id="{41DC4A68-F623-1972-30C8-3ECA02AB1CBC}"/>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8" name="Straight Arrow Connector 737">
                    <a:extLst>
                      <a:ext uri="{FF2B5EF4-FFF2-40B4-BE49-F238E27FC236}">
                        <a16:creationId xmlns:a16="http://schemas.microsoft.com/office/drawing/2014/main" id="{4A6A6060-2662-C5F2-6881-28942386331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9" name="Straight Arrow Connector 738">
                    <a:extLst>
                      <a:ext uri="{FF2B5EF4-FFF2-40B4-BE49-F238E27FC236}">
                        <a16:creationId xmlns:a16="http://schemas.microsoft.com/office/drawing/2014/main" id="{25D89529-1643-A86B-9556-2D61974F7107}"/>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0" name="Straight Arrow Connector 739">
                    <a:extLst>
                      <a:ext uri="{FF2B5EF4-FFF2-40B4-BE49-F238E27FC236}">
                        <a16:creationId xmlns:a16="http://schemas.microsoft.com/office/drawing/2014/main" id="{98891FD8-866D-4EF2-43DA-DB21C1C29BF2}"/>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1" name="Straight Arrow Connector 740">
                    <a:extLst>
                      <a:ext uri="{FF2B5EF4-FFF2-40B4-BE49-F238E27FC236}">
                        <a16:creationId xmlns:a16="http://schemas.microsoft.com/office/drawing/2014/main" id="{5AE348B5-424B-881C-B4E4-1268E1705A9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2" name="Straight Arrow Connector 741">
                    <a:extLst>
                      <a:ext uri="{FF2B5EF4-FFF2-40B4-BE49-F238E27FC236}">
                        <a16:creationId xmlns:a16="http://schemas.microsoft.com/office/drawing/2014/main" id="{E95BF119-7149-9D5E-99D4-0CB40024155C}"/>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3" name="Straight Arrow Connector 742">
                    <a:extLst>
                      <a:ext uri="{FF2B5EF4-FFF2-40B4-BE49-F238E27FC236}">
                        <a16:creationId xmlns:a16="http://schemas.microsoft.com/office/drawing/2014/main" id="{A4BF1A60-E54E-69CE-AAEC-ACF783DD000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4" name="Straight Arrow Connector 743">
                    <a:extLst>
                      <a:ext uri="{FF2B5EF4-FFF2-40B4-BE49-F238E27FC236}">
                        <a16:creationId xmlns:a16="http://schemas.microsoft.com/office/drawing/2014/main" id="{D242CDEA-B6FB-2D6F-F08A-39E3EDA0B713}"/>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5" name="Straight Arrow Connector 744">
                    <a:extLst>
                      <a:ext uri="{FF2B5EF4-FFF2-40B4-BE49-F238E27FC236}">
                        <a16:creationId xmlns:a16="http://schemas.microsoft.com/office/drawing/2014/main" id="{140AEE00-62B0-D6BF-8D24-1F55B73359B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6" name="Straight Arrow Connector 745">
                    <a:extLst>
                      <a:ext uri="{FF2B5EF4-FFF2-40B4-BE49-F238E27FC236}">
                        <a16:creationId xmlns:a16="http://schemas.microsoft.com/office/drawing/2014/main" id="{95C6CEF3-24BE-DE95-B2B5-655F9228ED8F}"/>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7" name="Straight Arrow Connector 746">
                    <a:extLst>
                      <a:ext uri="{FF2B5EF4-FFF2-40B4-BE49-F238E27FC236}">
                        <a16:creationId xmlns:a16="http://schemas.microsoft.com/office/drawing/2014/main" id="{E2E5A7F5-35E5-7BF6-17E4-85A1712E739D}"/>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8" name="Straight Arrow Connector 747">
                    <a:extLst>
                      <a:ext uri="{FF2B5EF4-FFF2-40B4-BE49-F238E27FC236}">
                        <a16:creationId xmlns:a16="http://schemas.microsoft.com/office/drawing/2014/main" id="{2A89AF26-C45B-E356-1DD6-A53D19FEEF7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9" name="Straight Arrow Connector 748">
                    <a:extLst>
                      <a:ext uri="{FF2B5EF4-FFF2-40B4-BE49-F238E27FC236}">
                        <a16:creationId xmlns:a16="http://schemas.microsoft.com/office/drawing/2014/main" id="{0B8CF13C-4AE8-0A6A-E34E-A511DE9F5A12}"/>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0" name="Straight Arrow Connector 749">
                    <a:extLst>
                      <a:ext uri="{FF2B5EF4-FFF2-40B4-BE49-F238E27FC236}">
                        <a16:creationId xmlns:a16="http://schemas.microsoft.com/office/drawing/2014/main" id="{DFCE6820-3DC0-DDD3-5641-94557D5587CF}"/>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1" name="Straight Arrow Connector 750">
                    <a:extLst>
                      <a:ext uri="{FF2B5EF4-FFF2-40B4-BE49-F238E27FC236}">
                        <a16:creationId xmlns:a16="http://schemas.microsoft.com/office/drawing/2014/main" id="{09AA1EFB-EFFC-635C-86C2-88D869DE5B30}"/>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2" name="Straight Arrow Connector 751">
                    <a:extLst>
                      <a:ext uri="{FF2B5EF4-FFF2-40B4-BE49-F238E27FC236}">
                        <a16:creationId xmlns:a16="http://schemas.microsoft.com/office/drawing/2014/main" id="{2625C062-8434-7447-BC29-C923F25CFC9F}"/>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3" name="Straight Arrow Connector 752">
                    <a:extLst>
                      <a:ext uri="{FF2B5EF4-FFF2-40B4-BE49-F238E27FC236}">
                        <a16:creationId xmlns:a16="http://schemas.microsoft.com/office/drawing/2014/main" id="{766D0BDC-BEA7-0187-A93D-30B362D22D0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4" name="Straight Arrow Connector 753">
                    <a:extLst>
                      <a:ext uri="{FF2B5EF4-FFF2-40B4-BE49-F238E27FC236}">
                        <a16:creationId xmlns:a16="http://schemas.microsoft.com/office/drawing/2014/main" id="{54D24036-9811-0A82-0197-2C00366531B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5" name="Straight Arrow Connector 754">
                    <a:extLst>
                      <a:ext uri="{FF2B5EF4-FFF2-40B4-BE49-F238E27FC236}">
                        <a16:creationId xmlns:a16="http://schemas.microsoft.com/office/drawing/2014/main" id="{582770D6-B0D1-0249-6C57-3D74285610E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6" name="Straight Arrow Connector 755">
                    <a:extLst>
                      <a:ext uri="{FF2B5EF4-FFF2-40B4-BE49-F238E27FC236}">
                        <a16:creationId xmlns:a16="http://schemas.microsoft.com/office/drawing/2014/main" id="{0227A649-7F84-A1DC-DE52-27F81D11DD6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5" name="Straight Arrow Connector 724">
                  <a:extLst>
                    <a:ext uri="{FF2B5EF4-FFF2-40B4-BE49-F238E27FC236}">
                      <a16:creationId xmlns:a16="http://schemas.microsoft.com/office/drawing/2014/main" id="{DFCD2990-2D06-9083-C718-D6BFA3EE5340}"/>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6" name="Straight Arrow Connector 725">
                  <a:extLst>
                    <a:ext uri="{FF2B5EF4-FFF2-40B4-BE49-F238E27FC236}">
                      <a16:creationId xmlns:a16="http://schemas.microsoft.com/office/drawing/2014/main" id="{98E15A13-158B-3C5C-6B59-F3CB3FA0B686}"/>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7" name="Straight Arrow Connector 726">
                  <a:extLst>
                    <a:ext uri="{FF2B5EF4-FFF2-40B4-BE49-F238E27FC236}">
                      <a16:creationId xmlns:a16="http://schemas.microsoft.com/office/drawing/2014/main" id="{B5EA192C-0A3C-0E0E-A61B-170FD990213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8" name="Straight Arrow Connector 727">
                  <a:extLst>
                    <a:ext uri="{FF2B5EF4-FFF2-40B4-BE49-F238E27FC236}">
                      <a16:creationId xmlns:a16="http://schemas.microsoft.com/office/drawing/2014/main" id="{D922B969-06D4-3A5F-2310-DB2E23FD2E79}"/>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9" name="Straight Arrow Connector 728">
                  <a:extLst>
                    <a:ext uri="{FF2B5EF4-FFF2-40B4-BE49-F238E27FC236}">
                      <a16:creationId xmlns:a16="http://schemas.microsoft.com/office/drawing/2014/main" id="{1AB995B8-D77F-4E15-CF71-C98EB5189881}"/>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0" name="Straight Arrow Connector 729">
                  <a:extLst>
                    <a:ext uri="{FF2B5EF4-FFF2-40B4-BE49-F238E27FC236}">
                      <a16:creationId xmlns:a16="http://schemas.microsoft.com/office/drawing/2014/main" id="{F2BAFD86-002B-C2B7-C58E-35A3F60F0749}"/>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1" name="Straight Arrow Connector 730">
                  <a:extLst>
                    <a:ext uri="{FF2B5EF4-FFF2-40B4-BE49-F238E27FC236}">
                      <a16:creationId xmlns:a16="http://schemas.microsoft.com/office/drawing/2014/main" id="{7BD348E0-F298-3538-D45C-7EEA6FD3CF8C}"/>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2" name="Straight Arrow Connector 731">
                  <a:extLst>
                    <a:ext uri="{FF2B5EF4-FFF2-40B4-BE49-F238E27FC236}">
                      <a16:creationId xmlns:a16="http://schemas.microsoft.com/office/drawing/2014/main" id="{9B3C9BDA-DD90-93A7-83E1-97D2FD6A0191}"/>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757" name="Oval 756">
              <a:extLst>
                <a:ext uri="{FF2B5EF4-FFF2-40B4-BE49-F238E27FC236}">
                  <a16:creationId xmlns:a16="http://schemas.microsoft.com/office/drawing/2014/main" id="{A8C8B534-E170-78F4-3341-48E027974DDC}"/>
                </a:ext>
              </a:extLst>
            </p:cNvPr>
            <p:cNvSpPr/>
            <p:nvPr/>
          </p:nvSpPr>
          <p:spPr>
            <a:xfrm rot="8100000">
              <a:off x="2593752" y="4654635"/>
              <a:ext cx="914400" cy="45720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a:extLst>
                <a:ext uri="{FF2B5EF4-FFF2-40B4-BE49-F238E27FC236}">
                  <a16:creationId xmlns:a16="http://schemas.microsoft.com/office/drawing/2014/main" id="{21639E1F-9D59-643F-1CB8-3DC34F0A5A73}"/>
                </a:ext>
              </a:extLst>
            </p:cNvPr>
            <p:cNvSpPr/>
            <p:nvPr/>
          </p:nvSpPr>
          <p:spPr>
            <a:xfrm rot="8100000">
              <a:off x="2410872" y="4608915"/>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78F41CCA-2C99-FD0C-BD4D-3F9C055038A4}"/>
              </a:ext>
            </a:extLst>
          </p:cNvPr>
          <p:cNvGrpSpPr/>
          <p:nvPr/>
        </p:nvGrpSpPr>
        <p:grpSpPr>
          <a:xfrm>
            <a:off x="9030947" y="479986"/>
            <a:ext cx="3036403" cy="3220908"/>
            <a:chOff x="5692818" y="29290"/>
            <a:chExt cx="3036403" cy="3220908"/>
          </a:xfrm>
        </p:grpSpPr>
        <p:grpSp>
          <p:nvGrpSpPr>
            <p:cNvPr id="6" name="Group 5">
              <a:extLst>
                <a:ext uri="{FF2B5EF4-FFF2-40B4-BE49-F238E27FC236}">
                  <a16:creationId xmlns:a16="http://schemas.microsoft.com/office/drawing/2014/main" id="{698EF6A6-4874-55F0-6981-8BB524907EE9}"/>
                </a:ext>
              </a:extLst>
            </p:cNvPr>
            <p:cNvGrpSpPr/>
            <p:nvPr/>
          </p:nvGrpSpPr>
          <p:grpSpPr>
            <a:xfrm>
              <a:off x="5692818" y="29290"/>
              <a:ext cx="3036403" cy="3220908"/>
              <a:chOff x="5692818" y="29290"/>
              <a:chExt cx="3036403" cy="3220908"/>
            </a:xfrm>
          </p:grpSpPr>
          <p:grpSp>
            <p:nvGrpSpPr>
              <p:cNvPr id="9" name="Group 8">
                <a:extLst>
                  <a:ext uri="{FF2B5EF4-FFF2-40B4-BE49-F238E27FC236}">
                    <a16:creationId xmlns:a16="http://schemas.microsoft.com/office/drawing/2014/main" id="{EB440B33-A2DB-E4BF-F4D4-FE4E78A8D683}"/>
                  </a:ext>
                </a:extLst>
              </p:cNvPr>
              <p:cNvGrpSpPr/>
              <p:nvPr/>
            </p:nvGrpSpPr>
            <p:grpSpPr>
              <a:xfrm>
                <a:off x="5692818" y="29290"/>
                <a:ext cx="3036403" cy="3220908"/>
                <a:chOff x="1558968" y="48989"/>
                <a:chExt cx="3036403" cy="3220908"/>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D9C836D-747F-1E31-75D2-7DCFE248E0E2}"/>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79" name="TextBox 478">
                      <a:extLst>
                        <a:ext uri="{FF2B5EF4-FFF2-40B4-BE49-F238E27FC236}">
                          <a16:creationId xmlns:a16="http://schemas.microsoft.com/office/drawing/2014/main" id="{2F01FA7F-82CB-9709-B9A3-DD32252F4013}"/>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753CBBF-C4AC-FEC0-4441-A1DE8233CD8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80" name="TextBox 479">
                      <a:extLst>
                        <a:ext uri="{FF2B5EF4-FFF2-40B4-BE49-F238E27FC236}">
                          <a16:creationId xmlns:a16="http://schemas.microsoft.com/office/drawing/2014/main" id="{2D475B4C-44EE-8D80-5BC5-3FB8BF90C485}"/>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72000" r="-80000" b="-145161"/>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89E8EA6C-3A53-539F-AE8D-03F09DCE406F}"/>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612AFF-C6E9-A29E-42FA-2690EBD47699}"/>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11E7025-840C-F1CB-31F1-761DCC3FCDB7}"/>
                  </a:ext>
                </a:extLst>
              </p:cNvPr>
              <p:cNvGrpSpPr/>
              <p:nvPr/>
            </p:nvGrpSpPr>
            <p:grpSpPr>
              <a:xfrm>
                <a:off x="5951925" y="490569"/>
                <a:ext cx="2459289" cy="2393747"/>
                <a:chOff x="4248727" y="1912341"/>
                <a:chExt cx="3697388" cy="3598849"/>
              </a:xfrm>
            </p:grpSpPr>
            <p:grpSp>
              <p:nvGrpSpPr>
                <p:cNvPr id="11" name="Group 10">
                  <a:extLst>
                    <a:ext uri="{FF2B5EF4-FFF2-40B4-BE49-F238E27FC236}">
                      <a16:creationId xmlns:a16="http://schemas.microsoft.com/office/drawing/2014/main" id="{86C6D688-B140-FAB8-FA8C-3383666DF382}"/>
                    </a:ext>
                  </a:extLst>
                </p:cNvPr>
                <p:cNvGrpSpPr/>
                <p:nvPr/>
              </p:nvGrpSpPr>
              <p:grpSpPr>
                <a:xfrm>
                  <a:off x="4481077" y="2121268"/>
                  <a:ext cx="3183077" cy="3179634"/>
                  <a:chOff x="4481077" y="2121268"/>
                  <a:chExt cx="3183077" cy="3179634"/>
                </a:xfrm>
              </p:grpSpPr>
              <p:cxnSp>
                <p:nvCxnSpPr>
                  <p:cNvPr id="20" name="Straight Arrow Connector 19">
                    <a:extLst>
                      <a:ext uri="{FF2B5EF4-FFF2-40B4-BE49-F238E27FC236}">
                        <a16:creationId xmlns:a16="http://schemas.microsoft.com/office/drawing/2014/main" id="{EF1A0854-884C-9D82-6A29-52C5A318A5C3}"/>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77628D-4B76-B677-0A56-AC90080B2B96}"/>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F7CA63-ED06-EFAC-17E0-B348ADB9B60E}"/>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E6068C-CCDB-3D07-12AB-FC5FCB01F5A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49DA08-6CAF-8628-4E19-79F30DEE611B}"/>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4CA9B0-5662-EE93-9F4A-49396C52DB62}"/>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6DC9BB-51E8-3604-59D4-052E81B9CF2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0B92962-5F13-1C7F-3FED-5C0FA0BE1D66}"/>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87A52A6-94D5-E3F2-431C-F5C5DA394DCF}"/>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C386B-E443-AE22-5690-42309E709CC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4C35E0-5ADB-74CB-F309-411B225A2DED}"/>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D149A1-A0BC-16A3-7580-60768F0FCF73}"/>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07F06D-B403-3471-BFCF-FB883402059E}"/>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2A5073E-3481-B92E-75E2-5A59DE84A32E}"/>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5B8CB8-DE2B-2C01-2375-B0560A182664}"/>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C9820FB-5745-2818-71AF-2A87668969B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EB03957-D13B-CA96-3FD1-228F72EFD627}"/>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62CC829-A63B-7730-0E89-405A3B71E312}"/>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0D74E7-991E-4A1D-4C80-CAE32EEFC8B8}"/>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52A6D-D5BB-5AA3-6C92-A3169AB5076B}"/>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71F3DA-0ADB-BA89-A7B7-E56F3DAC7614}"/>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72FE0D-7F97-17F0-1148-EABB35DA641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68D39-0CEB-78B2-F73F-AFBE73A3581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0D883B-5F19-AB87-88ED-EC6A2E1EA46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C6BBF8AC-9BCC-7070-ED84-B0071ABEF57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4ECA081-FE62-8C4A-29F9-C68DE7793B38}"/>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CD76D6-FB2B-F01A-6145-105133FCD0CF}"/>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FFFEE3-A000-A25C-D0D3-D1276E72BC2D}"/>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059FEA-7FD4-5909-2373-E4119B9967D3}"/>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F6D4FF-1DB1-1B5E-A62A-074DAF8B23E0}"/>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D18744-9746-0923-1F65-4E4F7FB4572F}"/>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7830A1E-CCFA-2930-C642-39DBB01076F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7" name="Oval 6">
              <a:extLst>
                <a:ext uri="{FF2B5EF4-FFF2-40B4-BE49-F238E27FC236}">
                  <a16:creationId xmlns:a16="http://schemas.microsoft.com/office/drawing/2014/main" id="{CC6345D5-AC81-82CF-CC27-AFFFD71F94FE}"/>
                </a:ext>
              </a:extLst>
            </p:cNvPr>
            <p:cNvSpPr/>
            <p:nvPr/>
          </p:nvSpPr>
          <p:spPr>
            <a:xfrm rot="2700000">
              <a:off x="6541489" y="1413122"/>
              <a:ext cx="1280160" cy="54864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2B59F0C-7815-C37A-3F19-CCF7DADFB417}"/>
                </a:ext>
              </a:extLst>
            </p:cNvPr>
            <p:cNvSpPr/>
            <p:nvPr/>
          </p:nvSpPr>
          <p:spPr>
            <a:xfrm rot="8100000">
              <a:off x="6541489" y="141312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6383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42</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115423"/>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115423"/>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311938" y="3644495"/>
            <a:ext cx="9238619" cy="2123658"/>
          </a:xfrm>
          <a:prstGeom prst="rect">
            <a:avLst/>
          </a:prstGeom>
          <a:noFill/>
        </p:spPr>
        <p:txBody>
          <a:bodyPr wrap="none" rtlCol="0">
            <a:spAutoFit/>
          </a:bodyPr>
          <a:lstStyle/>
          <a:p>
            <a:r>
              <a:rPr lang="en-US" sz="4400" dirty="0">
                <a:solidFill>
                  <a:schemeClr val="accent6">
                    <a:lumMod val="75000"/>
                  </a:schemeClr>
                </a:solidFill>
              </a:rPr>
              <a:t>The Hamiltonian evolution conserves </a:t>
            </a:r>
          </a:p>
          <a:p>
            <a:r>
              <a:rPr lang="en-US" sz="4400" dirty="0">
                <a:solidFill>
                  <a:schemeClr val="accent6">
                    <a:lumMod val="75000"/>
                  </a:schemeClr>
                </a:solidFill>
              </a:rPr>
              <a:t>the uncertainty of peaked distributions </a:t>
            </a:r>
          </a:p>
          <a:p>
            <a:pPr algn="ctr"/>
            <a:r>
              <a:rPr lang="en-US" sz="4400" dirty="0">
                <a:solidFill>
                  <a:schemeClr val="accent6">
                    <a:lumMod val="75000"/>
                  </a:schemeClr>
                </a:solidFill>
              </a:rPr>
              <a:t>(DR-UNC)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585899" y="2333016"/>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585899" y="2333016"/>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25217" y="1154457"/>
                <a:ext cx="12006877" cy="790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b="0" i="1" smtClean="0">
                                  <a:solidFill>
                                    <a:schemeClr val="accent6">
                                      <a:lumMod val="75000"/>
                                    </a:schemeClr>
                                  </a:solidFill>
                                  <a:latin typeface="Cambria Math" panose="02040503050406030204" pitchFamily="18" charset="0"/>
                                </a:rPr>
                                <m:t>𝑎</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b="0" i="1" smtClean="0">
                                  <a:solidFill>
                                    <a:schemeClr val="accent6">
                                      <a:lumMod val="75000"/>
                                    </a:schemeClr>
                                  </a:solidFill>
                                  <a:latin typeface="Cambria Math" panose="02040503050406030204" pitchFamily="18" charset="0"/>
                                  <a:ea typeface="Cambria Math" panose="02040503050406030204" pitchFamily="18" charset="0"/>
                                </a:rPr>
                                <m:t>𝑐</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d>
                        <m:dPr>
                          <m:begChr m:val="|"/>
                          <m:endChr m:val="|"/>
                          <m:ctrlPr>
                            <a:rPr lang="en-US" sz="4000" i="1">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𝑑</m:t>
                              </m:r>
                            </m:sup>
                          </m:sSup>
                        </m:e>
                      </m:d>
                      <m:r>
                        <a:rPr lang="en-US" sz="4000" i="1" dirty="0" smtClean="0">
                          <a:solidFill>
                            <a:schemeClr val="accent6">
                              <a:lumMod val="75000"/>
                            </a:schemeClr>
                          </a:solidFill>
                          <a:latin typeface="Cambria Math" panose="02040503050406030204" pitchFamily="18" charset="0"/>
                          <a:ea typeface="Cambria Math" panose="02040503050406030204" pitchFamily="18" charset="0"/>
                        </a:rPr>
                        <m:t>⟺</m:t>
                      </m:r>
                      <m:d>
                        <m:dPr>
                          <m:begChr m:val="|"/>
                          <m:endChr m:val="|"/>
                          <m:ctrlPr>
                            <a:rPr lang="en-US" sz="4000" i="1">
                              <a:solidFill>
                                <a:schemeClr val="accent6">
                                  <a:lumMod val="75000"/>
                                </a:schemeClr>
                              </a:solidFill>
                              <a:latin typeface="Cambria Math" panose="02040503050406030204" pitchFamily="18" charset="0"/>
                            </a:rPr>
                          </m:ctrlPr>
                        </m:dPr>
                        <m:e>
                          <m:r>
                            <a:rPr lang="en-US" sz="4000" i="1">
                              <a:solidFill>
                                <a:schemeClr val="accent6">
                                  <a:lumMod val="75000"/>
                                </a:schemeClr>
                              </a:solidFill>
                              <a:latin typeface="Cambria Math" panose="02040503050406030204" pitchFamily="18" charset="0"/>
                            </a:rPr>
                            <m:t>𝑐𝑜𝑣</m:t>
                          </m:r>
                          <m:d>
                            <m:dPr>
                              <m:ctrlPr>
                                <a:rPr lang="en-US" sz="4000" i="1">
                                  <a:solidFill>
                                    <a:schemeClr val="accent6">
                                      <a:lumMod val="75000"/>
                                    </a:schemeClr>
                                  </a:solidFill>
                                  <a:latin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rPr>
                                  </m:ctrlPr>
                                </m:sSupPr>
                                <m:e>
                                  <m:r>
                                    <a:rPr lang="en-US" sz="4000" i="1">
                                      <a:solidFill>
                                        <a:schemeClr val="accent6">
                                          <a:lumMod val="75000"/>
                                        </a:schemeClr>
                                      </a:solidFill>
                                      <a:latin typeface="Cambria Math" panose="02040503050406030204" pitchFamily="18" charset="0"/>
                                    </a:rPr>
                                    <m:t>𝜉</m:t>
                                  </m:r>
                                </m:e>
                                <m:sup>
                                  <m:r>
                                    <a:rPr lang="en-US" sz="4000" i="1">
                                      <a:solidFill>
                                        <a:schemeClr val="accent6">
                                          <a:lumMod val="75000"/>
                                        </a:schemeClr>
                                      </a:solidFill>
                                      <a:latin typeface="Cambria Math" panose="02040503050406030204" pitchFamily="18" charset="0"/>
                                    </a:rPr>
                                    <m:t>𝑎</m:t>
                                  </m:r>
                                </m:sup>
                              </m:sSup>
                              <m:r>
                                <a:rPr lang="en-US" sz="4000" i="1">
                                  <a:solidFill>
                                    <a:schemeClr val="accent6">
                                      <a:lumMod val="75000"/>
                                    </a:schemeClr>
                                  </a:solidFill>
                                  <a:latin typeface="Cambria Math" panose="02040503050406030204" pitchFamily="18" charset="0"/>
                                </a:rPr>
                                <m:t>,</m:t>
                              </m:r>
                              <m:sSup>
                                <m:sSupPr>
                                  <m:ctrlPr>
                                    <a:rPr lang="en-US" sz="4000" i="1">
                                      <a:solidFill>
                                        <a:schemeClr val="accent6">
                                          <a:lumMod val="75000"/>
                                        </a:schemeClr>
                                      </a:solidFill>
                                      <a:latin typeface="Cambria Math" panose="02040503050406030204" pitchFamily="18" charset="0"/>
                                    </a:rPr>
                                  </m:ctrlPr>
                                </m:sSupPr>
                                <m:e>
                                  <m:r>
                                    <a:rPr lang="en-US" sz="4000" i="1">
                                      <a:solidFill>
                                        <a:schemeClr val="accent6">
                                          <a:lumMod val="75000"/>
                                        </a:schemeClr>
                                      </a:solidFill>
                                      <a:latin typeface="Cambria Math" panose="02040503050406030204" pitchFamily="18" charset="0"/>
                                    </a:rPr>
                                    <m:t>𝜉</m:t>
                                  </m:r>
                                </m:e>
                                <m:sup>
                                  <m:r>
                                    <a:rPr lang="en-US" sz="4000" i="1">
                                      <a:solidFill>
                                        <a:schemeClr val="accent6">
                                          <a:lumMod val="75000"/>
                                        </a:schemeClr>
                                      </a:solidFill>
                                      <a:latin typeface="Cambria Math" panose="02040503050406030204" pitchFamily="18" charset="0"/>
                                    </a:rPr>
                                    <m:t>𝑏</m:t>
                                  </m:r>
                                </m:sup>
                              </m:sSup>
                            </m:e>
                          </m:d>
                        </m:e>
                      </m:d>
                      <m:r>
                        <a:rPr lang="en-US" sz="4000" b="0" i="1" smtClean="0">
                          <a:solidFill>
                            <a:schemeClr val="accent6">
                              <a:lumMod val="75000"/>
                            </a:schemeClr>
                          </a:solidFill>
                          <a:latin typeface="Cambria Math" panose="02040503050406030204" pitchFamily="18" charset="0"/>
                        </a:rPr>
                        <m:t>=</m:t>
                      </m:r>
                      <m:d>
                        <m:dPr>
                          <m:begChr m:val="|"/>
                          <m:endChr m:val="|"/>
                          <m:ctrlPr>
                            <a:rPr lang="en-US" sz="4000" i="1">
                              <a:solidFill>
                                <a:schemeClr val="accent6">
                                  <a:lumMod val="75000"/>
                                </a:schemeClr>
                              </a:solidFill>
                              <a:latin typeface="Cambria Math" panose="02040503050406030204" pitchFamily="18" charset="0"/>
                            </a:rPr>
                          </m:ctrlPr>
                        </m:dPr>
                        <m:e>
                          <m:r>
                            <a:rPr lang="en-US" sz="4000" i="1">
                              <a:solidFill>
                                <a:schemeClr val="accent6">
                                  <a:lumMod val="75000"/>
                                </a:schemeClr>
                              </a:solidFill>
                              <a:latin typeface="Cambria Math" panose="02040503050406030204" pitchFamily="18" charset="0"/>
                            </a:rPr>
                            <m:t>𝑐𝑜𝑣</m:t>
                          </m:r>
                          <m:d>
                            <m:dPr>
                              <m:ctrlPr>
                                <a:rPr lang="en-US" sz="4000" i="1">
                                  <a:solidFill>
                                    <a:schemeClr val="accent6">
                                      <a:lumMod val="75000"/>
                                    </a:schemeClr>
                                  </a:solidFill>
                                  <a:latin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𝑐</m:t>
                                  </m:r>
                                </m:sup>
                              </m:sSup>
                              <m:r>
                                <a:rPr lang="en-US" sz="4000" i="1">
                                  <a:solidFill>
                                    <a:schemeClr val="accent6">
                                      <a:lumMod val="75000"/>
                                    </a:schemeClr>
                                  </a:solidFill>
                                  <a:latin typeface="Cambria Math" panose="02040503050406030204" pitchFamily="18" charset="0"/>
                                </a:rPr>
                                <m:t>,</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𝑑</m:t>
                                  </m:r>
                                </m:sup>
                              </m:sSup>
                            </m:e>
                          </m:d>
                        </m:e>
                      </m:d>
                    </m:oMath>
                  </m:oMathPara>
                </a14:m>
                <a:endParaRPr lang="en-US" sz="40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25217" y="1154457"/>
                <a:ext cx="12006877" cy="79040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43</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81863" y="1489536"/>
                <a:ext cx="12079141"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81863" y="1489536"/>
                <a:ext cx="12079141" cy="461665"/>
              </a:xfrm>
              <a:prstGeom prst="rect">
                <a:avLst/>
              </a:prstGeom>
              <a:blipFill>
                <a:blip r:embed="rId3"/>
                <a:stretch>
                  <a:fillRect l="-30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128357" y="1887679"/>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128357" y="1887679"/>
                <a:ext cx="8407173" cy="511166"/>
              </a:xfrm>
              <a:prstGeom prst="rect">
                <a:avLst/>
              </a:prstGeom>
              <a:blipFill>
                <a:blip r:embed="rId4"/>
                <a:stretch>
                  <a:fillRect l="-108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28357" y="2753343"/>
                <a:ext cx="9590639" cy="511166"/>
              </a:xfrm>
              <a:prstGeom prst="rect">
                <a:avLst/>
              </a:prstGeom>
              <a:noFill/>
            </p:spPr>
            <p:txBody>
              <a:bodyPr wrap="none" rtlCol="0">
                <a:spAutoFit/>
              </a:bodyPr>
              <a:lstStyle/>
              <a:p>
                <a:r>
                  <a:rPr lang="en-US" sz="2400" dirty="0">
                    <a:solidFill>
                      <a:schemeClr val="accent6">
                        <a:lumMod val="75000"/>
                      </a:schemeClr>
                    </a:solidFill>
                  </a:rPr>
                  <a:t>(DR-DEN) Densities being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28357" y="2753343"/>
                <a:ext cx="9590639" cy="511166"/>
              </a:xfrm>
              <a:prstGeom prst="rect">
                <a:avLst/>
              </a:prstGeom>
              <a:blipFill>
                <a:blip r:embed="rId5"/>
                <a:stretch>
                  <a:fillRect l="-954"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28357" y="2335323"/>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28357" y="2335323"/>
                <a:ext cx="10500503" cy="481542"/>
              </a:xfrm>
              <a:prstGeom prst="rect">
                <a:avLst/>
              </a:prstGeom>
              <a:blipFill>
                <a:blip r:embed="rId6"/>
                <a:stretch>
                  <a:fillRect l="-871"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105110" y="3200987"/>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105110" y="3200987"/>
                <a:ext cx="7409914" cy="461665"/>
              </a:xfrm>
              <a:prstGeom prst="rect">
                <a:avLst/>
              </a:prstGeom>
              <a:blipFill>
                <a:blip r:embed="rId7"/>
                <a:stretch>
                  <a:fillRect l="-822"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112859" y="3599130"/>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112859" y="3997273"/>
            <a:ext cx="8412111" cy="461665"/>
          </a:xfrm>
          <a:prstGeom prst="rect">
            <a:avLst/>
          </a:prstGeom>
          <a:noFill/>
        </p:spPr>
        <p:txBody>
          <a:bodyPr wrap="none" rtlCol="0">
            <a:spAutoFit/>
          </a:bodyPr>
          <a:lstStyle/>
          <a:p>
            <a:pPr algn="ctr"/>
            <a:r>
              <a:rPr lang="en-US" sz="2400" dirty="0">
                <a:solidFill>
                  <a:schemeClr val="accent6">
                    <a:lumMod val="75000"/>
                  </a:schemeClr>
                </a:solidFill>
              </a:rPr>
              <a:t>(DR-EV) The Hamiltonian evolution is deterministic and reversable</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59353" y="4395416"/>
            <a:ext cx="7444859" cy="830997"/>
          </a:xfrm>
          <a:prstGeom prst="rect">
            <a:avLst/>
          </a:prstGeom>
          <a:noFill/>
        </p:spPr>
        <p:txBody>
          <a:bodyPr wrap="none" rtlCol="0">
            <a:spAutoFit/>
          </a:bodyPr>
          <a:lstStyle/>
          <a:p>
            <a:r>
              <a:rPr lang="en-US" sz="2400" dirty="0">
                <a:solidFill>
                  <a:schemeClr val="accent6">
                    <a:lumMod val="75000"/>
                  </a:schemeClr>
                </a:solidFill>
              </a:rPr>
              <a:t>(DR-THER) The Hamiltonian evolution is deterministic and </a:t>
            </a:r>
          </a:p>
          <a:p>
            <a:pPr algn="ctr"/>
            <a:r>
              <a:rPr lang="en-US" sz="2400" dirty="0">
                <a:solidFill>
                  <a:schemeClr val="accent6">
                    <a:lumMod val="75000"/>
                  </a:schemeClr>
                </a:solidFill>
              </a:rPr>
              <a:t>thermodynamically Reversible</a:t>
            </a:r>
          </a:p>
        </p:txBody>
      </p:sp>
      <p:sp>
        <p:nvSpPr>
          <p:cNvPr id="21" name="TextBox 20">
            <a:extLst>
              <a:ext uri="{FF2B5EF4-FFF2-40B4-BE49-F238E27FC236}">
                <a16:creationId xmlns:a16="http://schemas.microsoft.com/office/drawing/2014/main" id="{1A0C2A04-0F0A-2B0A-EC8A-BD5F03176157}"/>
              </a:ext>
            </a:extLst>
          </p:cNvPr>
          <p:cNvSpPr txBox="1"/>
          <p:nvPr/>
        </p:nvSpPr>
        <p:spPr>
          <a:xfrm>
            <a:off x="136106" y="5162891"/>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112859" y="5561034"/>
            <a:ext cx="8461867" cy="830997"/>
          </a:xfrm>
          <a:prstGeom prst="rect">
            <a:avLst/>
          </a:prstGeom>
          <a:noFill/>
        </p:spPr>
        <p:txBody>
          <a:bodyPr wrap="none">
            <a:spAutoFit/>
          </a:bodyPr>
          <a:lstStyle/>
          <a:p>
            <a:pPr algn="ctr"/>
            <a:r>
              <a:rPr lang="en-US" sz="2400" dirty="0">
                <a:solidFill>
                  <a:schemeClr val="accent6">
                    <a:lumMod val="75000"/>
                  </a:schemeClr>
                </a:solidFill>
              </a:rPr>
              <a:t>(DR-UNC) The Hamiltonian evolution conserves the uncertainty of </a:t>
            </a:r>
          </a:p>
          <a:p>
            <a:pPr algn="ctr"/>
            <a:r>
              <a:rPr lang="en-US" sz="2400" dirty="0">
                <a:solidFill>
                  <a:schemeClr val="accent6">
                    <a:lumMod val="75000"/>
                  </a:schemeClr>
                </a:solidFill>
              </a:rPr>
              <a:t>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112859"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112859" y="658176"/>
                <a:ext cx="4504055" cy="490199"/>
              </a:xfrm>
              <a:prstGeom prst="rect">
                <a:avLst/>
              </a:prstGeom>
              <a:blipFill>
                <a:blip r:embed="rId8"/>
                <a:stretch>
                  <a:fillRect l="-1762"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112859" y="1084853"/>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112859" y="1084853"/>
                <a:ext cx="2742226" cy="468205"/>
              </a:xfrm>
              <a:prstGeom prst="rect">
                <a:avLst/>
              </a:prstGeom>
              <a:blipFill>
                <a:blip r:embed="rId9"/>
                <a:stretch>
                  <a:fillRect l="-3118" t="-9091" b="-28571"/>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44</a:t>
            </a:fld>
            <a:endParaRPr lang="en-US"/>
          </a:p>
        </p:txBody>
      </p:sp>
    </p:spTree>
    <p:extLst>
      <p:ext uri="{BB962C8B-B14F-4D97-AF65-F5344CB8AC3E}">
        <p14:creationId xmlns:p14="http://schemas.microsoft.com/office/powerpoint/2010/main" val="3473540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45</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46</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49</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416452" y="534317"/>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416452" y="534317"/>
                <a:ext cx="1889107" cy="707886"/>
              </a:xfrm>
              <a:prstGeom prst="rect">
                <a:avLst/>
              </a:prstGeom>
              <a:blipFill>
                <a:blip r:embed="rId3"/>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2066173D-41DF-673A-516C-0B0C54307AE0}"/>
              </a:ext>
            </a:extLst>
          </p:cNvPr>
          <p:cNvGrpSpPr/>
          <p:nvPr/>
        </p:nvGrpSpPr>
        <p:grpSpPr>
          <a:xfrm>
            <a:off x="308507" y="311416"/>
            <a:ext cx="5530036" cy="5605272"/>
            <a:chOff x="565964" y="764184"/>
            <a:chExt cx="5530036" cy="5605272"/>
          </a:xfrm>
        </p:grpSpPr>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30769" r="-30769" b="-6557"/>
                      </a:stretch>
                    </a:blipFill>
                  </p:spPr>
                  <p:txBody>
                    <a:bodyPr/>
                    <a:lstStyle/>
                    <a:p>
                      <a:r>
                        <a:rPr lang="en-US">
                          <a:noFill/>
                        </a:rPr>
                        <a:t> </a:t>
                      </a:r>
                    </a:p>
                  </p:txBody>
                </p:sp>
              </mc:Fallback>
            </mc:AlternateContent>
          </p:grpSp>
        </p:grpSp>
        <p:grpSp>
          <p:nvGrpSpPr>
            <p:cNvPr id="60" name="Group 5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70" name="Group 69">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79" name="Straight Arrow Connector 78">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551DA347-931A-4310-BE51-B662DE0E909D}"/>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155" name="TextBox 154">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50</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0ABCCB7-831B-DAE1-B129-A2FA962DD816}"/>
              </a:ext>
            </a:extLst>
          </p:cNvPr>
          <p:cNvGrpSpPr/>
          <p:nvPr/>
        </p:nvGrpSpPr>
        <p:grpSpPr>
          <a:xfrm>
            <a:off x="8680290" y="56503"/>
            <a:ext cx="3394324" cy="3459124"/>
            <a:chOff x="8680290" y="56503"/>
            <a:chExt cx="3394324" cy="3459124"/>
          </a:xfrm>
        </p:grpSpPr>
        <p:grpSp>
          <p:nvGrpSpPr>
            <p:cNvPr id="5" name="Group 4">
              <a:extLst>
                <a:ext uri="{FF2B5EF4-FFF2-40B4-BE49-F238E27FC236}">
                  <a16:creationId xmlns:a16="http://schemas.microsoft.com/office/drawing/2014/main" id="{7BEFE67A-D21C-0C9C-063C-E4C634F2940C}"/>
                </a:ext>
              </a:extLst>
            </p:cNvPr>
            <p:cNvGrpSpPr/>
            <p:nvPr/>
          </p:nvGrpSpPr>
          <p:grpSpPr>
            <a:xfrm>
              <a:off x="8680290" y="56503"/>
              <a:ext cx="3394324" cy="3459124"/>
              <a:chOff x="565964" y="764184"/>
              <a:chExt cx="5500268" cy="5605272"/>
            </a:xfrm>
          </p:grpSpPr>
          <p:sp>
            <p:nvSpPr>
              <p:cNvPr id="47" name="Rectangle 46">
                <a:extLst>
                  <a:ext uri="{FF2B5EF4-FFF2-40B4-BE49-F238E27FC236}">
                    <a16:creationId xmlns:a16="http://schemas.microsoft.com/office/drawing/2014/main" id="{D48233B0-C784-DA9D-1257-E299A9FDB54A}"/>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94FBDB94-3C91-B6F1-2D6D-BA24E86DA5C2}"/>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D3CACDE-C3CA-9181-AFC4-D643FC018940}"/>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9" name="TextBox 58">
                      <a:extLst>
                        <a:ext uri="{FF2B5EF4-FFF2-40B4-BE49-F238E27FC236}">
                          <a16:creationId xmlns:a16="http://schemas.microsoft.com/office/drawing/2014/main" id="{7D3CACDE-C3CA-9181-AFC4-D643FC018940}"/>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2"/>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E625105-CF89-87CD-9055-2E6FE0BA6AA2}"/>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0" name="TextBox 59">
                      <a:extLst>
                        <a:ext uri="{FF2B5EF4-FFF2-40B4-BE49-F238E27FC236}">
                          <a16:creationId xmlns:a16="http://schemas.microsoft.com/office/drawing/2014/main" id="{DE625105-CF89-87CD-9055-2E6FE0BA6AA2}"/>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3"/>
                      <a:stretch>
                        <a:fillRect l="-72000" r="-80000" b="-145161"/>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2DED0473-B1FE-0CF6-F103-56A98C91E3ED}"/>
                    </a:ext>
                  </a:extLst>
                </p:cNvPr>
                <p:cNvGrpSpPr/>
                <p:nvPr/>
              </p:nvGrpSpPr>
              <p:grpSpPr>
                <a:xfrm>
                  <a:off x="565964" y="883621"/>
                  <a:ext cx="5486400" cy="5485835"/>
                  <a:chOff x="3878442" y="1338439"/>
                  <a:chExt cx="3840480" cy="3840480"/>
                </a:xfrm>
              </p:grpSpPr>
              <p:cxnSp>
                <p:nvCxnSpPr>
                  <p:cNvPr id="62" name="Straight Connector 61">
                    <a:extLst>
                      <a:ext uri="{FF2B5EF4-FFF2-40B4-BE49-F238E27FC236}">
                        <a16:creationId xmlns:a16="http://schemas.microsoft.com/office/drawing/2014/main" id="{AC9CA38C-FC64-080B-58CB-9689D613988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CDA2FA-E961-DC88-2588-08EC98AABC9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 name="Group 48">
                <a:extLst>
                  <a:ext uri="{FF2B5EF4-FFF2-40B4-BE49-F238E27FC236}">
                    <a16:creationId xmlns:a16="http://schemas.microsoft.com/office/drawing/2014/main" id="{E8BF4F20-3CDB-6F69-5478-358F77E52D1B}"/>
                  </a:ext>
                </a:extLst>
              </p:cNvPr>
              <p:cNvGrpSpPr/>
              <p:nvPr/>
            </p:nvGrpSpPr>
            <p:grpSpPr>
              <a:xfrm>
                <a:off x="1396955" y="1727150"/>
                <a:ext cx="3821161" cy="3820765"/>
                <a:chOff x="1396955" y="1727150"/>
                <a:chExt cx="3821161" cy="3820765"/>
              </a:xfrm>
            </p:grpSpPr>
            <p:sp>
              <p:nvSpPr>
                <p:cNvPr id="55" name="Oval 54">
                  <a:extLst>
                    <a:ext uri="{FF2B5EF4-FFF2-40B4-BE49-F238E27FC236}">
                      <a16:creationId xmlns:a16="http://schemas.microsoft.com/office/drawing/2014/main" id="{17E8201E-8737-F505-F0DD-85C6D910A260}"/>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 name="Oval 55">
                  <a:extLst>
                    <a:ext uri="{FF2B5EF4-FFF2-40B4-BE49-F238E27FC236}">
                      <a16:creationId xmlns:a16="http://schemas.microsoft.com/office/drawing/2014/main" id="{8382DD83-2BA5-452F-F236-18A5EF3F1ADE}"/>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7" name="Oval 56">
                  <a:extLst>
                    <a:ext uri="{FF2B5EF4-FFF2-40B4-BE49-F238E27FC236}">
                      <a16:creationId xmlns:a16="http://schemas.microsoft.com/office/drawing/2014/main" id="{19E2A928-6327-08F2-0F08-CBF58B2701AA}"/>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Oval 57">
                  <a:extLst>
                    <a:ext uri="{FF2B5EF4-FFF2-40B4-BE49-F238E27FC236}">
                      <a16:creationId xmlns:a16="http://schemas.microsoft.com/office/drawing/2014/main" id="{03B762D8-E295-7D23-F2C3-F90302BE9037}"/>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0" name="Group 49">
                <a:extLst>
                  <a:ext uri="{FF2B5EF4-FFF2-40B4-BE49-F238E27FC236}">
                    <a16:creationId xmlns:a16="http://schemas.microsoft.com/office/drawing/2014/main" id="{008F7B7C-54FA-CBA3-3827-E24E268C2D05}"/>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BF515C0-0161-9BB7-4AE8-CD0D4C9658FD}"/>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51" name="TextBox 50">
                      <a:extLst>
                        <a:ext uri="{FF2B5EF4-FFF2-40B4-BE49-F238E27FC236}">
                          <a16:creationId xmlns:a16="http://schemas.microsoft.com/office/drawing/2014/main" id="{7BF515C0-0161-9BB7-4AE8-CD0D4C9658FD}"/>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4"/>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48E7436-71CE-5782-76BC-4358939E3EBE}"/>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52" name="TextBox 51">
                      <a:extLst>
                        <a:ext uri="{FF2B5EF4-FFF2-40B4-BE49-F238E27FC236}">
                          <a16:creationId xmlns:a16="http://schemas.microsoft.com/office/drawing/2014/main" id="{B48E7436-71CE-5782-76BC-4358939E3EBE}"/>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5"/>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7CB5F22-DAA3-F88B-0FEF-A15EED38F92B}"/>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53" name="TextBox 52">
                      <a:extLst>
                        <a:ext uri="{FF2B5EF4-FFF2-40B4-BE49-F238E27FC236}">
                          <a16:creationId xmlns:a16="http://schemas.microsoft.com/office/drawing/2014/main" id="{47CB5F22-DAA3-F88B-0FEF-A15EED38F92B}"/>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6"/>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BCC58E8-E8DA-3AF7-E18F-B5CDC58BBD3A}"/>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54" name="TextBox 53">
                      <a:extLst>
                        <a:ext uri="{FF2B5EF4-FFF2-40B4-BE49-F238E27FC236}">
                          <a16:creationId xmlns:a16="http://schemas.microsoft.com/office/drawing/2014/main" id="{1BCC58E8-E8DA-3AF7-E18F-B5CDC58BBD3A}"/>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7"/>
                      <a:stretch>
                        <a:fillRect l="-33333" r="-26667" b="-6667"/>
                      </a:stretch>
                    </a:blipFill>
                  </p:spPr>
                  <p:txBody>
                    <a:bodyPr/>
                    <a:lstStyle/>
                    <a:p>
                      <a:r>
                        <a:rPr lang="en-US">
                          <a:noFill/>
                        </a:rPr>
                        <a:t> </a:t>
                      </a:r>
                    </a:p>
                  </p:txBody>
                </p:sp>
              </mc:Fallback>
            </mc:AlternateContent>
          </p:grpSp>
        </p:grpSp>
        <p:grpSp>
          <p:nvGrpSpPr>
            <p:cNvPr id="13" name="Group 12">
              <a:extLst>
                <a:ext uri="{FF2B5EF4-FFF2-40B4-BE49-F238E27FC236}">
                  <a16:creationId xmlns:a16="http://schemas.microsoft.com/office/drawing/2014/main" id="{7F1814D7-5D9E-DA76-7E6E-7CFCDFF65FF4}"/>
                </a:ext>
              </a:extLst>
            </p:cNvPr>
            <p:cNvGrpSpPr/>
            <p:nvPr/>
          </p:nvGrpSpPr>
          <p:grpSpPr>
            <a:xfrm>
              <a:off x="9241045" y="716843"/>
              <a:ext cx="2282377" cy="2240153"/>
              <a:chOff x="4245175" y="1915548"/>
              <a:chExt cx="3697043" cy="3628650"/>
            </a:xfrm>
          </p:grpSpPr>
          <p:grpSp>
            <p:nvGrpSpPr>
              <p:cNvPr id="14" name="Group 13">
                <a:extLst>
                  <a:ext uri="{FF2B5EF4-FFF2-40B4-BE49-F238E27FC236}">
                    <a16:creationId xmlns:a16="http://schemas.microsoft.com/office/drawing/2014/main" id="{F629F35B-BC78-9522-C7F5-D113B0084848}"/>
                  </a:ext>
                </a:extLst>
              </p:cNvPr>
              <p:cNvGrpSpPr/>
              <p:nvPr/>
            </p:nvGrpSpPr>
            <p:grpSpPr>
              <a:xfrm>
                <a:off x="4480732" y="2120923"/>
                <a:ext cx="3182732" cy="3186741"/>
                <a:chOff x="4480732" y="2120923"/>
                <a:chExt cx="3182732" cy="3186741"/>
              </a:xfrm>
            </p:grpSpPr>
            <p:cxnSp>
              <p:nvCxnSpPr>
                <p:cNvPr id="23" name="Straight Arrow Connector 22">
                  <a:extLst>
                    <a:ext uri="{FF2B5EF4-FFF2-40B4-BE49-F238E27FC236}">
                      <a16:creationId xmlns:a16="http://schemas.microsoft.com/office/drawing/2014/main" id="{B8F77812-ADF7-1F4A-F579-1AE3CC8AAA99}"/>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DF1B61-BE12-BC1B-26DB-6B9FF7BBD14B}"/>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8587BF-4666-A19F-BC81-5D08468918F9}"/>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DFEF1D-0AED-5E75-DF13-B219DAC3A9FE}"/>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6E1BE6B-15B2-68AD-4310-6661F2AC339A}"/>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7B3B41-A5C5-6CBD-DB46-1DB35E71BD5C}"/>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115FC1-2428-CBE1-2ABF-B5E2CDA32497}"/>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F21452-456D-B0BA-6FD3-0FE646052314}"/>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FAE8FD2-F362-E421-29D9-D3680B579C9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12BC0C-77EF-23E1-010E-A97B0CBC6318}"/>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DF8FAB-93FC-48A0-0672-389E40EAA9D9}"/>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551F75-79B2-41B1-465E-E9B9EBA20FCE}"/>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5ED8040-822F-C560-F8C5-5D27FC7DDDE9}"/>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F0FDCF3-11EC-71E5-792B-A7DAB1A3674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C9A7D08-267E-1E3A-1649-6D0E266CE47B}"/>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B1C9D3E-4388-6C26-1BCF-994455DA5E2C}"/>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161A79-CA00-5BFF-E1D6-4A759E5DFE6E}"/>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3D5A0FE-732D-F1D0-83C8-06EF6C25FC6A}"/>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E7AD1D2-4F48-035E-A4B3-5AA00D261143}"/>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2D0CA0E-0EBF-8D0B-E34A-3F43DE70C767}"/>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7E533B-8739-888C-2E9F-5A358B6CF816}"/>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E1D9179-0235-A65A-F2CA-1F977419ACFD}"/>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DC1337-6FCD-3007-7195-CFFA6748C86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DBF7D24-A21D-4CD6-CEFD-EFD59B181188}"/>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D4F85355-E465-0524-3167-878171DD85EB}"/>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66A175-06C8-E01A-551E-D83021315A39}"/>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EF4185-CFA3-D898-704A-C265092DF99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FFAC73-62CD-4B50-F80E-41715586EA5A}"/>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D80A21-F46A-22F1-6835-B74742535285}"/>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488F3C-B174-FE73-844D-D2ADE94A8F5A}"/>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4FA692-6C45-7A04-5B85-73B3203DC4E7}"/>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89D410-80EF-6381-7CDE-4E8D8E888CC6}"/>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5954528-8BF3-3B93-E2E5-C0EE8EDA75D0}"/>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64" name="TextBox 63">
                <a:extLst>
                  <a:ext uri="{FF2B5EF4-FFF2-40B4-BE49-F238E27FC236}">
                    <a16:creationId xmlns:a16="http://schemas.microsoft.com/office/drawing/2014/main" id="{D5954528-8BF3-3B93-E2E5-C0EE8EDA75D0}"/>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9754B4-08FC-D48B-BA65-9DD2D4594975}"/>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795A702-AA34-D71E-6FC2-3E18EBAEE731}"/>
              </a:ext>
            </a:extLst>
          </p:cNvPr>
          <p:cNvSpPr>
            <a:spLocks noGrp="1"/>
          </p:cNvSpPr>
          <p:nvPr>
            <p:ph type="sldNum" sz="quarter" idx="12"/>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310747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2"/>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grpSp>
        <p:nvGrpSpPr>
          <p:cNvPr id="67" name="Group 66">
            <a:extLst>
              <a:ext uri="{FF2B5EF4-FFF2-40B4-BE49-F238E27FC236}">
                <a16:creationId xmlns:a16="http://schemas.microsoft.com/office/drawing/2014/main" id="{03215320-16E8-BC73-3EBF-1DE03DC2A372}"/>
              </a:ext>
            </a:extLst>
          </p:cNvPr>
          <p:cNvGrpSpPr/>
          <p:nvPr/>
        </p:nvGrpSpPr>
        <p:grpSpPr>
          <a:xfrm>
            <a:off x="8680290" y="56503"/>
            <a:ext cx="3394324" cy="3459124"/>
            <a:chOff x="565964" y="764184"/>
            <a:chExt cx="5500268" cy="5605272"/>
          </a:xfrm>
        </p:grpSpPr>
        <p:sp>
          <p:nvSpPr>
            <p:cNvPr id="102" name="Rectangle 101">
              <a:extLst>
                <a:ext uri="{FF2B5EF4-FFF2-40B4-BE49-F238E27FC236}">
                  <a16:creationId xmlns:a16="http://schemas.microsoft.com/office/drawing/2014/main" id="{D97954FF-AD86-2172-C7AC-4C4B91D9ECA1}"/>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B435371A-590A-4A34-3643-A89402B9048E}"/>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9E4D53E-6750-C4D1-6357-AF8FD5050A12}"/>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59E4D53E-6750-C4D1-6357-AF8FD5050A12}"/>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17"/>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3C168634-586A-9AE8-614F-B5F56DF8BD96}"/>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18" name="TextBox 117">
                    <a:extLst>
                      <a:ext uri="{FF2B5EF4-FFF2-40B4-BE49-F238E27FC236}">
                        <a16:creationId xmlns:a16="http://schemas.microsoft.com/office/drawing/2014/main" id="{3C168634-586A-9AE8-614F-B5F56DF8BD96}"/>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18"/>
                    <a:stretch>
                      <a:fillRect l="-72000" r="-80000" b="-145161"/>
                    </a:stretch>
                  </a:blipFill>
                </p:spPr>
                <p:txBody>
                  <a:bodyPr/>
                  <a:lstStyle/>
                  <a:p>
                    <a:r>
                      <a:rPr lang="en-US">
                        <a:noFill/>
                      </a:rPr>
                      <a:t> </a:t>
                    </a:r>
                  </a:p>
                </p:txBody>
              </p:sp>
            </mc:Fallback>
          </mc:AlternateContent>
          <p:grpSp>
            <p:nvGrpSpPr>
              <p:cNvPr id="119" name="Group 118">
                <a:extLst>
                  <a:ext uri="{FF2B5EF4-FFF2-40B4-BE49-F238E27FC236}">
                    <a16:creationId xmlns:a16="http://schemas.microsoft.com/office/drawing/2014/main" id="{F3BD5D63-1563-4B17-D7F2-24CF863F9322}"/>
                  </a:ext>
                </a:extLst>
              </p:cNvPr>
              <p:cNvGrpSpPr/>
              <p:nvPr/>
            </p:nvGrpSpPr>
            <p:grpSpPr>
              <a:xfrm>
                <a:off x="565964" y="883621"/>
                <a:ext cx="5486400" cy="5485835"/>
                <a:chOff x="3878442" y="1338439"/>
                <a:chExt cx="3840480" cy="3840480"/>
              </a:xfrm>
            </p:grpSpPr>
            <p:cxnSp>
              <p:nvCxnSpPr>
                <p:cNvPr id="142" name="Straight Connector 141">
                  <a:extLst>
                    <a:ext uri="{FF2B5EF4-FFF2-40B4-BE49-F238E27FC236}">
                      <a16:creationId xmlns:a16="http://schemas.microsoft.com/office/drawing/2014/main" id="{C26BB54F-CC03-99D3-D044-3A2E8C3BA7A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000CAF-4F3B-73BE-826E-9BAAB5D8ED8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a:extLst>
                <a:ext uri="{FF2B5EF4-FFF2-40B4-BE49-F238E27FC236}">
                  <a16:creationId xmlns:a16="http://schemas.microsoft.com/office/drawing/2014/main" id="{1A258047-B380-F553-E65F-FE6179D37007}"/>
                </a:ext>
              </a:extLst>
            </p:cNvPr>
            <p:cNvGrpSpPr/>
            <p:nvPr/>
          </p:nvGrpSpPr>
          <p:grpSpPr>
            <a:xfrm>
              <a:off x="1396955" y="1727150"/>
              <a:ext cx="3821161" cy="3820765"/>
              <a:chOff x="1396955" y="1727150"/>
              <a:chExt cx="3821161" cy="3820765"/>
            </a:xfrm>
          </p:grpSpPr>
          <p:sp>
            <p:nvSpPr>
              <p:cNvPr id="110" name="Oval 109">
                <a:extLst>
                  <a:ext uri="{FF2B5EF4-FFF2-40B4-BE49-F238E27FC236}">
                    <a16:creationId xmlns:a16="http://schemas.microsoft.com/office/drawing/2014/main" id="{223F7FB8-C8C2-578E-8CBF-093423874E81}"/>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14" name="Oval 113">
                <a:extLst>
                  <a:ext uri="{FF2B5EF4-FFF2-40B4-BE49-F238E27FC236}">
                    <a16:creationId xmlns:a16="http://schemas.microsoft.com/office/drawing/2014/main" id="{FE0C6E35-CC84-7F95-BC8C-C011DF250036}"/>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15" name="Oval 114">
                <a:extLst>
                  <a:ext uri="{FF2B5EF4-FFF2-40B4-BE49-F238E27FC236}">
                    <a16:creationId xmlns:a16="http://schemas.microsoft.com/office/drawing/2014/main" id="{6D607EA6-2948-1487-94FD-A3ED46A4E1E5}"/>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6" name="Oval 115">
                <a:extLst>
                  <a:ext uri="{FF2B5EF4-FFF2-40B4-BE49-F238E27FC236}">
                    <a16:creationId xmlns:a16="http://schemas.microsoft.com/office/drawing/2014/main" id="{DD2DFA82-8C29-414D-471A-87ED96DE5B0A}"/>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05" name="Group 104">
              <a:extLst>
                <a:ext uri="{FF2B5EF4-FFF2-40B4-BE49-F238E27FC236}">
                  <a16:creationId xmlns:a16="http://schemas.microsoft.com/office/drawing/2014/main" id="{36E4DF60-C282-C5D1-592F-A29632CABDFA}"/>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C1DBFE5-A6A6-AC50-275E-7EB2B6145F5F}"/>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106" name="TextBox 105">
                    <a:extLst>
                      <a:ext uri="{FF2B5EF4-FFF2-40B4-BE49-F238E27FC236}">
                        <a16:creationId xmlns:a16="http://schemas.microsoft.com/office/drawing/2014/main" id="{2C1DBFE5-A6A6-AC50-275E-7EB2B6145F5F}"/>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19"/>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C0F9375-76ED-F000-4C1E-F472D54CC9E1}"/>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107" name="TextBox 106">
                    <a:extLst>
                      <a:ext uri="{FF2B5EF4-FFF2-40B4-BE49-F238E27FC236}">
                        <a16:creationId xmlns:a16="http://schemas.microsoft.com/office/drawing/2014/main" id="{5C0F9375-76ED-F000-4C1E-F472D54CC9E1}"/>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20"/>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BE4A4727-D253-1B4E-B88D-6C57D896B9B1}"/>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108" name="TextBox 107">
                    <a:extLst>
                      <a:ext uri="{FF2B5EF4-FFF2-40B4-BE49-F238E27FC236}">
                        <a16:creationId xmlns:a16="http://schemas.microsoft.com/office/drawing/2014/main" id="{BE4A4727-D253-1B4E-B88D-6C57D896B9B1}"/>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21"/>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21E4A00C-4952-C367-CD2B-D33AA730BF28}"/>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109" name="TextBox 108">
                    <a:extLst>
                      <a:ext uri="{FF2B5EF4-FFF2-40B4-BE49-F238E27FC236}">
                        <a16:creationId xmlns:a16="http://schemas.microsoft.com/office/drawing/2014/main" id="{21E4A00C-4952-C367-CD2B-D33AA730BF28}"/>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22"/>
                    <a:stretch>
                      <a:fillRect l="-33333" r="-26667" b="-6667"/>
                    </a:stretch>
                  </a:blipFill>
                </p:spPr>
                <p:txBody>
                  <a:bodyPr/>
                  <a:lstStyle/>
                  <a:p>
                    <a:r>
                      <a:rPr lang="en-US">
                        <a:noFill/>
                      </a:rPr>
                      <a:t> </a:t>
                    </a:r>
                  </a:p>
                </p:txBody>
              </p:sp>
            </mc:Fallback>
          </mc:AlternateContent>
        </p:grpSp>
      </p:grpSp>
      <p:grpSp>
        <p:nvGrpSpPr>
          <p:cNvPr id="68" name="Group 67">
            <a:extLst>
              <a:ext uri="{FF2B5EF4-FFF2-40B4-BE49-F238E27FC236}">
                <a16:creationId xmlns:a16="http://schemas.microsoft.com/office/drawing/2014/main" id="{A54CEEB6-9A30-4EF5-FEF7-2236524DF290}"/>
              </a:ext>
            </a:extLst>
          </p:cNvPr>
          <p:cNvGrpSpPr/>
          <p:nvPr/>
        </p:nvGrpSpPr>
        <p:grpSpPr>
          <a:xfrm>
            <a:off x="9241045" y="716843"/>
            <a:ext cx="2282377" cy="2240153"/>
            <a:chOff x="4245175" y="1915548"/>
            <a:chExt cx="3697043" cy="3628650"/>
          </a:xfrm>
        </p:grpSpPr>
        <p:grpSp>
          <p:nvGrpSpPr>
            <p:cNvPr id="69" name="Group 68">
              <a:extLst>
                <a:ext uri="{FF2B5EF4-FFF2-40B4-BE49-F238E27FC236}">
                  <a16:creationId xmlns:a16="http://schemas.microsoft.com/office/drawing/2014/main" id="{8FD40216-ED13-6DBB-8432-B21D165D3E69}"/>
                </a:ext>
              </a:extLst>
            </p:cNvPr>
            <p:cNvGrpSpPr/>
            <p:nvPr/>
          </p:nvGrpSpPr>
          <p:grpSpPr>
            <a:xfrm>
              <a:off x="4480732" y="2120923"/>
              <a:ext cx="3182732" cy="3186741"/>
              <a:chOff x="4480732" y="2120923"/>
              <a:chExt cx="3182732" cy="3186741"/>
            </a:xfrm>
          </p:grpSpPr>
          <p:cxnSp>
            <p:nvCxnSpPr>
              <p:cNvPr id="78" name="Straight Arrow Connector 77">
                <a:extLst>
                  <a:ext uri="{FF2B5EF4-FFF2-40B4-BE49-F238E27FC236}">
                    <a16:creationId xmlns:a16="http://schemas.microsoft.com/office/drawing/2014/main" id="{104F217E-DAA2-5B14-3822-DDEBF35CF31F}"/>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9E82D36-DBC8-596A-7599-409AB83799EE}"/>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C8F9C3C-5D1A-61AA-402A-575D7025493A}"/>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5ECEF84-B7B6-2ABD-948F-147EC00EE68B}"/>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9D715D-DCE0-5BFA-6ECD-024431E1A174}"/>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89FBBE7-E25F-D989-5CCB-63763344C29D}"/>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8C889D2-C80E-759C-72FA-41640290AF6E}"/>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219FB75-A4B8-4539-1749-EB27133CA248}"/>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D2B9FD3-BAB3-F495-7C7F-A4AF538A498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F8FB87-A833-3569-826D-7133873F3E63}"/>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0325A1-E7D0-C5AC-9B9C-41B74FD5E1F4}"/>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CE94092-4A23-D953-EC08-38F2D809AA51}"/>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40E2610-D9EA-70C9-38AF-B07DF00B75D8}"/>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0EDFD42-D63E-5F21-635D-892E504DB63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1476270-C743-1B40-83AC-176637899F1C}"/>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4B27CE-0283-A2F3-024A-EA3D28541631}"/>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7578FF8-7292-C6F8-ACD3-CC7B9A06C574}"/>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68DBB20-B822-BC9F-744D-8E8C3A53DD10}"/>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34FB9F1-0D21-7282-3218-0A9FBA929597}"/>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0381977-3105-174B-1960-4E0E588DC88A}"/>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AAC62ED-22DD-62F0-4243-E3F8E7B52770}"/>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FA3C7C4-A6DA-867A-1089-FE2235EEB2E7}"/>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2900570-5A23-920F-CD59-652A24FC929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38F2AF7-8CE0-A482-4351-2E24112D6FE3}"/>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3AEAA57D-77B2-0472-33A7-1E5A1CE136CD}"/>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4F3A2F-FC02-080F-F90A-1389016EC2D0}"/>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4CFA6AB-1DAD-D1E8-5A15-6B722320FD4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976E75A-A4BD-A354-6469-8F87DAAFC8B6}"/>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AD91643-1532-6252-507B-6AF9A183900D}"/>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CD0D284-4580-8B1B-7F81-7834A5C41546}"/>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D6ABA87-15BD-EE2B-5C78-CE09032C5E64}"/>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1A5BADF-B1C2-76E4-FF48-6EDF124E10DA}"/>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1569165-1878-7003-1063-D1285A7B218C}"/>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145" name="TextBox 144">
                <a:extLst>
                  <a:ext uri="{FF2B5EF4-FFF2-40B4-BE49-F238E27FC236}">
                    <a16:creationId xmlns:a16="http://schemas.microsoft.com/office/drawing/2014/main" id="{B1569165-1878-7003-1063-D1285A7B218C}"/>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1"/>
                <a:stretch>
                  <a:fillRect/>
                </a:stretch>
              </a:blipFill>
            </p:spPr>
            <p:txBody>
              <a:bodyPr/>
              <a:lstStyle/>
              <a:p>
                <a:r>
                  <a:rPr lang="en-US">
                    <a:noFill/>
                  </a:rPr>
                  <a:t> </a:t>
                </a:r>
              </a:p>
            </p:txBody>
          </p:sp>
        </mc:Fallback>
      </mc:AlternateContent>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mc:Choice xmlns:a14="http://schemas.microsoft.com/office/drawing/2010/main"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grpSp>
        <p:nvGrpSpPr>
          <p:cNvPr id="264" name="Group 263">
            <a:extLst>
              <a:ext uri="{FF2B5EF4-FFF2-40B4-BE49-F238E27FC236}">
                <a16:creationId xmlns:a16="http://schemas.microsoft.com/office/drawing/2014/main" id="{86537EFA-B405-0E9F-9578-AE3934AD0280}"/>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C1EB6A1-6979-02EA-9F74-FC66BC59CE1F}"/>
                </a:ext>
              </a:extLst>
            </p:cNvPr>
            <p:cNvGrpSpPr/>
            <p:nvPr/>
          </p:nvGrpSpPr>
          <p:grpSpPr>
            <a:xfrm>
              <a:off x="1201890" y="1575289"/>
              <a:ext cx="3698780" cy="3600204"/>
              <a:chOff x="4248727" y="1912341"/>
              <a:chExt cx="3697388" cy="3598849"/>
            </a:xfrm>
          </p:grpSpPr>
          <p:grpSp>
            <p:nvGrpSpPr>
              <p:cNvPr id="104" name="Group 103">
                <a:extLst>
                  <a:ext uri="{FF2B5EF4-FFF2-40B4-BE49-F238E27FC236}">
                    <a16:creationId xmlns:a16="http://schemas.microsoft.com/office/drawing/2014/main" id="{FFDAE26C-982A-C3CB-B867-DF73EBE22F6E}"/>
                  </a:ext>
                </a:extLst>
              </p:cNvPr>
              <p:cNvGrpSpPr/>
              <p:nvPr/>
            </p:nvGrpSpPr>
            <p:grpSpPr>
              <a:xfrm>
                <a:off x="4481077" y="2121268"/>
                <a:ext cx="3183077" cy="3179634"/>
                <a:chOff x="4481077" y="2121268"/>
                <a:chExt cx="3183077" cy="3179634"/>
              </a:xfrm>
            </p:grpSpPr>
            <p:cxnSp>
              <p:nvCxnSpPr>
                <p:cNvPr id="113" name="Straight Arrow Connector 112">
                  <a:extLst>
                    <a:ext uri="{FF2B5EF4-FFF2-40B4-BE49-F238E27FC236}">
                      <a16:creationId xmlns:a16="http://schemas.microsoft.com/office/drawing/2014/main" id="{05414DED-56E8-5AFD-0138-4C0ABA44FF43}"/>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B9EEFC9-BAF7-DB42-BA85-410E869FD71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021995-221C-A60D-B5F7-B0CD97CBB216}"/>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3C585A6-B0B6-5AA1-88A9-1E99FB2F90D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0073D-BA63-1922-0844-D4F2852A926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9ECCF4A-F301-3CAE-6BC2-4053594A268F}"/>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D3BFF94-81FF-D6CA-2056-1F12A34488F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EA3B304-FBDD-791F-2AC9-DF35B283C051}"/>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8994AF9-BD41-CC62-177C-6B5A63E1B3A1}"/>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18B1C5-7C9F-78B5-96A2-513E49BC8133}"/>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6DE8EA8-7998-2070-95AA-B2932F3A2E12}"/>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683B043-CD96-7BE3-F4AC-8E2742B705CD}"/>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DECD8D5-75F3-6996-EE23-303FD21ED00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CAB046-1B6F-04F0-1C29-6AE576499D3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0AEAD21-FE67-C511-10A1-C1D9EA46D5D5}"/>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342CF7B-02E0-2317-2335-17A40E453A94}"/>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5F4F67B-E7BD-33A6-0D40-FC80B6E638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7D49FC9-6D2A-A9B1-2217-43F33CA48D1F}"/>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5DFE176-1100-5112-304E-FC7F3FA99606}"/>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83C4162-F3F3-F703-5AE0-D619C21213A0}"/>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807110F-1A1F-3C00-D11A-F3D305C74B0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666CC73D-81E2-8C98-D514-12A9364DC26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4A14B4C-B420-B612-45D9-2524E9DD9C27}"/>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30F91939-C8B3-743A-3238-04DA2CF0F0CB}"/>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a:extLst>
                  <a:ext uri="{FF2B5EF4-FFF2-40B4-BE49-F238E27FC236}">
                    <a16:creationId xmlns:a16="http://schemas.microsoft.com/office/drawing/2014/main" id="{80523854-DFF5-B201-AC75-2447CCF1E1F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6EDEEA-6F83-DF17-1A38-0F8F4449F4F4}"/>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4FABD6-4909-BCD8-D50D-859DC613A6CE}"/>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FCAB0DC-A9C4-8B9E-B179-5106D1CAC4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6926D38-BAB9-3391-2F94-CB79BFEA973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A697848-5D98-ABD6-EEE4-F80268F983F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B45F1E4-34E6-E542-6D12-C9748F94E162}"/>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9B805-2389-6DA9-BD86-22AAB7C85A4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284360" y="923133"/>
            <a:ext cx="103850" cy="7253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81364</TotalTime>
  <Words>3513</Words>
  <Application>Microsoft Office PowerPoint</Application>
  <PresentationFormat>Widescreen</PresentationFormat>
  <Paragraphs>595</Paragraphs>
  <Slides>50</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208</cp:revision>
  <dcterms:created xsi:type="dcterms:W3CDTF">2021-04-07T15:17:47Z</dcterms:created>
  <dcterms:modified xsi:type="dcterms:W3CDTF">2024-05-23T21:24:28Z</dcterms:modified>
</cp:coreProperties>
</file>