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1072" r:id="rId2"/>
    <p:sldId id="1199" r:id="rId3"/>
    <p:sldId id="1200" r:id="rId4"/>
    <p:sldId id="1201" r:id="rId5"/>
    <p:sldId id="1205" r:id="rId6"/>
    <p:sldId id="1204" r:id="rId7"/>
    <p:sldId id="1208" r:id="rId8"/>
    <p:sldId id="1210" r:id="rId9"/>
    <p:sldId id="1211" r:id="rId10"/>
    <p:sldId id="1212" r:id="rId11"/>
    <p:sldId id="1213" r:id="rId12"/>
    <p:sldId id="1215" r:id="rId13"/>
    <p:sldId id="1216" r:id="rId14"/>
    <p:sldId id="1217" r:id="rId15"/>
    <p:sldId id="1218" r:id="rId16"/>
    <p:sldId id="121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C216D"/>
    <a:srgbClr val="A469D1"/>
    <a:srgbClr val="9752CA"/>
    <a:srgbClr val="B686DA"/>
    <a:srgbClr val="C9A6E4"/>
    <a:srgbClr val="672D93"/>
    <a:srgbClr val="E3D3F1"/>
    <a:srgbClr val="863BBF"/>
    <a:srgbClr val="EFE5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F190FB-2075-4375-A797-615516ED83A7}" v="8554" dt="2024-08-01T02:53:09.7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74" autoAdjust="0"/>
    <p:restoredTop sz="85210" autoAdjust="0"/>
  </p:normalViewPr>
  <p:slideViewPr>
    <p:cSldViewPr snapToGrid="0">
      <p:cViewPr>
        <p:scale>
          <a:sx n="200" d="100"/>
          <a:sy n="200" d="100"/>
        </p:scale>
        <p:origin x="144" y="-1794"/>
      </p:cViewPr>
      <p:guideLst/>
    </p:cSldViewPr>
  </p:slideViewPr>
  <p:outlineViewPr>
    <p:cViewPr>
      <p:scale>
        <a:sx n="33" d="100"/>
        <a:sy n="33" d="100"/>
      </p:scale>
      <p:origin x="0" y="-9029"/>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lip Kaufman" userId="c001b2a046940d7c" providerId="LiveId" clId="{9EF190FB-2075-4375-A797-615516ED83A7}"/>
    <pc:docChg chg="undo redo custSel addSld delSld modSld sldOrd">
      <pc:chgData name="Phillip Kaufman" userId="c001b2a046940d7c" providerId="LiveId" clId="{9EF190FB-2075-4375-A797-615516ED83A7}" dt="2024-08-01T19:39:59.752" v="27807" actId="14100"/>
      <pc:docMkLst>
        <pc:docMk/>
      </pc:docMkLst>
      <pc:sldChg chg="add del">
        <pc:chgData name="Phillip Kaufman" userId="c001b2a046940d7c" providerId="LiveId" clId="{9EF190FB-2075-4375-A797-615516ED83A7}" dt="2024-07-08T01:15:36.836" v="16715" actId="47"/>
        <pc:sldMkLst>
          <pc:docMk/>
          <pc:sldMk cId="474384658" sldId="256"/>
        </pc:sldMkLst>
      </pc:sldChg>
      <pc:sldChg chg="modSp del mod">
        <pc:chgData name="Phillip Kaufman" userId="c001b2a046940d7c" providerId="LiveId" clId="{9EF190FB-2075-4375-A797-615516ED83A7}" dt="2024-07-08T01:13:38.645" v="16714" actId="47"/>
        <pc:sldMkLst>
          <pc:docMk/>
          <pc:sldMk cId="1639624266" sldId="259"/>
        </pc:sldMkLst>
        <pc:spChg chg="mod">
          <ac:chgData name="Phillip Kaufman" userId="c001b2a046940d7c" providerId="LiveId" clId="{9EF190FB-2075-4375-A797-615516ED83A7}" dt="2024-06-05T01:22:43.894" v="1166" actId="313"/>
          <ac:spMkLst>
            <pc:docMk/>
            <pc:sldMk cId="1639624266" sldId="259"/>
            <ac:spMk id="10" creationId="{99CB09A4-A438-3C2F-7385-A9C475B8390A}"/>
          </ac:spMkLst>
        </pc:spChg>
      </pc:sldChg>
      <pc:sldChg chg="addSp delSp modSp del mod">
        <pc:chgData name="Phillip Kaufman" userId="c001b2a046940d7c" providerId="LiveId" clId="{9EF190FB-2075-4375-A797-615516ED83A7}" dt="2024-06-16T02:07:43.758" v="9299" actId="47"/>
        <pc:sldMkLst>
          <pc:docMk/>
          <pc:sldMk cId="2876084972" sldId="902"/>
        </pc:sldMkLst>
        <pc:spChg chg="mod">
          <ac:chgData name="Phillip Kaufman" userId="c001b2a046940d7c" providerId="LiveId" clId="{9EF190FB-2075-4375-A797-615516ED83A7}" dt="2024-06-08T01:21:07.874" v="1687" actId="1076"/>
          <ac:spMkLst>
            <pc:docMk/>
            <pc:sldMk cId="2876084972" sldId="902"/>
            <ac:spMk id="4" creationId="{109FA656-95E7-7B48-38D6-E5E75FFA1D89}"/>
          </ac:spMkLst>
        </pc:spChg>
        <pc:spChg chg="add mod topLvl">
          <ac:chgData name="Phillip Kaufman" userId="c001b2a046940d7c" providerId="LiveId" clId="{9EF190FB-2075-4375-A797-615516ED83A7}" dt="2024-06-16T02:04:28.729" v="9242" actId="1076"/>
          <ac:spMkLst>
            <pc:docMk/>
            <pc:sldMk cId="2876084972" sldId="902"/>
            <ac:spMk id="5" creationId="{B5492D8C-35E6-8A3A-4F94-20685CA39B59}"/>
          </ac:spMkLst>
        </pc:spChg>
        <pc:spChg chg="mod">
          <ac:chgData name="Phillip Kaufman" userId="c001b2a046940d7c" providerId="LiveId" clId="{9EF190FB-2075-4375-A797-615516ED83A7}" dt="2024-06-16T02:04:28.729" v="9242" actId="1076"/>
          <ac:spMkLst>
            <pc:docMk/>
            <pc:sldMk cId="2876084972" sldId="902"/>
            <ac:spMk id="6" creationId="{FC120B7F-C6D8-9379-1B1E-BA53F7FC2EF5}"/>
          </ac:spMkLst>
        </pc:spChg>
        <pc:spChg chg="mod">
          <ac:chgData name="Phillip Kaufman" userId="c001b2a046940d7c" providerId="LiveId" clId="{9EF190FB-2075-4375-A797-615516ED83A7}" dt="2024-06-16T02:04:46.796" v="9245"/>
          <ac:spMkLst>
            <pc:docMk/>
            <pc:sldMk cId="2876084972" sldId="902"/>
            <ac:spMk id="8" creationId="{8A0D864A-A036-E156-92B4-E211622B8400}"/>
          </ac:spMkLst>
        </pc:spChg>
        <pc:spChg chg="mod">
          <ac:chgData name="Phillip Kaufman" userId="c001b2a046940d7c" providerId="LiveId" clId="{9EF190FB-2075-4375-A797-615516ED83A7}" dt="2024-06-16T02:04:46.796" v="9245"/>
          <ac:spMkLst>
            <pc:docMk/>
            <pc:sldMk cId="2876084972" sldId="902"/>
            <ac:spMk id="9" creationId="{EDFE03C8-C97D-BC67-1EDE-70BAEA525508}"/>
          </ac:spMkLst>
        </pc:spChg>
        <pc:spChg chg="add mod">
          <ac:chgData name="Phillip Kaufman" userId="c001b2a046940d7c" providerId="LiveId" clId="{9EF190FB-2075-4375-A797-615516ED83A7}" dt="2024-06-16T02:04:46.796" v="9245"/>
          <ac:spMkLst>
            <pc:docMk/>
            <pc:sldMk cId="2876084972" sldId="902"/>
            <ac:spMk id="10" creationId="{39E110CA-9B81-CD50-FD22-4EED678A91B0}"/>
          </ac:spMkLst>
        </pc:spChg>
        <pc:spChg chg="add mod">
          <ac:chgData name="Phillip Kaufman" userId="c001b2a046940d7c" providerId="LiveId" clId="{9EF190FB-2075-4375-A797-615516ED83A7}" dt="2024-06-16T02:04:46.796" v="9245"/>
          <ac:spMkLst>
            <pc:docMk/>
            <pc:sldMk cId="2876084972" sldId="902"/>
            <ac:spMk id="11" creationId="{49CA3663-2252-EDAB-A13F-A9CE67E56B59}"/>
          </ac:spMkLst>
        </pc:spChg>
        <pc:spChg chg="add mod">
          <ac:chgData name="Phillip Kaufman" userId="c001b2a046940d7c" providerId="LiveId" clId="{9EF190FB-2075-4375-A797-615516ED83A7}" dt="2024-06-16T02:04:46.796" v="9245"/>
          <ac:spMkLst>
            <pc:docMk/>
            <pc:sldMk cId="2876084972" sldId="902"/>
            <ac:spMk id="12" creationId="{18DD5336-2606-2C08-5CA7-72855E6F87EC}"/>
          </ac:spMkLst>
        </pc:spChg>
        <pc:spChg chg="add mod">
          <ac:chgData name="Phillip Kaufman" userId="c001b2a046940d7c" providerId="LiveId" clId="{9EF190FB-2075-4375-A797-615516ED83A7}" dt="2024-06-16T02:04:46.796" v="9245"/>
          <ac:spMkLst>
            <pc:docMk/>
            <pc:sldMk cId="2876084972" sldId="902"/>
            <ac:spMk id="13" creationId="{53059479-A0F6-E273-BE63-B929B2468844}"/>
          </ac:spMkLst>
        </pc:spChg>
        <pc:spChg chg="add mod">
          <ac:chgData name="Phillip Kaufman" userId="c001b2a046940d7c" providerId="LiveId" clId="{9EF190FB-2075-4375-A797-615516ED83A7}" dt="2024-06-16T02:04:46.796" v="9245"/>
          <ac:spMkLst>
            <pc:docMk/>
            <pc:sldMk cId="2876084972" sldId="902"/>
            <ac:spMk id="14" creationId="{A18943E3-CC7D-F823-57B2-7638F03E8404}"/>
          </ac:spMkLst>
        </pc:spChg>
        <pc:spChg chg="del">
          <ac:chgData name="Phillip Kaufman" userId="c001b2a046940d7c" providerId="LiveId" clId="{9EF190FB-2075-4375-A797-615516ED83A7}" dt="2024-05-29T06:41:49.416" v="160" actId="478"/>
          <ac:spMkLst>
            <pc:docMk/>
            <pc:sldMk cId="2876084972" sldId="902"/>
            <ac:spMk id="16" creationId="{C39B304C-2170-EB4C-B05A-259B1C7696A8}"/>
          </ac:spMkLst>
        </pc:spChg>
        <pc:spChg chg="mod topLvl">
          <ac:chgData name="Phillip Kaufman" userId="c001b2a046940d7c" providerId="LiveId" clId="{9EF190FB-2075-4375-A797-615516ED83A7}" dt="2024-06-16T02:04:28.729" v="9242" actId="1076"/>
          <ac:spMkLst>
            <pc:docMk/>
            <pc:sldMk cId="2876084972" sldId="902"/>
            <ac:spMk id="22" creationId="{18935A27-1F1A-9C23-FC34-072DF5053D67}"/>
          </ac:spMkLst>
        </pc:spChg>
        <pc:spChg chg="mod topLvl">
          <ac:chgData name="Phillip Kaufman" userId="c001b2a046940d7c" providerId="LiveId" clId="{9EF190FB-2075-4375-A797-615516ED83A7}" dt="2024-06-16T02:04:28.729" v="9242" actId="1076"/>
          <ac:spMkLst>
            <pc:docMk/>
            <pc:sldMk cId="2876084972" sldId="902"/>
            <ac:spMk id="23" creationId="{E6AF5946-AC6C-7373-BC59-2D8969C43C4D}"/>
          </ac:spMkLst>
        </pc:spChg>
        <pc:spChg chg="mod topLvl">
          <ac:chgData name="Phillip Kaufman" userId="c001b2a046940d7c" providerId="LiveId" clId="{9EF190FB-2075-4375-A797-615516ED83A7}" dt="2024-06-08T01:21:07.874" v="1687" actId="1076"/>
          <ac:spMkLst>
            <pc:docMk/>
            <pc:sldMk cId="2876084972" sldId="902"/>
            <ac:spMk id="24" creationId="{446BAD3D-ADF6-9D4E-1F99-29A320FC9B61}"/>
          </ac:spMkLst>
        </pc:spChg>
        <pc:spChg chg="mod topLvl">
          <ac:chgData name="Phillip Kaufman" userId="c001b2a046940d7c" providerId="LiveId" clId="{9EF190FB-2075-4375-A797-615516ED83A7}" dt="2024-06-16T02:04:28.729" v="9242" actId="1076"/>
          <ac:spMkLst>
            <pc:docMk/>
            <pc:sldMk cId="2876084972" sldId="902"/>
            <ac:spMk id="25" creationId="{D8D4561F-8E33-7D59-63DC-2E57FFEF60EC}"/>
          </ac:spMkLst>
        </pc:spChg>
        <pc:spChg chg="mod topLvl">
          <ac:chgData name="Phillip Kaufman" userId="c001b2a046940d7c" providerId="LiveId" clId="{9EF190FB-2075-4375-A797-615516ED83A7}" dt="2024-06-08T01:21:07.874" v="1687" actId="1076"/>
          <ac:spMkLst>
            <pc:docMk/>
            <pc:sldMk cId="2876084972" sldId="902"/>
            <ac:spMk id="26" creationId="{00B879E3-86E9-0506-7032-B3EB9EA592B6}"/>
          </ac:spMkLst>
        </pc:spChg>
        <pc:grpChg chg="add mod">
          <ac:chgData name="Phillip Kaufman" userId="c001b2a046940d7c" providerId="LiveId" clId="{9EF190FB-2075-4375-A797-615516ED83A7}" dt="2024-06-16T02:04:46.796" v="9245"/>
          <ac:grpSpMkLst>
            <pc:docMk/>
            <pc:sldMk cId="2876084972" sldId="902"/>
            <ac:grpSpMk id="7" creationId="{442067D7-2B35-5F9B-0AA8-ADAE2FD4E29B}"/>
          </ac:grpSpMkLst>
        </pc:grpChg>
        <pc:grpChg chg="add del mod">
          <ac:chgData name="Phillip Kaufman" userId="c001b2a046940d7c" providerId="LiveId" clId="{9EF190FB-2075-4375-A797-615516ED83A7}" dt="2024-05-29T06:51:11.854" v="317" actId="165"/>
          <ac:grpSpMkLst>
            <pc:docMk/>
            <pc:sldMk cId="2876084972" sldId="902"/>
            <ac:grpSpMk id="7" creationId="{766B237F-C975-28BF-734C-99E3DC078CE5}"/>
          </ac:grpSpMkLst>
        </pc:grpChg>
        <pc:grpChg chg="add mod">
          <ac:chgData name="Phillip Kaufman" userId="c001b2a046940d7c" providerId="LiveId" clId="{9EF190FB-2075-4375-A797-615516ED83A7}" dt="2024-05-29T06:50:54.647" v="313" actId="164"/>
          <ac:grpSpMkLst>
            <pc:docMk/>
            <pc:sldMk cId="2876084972" sldId="902"/>
            <ac:grpSpMk id="8" creationId="{41F331D5-0C47-3A40-1AEB-F85689AEAD41}"/>
          </ac:grpSpMkLst>
        </pc:grpChg>
        <pc:grpChg chg="add del mod">
          <ac:chgData name="Phillip Kaufman" userId="c001b2a046940d7c" providerId="LiveId" clId="{9EF190FB-2075-4375-A797-615516ED83A7}" dt="2024-05-29T06:51:11.854" v="317" actId="165"/>
          <ac:grpSpMkLst>
            <pc:docMk/>
            <pc:sldMk cId="2876084972" sldId="902"/>
            <ac:grpSpMk id="9" creationId="{5C34B29A-AFFE-B742-ED17-B6FAB9E28645}"/>
          </ac:grpSpMkLst>
        </pc:grpChg>
        <pc:grpChg chg="add del mod">
          <ac:chgData name="Phillip Kaufman" userId="c001b2a046940d7c" providerId="LiveId" clId="{9EF190FB-2075-4375-A797-615516ED83A7}" dt="2024-05-29T06:51:11.854" v="317" actId="165"/>
          <ac:grpSpMkLst>
            <pc:docMk/>
            <pc:sldMk cId="2876084972" sldId="902"/>
            <ac:grpSpMk id="10" creationId="{B36AACEA-6224-585D-0693-60078B9F1C54}"/>
          </ac:grpSpMkLst>
        </pc:grpChg>
      </pc:sldChg>
      <pc:sldChg chg="del">
        <pc:chgData name="Phillip Kaufman" userId="c001b2a046940d7c" providerId="LiveId" clId="{9EF190FB-2075-4375-A797-615516ED83A7}" dt="2024-06-06T07:14:27.958" v="1235" actId="47"/>
        <pc:sldMkLst>
          <pc:docMk/>
          <pc:sldMk cId="699598180" sldId="907"/>
        </pc:sldMkLst>
      </pc:sldChg>
      <pc:sldChg chg="del">
        <pc:chgData name="Phillip Kaufman" userId="c001b2a046940d7c" providerId="LiveId" clId="{9EF190FB-2075-4375-A797-615516ED83A7}" dt="2024-06-06T07:14:27.958" v="1235" actId="47"/>
        <pc:sldMkLst>
          <pc:docMk/>
          <pc:sldMk cId="1216216427" sldId="908"/>
        </pc:sldMkLst>
      </pc:sldChg>
      <pc:sldChg chg="del">
        <pc:chgData name="Phillip Kaufman" userId="c001b2a046940d7c" providerId="LiveId" clId="{9EF190FB-2075-4375-A797-615516ED83A7}" dt="2024-06-06T07:14:27.958" v="1235" actId="47"/>
        <pc:sldMkLst>
          <pc:docMk/>
          <pc:sldMk cId="1060826229" sldId="909"/>
        </pc:sldMkLst>
      </pc:sldChg>
      <pc:sldChg chg="del">
        <pc:chgData name="Phillip Kaufman" userId="c001b2a046940d7c" providerId="LiveId" clId="{9EF190FB-2075-4375-A797-615516ED83A7}" dt="2024-06-06T07:14:27.958" v="1235" actId="47"/>
        <pc:sldMkLst>
          <pc:docMk/>
          <pc:sldMk cId="1346242856" sldId="912"/>
        </pc:sldMkLst>
      </pc:sldChg>
      <pc:sldChg chg="del">
        <pc:chgData name="Phillip Kaufman" userId="c001b2a046940d7c" providerId="LiveId" clId="{9EF190FB-2075-4375-A797-615516ED83A7}" dt="2024-06-06T07:14:27.958" v="1235" actId="47"/>
        <pc:sldMkLst>
          <pc:docMk/>
          <pc:sldMk cId="2278645990" sldId="913"/>
        </pc:sldMkLst>
      </pc:sldChg>
      <pc:sldChg chg="del">
        <pc:chgData name="Phillip Kaufman" userId="c001b2a046940d7c" providerId="LiveId" clId="{9EF190FB-2075-4375-A797-615516ED83A7}" dt="2024-06-06T07:14:27.958" v="1235" actId="47"/>
        <pc:sldMkLst>
          <pc:docMk/>
          <pc:sldMk cId="463738887" sldId="914"/>
        </pc:sldMkLst>
      </pc:sldChg>
      <pc:sldChg chg="del">
        <pc:chgData name="Phillip Kaufman" userId="c001b2a046940d7c" providerId="LiveId" clId="{9EF190FB-2075-4375-A797-615516ED83A7}" dt="2024-06-06T07:14:27.958" v="1235" actId="47"/>
        <pc:sldMkLst>
          <pc:docMk/>
          <pc:sldMk cId="2610469962" sldId="915"/>
        </pc:sldMkLst>
      </pc:sldChg>
      <pc:sldChg chg="del">
        <pc:chgData name="Phillip Kaufman" userId="c001b2a046940d7c" providerId="LiveId" clId="{9EF190FB-2075-4375-A797-615516ED83A7}" dt="2024-06-06T07:14:27.958" v="1235" actId="47"/>
        <pc:sldMkLst>
          <pc:docMk/>
          <pc:sldMk cId="2828187581" sldId="917"/>
        </pc:sldMkLst>
      </pc:sldChg>
      <pc:sldChg chg="del">
        <pc:chgData name="Phillip Kaufman" userId="c001b2a046940d7c" providerId="LiveId" clId="{9EF190FB-2075-4375-A797-615516ED83A7}" dt="2024-06-06T07:14:27.958" v="1235" actId="47"/>
        <pc:sldMkLst>
          <pc:docMk/>
          <pc:sldMk cId="4214571263" sldId="918"/>
        </pc:sldMkLst>
      </pc:sldChg>
      <pc:sldChg chg="del">
        <pc:chgData name="Phillip Kaufman" userId="c001b2a046940d7c" providerId="LiveId" clId="{9EF190FB-2075-4375-A797-615516ED83A7}" dt="2024-06-06T07:14:27.958" v="1235" actId="47"/>
        <pc:sldMkLst>
          <pc:docMk/>
          <pc:sldMk cId="2786139748" sldId="919"/>
        </pc:sldMkLst>
      </pc:sldChg>
      <pc:sldChg chg="del">
        <pc:chgData name="Phillip Kaufman" userId="c001b2a046940d7c" providerId="LiveId" clId="{9EF190FB-2075-4375-A797-615516ED83A7}" dt="2024-06-06T07:14:27.958" v="1235" actId="47"/>
        <pc:sldMkLst>
          <pc:docMk/>
          <pc:sldMk cId="2935133174" sldId="920"/>
        </pc:sldMkLst>
      </pc:sldChg>
      <pc:sldChg chg="del">
        <pc:chgData name="Phillip Kaufman" userId="c001b2a046940d7c" providerId="LiveId" clId="{9EF190FB-2075-4375-A797-615516ED83A7}" dt="2024-06-06T07:14:27.958" v="1235" actId="47"/>
        <pc:sldMkLst>
          <pc:docMk/>
          <pc:sldMk cId="3945145722" sldId="923"/>
        </pc:sldMkLst>
      </pc:sldChg>
      <pc:sldChg chg="del">
        <pc:chgData name="Phillip Kaufman" userId="c001b2a046940d7c" providerId="LiveId" clId="{9EF190FB-2075-4375-A797-615516ED83A7}" dt="2024-06-06T07:14:27.958" v="1235" actId="47"/>
        <pc:sldMkLst>
          <pc:docMk/>
          <pc:sldMk cId="1593425542" sldId="924"/>
        </pc:sldMkLst>
      </pc:sldChg>
      <pc:sldChg chg="del">
        <pc:chgData name="Phillip Kaufman" userId="c001b2a046940d7c" providerId="LiveId" clId="{9EF190FB-2075-4375-A797-615516ED83A7}" dt="2024-06-06T07:14:27.958" v="1235" actId="47"/>
        <pc:sldMkLst>
          <pc:docMk/>
          <pc:sldMk cId="1713329819" sldId="932"/>
        </pc:sldMkLst>
      </pc:sldChg>
      <pc:sldChg chg="add del">
        <pc:chgData name="Phillip Kaufman" userId="c001b2a046940d7c" providerId="LiveId" clId="{9EF190FB-2075-4375-A797-615516ED83A7}" dt="2024-07-08T01:13:38.645" v="16714" actId="47"/>
        <pc:sldMkLst>
          <pc:docMk/>
          <pc:sldMk cId="1853417212" sldId="936"/>
        </pc:sldMkLst>
      </pc:sldChg>
      <pc:sldChg chg="add del ord">
        <pc:chgData name="Phillip Kaufman" userId="c001b2a046940d7c" providerId="LiveId" clId="{9EF190FB-2075-4375-A797-615516ED83A7}" dt="2024-06-20T19:26:21.955" v="16287" actId="2696"/>
        <pc:sldMkLst>
          <pc:docMk/>
          <pc:sldMk cId="2277666579" sldId="936"/>
        </pc:sldMkLst>
      </pc:sldChg>
      <pc:sldChg chg="addSp delSp modSp del mod ord">
        <pc:chgData name="Phillip Kaufman" userId="c001b2a046940d7c" providerId="LiveId" clId="{9EF190FB-2075-4375-A797-615516ED83A7}" dt="2024-06-16T02:18:51.030" v="9402" actId="47"/>
        <pc:sldMkLst>
          <pc:docMk/>
          <pc:sldMk cId="2439577084" sldId="937"/>
        </pc:sldMkLst>
        <pc:spChg chg="mod">
          <ac:chgData name="Phillip Kaufman" userId="c001b2a046940d7c" providerId="LiveId" clId="{9EF190FB-2075-4375-A797-615516ED83A7}" dt="2024-05-29T07:04:07.095" v="657" actId="1076"/>
          <ac:spMkLst>
            <pc:docMk/>
            <pc:sldMk cId="2439577084" sldId="937"/>
            <ac:spMk id="4" creationId="{01A4F52B-5687-5F65-2731-5D9FDCBC7BE0}"/>
          </ac:spMkLst>
        </pc:spChg>
        <pc:spChg chg="mod">
          <ac:chgData name="Phillip Kaufman" userId="c001b2a046940d7c" providerId="LiveId" clId="{9EF190FB-2075-4375-A797-615516ED83A7}" dt="2024-06-06T19:49:09.467" v="1680" actId="20577"/>
          <ac:spMkLst>
            <pc:docMk/>
            <pc:sldMk cId="2439577084" sldId="937"/>
            <ac:spMk id="6" creationId="{414F5EF5-F8D1-E649-5993-E2D85B9E7048}"/>
          </ac:spMkLst>
        </pc:spChg>
        <pc:spChg chg="add del mod">
          <ac:chgData name="Phillip Kaufman" userId="c001b2a046940d7c" providerId="LiveId" clId="{9EF190FB-2075-4375-A797-615516ED83A7}" dt="2024-06-08T02:34:07.230" v="1988" actId="1076"/>
          <ac:spMkLst>
            <pc:docMk/>
            <pc:sldMk cId="2439577084" sldId="937"/>
            <ac:spMk id="7" creationId="{7AFBE945-78BB-A4DE-A410-B353DA59FCE1}"/>
          </ac:spMkLst>
        </pc:spChg>
        <pc:spChg chg="mod">
          <ac:chgData name="Phillip Kaufman" userId="c001b2a046940d7c" providerId="LiveId" clId="{9EF190FB-2075-4375-A797-615516ED83A7}" dt="2024-05-29T07:03:09.052" v="632" actId="20577"/>
          <ac:spMkLst>
            <pc:docMk/>
            <pc:sldMk cId="2439577084" sldId="937"/>
            <ac:spMk id="8" creationId="{04A35D40-619C-7085-72F1-A6C5C2BA835D}"/>
          </ac:spMkLst>
        </pc:spChg>
        <pc:spChg chg="mod">
          <ac:chgData name="Phillip Kaufman" userId="c001b2a046940d7c" providerId="LiveId" clId="{9EF190FB-2075-4375-A797-615516ED83A7}" dt="2024-06-06T19:49:23.085" v="1683" actId="1076"/>
          <ac:spMkLst>
            <pc:docMk/>
            <pc:sldMk cId="2439577084" sldId="937"/>
            <ac:spMk id="9" creationId="{6273EF02-9DD5-4FCB-656C-1DC155527014}"/>
          </ac:spMkLst>
        </pc:spChg>
        <pc:spChg chg="mod">
          <ac:chgData name="Phillip Kaufman" userId="c001b2a046940d7c" providerId="LiveId" clId="{9EF190FB-2075-4375-A797-615516ED83A7}" dt="2024-06-06T19:49:28.942" v="1684" actId="1076"/>
          <ac:spMkLst>
            <pc:docMk/>
            <pc:sldMk cId="2439577084" sldId="937"/>
            <ac:spMk id="10" creationId="{CA48F6B5-1220-0BBF-A664-F6F75E741E33}"/>
          </ac:spMkLst>
        </pc:spChg>
        <pc:spChg chg="mod">
          <ac:chgData name="Phillip Kaufman" userId="c001b2a046940d7c" providerId="LiveId" clId="{9EF190FB-2075-4375-A797-615516ED83A7}" dt="2024-05-29T07:03:48.873" v="644" actId="20577"/>
          <ac:spMkLst>
            <pc:docMk/>
            <pc:sldMk cId="2439577084" sldId="937"/>
            <ac:spMk id="11" creationId="{70E5A57E-EB11-F87D-020F-7040413D4DB4}"/>
          </ac:spMkLst>
        </pc:spChg>
        <pc:spChg chg="mod">
          <ac:chgData name="Phillip Kaufman" userId="c001b2a046940d7c" providerId="LiveId" clId="{9EF190FB-2075-4375-A797-615516ED83A7}" dt="2024-05-29T07:04:01.972" v="656" actId="20577"/>
          <ac:spMkLst>
            <pc:docMk/>
            <pc:sldMk cId="2439577084" sldId="937"/>
            <ac:spMk id="12" creationId="{86DC8ACB-998C-C16A-B306-0EBBAE57F342}"/>
          </ac:spMkLst>
        </pc:spChg>
        <pc:spChg chg="del">
          <ac:chgData name="Phillip Kaufman" userId="c001b2a046940d7c" providerId="LiveId" clId="{9EF190FB-2075-4375-A797-615516ED83A7}" dt="2024-05-29T07:00:19.887" v="545" actId="478"/>
          <ac:spMkLst>
            <pc:docMk/>
            <pc:sldMk cId="2439577084" sldId="937"/>
            <ac:spMk id="64" creationId="{D5954528-8BF3-3B93-E2E5-C0EE8EDA75D0}"/>
          </ac:spMkLst>
        </pc:spChg>
        <pc:spChg chg="add mod">
          <ac:chgData name="Phillip Kaufman" userId="c001b2a046940d7c" providerId="LiveId" clId="{9EF190FB-2075-4375-A797-615516ED83A7}" dt="2024-06-06T19:41:04.607" v="1627" actId="1076"/>
          <ac:spMkLst>
            <pc:docMk/>
            <pc:sldMk cId="2439577084" sldId="937"/>
            <ac:spMk id="66" creationId="{5F78A899-CCBA-B9F4-1AB6-A632509A8AE1}"/>
          </ac:spMkLst>
        </pc:spChg>
        <pc:grpChg chg="del">
          <ac:chgData name="Phillip Kaufman" userId="c001b2a046940d7c" providerId="LiveId" clId="{9EF190FB-2075-4375-A797-615516ED83A7}" dt="2024-05-29T07:00:17.925" v="544" actId="478"/>
          <ac:grpSpMkLst>
            <pc:docMk/>
            <pc:sldMk cId="2439577084" sldId="937"/>
            <ac:grpSpMk id="67" creationId="{90ABCCB7-831B-DAE1-B129-A2FA962DD816}"/>
          </ac:grpSpMkLst>
        </pc:grpChg>
        <pc:cxnChg chg="add mod">
          <ac:chgData name="Phillip Kaufman" userId="c001b2a046940d7c" providerId="LiveId" clId="{9EF190FB-2075-4375-A797-615516ED83A7}" dt="2024-05-30T19:50:35.894" v="687" actId="1076"/>
          <ac:cxnSpMkLst>
            <pc:docMk/>
            <pc:sldMk cId="2439577084" sldId="937"/>
            <ac:cxnSpMk id="65" creationId="{D229038E-9C86-2AF2-72CD-90479EAEE1EB}"/>
          </ac:cxnSpMkLst>
        </pc:cxnChg>
      </pc:sldChg>
      <pc:sldChg chg="add del">
        <pc:chgData name="Phillip Kaufman" userId="c001b2a046940d7c" providerId="LiveId" clId="{9EF190FB-2075-4375-A797-615516ED83A7}" dt="2024-07-08T01:13:38.645" v="16714" actId="47"/>
        <pc:sldMkLst>
          <pc:docMk/>
          <pc:sldMk cId="1954291688" sldId="941"/>
        </pc:sldMkLst>
      </pc:sldChg>
      <pc:sldChg chg="addSp delSp modSp add del mod ord modNotesTx">
        <pc:chgData name="Phillip Kaufman" userId="c001b2a046940d7c" providerId="LiveId" clId="{9EF190FB-2075-4375-A797-615516ED83A7}" dt="2024-06-20T19:26:21.955" v="16287" actId="2696"/>
        <pc:sldMkLst>
          <pc:docMk/>
          <pc:sldMk cId="2872598656" sldId="941"/>
        </pc:sldMkLst>
        <pc:spChg chg="add del mod">
          <ac:chgData name="Phillip Kaufman" userId="c001b2a046940d7c" providerId="LiveId" clId="{9EF190FB-2075-4375-A797-615516ED83A7}" dt="2024-05-29T07:00:11.674" v="542" actId="21"/>
          <ac:spMkLst>
            <pc:docMk/>
            <pc:sldMk cId="2872598656" sldId="941"/>
            <ac:spMk id="7" creationId="{5F78A899-CCBA-B9F4-1AB6-A632509A8AE1}"/>
          </ac:spMkLst>
        </pc:spChg>
        <pc:cxnChg chg="add del mod">
          <ac:chgData name="Phillip Kaufman" userId="c001b2a046940d7c" providerId="LiveId" clId="{9EF190FB-2075-4375-A797-615516ED83A7}" dt="2024-05-29T07:00:11.674" v="542" actId="21"/>
          <ac:cxnSpMkLst>
            <pc:docMk/>
            <pc:sldMk cId="2872598656" sldId="941"/>
            <ac:cxnSpMk id="5" creationId="{D229038E-9C86-2AF2-72CD-90479EAEE1EB}"/>
          </ac:cxnSpMkLst>
        </pc:cxnChg>
      </pc:sldChg>
      <pc:sldChg chg="del">
        <pc:chgData name="Phillip Kaufman" userId="c001b2a046940d7c" providerId="LiveId" clId="{9EF190FB-2075-4375-A797-615516ED83A7}" dt="2024-06-06T07:14:27.958" v="1235" actId="47"/>
        <pc:sldMkLst>
          <pc:docMk/>
          <pc:sldMk cId="3908243081" sldId="944"/>
        </pc:sldMkLst>
      </pc:sldChg>
      <pc:sldChg chg="addSp delSp modSp mod ord">
        <pc:chgData name="Phillip Kaufman" userId="c001b2a046940d7c" providerId="LiveId" clId="{9EF190FB-2075-4375-A797-615516ED83A7}" dt="2024-06-16T02:19:45.698" v="9407" actId="1076"/>
        <pc:sldMkLst>
          <pc:docMk/>
          <pc:sldMk cId="882562423" sldId="945"/>
        </pc:sldMkLst>
        <pc:spChg chg="del">
          <ac:chgData name="Phillip Kaufman" userId="c001b2a046940d7c" providerId="LiveId" clId="{9EF190FB-2075-4375-A797-615516ED83A7}" dt="2024-05-30T19:52:05.767" v="688" actId="478"/>
          <ac:spMkLst>
            <pc:docMk/>
            <pc:sldMk cId="882562423" sldId="945"/>
            <ac:spMk id="4" creationId="{6EB2E272-B613-AB2D-C105-A1D023D95A9D}"/>
          </ac:spMkLst>
        </pc:spChg>
        <pc:spChg chg="add mod">
          <ac:chgData name="Phillip Kaufman" userId="c001b2a046940d7c" providerId="LiveId" clId="{9EF190FB-2075-4375-A797-615516ED83A7}" dt="2024-06-16T02:16:57.068" v="9378"/>
          <ac:spMkLst>
            <pc:docMk/>
            <pc:sldMk cId="882562423" sldId="945"/>
            <ac:spMk id="4" creationId="{85ACDCD8-B285-B446-884B-3380397B91DF}"/>
          </ac:spMkLst>
        </pc:spChg>
        <pc:spChg chg="add del mod">
          <ac:chgData name="Phillip Kaufman" userId="c001b2a046940d7c" providerId="LiveId" clId="{9EF190FB-2075-4375-A797-615516ED83A7}" dt="2024-06-06T08:39:06.183" v="1391" actId="21"/>
          <ac:spMkLst>
            <pc:docMk/>
            <pc:sldMk cId="882562423" sldId="945"/>
            <ac:spMk id="5" creationId="{42A183D1-4961-BC26-005D-13BD61908B72}"/>
          </ac:spMkLst>
        </pc:spChg>
        <pc:spChg chg="add mod">
          <ac:chgData name="Phillip Kaufman" userId="c001b2a046940d7c" providerId="LiveId" clId="{9EF190FB-2075-4375-A797-615516ED83A7}" dt="2024-06-16T02:16:57.068" v="9378"/>
          <ac:spMkLst>
            <pc:docMk/>
            <pc:sldMk cId="882562423" sldId="945"/>
            <ac:spMk id="5" creationId="{98D8D7E5-B0FE-5C76-B525-98317A84B7B2}"/>
          </ac:spMkLst>
        </pc:spChg>
        <pc:spChg chg="add del">
          <ac:chgData name="Phillip Kaufman" userId="c001b2a046940d7c" providerId="LiveId" clId="{9EF190FB-2075-4375-A797-615516ED83A7}" dt="2024-06-06T08:44:13.621" v="1490" actId="22"/>
          <ac:spMkLst>
            <pc:docMk/>
            <pc:sldMk cId="882562423" sldId="945"/>
            <ac:spMk id="6" creationId="{228E8885-7615-F0D7-C80B-6C43E266848B}"/>
          </ac:spMkLst>
        </pc:spChg>
        <pc:spChg chg="add mod">
          <ac:chgData name="Phillip Kaufman" userId="c001b2a046940d7c" providerId="LiveId" clId="{9EF190FB-2075-4375-A797-615516ED83A7}" dt="2024-06-16T02:16:57.068" v="9378"/>
          <ac:spMkLst>
            <pc:docMk/>
            <pc:sldMk cId="882562423" sldId="945"/>
            <ac:spMk id="6" creationId="{4317D2D4-E7EB-0B20-4B34-EB4AE5B72A48}"/>
          </ac:spMkLst>
        </pc:spChg>
        <pc:spChg chg="del">
          <ac:chgData name="Phillip Kaufman" userId="c001b2a046940d7c" providerId="LiveId" clId="{9EF190FB-2075-4375-A797-615516ED83A7}" dt="2024-05-30T19:52:05.767" v="688" actId="478"/>
          <ac:spMkLst>
            <pc:docMk/>
            <pc:sldMk cId="882562423" sldId="945"/>
            <ac:spMk id="6" creationId="{CFAD23D5-1BDA-EF2A-5425-1649796BD92F}"/>
          </ac:spMkLst>
        </pc:spChg>
        <pc:spChg chg="add mod">
          <ac:chgData name="Phillip Kaufman" userId="c001b2a046940d7c" providerId="LiveId" clId="{9EF190FB-2075-4375-A797-615516ED83A7}" dt="2024-06-16T02:19:45.698" v="9407" actId="1076"/>
          <ac:spMkLst>
            <pc:docMk/>
            <pc:sldMk cId="882562423" sldId="945"/>
            <ac:spMk id="7" creationId="{96DA9E65-A398-7997-B151-3D01D7656CDB}"/>
          </ac:spMkLst>
        </pc:spChg>
        <pc:spChg chg="del">
          <ac:chgData name="Phillip Kaufman" userId="c001b2a046940d7c" providerId="LiveId" clId="{9EF190FB-2075-4375-A797-615516ED83A7}" dt="2024-05-30T19:52:05.767" v="688" actId="478"/>
          <ac:spMkLst>
            <pc:docMk/>
            <pc:sldMk cId="882562423" sldId="945"/>
            <ac:spMk id="7" creationId="{BEE929C7-61BF-796C-B370-0F8FCB2A94E9}"/>
          </ac:spMkLst>
        </pc:spChg>
        <pc:spChg chg="del">
          <ac:chgData name="Phillip Kaufman" userId="c001b2a046940d7c" providerId="LiveId" clId="{9EF190FB-2075-4375-A797-615516ED83A7}" dt="2024-05-30T19:52:05.767" v="688" actId="478"/>
          <ac:spMkLst>
            <pc:docMk/>
            <pc:sldMk cId="882562423" sldId="945"/>
            <ac:spMk id="8" creationId="{4AE79232-3AC4-789A-CFFE-EC3924572A29}"/>
          </ac:spMkLst>
        </pc:spChg>
        <pc:spChg chg="add mod">
          <ac:chgData name="Phillip Kaufman" userId="c001b2a046940d7c" providerId="LiveId" clId="{9EF190FB-2075-4375-A797-615516ED83A7}" dt="2024-06-16T02:19:45.698" v="9407" actId="1076"/>
          <ac:spMkLst>
            <pc:docMk/>
            <pc:sldMk cId="882562423" sldId="945"/>
            <ac:spMk id="8" creationId="{BCD3D045-2606-8B45-DF24-FB15E3332EFA}"/>
          </ac:spMkLst>
        </pc:spChg>
        <pc:spChg chg="add mod">
          <ac:chgData name="Phillip Kaufman" userId="c001b2a046940d7c" providerId="LiveId" clId="{9EF190FB-2075-4375-A797-615516ED83A7}" dt="2024-06-16T02:16:57.068" v="9378"/>
          <ac:spMkLst>
            <pc:docMk/>
            <pc:sldMk cId="882562423" sldId="945"/>
            <ac:spMk id="9" creationId="{2D0DD7F5-2559-5FE1-C4F1-FFB612B75223}"/>
          </ac:spMkLst>
        </pc:spChg>
        <pc:spChg chg="del">
          <ac:chgData name="Phillip Kaufman" userId="c001b2a046940d7c" providerId="LiveId" clId="{9EF190FB-2075-4375-A797-615516ED83A7}" dt="2024-05-30T19:52:05.767" v="688" actId="478"/>
          <ac:spMkLst>
            <pc:docMk/>
            <pc:sldMk cId="882562423" sldId="945"/>
            <ac:spMk id="9" creationId="{6E4CA518-B29B-4BC6-18B3-B0EBBF439A04}"/>
          </ac:spMkLst>
        </pc:spChg>
        <pc:spChg chg="add mod">
          <ac:chgData name="Phillip Kaufman" userId="c001b2a046940d7c" providerId="LiveId" clId="{9EF190FB-2075-4375-A797-615516ED83A7}" dt="2024-06-06T08:49:42.928" v="1604" actId="571"/>
          <ac:spMkLst>
            <pc:docMk/>
            <pc:sldMk cId="882562423" sldId="945"/>
            <ac:spMk id="9" creationId="{BBE0BC4C-4AA2-69B1-1FE0-A7FDF1643B45}"/>
          </ac:spMkLst>
        </pc:spChg>
        <pc:spChg chg="del">
          <ac:chgData name="Phillip Kaufman" userId="c001b2a046940d7c" providerId="LiveId" clId="{9EF190FB-2075-4375-A797-615516ED83A7}" dt="2024-05-30T19:52:05.767" v="688" actId="478"/>
          <ac:spMkLst>
            <pc:docMk/>
            <pc:sldMk cId="882562423" sldId="945"/>
            <ac:spMk id="10" creationId="{FDF447EC-981B-0DA1-CECC-E170F06BD4EF}"/>
          </ac:spMkLst>
        </pc:spChg>
        <pc:spChg chg="add del mod">
          <ac:chgData name="Phillip Kaufman" userId="c001b2a046940d7c" providerId="LiveId" clId="{9EF190FB-2075-4375-A797-615516ED83A7}" dt="2024-06-06T08:39:06.183" v="1391" actId="21"/>
          <ac:spMkLst>
            <pc:docMk/>
            <pc:sldMk cId="882562423" sldId="945"/>
            <ac:spMk id="11" creationId="{10C50A4E-A2B7-A74C-F216-721BA84431D2}"/>
          </ac:spMkLst>
        </pc:spChg>
        <pc:spChg chg="del mod">
          <ac:chgData name="Phillip Kaufman" userId="c001b2a046940d7c" providerId="LiveId" clId="{9EF190FB-2075-4375-A797-615516ED83A7}" dt="2024-06-06T08:39:16.717" v="1394" actId="478"/>
          <ac:spMkLst>
            <pc:docMk/>
            <pc:sldMk cId="882562423" sldId="945"/>
            <ac:spMk id="12" creationId="{8186D15B-A934-6D9C-60D3-F5B05E4B2E60}"/>
          </ac:spMkLst>
        </pc:spChg>
        <pc:spChg chg="add del mod">
          <ac:chgData name="Phillip Kaufman" userId="c001b2a046940d7c" providerId="LiveId" clId="{9EF190FB-2075-4375-A797-615516ED83A7}" dt="2024-06-06T08:39:06.183" v="1391" actId="21"/>
          <ac:spMkLst>
            <pc:docMk/>
            <pc:sldMk cId="882562423" sldId="945"/>
            <ac:spMk id="13" creationId="{6F726804-036B-F9ED-6A28-3A1C6995B988}"/>
          </ac:spMkLst>
        </pc:spChg>
        <pc:spChg chg="add del mod">
          <ac:chgData name="Phillip Kaufman" userId="c001b2a046940d7c" providerId="LiveId" clId="{9EF190FB-2075-4375-A797-615516ED83A7}" dt="2024-06-06T08:39:06.183" v="1391" actId="21"/>
          <ac:spMkLst>
            <pc:docMk/>
            <pc:sldMk cId="882562423" sldId="945"/>
            <ac:spMk id="14" creationId="{1E8CFD30-7E95-3410-383B-C49B673F88FC}"/>
          </ac:spMkLst>
        </pc:spChg>
        <pc:spChg chg="add del mod">
          <ac:chgData name="Phillip Kaufman" userId="c001b2a046940d7c" providerId="LiveId" clId="{9EF190FB-2075-4375-A797-615516ED83A7}" dt="2024-06-06T08:39:06.183" v="1391" actId="21"/>
          <ac:spMkLst>
            <pc:docMk/>
            <pc:sldMk cId="882562423" sldId="945"/>
            <ac:spMk id="15" creationId="{037F2D67-7F50-A76B-56D9-872F979C4D39}"/>
          </ac:spMkLst>
        </pc:spChg>
        <pc:spChg chg="add mod">
          <ac:chgData name="Phillip Kaufman" userId="c001b2a046940d7c" providerId="LiveId" clId="{9EF190FB-2075-4375-A797-615516ED83A7}" dt="2024-06-16T02:19:45.698" v="9407" actId="1076"/>
          <ac:spMkLst>
            <pc:docMk/>
            <pc:sldMk cId="882562423" sldId="945"/>
            <ac:spMk id="16" creationId="{76B99A21-FD3F-75BA-B4A8-FC4B8450FFD9}"/>
          </ac:spMkLst>
        </pc:spChg>
        <pc:spChg chg="add mod">
          <ac:chgData name="Phillip Kaufman" userId="c001b2a046940d7c" providerId="LiveId" clId="{9EF190FB-2075-4375-A797-615516ED83A7}" dt="2024-06-16T02:19:45.698" v="9407" actId="1076"/>
          <ac:spMkLst>
            <pc:docMk/>
            <pc:sldMk cId="882562423" sldId="945"/>
            <ac:spMk id="17" creationId="{3F41C9D4-F562-D2F7-8306-B1CCB2EE2953}"/>
          </ac:spMkLst>
        </pc:spChg>
        <pc:spChg chg="del">
          <ac:chgData name="Phillip Kaufman" userId="c001b2a046940d7c" providerId="LiveId" clId="{9EF190FB-2075-4375-A797-615516ED83A7}" dt="2024-05-30T19:52:05.767" v="688" actId="478"/>
          <ac:spMkLst>
            <pc:docMk/>
            <pc:sldMk cId="882562423" sldId="945"/>
            <ac:spMk id="19" creationId="{11CC8611-EA12-8368-E654-59FEDA482539}"/>
          </ac:spMkLst>
        </pc:spChg>
        <pc:grpChg chg="del">
          <ac:chgData name="Phillip Kaufman" userId="c001b2a046940d7c" providerId="LiveId" clId="{9EF190FB-2075-4375-A797-615516ED83A7}" dt="2024-05-30T19:52:05.767" v="688" actId="478"/>
          <ac:grpSpMkLst>
            <pc:docMk/>
            <pc:sldMk cId="882562423" sldId="945"/>
            <ac:grpSpMk id="134" creationId="{1462568A-B4DC-8A68-C118-7FFEC06346D9}"/>
          </ac:grpSpMkLst>
        </pc:grpChg>
      </pc:sldChg>
      <pc:sldChg chg="del">
        <pc:chgData name="Phillip Kaufman" userId="c001b2a046940d7c" providerId="LiveId" clId="{9EF190FB-2075-4375-A797-615516ED83A7}" dt="2024-06-06T07:14:27.958" v="1235" actId="47"/>
        <pc:sldMkLst>
          <pc:docMk/>
          <pc:sldMk cId="2000645116" sldId="946"/>
        </pc:sldMkLst>
      </pc:sldChg>
      <pc:sldChg chg="del">
        <pc:chgData name="Phillip Kaufman" userId="c001b2a046940d7c" providerId="LiveId" clId="{9EF190FB-2075-4375-A797-615516ED83A7}" dt="2024-06-06T07:14:27.958" v="1235" actId="47"/>
        <pc:sldMkLst>
          <pc:docMk/>
          <pc:sldMk cId="1472554453" sldId="947"/>
        </pc:sldMkLst>
      </pc:sldChg>
      <pc:sldChg chg="del">
        <pc:chgData name="Phillip Kaufman" userId="c001b2a046940d7c" providerId="LiveId" clId="{9EF190FB-2075-4375-A797-615516ED83A7}" dt="2024-06-06T07:14:27.958" v="1235" actId="47"/>
        <pc:sldMkLst>
          <pc:docMk/>
          <pc:sldMk cId="2393263260" sldId="948"/>
        </pc:sldMkLst>
      </pc:sldChg>
      <pc:sldChg chg="del">
        <pc:chgData name="Phillip Kaufman" userId="c001b2a046940d7c" providerId="LiveId" clId="{9EF190FB-2075-4375-A797-615516ED83A7}" dt="2024-06-06T07:14:27.958" v="1235" actId="47"/>
        <pc:sldMkLst>
          <pc:docMk/>
          <pc:sldMk cId="1675314711" sldId="950"/>
        </pc:sldMkLst>
      </pc:sldChg>
      <pc:sldChg chg="del">
        <pc:chgData name="Phillip Kaufman" userId="c001b2a046940d7c" providerId="LiveId" clId="{9EF190FB-2075-4375-A797-615516ED83A7}" dt="2024-06-06T07:14:27.958" v="1235" actId="47"/>
        <pc:sldMkLst>
          <pc:docMk/>
          <pc:sldMk cId="1650808345" sldId="952"/>
        </pc:sldMkLst>
      </pc:sldChg>
      <pc:sldChg chg="del">
        <pc:chgData name="Phillip Kaufman" userId="c001b2a046940d7c" providerId="LiveId" clId="{9EF190FB-2075-4375-A797-615516ED83A7}" dt="2024-06-06T07:14:27.958" v="1235" actId="47"/>
        <pc:sldMkLst>
          <pc:docMk/>
          <pc:sldMk cId="2039276682" sldId="953"/>
        </pc:sldMkLst>
      </pc:sldChg>
      <pc:sldChg chg="del">
        <pc:chgData name="Phillip Kaufman" userId="c001b2a046940d7c" providerId="LiveId" clId="{9EF190FB-2075-4375-A797-615516ED83A7}" dt="2024-06-06T07:14:27.958" v="1235" actId="47"/>
        <pc:sldMkLst>
          <pc:docMk/>
          <pc:sldMk cId="3289506844" sldId="955"/>
        </pc:sldMkLst>
      </pc:sldChg>
      <pc:sldChg chg="del">
        <pc:chgData name="Phillip Kaufman" userId="c001b2a046940d7c" providerId="LiveId" clId="{9EF190FB-2075-4375-A797-615516ED83A7}" dt="2024-06-06T07:14:27.958" v="1235" actId="47"/>
        <pc:sldMkLst>
          <pc:docMk/>
          <pc:sldMk cId="3790965183" sldId="957"/>
        </pc:sldMkLst>
      </pc:sldChg>
      <pc:sldChg chg="del">
        <pc:chgData name="Phillip Kaufman" userId="c001b2a046940d7c" providerId="LiveId" clId="{9EF190FB-2075-4375-A797-615516ED83A7}" dt="2024-06-06T07:14:27.958" v="1235" actId="47"/>
        <pc:sldMkLst>
          <pc:docMk/>
          <pc:sldMk cId="1248410112" sldId="959"/>
        </pc:sldMkLst>
      </pc:sldChg>
      <pc:sldChg chg="del">
        <pc:chgData name="Phillip Kaufman" userId="c001b2a046940d7c" providerId="LiveId" clId="{9EF190FB-2075-4375-A797-615516ED83A7}" dt="2024-06-06T07:14:27.958" v="1235" actId="47"/>
        <pc:sldMkLst>
          <pc:docMk/>
          <pc:sldMk cId="3117560870" sldId="961"/>
        </pc:sldMkLst>
      </pc:sldChg>
      <pc:sldChg chg="del">
        <pc:chgData name="Phillip Kaufman" userId="c001b2a046940d7c" providerId="LiveId" clId="{9EF190FB-2075-4375-A797-615516ED83A7}" dt="2024-06-06T07:14:27.958" v="1235" actId="47"/>
        <pc:sldMkLst>
          <pc:docMk/>
          <pc:sldMk cId="2206029768" sldId="963"/>
        </pc:sldMkLst>
      </pc:sldChg>
      <pc:sldChg chg="add del ord">
        <pc:chgData name="Phillip Kaufman" userId="c001b2a046940d7c" providerId="LiveId" clId="{9EF190FB-2075-4375-A797-615516ED83A7}" dt="2024-06-20T19:26:21.955" v="16287" actId="2696"/>
        <pc:sldMkLst>
          <pc:docMk/>
          <pc:sldMk cId="249331440" sldId="965"/>
        </pc:sldMkLst>
      </pc:sldChg>
      <pc:sldChg chg="add del">
        <pc:chgData name="Phillip Kaufman" userId="c001b2a046940d7c" providerId="LiveId" clId="{9EF190FB-2075-4375-A797-615516ED83A7}" dt="2024-07-08T01:13:38.645" v="16714" actId="47"/>
        <pc:sldMkLst>
          <pc:docMk/>
          <pc:sldMk cId="3471682307" sldId="965"/>
        </pc:sldMkLst>
      </pc:sldChg>
      <pc:sldChg chg="del">
        <pc:chgData name="Phillip Kaufman" userId="c001b2a046940d7c" providerId="LiveId" clId="{9EF190FB-2075-4375-A797-615516ED83A7}" dt="2024-06-06T07:14:27.958" v="1235" actId="47"/>
        <pc:sldMkLst>
          <pc:docMk/>
          <pc:sldMk cId="580835950" sldId="966"/>
        </pc:sldMkLst>
      </pc:sldChg>
      <pc:sldChg chg="del">
        <pc:chgData name="Phillip Kaufman" userId="c001b2a046940d7c" providerId="LiveId" clId="{9EF190FB-2075-4375-A797-615516ED83A7}" dt="2024-06-06T07:14:27.958" v="1235" actId="47"/>
        <pc:sldMkLst>
          <pc:docMk/>
          <pc:sldMk cId="806688974" sldId="968"/>
        </pc:sldMkLst>
      </pc:sldChg>
      <pc:sldChg chg="del">
        <pc:chgData name="Phillip Kaufman" userId="c001b2a046940d7c" providerId="LiveId" clId="{9EF190FB-2075-4375-A797-615516ED83A7}" dt="2024-06-06T07:14:27.958" v="1235" actId="47"/>
        <pc:sldMkLst>
          <pc:docMk/>
          <pc:sldMk cId="711055371" sldId="969"/>
        </pc:sldMkLst>
      </pc:sldChg>
      <pc:sldChg chg="del">
        <pc:chgData name="Phillip Kaufman" userId="c001b2a046940d7c" providerId="LiveId" clId="{9EF190FB-2075-4375-A797-615516ED83A7}" dt="2024-06-06T07:14:27.958" v="1235" actId="47"/>
        <pc:sldMkLst>
          <pc:docMk/>
          <pc:sldMk cId="3078043614" sldId="970"/>
        </pc:sldMkLst>
      </pc:sldChg>
      <pc:sldChg chg="del">
        <pc:chgData name="Phillip Kaufman" userId="c001b2a046940d7c" providerId="LiveId" clId="{9EF190FB-2075-4375-A797-615516ED83A7}" dt="2024-06-06T07:14:27.958" v="1235" actId="47"/>
        <pc:sldMkLst>
          <pc:docMk/>
          <pc:sldMk cId="1556678624" sldId="971"/>
        </pc:sldMkLst>
      </pc:sldChg>
      <pc:sldChg chg="del">
        <pc:chgData name="Phillip Kaufman" userId="c001b2a046940d7c" providerId="LiveId" clId="{9EF190FB-2075-4375-A797-615516ED83A7}" dt="2024-06-06T07:14:27.958" v="1235" actId="47"/>
        <pc:sldMkLst>
          <pc:docMk/>
          <pc:sldMk cId="1432061271" sldId="972"/>
        </pc:sldMkLst>
      </pc:sldChg>
      <pc:sldChg chg="del">
        <pc:chgData name="Phillip Kaufman" userId="c001b2a046940d7c" providerId="LiveId" clId="{9EF190FB-2075-4375-A797-615516ED83A7}" dt="2024-06-06T07:14:27.958" v="1235" actId="47"/>
        <pc:sldMkLst>
          <pc:docMk/>
          <pc:sldMk cId="1133890068" sldId="973"/>
        </pc:sldMkLst>
      </pc:sldChg>
      <pc:sldChg chg="del">
        <pc:chgData name="Phillip Kaufman" userId="c001b2a046940d7c" providerId="LiveId" clId="{9EF190FB-2075-4375-A797-615516ED83A7}" dt="2024-06-06T07:14:27.958" v="1235" actId="47"/>
        <pc:sldMkLst>
          <pc:docMk/>
          <pc:sldMk cId="2154024183" sldId="976"/>
        </pc:sldMkLst>
      </pc:sldChg>
      <pc:sldChg chg="del">
        <pc:chgData name="Phillip Kaufman" userId="c001b2a046940d7c" providerId="LiveId" clId="{9EF190FB-2075-4375-A797-615516ED83A7}" dt="2024-06-06T07:14:27.958" v="1235" actId="47"/>
        <pc:sldMkLst>
          <pc:docMk/>
          <pc:sldMk cId="2856383698" sldId="977"/>
        </pc:sldMkLst>
      </pc:sldChg>
      <pc:sldChg chg="del">
        <pc:chgData name="Phillip Kaufman" userId="c001b2a046940d7c" providerId="LiveId" clId="{9EF190FB-2075-4375-A797-615516ED83A7}" dt="2024-06-06T07:14:27.958" v="1235" actId="47"/>
        <pc:sldMkLst>
          <pc:docMk/>
          <pc:sldMk cId="3473540665" sldId="978"/>
        </pc:sldMkLst>
      </pc:sldChg>
      <pc:sldChg chg="del">
        <pc:chgData name="Phillip Kaufman" userId="c001b2a046940d7c" providerId="LiveId" clId="{9EF190FB-2075-4375-A797-615516ED83A7}" dt="2024-06-06T07:14:27.958" v="1235" actId="47"/>
        <pc:sldMkLst>
          <pc:docMk/>
          <pc:sldMk cId="2667521900" sldId="979"/>
        </pc:sldMkLst>
      </pc:sldChg>
      <pc:sldChg chg="del">
        <pc:chgData name="Phillip Kaufman" userId="c001b2a046940d7c" providerId="LiveId" clId="{9EF190FB-2075-4375-A797-615516ED83A7}" dt="2024-06-06T07:14:27.958" v="1235" actId="47"/>
        <pc:sldMkLst>
          <pc:docMk/>
          <pc:sldMk cId="3804073031" sldId="982"/>
        </pc:sldMkLst>
      </pc:sldChg>
      <pc:sldChg chg="del">
        <pc:chgData name="Phillip Kaufman" userId="c001b2a046940d7c" providerId="LiveId" clId="{9EF190FB-2075-4375-A797-615516ED83A7}" dt="2024-06-06T07:14:27.958" v="1235" actId="47"/>
        <pc:sldMkLst>
          <pc:docMk/>
          <pc:sldMk cId="2910963590" sldId="983"/>
        </pc:sldMkLst>
      </pc:sldChg>
      <pc:sldChg chg="del">
        <pc:chgData name="Phillip Kaufman" userId="c001b2a046940d7c" providerId="LiveId" clId="{9EF190FB-2075-4375-A797-615516ED83A7}" dt="2024-06-06T07:14:27.958" v="1235" actId="47"/>
        <pc:sldMkLst>
          <pc:docMk/>
          <pc:sldMk cId="2894788805" sldId="984"/>
        </pc:sldMkLst>
      </pc:sldChg>
      <pc:sldChg chg="addSp modSp del mod ord modNotesTx">
        <pc:chgData name="Phillip Kaufman" userId="c001b2a046940d7c" providerId="LiveId" clId="{9EF190FB-2075-4375-A797-615516ED83A7}" dt="2024-07-08T01:13:38.645" v="16714" actId="47"/>
        <pc:sldMkLst>
          <pc:docMk/>
          <pc:sldMk cId="3107475894" sldId="985"/>
        </pc:sldMkLst>
        <pc:spChg chg="add mod">
          <ac:chgData name="Phillip Kaufman" userId="c001b2a046940d7c" providerId="LiveId" clId="{9EF190FB-2075-4375-A797-615516ED83A7}" dt="2024-05-30T19:45:52.549" v="684" actId="1076"/>
          <ac:spMkLst>
            <pc:docMk/>
            <pc:sldMk cId="3107475894" sldId="985"/>
            <ac:spMk id="4" creationId="{EDE95CA9-0917-2181-D125-4D23DA0192B3}"/>
          </ac:spMkLst>
        </pc:spChg>
      </pc:sldChg>
      <pc:sldChg chg="addSp modSp del mod">
        <pc:chgData name="Phillip Kaufman" userId="c001b2a046940d7c" providerId="LiveId" clId="{9EF190FB-2075-4375-A797-615516ED83A7}" dt="2024-07-18T05:21:48.280" v="25746" actId="1076"/>
        <pc:sldMkLst>
          <pc:docMk/>
          <pc:sldMk cId="38104800" sldId="986"/>
        </pc:sldMkLst>
        <pc:spChg chg="mod">
          <ac:chgData name="Phillip Kaufman" userId="c001b2a046940d7c" providerId="LiveId" clId="{9EF190FB-2075-4375-A797-615516ED83A7}" dt="2024-07-18T05:21:22.603" v="25737" actId="1076"/>
          <ac:spMkLst>
            <pc:docMk/>
            <pc:sldMk cId="38104800" sldId="986"/>
            <ac:spMk id="4" creationId="{E83E981D-7834-8651-635E-3852295E5432}"/>
          </ac:spMkLst>
        </pc:spChg>
        <pc:spChg chg="mod">
          <ac:chgData name="Phillip Kaufman" userId="c001b2a046940d7c" providerId="LiveId" clId="{9EF190FB-2075-4375-A797-615516ED83A7}" dt="2024-07-18T05:21:48.280" v="25746" actId="1076"/>
          <ac:spMkLst>
            <pc:docMk/>
            <pc:sldMk cId="38104800" sldId="986"/>
            <ac:spMk id="5" creationId="{182ECBB3-723F-915C-95D2-ADB8A12BDC86}"/>
          </ac:spMkLst>
        </pc:spChg>
        <pc:spChg chg="mod">
          <ac:chgData name="Phillip Kaufman" userId="c001b2a046940d7c" providerId="LiveId" clId="{9EF190FB-2075-4375-A797-615516ED83A7}" dt="2024-07-18T05:21:43.396" v="25744" actId="1076"/>
          <ac:spMkLst>
            <pc:docMk/>
            <pc:sldMk cId="38104800" sldId="986"/>
            <ac:spMk id="6" creationId="{89305292-DED6-A1B8-D815-500A1E868EFF}"/>
          </ac:spMkLst>
        </pc:spChg>
        <pc:spChg chg="mod">
          <ac:chgData name="Phillip Kaufman" userId="c001b2a046940d7c" providerId="LiveId" clId="{9EF190FB-2075-4375-A797-615516ED83A7}" dt="2024-07-14T03:47:30.618" v="20367" actId="1076"/>
          <ac:spMkLst>
            <pc:docMk/>
            <pc:sldMk cId="38104800" sldId="986"/>
            <ac:spMk id="7" creationId="{70D5E521-6D9F-1E9F-5ED1-71D91179585E}"/>
          </ac:spMkLst>
        </pc:spChg>
        <pc:spChg chg="add mod">
          <ac:chgData name="Phillip Kaufman" userId="c001b2a046940d7c" providerId="LiveId" clId="{9EF190FB-2075-4375-A797-615516ED83A7}" dt="2024-07-14T03:47:30.618" v="20367" actId="1076"/>
          <ac:spMkLst>
            <pc:docMk/>
            <pc:sldMk cId="38104800" sldId="986"/>
            <ac:spMk id="8" creationId="{CF0ECCB8-85C5-9AAB-5E43-0AB1E37D9C0F}"/>
          </ac:spMkLst>
        </pc:spChg>
        <pc:spChg chg="mod">
          <ac:chgData name="Phillip Kaufman" userId="c001b2a046940d7c" providerId="LiveId" clId="{9EF190FB-2075-4375-A797-615516ED83A7}" dt="2024-07-18T05:21:31.729" v="25739" actId="465"/>
          <ac:spMkLst>
            <pc:docMk/>
            <pc:sldMk cId="38104800" sldId="986"/>
            <ac:spMk id="17" creationId="{83E63983-1AE9-8BA9-D133-0146910B8817}"/>
          </ac:spMkLst>
        </pc:spChg>
        <pc:cxnChg chg="mod">
          <ac:chgData name="Phillip Kaufman" userId="c001b2a046940d7c" providerId="LiveId" clId="{9EF190FB-2075-4375-A797-615516ED83A7}" dt="2024-07-18T05:21:39.405" v="25743" actId="14100"/>
          <ac:cxnSpMkLst>
            <pc:docMk/>
            <pc:sldMk cId="38104800" sldId="986"/>
            <ac:cxnSpMk id="12" creationId="{C3D8DA4B-A5EE-61AB-10A7-EEF61FC920D6}"/>
          </ac:cxnSpMkLst>
        </pc:cxnChg>
        <pc:cxnChg chg="mod">
          <ac:chgData name="Phillip Kaufman" userId="c001b2a046940d7c" providerId="LiveId" clId="{9EF190FB-2075-4375-A797-615516ED83A7}" dt="2024-07-18T05:21:37.175" v="25742" actId="14100"/>
          <ac:cxnSpMkLst>
            <pc:docMk/>
            <pc:sldMk cId="38104800" sldId="986"/>
            <ac:cxnSpMk id="19" creationId="{099C3BC2-780A-CFA3-9748-5D748F3C7867}"/>
          </ac:cxnSpMkLst>
        </pc:cxnChg>
      </pc:sldChg>
      <pc:sldChg chg="del">
        <pc:chgData name="Phillip Kaufman" userId="c001b2a046940d7c" providerId="LiveId" clId="{9EF190FB-2075-4375-A797-615516ED83A7}" dt="2024-06-06T07:14:27.958" v="1235" actId="47"/>
        <pc:sldMkLst>
          <pc:docMk/>
          <pc:sldMk cId="2687408676" sldId="988"/>
        </pc:sldMkLst>
      </pc:sldChg>
      <pc:sldChg chg="del">
        <pc:chgData name="Phillip Kaufman" userId="c001b2a046940d7c" providerId="LiveId" clId="{9EF190FB-2075-4375-A797-615516ED83A7}" dt="2024-06-06T07:14:27.958" v="1235" actId="47"/>
        <pc:sldMkLst>
          <pc:docMk/>
          <pc:sldMk cId="2851432807" sldId="990"/>
        </pc:sldMkLst>
      </pc:sldChg>
      <pc:sldChg chg="del">
        <pc:chgData name="Phillip Kaufman" userId="c001b2a046940d7c" providerId="LiveId" clId="{9EF190FB-2075-4375-A797-615516ED83A7}" dt="2024-06-06T07:14:27.958" v="1235" actId="47"/>
        <pc:sldMkLst>
          <pc:docMk/>
          <pc:sldMk cId="3320864555" sldId="991"/>
        </pc:sldMkLst>
      </pc:sldChg>
      <pc:sldChg chg="del">
        <pc:chgData name="Phillip Kaufman" userId="c001b2a046940d7c" providerId="LiveId" clId="{9EF190FB-2075-4375-A797-615516ED83A7}" dt="2024-06-06T07:14:27.958" v="1235" actId="47"/>
        <pc:sldMkLst>
          <pc:docMk/>
          <pc:sldMk cId="2466340843" sldId="992"/>
        </pc:sldMkLst>
      </pc:sldChg>
      <pc:sldChg chg="del">
        <pc:chgData name="Phillip Kaufman" userId="c001b2a046940d7c" providerId="LiveId" clId="{9EF190FB-2075-4375-A797-615516ED83A7}" dt="2024-06-06T07:14:27.958" v="1235" actId="47"/>
        <pc:sldMkLst>
          <pc:docMk/>
          <pc:sldMk cId="1966656965" sldId="993"/>
        </pc:sldMkLst>
      </pc:sldChg>
      <pc:sldChg chg="del">
        <pc:chgData name="Phillip Kaufman" userId="c001b2a046940d7c" providerId="LiveId" clId="{9EF190FB-2075-4375-A797-615516ED83A7}" dt="2024-06-06T07:14:27.958" v="1235" actId="47"/>
        <pc:sldMkLst>
          <pc:docMk/>
          <pc:sldMk cId="4147673875" sldId="994"/>
        </pc:sldMkLst>
      </pc:sldChg>
      <pc:sldChg chg="addSp delSp modSp new del mod ord">
        <pc:chgData name="Phillip Kaufman" userId="c001b2a046940d7c" providerId="LiveId" clId="{9EF190FB-2075-4375-A797-615516ED83A7}" dt="2024-06-16T02:38:33.708" v="9454" actId="47"/>
        <pc:sldMkLst>
          <pc:docMk/>
          <pc:sldMk cId="3311350519" sldId="995"/>
        </pc:sldMkLst>
        <pc:spChg chg="del">
          <ac:chgData name="Phillip Kaufman" userId="c001b2a046940d7c" providerId="LiveId" clId="{9EF190FB-2075-4375-A797-615516ED83A7}" dt="2024-05-30T20:19:50.109" v="956" actId="478"/>
          <ac:spMkLst>
            <pc:docMk/>
            <pc:sldMk cId="3311350519" sldId="995"/>
            <ac:spMk id="2" creationId="{935980B5-F85D-5D0C-DEDA-CF6754F89B3A}"/>
          </ac:spMkLst>
        </pc:spChg>
        <pc:spChg chg="add del mod">
          <ac:chgData name="Phillip Kaufman" userId="c001b2a046940d7c" providerId="LiveId" clId="{9EF190FB-2075-4375-A797-615516ED83A7}" dt="2024-06-06T08:34:35.418" v="1248" actId="478"/>
          <ac:spMkLst>
            <pc:docMk/>
            <pc:sldMk cId="3311350519" sldId="995"/>
            <ac:spMk id="2" creationId="{AEDE0943-0E8D-42D6-2F52-95B6EF302553}"/>
          </ac:spMkLst>
        </pc:spChg>
        <pc:spChg chg="del">
          <ac:chgData name="Phillip Kaufman" userId="c001b2a046940d7c" providerId="LiveId" clId="{9EF190FB-2075-4375-A797-615516ED83A7}" dt="2024-05-30T20:19:51.261" v="957" actId="478"/>
          <ac:spMkLst>
            <pc:docMk/>
            <pc:sldMk cId="3311350519" sldId="995"/>
            <ac:spMk id="3" creationId="{0DC461C2-98A6-D798-DB53-26300A920B93}"/>
          </ac:spMkLst>
        </pc:spChg>
        <pc:spChg chg="add mod">
          <ac:chgData name="Phillip Kaufman" userId="c001b2a046940d7c" providerId="LiveId" clId="{9EF190FB-2075-4375-A797-615516ED83A7}" dt="2024-06-06T08:35:34.253" v="1268" actId="1036"/>
          <ac:spMkLst>
            <pc:docMk/>
            <pc:sldMk cId="3311350519" sldId="995"/>
            <ac:spMk id="3" creationId="{C485E727-D83C-52A6-81ED-9DF69BBB74B3}"/>
          </ac:spMkLst>
        </pc:spChg>
        <pc:spChg chg="add mod">
          <ac:chgData name="Phillip Kaufman" userId="c001b2a046940d7c" providerId="LiveId" clId="{9EF190FB-2075-4375-A797-615516ED83A7}" dt="2024-05-30T20:19:18.089" v="953"/>
          <ac:spMkLst>
            <pc:docMk/>
            <pc:sldMk cId="3311350519" sldId="995"/>
            <ac:spMk id="4" creationId="{F0568E9E-BAD3-00B8-CC5D-783AE4254168}"/>
          </ac:spMkLst>
        </pc:spChg>
        <pc:spChg chg="add mod">
          <ac:chgData name="Phillip Kaufman" userId="c001b2a046940d7c" providerId="LiveId" clId="{9EF190FB-2075-4375-A797-615516ED83A7}" dt="2024-05-30T20:19:18.089" v="953"/>
          <ac:spMkLst>
            <pc:docMk/>
            <pc:sldMk cId="3311350519" sldId="995"/>
            <ac:spMk id="5" creationId="{51E347F1-CB22-05AD-3790-8C8F2C90F0CE}"/>
          </ac:spMkLst>
        </pc:spChg>
        <pc:spChg chg="add mod">
          <ac:chgData name="Phillip Kaufman" userId="c001b2a046940d7c" providerId="LiveId" clId="{9EF190FB-2075-4375-A797-615516ED83A7}" dt="2024-05-30T20:19:18.089" v="953"/>
          <ac:spMkLst>
            <pc:docMk/>
            <pc:sldMk cId="3311350519" sldId="995"/>
            <ac:spMk id="6" creationId="{EEBC41CF-6D09-82B0-A7B1-31248F9684DD}"/>
          </ac:spMkLst>
        </pc:spChg>
        <pc:spChg chg="add mod">
          <ac:chgData name="Phillip Kaufman" userId="c001b2a046940d7c" providerId="LiveId" clId="{9EF190FB-2075-4375-A797-615516ED83A7}" dt="2024-05-30T20:19:18.089" v="953"/>
          <ac:spMkLst>
            <pc:docMk/>
            <pc:sldMk cId="3311350519" sldId="995"/>
            <ac:spMk id="7" creationId="{DFBFC312-B3F6-FC09-59C2-8D3DFC277801}"/>
          </ac:spMkLst>
        </pc:spChg>
        <pc:spChg chg="add mod">
          <ac:chgData name="Phillip Kaufman" userId="c001b2a046940d7c" providerId="LiveId" clId="{9EF190FB-2075-4375-A797-615516ED83A7}" dt="2024-05-30T20:19:18.089" v="953"/>
          <ac:spMkLst>
            <pc:docMk/>
            <pc:sldMk cId="3311350519" sldId="995"/>
            <ac:spMk id="8" creationId="{6B1DF2A9-2A67-9412-46E9-6917DDF9450D}"/>
          </ac:spMkLst>
        </pc:spChg>
        <pc:spChg chg="add mod">
          <ac:chgData name="Phillip Kaufman" userId="c001b2a046940d7c" providerId="LiveId" clId="{9EF190FB-2075-4375-A797-615516ED83A7}" dt="2024-05-30T20:19:18.089" v="953"/>
          <ac:spMkLst>
            <pc:docMk/>
            <pc:sldMk cId="3311350519" sldId="995"/>
            <ac:spMk id="9" creationId="{6163D215-591E-A709-F9FB-726D5CD55D1C}"/>
          </ac:spMkLst>
        </pc:spChg>
        <pc:spChg chg="add mod">
          <ac:chgData name="Phillip Kaufman" userId="c001b2a046940d7c" providerId="LiveId" clId="{9EF190FB-2075-4375-A797-615516ED83A7}" dt="2024-05-30T20:19:18.089" v="953"/>
          <ac:spMkLst>
            <pc:docMk/>
            <pc:sldMk cId="3311350519" sldId="995"/>
            <ac:spMk id="10" creationId="{641C8C04-9347-5360-5F23-EFE12C54F48E}"/>
          </ac:spMkLst>
        </pc:spChg>
        <pc:spChg chg="add mod">
          <ac:chgData name="Phillip Kaufman" userId="c001b2a046940d7c" providerId="LiveId" clId="{9EF190FB-2075-4375-A797-615516ED83A7}" dt="2024-05-30T20:19:18.089" v="953"/>
          <ac:spMkLst>
            <pc:docMk/>
            <pc:sldMk cId="3311350519" sldId="995"/>
            <ac:spMk id="11" creationId="{23C0F260-CE8D-6DA4-EAF1-6E2F49669377}"/>
          </ac:spMkLst>
        </pc:spChg>
        <pc:spChg chg="add mod">
          <ac:chgData name="Phillip Kaufman" userId="c001b2a046940d7c" providerId="LiveId" clId="{9EF190FB-2075-4375-A797-615516ED83A7}" dt="2024-05-30T20:19:46.198" v="955"/>
          <ac:spMkLst>
            <pc:docMk/>
            <pc:sldMk cId="3311350519" sldId="995"/>
            <ac:spMk id="12" creationId="{861D27E1-0DCA-F7CE-7EA3-CA65558E1763}"/>
          </ac:spMkLst>
        </pc:spChg>
        <pc:spChg chg="add mod">
          <ac:chgData name="Phillip Kaufman" userId="c001b2a046940d7c" providerId="LiveId" clId="{9EF190FB-2075-4375-A797-615516ED83A7}" dt="2024-06-06T08:41:49.818" v="1439" actId="1076"/>
          <ac:spMkLst>
            <pc:docMk/>
            <pc:sldMk cId="3311350519" sldId="995"/>
            <ac:spMk id="13" creationId="{6F726804-036B-F9ED-6A28-3A1C6995B988}"/>
          </ac:spMkLst>
        </pc:spChg>
        <pc:spChg chg="add mod">
          <ac:chgData name="Phillip Kaufman" userId="c001b2a046940d7c" providerId="LiveId" clId="{9EF190FB-2075-4375-A797-615516ED83A7}" dt="2024-05-30T20:19:46.198" v="955"/>
          <ac:spMkLst>
            <pc:docMk/>
            <pc:sldMk cId="3311350519" sldId="995"/>
            <ac:spMk id="13" creationId="{B54129A4-4F33-EE65-0C59-E81E2BF278E3}"/>
          </ac:spMkLst>
        </pc:spChg>
        <pc:spChg chg="add mod">
          <ac:chgData name="Phillip Kaufman" userId="c001b2a046940d7c" providerId="LiveId" clId="{9EF190FB-2075-4375-A797-615516ED83A7}" dt="2024-05-30T20:19:41.781" v="954"/>
          <ac:spMkLst>
            <pc:docMk/>
            <pc:sldMk cId="3311350519" sldId="995"/>
            <ac:spMk id="14" creationId="{B9BE006A-5D4E-EF24-C368-E49BD1CB6962}"/>
          </ac:spMkLst>
        </pc:spChg>
        <pc:spChg chg="add mod">
          <ac:chgData name="Phillip Kaufman" userId="c001b2a046940d7c" providerId="LiveId" clId="{9EF190FB-2075-4375-A797-615516ED83A7}" dt="2024-05-30T20:19:41.781" v="954"/>
          <ac:spMkLst>
            <pc:docMk/>
            <pc:sldMk cId="3311350519" sldId="995"/>
            <ac:spMk id="15" creationId="{37720C2A-B4B4-904A-C834-0B328B1E423D}"/>
          </ac:spMkLst>
        </pc:spChg>
        <pc:spChg chg="add mod">
          <ac:chgData name="Phillip Kaufman" userId="c001b2a046940d7c" providerId="LiveId" clId="{9EF190FB-2075-4375-A797-615516ED83A7}" dt="2024-05-30T20:19:41.781" v="954"/>
          <ac:spMkLst>
            <pc:docMk/>
            <pc:sldMk cId="3311350519" sldId="995"/>
            <ac:spMk id="16" creationId="{757C2C02-654A-1972-AD92-5166E5C3273D}"/>
          </ac:spMkLst>
        </pc:spChg>
        <pc:spChg chg="add mod">
          <ac:chgData name="Phillip Kaufman" userId="c001b2a046940d7c" providerId="LiveId" clId="{9EF190FB-2075-4375-A797-615516ED83A7}" dt="2024-05-30T20:19:41.781" v="954"/>
          <ac:spMkLst>
            <pc:docMk/>
            <pc:sldMk cId="3311350519" sldId="995"/>
            <ac:spMk id="17" creationId="{1BE96A71-ACE8-BDD9-7A91-E627A3DAFC7E}"/>
          </ac:spMkLst>
        </pc:spChg>
        <pc:spChg chg="add mod">
          <ac:chgData name="Phillip Kaufman" userId="c001b2a046940d7c" providerId="LiveId" clId="{9EF190FB-2075-4375-A797-615516ED83A7}" dt="2024-05-30T20:19:41.781" v="954"/>
          <ac:spMkLst>
            <pc:docMk/>
            <pc:sldMk cId="3311350519" sldId="995"/>
            <ac:spMk id="18" creationId="{65411091-95EB-5D5D-C630-F60ACA5BF864}"/>
          </ac:spMkLst>
        </pc:spChg>
        <pc:spChg chg="add mod">
          <ac:chgData name="Phillip Kaufman" userId="c001b2a046940d7c" providerId="LiveId" clId="{9EF190FB-2075-4375-A797-615516ED83A7}" dt="2024-05-30T20:19:41.781" v="954"/>
          <ac:spMkLst>
            <pc:docMk/>
            <pc:sldMk cId="3311350519" sldId="995"/>
            <ac:spMk id="19" creationId="{0A5D7C3A-7958-B32E-7766-2E05F9BE5D99}"/>
          </ac:spMkLst>
        </pc:spChg>
        <pc:spChg chg="add mod">
          <ac:chgData name="Phillip Kaufman" userId="c001b2a046940d7c" providerId="LiveId" clId="{9EF190FB-2075-4375-A797-615516ED83A7}" dt="2024-05-30T20:19:41.781" v="954"/>
          <ac:spMkLst>
            <pc:docMk/>
            <pc:sldMk cId="3311350519" sldId="995"/>
            <ac:spMk id="20" creationId="{A7C2B52B-5A25-CE59-978F-4D164873F565}"/>
          </ac:spMkLst>
        </pc:spChg>
        <pc:spChg chg="add mod">
          <ac:chgData name="Phillip Kaufman" userId="c001b2a046940d7c" providerId="LiveId" clId="{9EF190FB-2075-4375-A797-615516ED83A7}" dt="2024-05-30T20:19:41.781" v="954"/>
          <ac:spMkLst>
            <pc:docMk/>
            <pc:sldMk cId="3311350519" sldId="995"/>
            <ac:spMk id="22" creationId="{74619829-C260-14F9-E6DD-DAE3DFD5B0A0}"/>
          </ac:spMkLst>
        </pc:spChg>
        <pc:spChg chg="mod">
          <ac:chgData name="Phillip Kaufman" userId="c001b2a046940d7c" providerId="LiveId" clId="{9EF190FB-2075-4375-A797-615516ED83A7}" dt="2024-05-30T20:19:41.781" v="954"/>
          <ac:spMkLst>
            <pc:docMk/>
            <pc:sldMk cId="3311350519" sldId="995"/>
            <ac:spMk id="31" creationId="{6D879012-D13A-9C01-5504-9E1DF2B35B32}"/>
          </ac:spMkLst>
        </pc:spChg>
        <pc:spChg chg="mod">
          <ac:chgData name="Phillip Kaufman" userId="c001b2a046940d7c" providerId="LiveId" clId="{9EF190FB-2075-4375-A797-615516ED83A7}" dt="2024-05-30T20:19:41.781" v="954"/>
          <ac:spMkLst>
            <pc:docMk/>
            <pc:sldMk cId="3311350519" sldId="995"/>
            <ac:spMk id="34" creationId="{C280CD92-E8A0-6728-F2D8-DCD2234D3468}"/>
          </ac:spMkLst>
        </pc:spChg>
        <pc:spChg chg="mod">
          <ac:chgData name="Phillip Kaufman" userId="c001b2a046940d7c" providerId="LiveId" clId="{9EF190FB-2075-4375-A797-615516ED83A7}" dt="2024-05-30T20:19:41.781" v="954"/>
          <ac:spMkLst>
            <pc:docMk/>
            <pc:sldMk cId="3311350519" sldId="995"/>
            <ac:spMk id="35" creationId="{A812B56A-A47A-F90A-11CC-361DDA539B6A}"/>
          </ac:spMkLst>
        </pc:spChg>
        <pc:spChg chg="mod">
          <ac:chgData name="Phillip Kaufman" userId="c001b2a046940d7c" providerId="LiveId" clId="{9EF190FB-2075-4375-A797-615516ED83A7}" dt="2024-05-30T20:19:41.781" v="954"/>
          <ac:spMkLst>
            <pc:docMk/>
            <pc:sldMk cId="3311350519" sldId="995"/>
            <ac:spMk id="38" creationId="{8D67028B-3395-89D1-C69E-2A1052F1439B}"/>
          </ac:spMkLst>
        </pc:spChg>
        <pc:spChg chg="mod">
          <ac:chgData name="Phillip Kaufman" userId="c001b2a046940d7c" providerId="LiveId" clId="{9EF190FB-2075-4375-A797-615516ED83A7}" dt="2024-05-30T20:19:41.781" v="954"/>
          <ac:spMkLst>
            <pc:docMk/>
            <pc:sldMk cId="3311350519" sldId="995"/>
            <ac:spMk id="39" creationId="{BE428581-CFD7-392B-7150-E2B568891238}"/>
          </ac:spMkLst>
        </pc:spChg>
        <pc:spChg chg="mod">
          <ac:chgData name="Phillip Kaufman" userId="c001b2a046940d7c" providerId="LiveId" clId="{9EF190FB-2075-4375-A797-615516ED83A7}" dt="2024-05-30T20:19:41.781" v="954"/>
          <ac:spMkLst>
            <pc:docMk/>
            <pc:sldMk cId="3311350519" sldId="995"/>
            <ac:spMk id="42" creationId="{52BD27E2-90F2-4692-2CD0-AF12344491CF}"/>
          </ac:spMkLst>
        </pc:spChg>
        <pc:spChg chg="mod">
          <ac:chgData name="Phillip Kaufman" userId="c001b2a046940d7c" providerId="LiveId" clId="{9EF190FB-2075-4375-A797-615516ED83A7}" dt="2024-05-30T20:19:41.781" v="954"/>
          <ac:spMkLst>
            <pc:docMk/>
            <pc:sldMk cId="3311350519" sldId="995"/>
            <ac:spMk id="43" creationId="{C69655C7-CF38-2D2D-5D0E-13183E8FEBA7}"/>
          </ac:spMkLst>
        </pc:spChg>
        <pc:spChg chg="mod">
          <ac:chgData name="Phillip Kaufman" userId="c001b2a046940d7c" providerId="LiveId" clId="{9EF190FB-2075-4375-A797-615516ED83A7}" dt="2024-05-30T20:19:41.781" v="954"/>
          <ac:spMkLst>
            <pc:docMk/>
            <pc:sldMk cId="3311350519" sldId="995"/>
            <ac:spMk id="46" creationId="{77489CBD-A30D-44C6-8A03-2B8470356BC7}"/>
          </ac:spMkLst>
        </pc:spChg>
        <pc:spChg chg="mod">
          <ac:chgData name="Phillip Kaufman" userId="c001b2a046940d7c" providerId="LiveId" clId="{9EF190FB-2075-4375-A797-615516ED83A7}" dt="2024-05-30T20:19:41.781" v="954"/>
          <ac:spMkLst>
            <pc:docMk/>
            <pc:sldMk cId="3311350519" sldId="995"/>
            <ac:spMk id="47" creationId="{11D99637-2CCD-95A4-3DAC-5FBE3C847E2B}"/>
          </ac:spMkLst>
        </pc:spChg>
        <pc:spChg chg="mod">
          <ac:chgData name="Phillip Kaufman" userId="c001b2a046940d7c" providerId="LiveId" clId="{9EF190FB-2075-4375-A797-615516ED83A7}" dt="2024-05-30T20:19:41.781" v="954"/>
          <ac:spMkLst>
            <pc:docMk/>
            <pc:sldMk cId="3311350519" sldId="995"/>
            <ac:spMk id="50" creationId="{350FF0AA-3547-A268-AB19-718B82D3F5E6}"/>
          </ac:spMkLst>
        </pc:spChg>
        <pc:spChg chg="mod">
          <ac:chgData name="Phillip Kaufman" userId="c001b2a046940d7c" providerId="LiveId" clId="{9EF190FB-2075-4375-A797-615516ED83A7}" dt="2024-05-30T20:19:41.781" v="954"/>
          <ac:spMkLst>
            <pc:docMk/>
            <pc:sldMk cId="3311350519" sldId="995"/>
            <ac:spMk id="84" creationId="{9B5D78CE-A014-F6DA-D131-38E70AEDD443}"/>
          </ac:spMkLst>
        </pc:spChg>
        <pc:spChg chg="mod">
          <ac:chgData name="Phillip Kaufman" userId="c001b2a046940d7c" providerId="LiveId" clId="{9EF190FB-2075-4375-A797-615516ED83A7}" dt="2024-05-30T20:19:41.781" v="954"/>
          <ac:spMkLst>
            <pc:docMk/>
            <pc:sldMk cId="3311350519" sldId="995"/>
            <ac:spMk id="85" creationId="{51255C00-845E-B2B6-5E24-2B6100F3C66E}"/>
          </ac:spMkLst>
        </pc:spChg>
        <pc:spChg chg="add mod">
          <ac:chgData name="Phillip Kaufman" userId="c001b2a046940d7c" providerId="LiveId" clId="{9EF190FB-2075-4375-A797-615516ED83A7}" dt="2024-05-30T20:19:52.191" v="958"/>
          <ac:spMkLst>
            <pc:docMk/>
            <pc:sldMk cId="3311350519" sldId="995"/>
            <ac:spMk id="89" creationId="{6E25D8D9-5EF2-2D76-44D7-BE802C3EEC0A}"/>
          </ac:spMkLst>
        </pc:spChg>
        <pc:spChg chg="add mod">
          <ac:chgData name="Phillip Kaufman" userId="c001b2a046940d7c" providerId="LiveId" clId="{9EF190FB-2075-4375-A797-615516ED83A7}" dt="2024-05-30T20:19:52.191" v="958"/>
          <ac:spMkLst>
            <pc:docMk/>
            <pc:sldMk cId="3311350519" sldId="995"/>
            <ac:spMk id="90" creationId="{FD160DAB-B9D7-9436-B7D0-37482C0764EF}"/>
          </ac:spMkLst>
        </pc:spChg>
        <pc:spChg chg="add mod">
          <ac:chgData name="Phillip Kaufman" userId="c001b2a046940d7c" providerId="LiveId" clId="{9EF190FB-2075-4375-A797-615516ED83A7}" dt="2024-06-06T08:32:30.142" v="1242" actId="1076"/>
          <ac:spMkLst>
            <pc:docMk/>
            <pc:sldMk cId="3311350519" sldId="995"/>
            <ac:spMk id="91" creationId="{1661CB08-5D0B-DC3F-EA9B-DE7BB3B3ED65}"/>
          </ac:spMkLst>
        </pc:spChg>
        <pc:spChg chg="add mod">
          <ac:chgData name="Phillip Kaufman" userId="c001b2a046940d7c" providerId="LiveId" clId="{9EF190FB-2075-4375-A797-615516ED83A7}" dt="2024-05-30T20:22:40.728" v="989" actId="20577"/>
          <ac:spMkLst>
            <pc:docMk/>
            <pc:sldMk cId="3311350519" sldId="995"/>
            <ac:spMk id="92" creationId="{B7656ED1-C6B8-47F7-5BDA-C315CE034B12}"/>
          </ac:spMkLst>
        </pc:spChg>
        <pc:spChg chg="add mod">
          <ac:chgData name="Phillip Kaufman" userId="c001b2a046940d7c" providerId="LiveId" clId="{9EF190FB-2075-4375-A797-615516ED83A7}" dt="2024-05-30T20:22:30.653" v="983" actId="20577"/>
          <ac:spMkLst>
            <pc:docMk/>
            <pc:sldMk cId="3311350519" sldId="995"/>
            <ac:spMk id="93" creationId="{E41F9857-6374-B941-B3F1-852C8410540A}"/>
          </ac:spMkLst>
        </pc:spChg>
        <pc:spChg chg="add mod">
          <ac:chgData name="Phillip Kaufman" userId="c001b2a046940d7c" providerId="LiveId" clId="{9EF190FB-2075-4375-A797-615516ED83A7}" dt="2024-05-30T20:27:39.759" v="1038" actId="20577"/>
          <ac:spMkLst>
            <pc:docMk/>
            <pc:sldMk cId="3311350519" sldId="995"/>
            <ac:spMk id="94" creationId="{960CF014-0C0D-C2D3-D8B6-3F171BC8A112}"/>
          </ac:spMkLst>
        </pc:spChg>
        <pc:spChg chg="add mod">
          <ac:chgData name="Phillip Kaufman" userId="c001b2a046940d7c" providerId="LiveId" clId="{9EF190FB-2075-4375-A797-615516ED83A7}" dt="2024-05-30T20:19:52.191" v="958"/>
          <ac:spMkLst>
            <pc:docMk/>
            <pc:sldMk cId="3311350519" sldId="995"/>
            <ac:spMk id="95" creationId="{A1C904C0-E9C1-FD7A-C976-A83E7D9FB353}"/>
          </ac:spMkLst>
        </pc:spChg>
        <pc:spChg chg="add mod">
          <ac:chgData name="Phillip Kaufman" userId="c001b2a046940d7c" providerId="LiveId" clId="{9EF190FB-2075-4375-A797-615516ED83A7}" dt="2024-05-30T20:19:52.191" v="958"/>
          <ac:spMkLst>
            <pc:docMk/>
            <pc:sldMk cId="3311350519" sldId="995"/>
            <ac:spMk id="96" creationId="{B12FF2C6-3B67-D5BE-D209-7CCD68667457}"/>
          </ac:spMkLst>
        </pc:spChg>
        <pc:spChg chg="add mod">
          <ac:chgData name="Phillip Kaufman" userId="c001b2a046940d7c" providerId="LiveId" clId="{9EF190FB-2075-4375-A797-615516ED83A7}" dt="2024-06-06T08:35:24.060" v="1263" actId="21"/>
          <ac:spMkLst>
            <pc:docMk/>
            <pc:sldMk cId="3311350519" sldId="995"/>
            <ac:spMk id="97" creationId="{C818A4BF-DE2E-ACE5-C3A4-04ED7BAFBA4E}"/>
          </ac:spMkLst>
        </pc:spChg>
        <pc:spChg chg="add mod">
          <ac:chgData name="Phillip Kaufman" userId="c001b2a046940d7c" providerId="LiveId" clId="{9EF190FB-2075-4375-A797-615516ED83A7}" dt="2024-06-06T08:32:21.369" v="1238" actId="1076"/>
          <ac:spMkLst>
            <pc:docMk/>
            <pc:sldMk cId="3311350519" sldId="995"/>
            <ac:spMk id="99" creationId="{8B397E12-9979-0970-24D5-45E305CB7A0C}"/>
          </ac:spMkLst>
        </pc:spChg>
        <pc:spChg chg="mod">
          <ac:chgData name="Phillip Kaufman" userId="c001b2a046940d7c" providerId="LiveId" clId="{9EF190FB-2075-4375-A797-615516ED83A7}" dt="2024-05-30T20:19:52.191" v="958"/>
          <ac:spMkLst>
            <pc:docMk/>
            <pc:sldMk cId="3311350519" sldId="995"/>
            <ac:spMk id="108" creationId="{7F13CFF5-65CF-E23A-8C9F-E11647388AD7}"/>
          </ac:spMkLst>
        </pc:spChg>
        <pc:spChg chg="mod">
          <ac:chgData name="Phillip Kaufman" userId="c001b2a046940d7c" providerId="LiveId" clId="{9EF190FB-2075-4375-A797-615516ED83A7}" dt="2024-05-30T20:19:52.191" v="958"/>
          <ac:spMkLst>
            <pc:docMk/>
            <pc:sldMk cId="3311350519" sldId="995"/>
            <ac:spMk id="111" creationId="{F4744C07-F6EB-7BB9-EC81-AE050AD2B222}"/>
          </ac:spMkLst>
        </pc:spChg>
        <pc:spChg chg="mod">
          <ac:chgData name="Phillip Kaufman" userId="c001b2a046940d7c" providerId="LiveId" clId="{9EF190FB-2075-4375-A797-615516ED83A7}" dt="2024-05-30T20:19:52.191" v="958"/>
          <ac:spMkLst>
            <pc:docMk/>
            <pc:sldMk cId="3311350519" sldId="995"/>
            <ac:spMk id="112" creationId="{A76D7F8D-ABE7-DC57-9B05-99C46E9817AE}"/>
          </ac:spMkLst>
        </pc:spChg>
        <pc:spChg chg="mod">
          <ac:chgData name="Phillip Kaufman" userId="c001b2a046940d7c" providerId="LiveId" clId="{9EF190FB-2075-4375-A797-615516ED83A7}" dt="2024-05-30T20:19:52.191" v="958"/>
          <ac:spMkLst>
            <pc:docMk/>
            <pc:sldMk cId="3311350519" sldId="995"/>
            <ac:spMk id="115" creationId="{FE05D1D4-66D9-5506-F68A-FB3DB963D664}"/>
          </ac:spMkLst>
        </pc:spChg>
        <pc:spChg chg="mod">
          <ac:chgData name="Phillip Kaufman" userId="c001b2a046940d7c" providerId="LiveId" clId="{9EF190FB-2075-4375-A797-615516ED83A7}" dt="2024-05-30T20:19:52.191" v="958"/>
          <ac:spMkLst>
            <pc:docMk/>
            <pc:sldMk cId="3311350519" sldId="995"/>
            <ac:spMk id="116" creationId="{388E5510-2704-B4AC-E3BA-AF8F3FBBF627}"/>
          </ac:spMkLst>
        </pc:spChg>
        <pc:spChg chg="mod">
          <ac:chgData name="Phillip Kaufman" userId="c001b2a046940d7c" providerId="LiveId" clId="{9EF190FB-2075-4375-A797-615516ED83A7}" dt="2024-05-30T20:19:52.191" v="958"/>
          <ac:spMkLst>
            <pc:docMk/>
            <pc:sldMk cId="3311350519" sldId="995"/>
            <ac:spMk id="119" creationId="{5B4CC6E8-C5B2-7295-6500-8BE6FB0F2662}"/>
          </ac:spMkLst>
        </pc:spChg>
        <pc:spChg chg="mod">
          <ac:chgData name="Phillip Kaufman" userId="c001b2a046940d7c" providerId="LiveId" clId="{9EF190FB-2075-4375-A797-615516ED83A7}" dt="2024-05-30T20:19:52.191" v="958"/>
          <ac:spMkLst>
            <pc:docMk/>
            <pc:sldMk cId="3311350519" sldId="995"/>
            <ac:spMk id="120" creationId="{3CA0CD6C-78F9-F780-4BF5-D67580351C5C}"/>
          </ac:spMkLst>
        </pc:spChg>
        <pc:spChg chg="mod">
          <ac:chgData name="Phillip Kaufman" userId="c001b2a046940d7c" providerId="LiveId" clId="{9EF190FB-2075-4375-A797-615516ED83A7}" dt="2024-05-30T20:19:52.191" v="958"/>
          <ac:spMkLst>
            <pc:docMk/>
            <pc:sldMk cId="3311350519" sldId="995"/>
            <ac:spMk id="123" creationId="{42AA339A-F5C4-A367-91B2-8105BFD38782}"/>
          </ac:spMkLst>
        </pc:spChg>
        <pc:spChg chg="mod">
          <ac:chgData name="Phillip Kaufman" userId="c001b2a046940d7c" providerId="LiveId" clId="{9EF190FB-2075-4375-A797-615516ED83A7}" dt="2024-05-30T20:19:52.191" v="958"/>
          <ac:spMkLst>
            <pc:docMk/>
            <pc:sldMk cId="3311350519" sldId="995"/>
            <ac:spMk id="124" creationId="{5846D08F-9E9B-095D-79E6-C65A7CB9648D}"/>
          </ac:spMkLst>
        </pc:spChg>
        <pc:spChg chg="mod">
          <ac:chgData name="Phillip Kaufman" userId="c001b2a046940d7c" providerId="LiveId" clId="{9EF190FB-2075-4375-A797-615516ED83A7}" dt="2024-05-30T20:19:52.191" v="958"/>
          <ac:spMkLst>
            <pc:docMk/>
            <pc:sldMk cId="3311350519" sldId="995"/>
            <ac:spMk id="127" creationId="{9EEC7120-078D-3028-2185-3CB240AFB7C4}"/>
          </ac:spMkLst>
        </pc:spChg>
        <pc:spChg chg="mod">
          <ac:chgData name="Phillip Kaufman" userId="c001b2a046940d7c" providerId="LiveId" clId="{9EF190FB-2075-4375-A797-615516ED83A7}" dt="2024-05-30T20:19:52.191" v="958"/>
          <ac:spMkLst>
            <pc:docMk/>
            <pc:sldMk cId="3311350519" sldId="995"/>
            <ac:spMk id="161" creationId="{F0E380D8-5D58-E02E-01E2-3B553B46DFE7}"/>
          </ac:spMkLst>
        </pc:spChg>
        <pc:spChg chg="mod">
          <ac:chgData name="Phillip Kaufman" userId="c001b2a046940d7c" providerId="LiveId" clId="{9EF190FB-2075-4375-A797-615516ED83A7}" dt="2024-05-30T20:19:52.191" v="958"/>
          <ac:spMkLst>
            <pc:docMk/>
            <pc:sldMk cId="3311350519" sldId="995"/>
            <ac:spMk id="162" creationId="{D87BB4DB-1C3B-7BF7-44D0-2382854EEE84}"/>
          </ac:spMkLst>
        </pc:spChg>
        <pc:grpChg chg="add mod">
          <ac:chgData name="Phillip Kaufman" userId="c001b2a046940d7c" providerId="LiveId" clId="{9EF190FB-2075-4375-A797-615516ED83A7}" dt="2024-05-30T20:19:41.781" v="954"/>
          <ac:grpSpMkLst>
            <pc:docMk/>
            <pc:sldMk cId="3311350519" sldId="995"/>
            <ac:grpSpMk id="23" creationId="{C1D409C1-35C0-3682-0D1F-4CD92BB6E9E7}"/>
          </ac:grpSpMkLst>
        </pc:grpChg>
        <pc:grpChg chg="mod">
          <ac:chgData name="Phillip Kaufman" userId="c001b2a046940d7c" providerId="LiveId" clId="{9EF190FB-2075-4375-A797-615516ED83A7}" dt="2024-05-30T20:19:41.781" v="954"/>
          <ac:grpSpMkLst>
            <pc:docMk/>
            <pc:sldMk cId="3311350519" sldId="995"/>
            <ac:grpSpMk id="24" creationId="{91C5125B-3A8F-D82B-DA86-E0A45853B289}"/>
          </ac:grpSpMkLst>
        </pc:grpChg>
        <pc:grpChg chg="mod">
          <ac:chgData name="Phillip Kaufman" userId="c001b2a046940d7c" providerId="LiveId" clId="{9EF190FB-2075-4375-A797-615516ED83A7}" dt="2024-05-30T20:19:41.781" v="954"/>
          <ac:grpSpMkLst>
            <pc:docMk/>
            <pc:sldMk cId="3311350519" sldId="995"/>
            <ac:grpSpMk id="25" creationId="{219C1A58-39D8-0F66-BEAF-E9835B1E519C}"/>
          </ac:grpSpMkLst>
        </pc:grpChg>
        <pc:grpChg chg="mod">
          <ac:chgData name="Phillip Kaufman" userId="c001b2a046940d7c" providerId="LiveId" clId="{9EF190FB-2075-4375-A797-615516ED83A7}" dt="2024-05-30T20:19:41.781" v="954"/>
          <ac:grpSpMkLst>
            <pc:docMk/>
            <pc:sldMk cId="3311350519" sldId="995"/>
            <ac:grpSpMk id="26" creationId="{04DE91E6-1846-9C83-CA1B-CA1B6AB370FD}"/>
          </ac:grpSpMkLst>
        </pc:grpChg>
        <pc:grpChg chg="mod">
          <ac:chgData name="Phillip Kaufman" userId="c001b2a046940d7c" providerId="LiveId" clId="{9EF190FB-2075-4375-A797-615516ED83A7}" dt="2024-05-30T20:19:41.781" v="954"/>
          <ac:grpSpMkLst>
            <pc:docMk/>
            <pc:sldMk cId="3311350519" sldId="995"/>
            <ac:grpSpMk id="27" creationId="{0D5EF626-7CFA-645F-31BB-4E0FFEABC0CC}"/>
          </ac:grpSpMkLst>
        </pc:grpChg>
        <pc:grpChg chg="mod">
          <ac:chgData name="Phillip Kaufman" userId="c001b2a046940d7c" providerId="LiveId" clId="{9EF190FB-2075-4375-A797-615516ED83A7}" dt="2024-05-30T20:19:41.781" v="954"/>
          <ac:grpSpMkLst>
            <pc:docMk/>
            <pc:sldMk cId="3311350519" sldId="995"/>
            <ac:grpSpMk id="28" creationId="{1CC54716-A293-39F9-41B4-2826E640A689}"/>
          </ac:grpSpMkLst>
        </pc:grpChg>
        <pc:grpChg chg="mod">
          <ac:chgData name="Phillip Kaufman" userId="c001b2a046940d7c" providerId="LiveId" clId="{9EF190FB-2075-4375-A797-615516ED83A7}" dt="2024-05-30T20:19:41.781" v="954"/>
          <ac:grpSpMkLst>
            <pc:docMk/>
            <pc:sldMk cId="3311350519" sldId="995"/>
            <ac:grpSpMk id="29" creationId="{F8030E59-60E6-516F-CFB7-C14A0A0DA7AC}"/>
          </ac:grpSpMkLst>
        </pc:grpChg>
        <pc:grpChg chg="mod">
          <ac:chgData name="Phillip Kaufman" userId="c001b2a046940d7c" providerId="LiveId" clId="{9EF190FB-2075-4375-A797-615516ED83A7}" dt="2024-05-30T20:19:41.781" v="954"/>
          <ac:grpSpMkLst>
            <pc:docMk/>
            <pc:sldMk cId="3311350519" sldId="995"/>
            <ac:grpSpMk id="30" creationId="{95C55BA9-C634-1C94-FA93-B8A2B9688051}"/>
          </ac:grpSpMkLst>
        </pc:grpChg>
        <pc:grpChg chg="mod">
          <ac:chgData name="Phillip Kaufman" userId="c001b2a046940d7c" providerId="LiveId" clId="{9EF190FB-2075-4375-A797-615516ED83A7}" dt="2024-05-30T20:19:41.781" v="954"/>
          <ac:grpSpMkLst>
            <pc:docMk/>
            <pc:sldMk cId="3311350519" sldId="995"/>
            <ac:grpSpMk id="51" creationId="{7849E96B-D2EF-32FB-EA73-A53E36371370}"/>
          </ac:grpSpMkLst>
        </pc:grpChg>
        <pc:grpChg chg="mod">
          <ac:chgData name="Phillip Kaufman" userId="c001b2a046940d7c" providerId="LiveId" clId="{9EF190FB-2075-4375-A797-615516ED83A7}" dt="2024-05-30T20:19:41.781" v="954"/>
          <ac:grpSpMkLst>
            <pc:docMk/>
            <pc:sldMk cId="3311350519" sldId="995"/>
            <ac:grpSpMk id="86" creationId="{F8E3CAEA-A7D0-9485-65A2-A84C0A40D2B6}"/>
          </ac:grpSpMkLst>
        </pc:grpChg>
        <pc:grpChg chg="add mod">
          <ac:chgData name="Phillip Kaufman" userId="c001b2a046940d7c" providerId="LiveId" clId="{9EF190FB-2075-4375-A797-615516ED83A7}" dt="2024-06-16T02:36:58.931" v="9430" actId="1076"/>
          <ac:grpSpMkLst>
            <pc:docMk/>
            <pc:sldMk cId="3311350519" sldId="995"/>
            <ac:grpSpMk id="100" creationId="{DB5D7460-DB04-761B-836B-4EE5284E0017}"/>
          </ac:grpSpMkLst>
        </pc:grpChg>
        <pc:grpChg chg="mod">
          <ac:chgData name="Phillip Kaufman" userId="c001b2a046940d7c" providerId="LiveId" clId="{9EF190FB-2075-4375-A797-615516ED83A7}" dt="2024-05-30T20:19:52.191" v="958"/>
          <ac:grpSpMkLst>
            <pc:docMk/>
            <pc:sldMk cId="3311350519" sldId="995"/>
            <ac:grpSpMk id="101" creationId="{108E9356-2513-A7F3-1E0F-7DBBE6E1E63A}"/>
          </ac:grpSpMkLst>
        </pc:grpChg>
        <pc:grpChg chg="mod">
          <ac:chgData name="Phillip Kaufman" userId="c001b2a046940d7c" providerId="LiveId" clId="{9EF190FB-2075-4375-A797-615516ED83A7}" dt="2024-05-30T20:19:52.191" v="958"/>
          <ac:grpSpMkLst>
            <pc:docMk/>
            <pc:sldMk cId="3311350519" sldId="995"/>
            <ac:grpSpMk id="102" creationId="{5F1386B8-13F6-9B83-5477-3C0D57DF22FC}"/>
          </ac:grpSpMkLst>
        </pc:grpChg>
        <pc:grpChg chg="mod">
          <ac:chgData name="Phillip Kaufman" userId="c001b2a046940d7c" providerId="LiveId" clId="{9EF190FB-2075-4375-A797-615516ED83A7}" dt="2024-05-30T20:19:52.191" v="958"/>
          <ac:grpSpMkLst>
            <pc:docMk/>
            <pc:sldMk cId="3311350519" sldId="995"/>
            <ac:grpSpMk id="103" creationId="{F7BD6658-0991-1A03-C588-B47754C3D3C4}"/>
          </ac:grpSpMkLst>
        </pc:grpChg>
        <pc:grpChg chg="mod">
          <ac:chgData name="Phillip Kaufman" userId="c001b2a046940d7c" providerId="LiveId" clId="{9EF190FB-2075-4375-A797-615516ED83A7}" dt="2024-05-30T20:19:52.191" v="958"/>
          <ac:grpSpMkLst>
            <pc:docMk/>
            <pc:sldMk cId="3311350519" sldId="995"/>
            <ac:grpSpMk id="104" creationId="{437B6915-7C91-C5BE-259C-59DA864C4403}"/>
          </ac:grpSpMkLst>
        </pc:grpChg>
        <pc:grpChg chg="mod">
          <ac:chgData name="Phillip Kaufman" userId="c001b2a046940d7c" providerId="LiveId" clId="{9EF190FB-2075-4375-A797-615516ED83A7}" dt="2024-05-30T20:19:52.191" v="958"/>
          <ac:grpSpMkLst>
            <pc:docMk/>
            <pc:sldMk cId="3311350519" sldId="995"/>
            <ac:grpSpMk id="105" creationId="{1FAE3E37-E715-5BC3-AA5B-8C8846880972}"/>
          </ac:grpSpMkLst>
        </pc:grpChg>
        <pc:grpChg chg="mod">
          <ac:chgData name="Phillip Kaufman" userId="c001b2a046940d7c" providerId="LiveId" clId="{9EF190FB-2075-4375-A797-615516ED83A7}" dt="2024-05-30T20:19:52.191" v="958"/>
          <ac:grpSpMkLst>
            <pc:docMk/>
            <pc:sldMk cId="3311350519" sldId="995"/>
            <ac:grpSpMk id="106" creationId="{9E46015D-4CFE-4594-5BFA-5CDCD27C64BB}"/>
          </ac:grpSpMkLst>
        </pc:grpChg>
        <pc:grpChg chg="mod">
          <ac:chgData name="Phillip Kaufman" userId="c001b2a046940d7c" providerId="LiveId" clId="{9EF190FB-2075-4375-A797-615516ED83A7}" dt="2024-05-30T20:19:52.191" v="958"/>
          <ac:grpSpMkLst>
            <pc:docMk/>
            <pc:sldMk cId="3311350519" sldId="995"/>
            <ac:grpSpMk id="107" creationId="{41D436EA-CF1F-7356-B7FE-2A9DCD54519E}"/>
          </ac:grpSpMkLst>
        </pc:grpChg>
        <pc:grpChg chg="mod">
          <ac:chgData name="Phillip Kaufman" userId="c001b2a046940d7c" providerId="LiveId" clId="{9EF190FB-2075-4375-A797-615516ED83A7}" dt="2024-05-30T20:19:52.191" v="958"/>
          <ac:grpSpMkLst>
            <pc:docMk/>
            <pc:sldMk cId="3311350519" sldId="995"/>
            <ac:grpSpMk id="128" creationId="{3707EFFE-6B6F-E7AA-5C40-380885FA4E48}"/>
          </ac:grpSpMkLst>
        </pc:grpChg>
        <pc:grpChg chg="mod">
          <ac:chgData name="Phillip Kaufman" userId="c001b2a046940d7c" providerId="LiveId" clId="{9EF190FB-2075-4375-A797-615516ED83A7}" dt="2024-05-30T20:19:52.191" v="958"/>
          <ac:grpSpMkLst>
            <pc:docMk/>
            <pc:sldMk cId="3311350519" sldId="995"/>
            <ac:grpSpMk id="163" creationId="{7EF4C792-6E66-D56A-B124-278BE9338E11}"/>
          </ac:grpSpMkLst>
        </pc:grpChg>
        <pc:cxnChg chg="add mod">
          <ac:chgData name="Phillip Kaufman" userId="c001b2a046940d7c" providerId="LiveId" clId="{9EF190FB-2075-4375-A797-615516ED83A7}" dt="2024-05-30T20:19:41.781" v="954"/>
          <ac:cxnSpMkLst>
            <pc:docMk/>
            <pc:sldMk cId="3311350519" sldId="995"/>
            <ac:cxnSpMk id="21" creationId="{644DD0B0-1FC5-92A5-335E-C8FE5BB67248}"/>
          </ac:cxnSpMkLst>
        </pc:cxnChg>
        <pc:cxnChg chg="mod">
          <ac:chgData name="Phillip Kaufman" userId="c001b2a046940d7c" providerId="LiveId" clId="{9EF190FB-2075-4375-A797-615516ED83A7}" dt="2024-05-30T20:19:41.781" v="954"/>
          <ac:cxnSpMkLst>
            <pc:docMk/>
            <pc:sldMk cId="3311350519" sldId="995"/>
            <ac:cxnSpMk id="32" creationId="{1BCCE280-128F-322C-6CDF-7ABEEA1E0F56}"/>
          </ac:cxnSpMkLst>
        </pc:cxnChg>
        <pc:cxnChg chg="mod">
          <ac:chgData name="Phillip Kaufman" userId="c001b2a046940d7c" providerId="LiveId" clId="{9EF190FB-2075-4375-A797-615516ED83A7}" dt="2024-05-30T20:19:41.781" v="954"/>
          <ac:cxnSpMkLst>
            <pc:docMk/>
            <pc:sldMk cId="3311350519" sldId="995"/>
            <ac:cxnSpMk id="33" creationId="{729A32C9-EC6C-E164-BEA8-F98B20193C4C}"/>
          </ac:cxnSpMkLst>
        </pc:cxnChg>
        <pc:cxnChg chg="mod">
          <ac:chgData name="Phillip Kaufman" userId="c001b2a046940d7c" providerId="LiveId" clId="{9EF190FB-2075-4375-A797-615516ED83A7}" dt="2024-05-30T20:19:41.781" v="954"/>
          <ac:cxnSpMkLst>
            <pc:docMk/>
            <pc:sldMk cId="3311350519" sldId="995"/>
            <ac:cxnSpMk id="36" creationId="{48E54338-E7FE-8D2F-B0CD-338CA06FAE16}"/>
          </ac:cxnSpMkLst>
        </pc:cxnChg>
        <pc:cxnChg chg="mod">
          <ac:chgData name="Phillip Kaufman" userId="c001b2a046940d7c" providerId="LiveId" clId="{9EF190FB-2075-4375-A797-615516ED83A7}" dt="2024-05-30T20:19:41.781" v="954"/>
          <ac:cxnSpMkLst>
            <pc:docMk/>
            <pc:sldMk cId="3311350519" sldId="995"/>
            <ac:cxnSpMk id="37" creationId="{69F1759C-3E1D-24AF-E37D-0B2A20FCCD4C}"/>
          </ac:cxnSpMkLst>
        </pc:cxnChg>
        <pc:cxnChg chg="mod">
          <ac:chgData name="Phillip Kaufman" userId="c001b2a046940d7c" providerId="LiveId" clId="{9EF190FB-2075-4375-A797-615516ED83A7}" dt="2024-05-30T20:19:41.781" v="954"/>
          <ac:cxnSpMkLst>
            <pc:docMk/>
            <pc:sldMk cId="3311350519" sldId="995"/>
            <ac:cxnSpMk id="40" creationId="{D9A6492B-F57E-DF03-CAD8-629381A7E8B9}"/>
          </ac:cxnSpMkLst>
        </pc:cxnChg>
        <pc:cxnChg chg="mod">
          <ac:chgData name="Phillip Kaufman" userId="c001b2a046940d7c" providerId="LiveId" clId="{9EF190FB-2075-4375-A797-615516ED83A7}" dt="2024-05-30T20:19:41.781" v="954"/>
          <ac:cxnSpMkLst>
            <pc:docMk/>
            <pc:sldMk cId="3311350519" sldId="995"/>
            <ac:cxnSpMk id="41" creationId="{2397F1DA-F423-B940-5F2E-431B52D4FD48}"/>
          </ac:cxnSpMkLst>
        </pc:cxnChg>
        <pc:cxnChg chg="mod">
          <ac:chgData name="Phillip Kaufman" userId="c001b2a046940d7c" providerId="LiveId" clId="{9EF190FB-2075-4375-A797-615516ED83A7}" dt="2024-05-30T20:19:41.781" v="954"/>
          <ac:cxnSpMkLst>
            <pc:docMk/>
            <pc:sldMk cId="3311350519" sldId="995"/>
            <ac:cxnSpMk id="44" creationId="{34D98936-0457-2CFD-D92F-AEF7080C080C}"/>
          </ac:cxnSpMkLst>
        </pc:cxnChg>
        <pc:cxnChg chg="mod">
          <ac:chgData name="Phillip Kaufman" userId="c001b2a046940d7c" providerId="LiveId" clId="{9EF190FB-2075-4375-A797-615516ED83A7}" dt="2024-05-30T20:19:41.781" v="954"/>
          <ac:cxnSpMkLst>
            <pc:docMk/>
            <pc:sldMk cId="3311350519" sldId="995"/>
            <ac:cxnSpMk id="45" creationId="{89DB3EA5-DCD5-B434-1B4A-48539CCB8581}"/>
          </ac:cxnSpMkLst>
        </pc:cxnChg>
        <pc:cxnChg chg="mod">
          <ac:chgData name="Phillip Kaufman" userId="c001b2a046940d7c" providerId="LiveId" clId="{9EF190FB-2075-4375-A797-615516ED83A7}" dt="2024-05-30T20:19:41.781" v="954"/>
          <ac:cxnSpMkLst>
            <pc:docMk/>
            <pc:sldMk cId="3311350519" sldId="995"/>
            <ac:cxnSpMk id="48" creationId="{E72AC562-583C-46E0-445D-C7D7D6B3427C}"/>
          </ac:cxnSpMkLst>
        </pc:cxnChg>
        <pc:cxnChg chg="mod">
          <ac:chgData name="Phillip Kaufman" userId="c001b2a046940d7c" providerId="LiveId" clId="{9EF190FB-2075-4375-A797-615516ED83A7}" dt="2024-05-30T20:19:41.781" v="954"/>
          <ac:cxnSpMkLst>
            <pc:docMk/>
            <pc:sldMk cId="3311350519" sldId="995"/>
            <ac:cxnSpMk id="49" creationId="{E3B725E0-E78A-CE73-0D60-A3B0C5804B32}"/>
          </ac:cxnSpMkLst>
        </pc:cxnChg>
        <pc:cxnChg chg="mod">
          <ac:chgData name="Phillip Kaufman" userId="c001b2a046940d7c" providerId="LiveId" clId="{9EF190FB-2075-4375-A797-615516ED83A7}" dt="2024-05-30T20:19:41.781" v="954"/>
          <ac:cxnSpMkLst>
            <pc:docMk/>
            <pc:sldMk cId="3311350519" sldId="995"/>
            <ac:cxnSpMk id="52" creationId="{8BC55A04-19C9-20D1-AD09-A27B021FFDF8}"/>
          </ac:cxnSpMkLst>
        </pc:cxnChg>
        <pc:cxnChg chg="mod">
          <ac:chgData name="Phillip Kaufman" userId="c001b2a046940d7c" providerId="LiveId" clId="{9EF190FB-2075-4375-A797-615516ED83A7}" dt="2024-05-30T20:19:41.781" v="954"/>
          <ac:cxnSpMkLst>
            <pc:docMk/>
            <pc:sldMk cId="3311350519" sldId="995"/>
            <ac:cxnSpMk id="53" creationId="{0B87F99B-C5FD-DF01-0330-25A58AB0B184}"/>
          </ac:cxnSpMkLst>
        </pc:cxnChg>
        <pc:cxnChg chg="mod">
          <ac:chgData name="Phillip Kaufman" userId="c001b2a046940d7c" providerId="LiveId" clId="{9EF190FB-2075-4375-A797-615516ED83A7}" dt="2024-05-30T20:19:41.781" v="954"/>
          <ac:cxnSpMkLst>
            <pc:docMk/>
            <pc:sldMk cId="3311350519" sldId="995"/>
            <ac:cxnSpMk id="54" creationId="{866894A5-5F54-FF0F-3B6D-044D4E723D7C}"/>
          </ac:cxnSpMkLst>
        </pc:cxnChg>
        <pc:cxnChg chg="mod">
          <ac:chgData name="Phillip Kaufman" userId="c001b2a046940d7c" providerId="LiveId" clId="{9EF190FB-2075-4375-A797-615516ED83A7}" dt="2024-05-30T20:19:41.781" v="954"/>
          <ac:cxnSpMkLst>
            <pc:docMk/>
            <pc:sldMk cId="3311350519" sldId="995"/>
            <ac:cxnSpMk id="55" creationId="{61C36B70-C6F9-BA6E-EA62-7C2606FC5604}"/>
          </ac:cxnSpMkLst>
        </pc:cxnChg>
        <pc:cxnChg chg="mod">
          <ac:chgData name="Phillip Kaufman" userId="c001b2a046940d7c" providerId="LiveId" clId="{9EF190FB-2075-4375-A797-615516ED83A7}" dt="2024-05-30T20:19:41.781" v="954"/>
          <ac:cxnSpMkLst>
            <pc:docMk/>
            <pc:sldMk cId="3311350519" sldId="995"/>
            <ac:cxnSpMk id="56" creationId="{525D4340-F146-BB1C-753A-29A87EE9C47A}"/>
          </ac:cxnSpMkLst>
        </pc:cxnChg>
        <pc:cxnChg chg="mod">
          <ac:chgData name="Phillip Kaufman" userId="c001b2a046940d7c" providerId="LiveId" clId="{9EF190FB-2075-4375-A797-615516ED83A7}" dt="2024-05-30T20:19:41.781" v="954"/>
          <ac:cxnSpMkLst>
            <pc:docMk/>
            <pc:sldMk cId="3311350519" sldId="995"/>
            <ac:cxnSpMk id="57" creationId="{42AD1BDB-919D-8644-F271-31D4B3B7777A}"/>
          </ac:cxnSpMkLst>
        </pc:cxnChg>
        <pc:cxnChg chg="mod">
          <ac:chgData name="Phillip Kaufman" userId="c001b2a046940d7c" providerId="LiveId" clId="{9EF190FB-2075-4375-A797-615516ED83A7}" dt="2024-05-30T20:19:41.781" v="954"/>
          <ac:cxnSpMkLst>
            <pc:docMk/>
            <pc:sldMk cId="3311350519" sldId="995"/>
            <ac:cxnSpMk id="58" creationId="{1A01F086-DE7E-3147-0678-786BF205C186}"/>
          </ac:cxnSpMkLst>
        </pc:cxnChg>
        <pc:cxnChg chg="mod">
          <ac:chgData name="Phillip Kaufman" userId="c001b2a046940d7c" providerId="LiveId" clId="{9EF190FB-2075-4375-A797-615516ED83A7}" dt="2024-05-30T20:19:41.781" v="954"/>
          <ac:cxnSpMkLst>
            <pc:docMk/>
            <pc:sldMk cId="3311350519" sldId="995"/>
            <ac:cxnSpMk id="59" creationId="{20016745-CB1F-A365-AFBE-BEA10FECBA8D}"/>
          </ac:cxnSpMkLst>
        </pc:cxnChg>
        <pc:cxnChg chg="mod">
          <ac:chgData name="Phillip Kaufman" userId="c001b2a046940d7c" providerId="LiveId" clId="{9EF190FB-2075-4375-A797-615516ED83A7}" dt="2024-05-30T20:19:41.781" v="954"/>
          <ac:cxnSpMkLst>
            <pc:docMk/>
            <pc:sldMk cId="3311350519" sldId="995"/>
            <ac:cxnSpMk id="60" creationId="{E6695CB0-B565-0218-EAB3-D5EA1DC129EE}"/>
          </ac:cxnSpMkLst>
        </pc:cxnChg>
        <pc:cxnChg chg="mod">
          <ac:chgData name="Phillip Kaufman" userId="c001b2a046940d7c" providerId="LiveId" clId="{9EF190FB-2075-4375-A797-615516ED83A7}" dt="2024-05-30T20:19:41.781" v="954"/>
          <ac:cxnSpMkLst>
            <pc:docMk/>
            <pc:sldMk cId="3311350519" sldId="995"/>
            <ac:cxnSpMk id="61" creationId="{B1C59AA6-3B92-7DFA-167F-EF3B209CDDA5}"/>
          </ac:cxnSpMkLst>
        </pc:cxnChg>
        <pc:cxnChg chg="mod">
          <ac:chgData name="Phillip Kaufman" userId="c001b2a046940d7c" providerId="LiveId" clId="{9EF190FB-2075-4375-A797-615516ED83A7}" dt="2024-05-30T20:19:41.781" v="954"/>
          <ac:cxnSpMkLst>
            <pc:docMk/>
            <pc:sldMk cId="3311350519" sldId="995"/>
            <ac:cxnSpMk id="62" creationId="{9C39DB90-9427-5744-69C8-2A57540AB86F}"/>
          </ac:cxnSpMkLst>
        </pc:cxnChg>
        <pc:cxnChg chg="mod">
          <ac:chgData name="Phillip Kaufman" userId="c001b2a046940d7c" providerId="LiveId" clId="{9EF190FB-2075-4375-A797-615516ED83A7}" dt="2024-05-30T20:19:41.781" v="954"/>
          <ac:cxnSpMkLst>
            <pc:docMk/>
            <pc:sldMk cId="3311350519" sldId="995"/>
            <ac:cxnSpMk id="63" creationId="{01C9A3F8-00C8-C3C7-B210-BCBD8624EDF3}"/>
          </ac:cxnSpMkLst>
        </pc:cxnChg>
        <pc:cxnChg chg="mod">
          <ac:chgData name="Phillip Kaufman" userId="c001b2a046940d7c" providerId="LiveId" clId="{9EF190FB-2075-4375-A797-615516ED83A7}" dt="2024-05-30T20:19:41.781" v="954"/>
          <ac:cxnSpMkLst>
            <pc:docMk/>
            <pc:sldMk cId="3311350519" sldId="995"/>
            <ac:cxnSpMk id="64" creationId="{66DCC8F4-E0DC-65BE-471F-723642110B8E}"/>
          </ac:cxnSpMkLst>
        </pc:cxnChg>
        <pc:cxnChg chg="mod">
          <ac:chgData name="Phillip Kaufman" userId="c001b2a046940d7c" providerId="LiveId" clId="{9EF190FB-2075-4375-A797-615516ED83A7}" dt="2024-05-30T20:19:41.781" v="954"/>
          <ac:cxnSpMkLst>
            <pc:docMk/>
            <pc:sldMk cId="3311350519" sldId="995"/>
            <ac:cxnSpMk id="65" creationId="{A3A34D08-B8D2-3890-9B86-EC4CE5CB0A70}"/>
          </ac:cxnSpMkLst>
        </pc:cxnChg>
        <pc:cxnChg chg="mod">
          <ac:chgData name="Phillip Kaufman" userId="c001b2a046940d7c" providerId="LiveId" clId="{9EF190FB-2075-4375-A797-615516ED83A7}" dt="2024-05-30T20:19:41.781" v="954"/>
          <ac:cxnSpMkLst>
            <pc:docMk/>
            <pc:sldMk cId="3311350519" sldId="995"/>
            <ac:cxnSpMk id="66" creationId="{8E947AF9-2715-2253-484A-D17CFA19771D}"/>
          </ac:cxnSpMkLst>
        </pc:cxnChg>
        <pc:cxnChg chg="mod">
          <ac:chgData name="Phillip Kaufman" userId="c001b2a046940d7c" providerId="LiveId" clId="{9EF190FB-2075-4375-A797-615516ED83A7}" dt="2024-05-30T20:19:41.781" v="954"/>
          <ac:cxnSpMkLst>
            <pc:docMk/>
            <pc:sldMk cId="3311350519" sldId="995"/>
            <ac:cxnSpMk id="67" creationId="{F22013D3-5A43-CF80-5F87-3CA04F6BD33B}"/>
          </ac:cxnSpMkLst>
        </pc:cxnChg>
        <pc:cxnChg chg="mod">
          <ac:chgData name="Phillip Kaufman" userId="c001b2a046940d7c" providerId="LiveId" clId="{9EF190FB-2075-4375-A797-615516ED83A7}" dt="2024-05-30T20:19:41.781" v="954"/>
          <ac:cxnSpMkLst>
            <pc:docMk/>
            <pc:sldMk cId="3311350519" sldId="995"/>
            <ac:cxnSpMk id="68" creationId="{72D24250-0B66-FB03-3EAF-9F63144A4A2C}"/>
          </ac:cxnSpMkLst>
        </pc:cxnChg>
        <pc:cxnChg chg="mod">
          <ac:chgData name="Phillip Kaufman" userId="c001b2a046940d7c" providerId="LiveId" clId="{9EF190FB-2075-4375-A797-615516ED83A7}" dt="2024-05-30T20:19:41.781" v="954"/>
          <ac:cxnSpMkLst>
            <pc:docMk/>
            <pc:sldMk cId="3311350519" sldId="995"/>
            <ac:cxnSpMk id="69" creationId="{BC17B11B-9DDF-DC8E-CF74-A625545411B4}"/>
          </ac:cxnSpMkLst>
        </pc:cxnChg>
        <pc:cxnChg chg="mod">
          <ac:chgData name="Phillip Kaufman" userId="c001b2a046940d7c" providerId="LiveId" clId="{9EF190FB-2075-4375-A797-615516ED83A7}" dt="2024-05-30T20:19:41.781" v="954"/>
          <ac:cxnSpMkLst>
            <pc:docMk/>
            <pc:sldMk cId="3311350519" sldId="995"/>
            <ac:cxnSpMk id="70" creationId="{401849B9-E872-2A10-4F57-03A0C9C18D0E}"/>
          </ac:cxnSpMkLst>
        </pc:cxnChg>
        <pc:cxnChg chg="mod">
          <ac:chgData name="Phillip Kaufman" userId="c001b2a046940d7c" providerId="LiveId" clId="{9EF190FB-2075-4375-A797-615516ED83A7}" dt="2024-05-30T20:19:41.781" v="954"/>
          <ac:cxnSpMkLst>
            <pc:docMk/>
            <pc:sldMk cId="3311350519" sldId="995"/>
            <ac:cxnSpMk id="71" creationId="{D9202E7C-AEE3-7DE7-A96F-ECB2CE9F5A7A}"/>
          </ac:cxnSpMkLst>
        </pc:cxnChg>
        <pc:cxnChg chg="mod">
          <ac:chgData name="Phillip Kaufman" userId="c001b2a046940d7c" providerId="LiveId" clId="{9EF190FB-2075-4375-A797-615516ED83A7}" dt="2024-05-30T20:19:41.781" v="954"/>
          <ac:cxnSpMkLst>
            <pc:docMk/>
            <pc:sldMk cId="3311350519" sldId="995"/>
            <ac:cxnSpMk id="72" creationId="{3B8BF46F-A7F4-EB30-4BEE-19D93642B5D4}"/>
          </ac:cxnSpMkLst>
        </pc:cxnChg>
        <pc:cxnChg chg="mod">
          <ac:chgData name="Phillip Kaufman" userId="c001b2a046940d7c" providerId="LiveId" clId="{9EF190FB-2075-4375-A797-615516ED83A7}" dt="2024-05-30T20:19:41.781" v="954"/>
          <ac:cxnSpMkLst>
            <pc:docMk/>
            <pc:sldMk cId="3311350519" sldId="995"/>
            <ac:cxnSpMk id="73" creationId="{83011E96-03EF-10EB-AEA4-4CBECF1D035C}"/>
          </ac:cxnSpMkLst>
        </pc:cxnChg>
        <pc:cxnChg chg="mod">
          <ac:chgData name="Phillip Kaufman" userId="c001b2a046940d7c" providerId="LiveId" clId="{9EF190FB-2075-4375-A797-615516ED83A7}" dt="2024-05-30T20:19:41.781" v="954"/>
          <ac:cxnSpMkLst>
            <pc:docMk/>
            <pc:sldMk cId="3311350519" sldId="995"/>
            <ac:cxnSpMk id="74" creationId="{CEA830BA-46A2-1DCE-3405-6BE977733581}"/>
          </ac:cxnSpMkLst>
        </pc:cxnChg>
        <pc:cxnChg chg="mod">
          <ac:chgData name="Phillip Kaufman" userId="c001b2a046940d7c" providerId="LiveId" clId="{9EF190FB-2075-4375-A797-615516ED83A7}" dt="2024-05-30T20:19:41.781" v="954"/>
          <ac:cxnSpMkLst>
            <pc:docMk/>
            <pc:sldMk cId="3311350519" sldId="995"/>
            <ac:cxnSpMk id="75" creationId="{2C0CF5A0-15CF-36C8-62B5-C9F91D9DC63F}"/>
          </ac:cxnSpMkLst>
        </pc:cxnChg>
        <pc:cxnChg chg="mod">
          <ac:chgData name="Phillip Kaufman" userId="c001b2a046940d7c" providerId="LiveId" clId="{9EF190FB-2075-4375-A797-615516ED83A7}" dt="2024-05-30T20:19:41.781" v="954"/>
          <ac:cxnSpMkLst>
            <pc:docMk/>
            <pc:sldMk cId="3311350519" sldId="995"/>
            <ac:cxnSpMk id="76" creationId="{D8A1EBD8-A32E-098B-4446-0912F2AF41E5}"/>
          </ac:cxnSpMkLst>
        </pc:cxnChg>
        <pc:cxnChg chg="mod">
          <ac:chgData name="Phillip Kaufman" userId="c001b2a046940d7c" providerId="LiveId" clId="{9EF190FB-2075-4375-A797-615516ED83A7}" dt="2024-05-30T20:19:41.781" v="954"/>
          <ac:cxnSpMkLst>
            <pc:docMk/>
            <pc:sldMk cId="3311350519" sldId="995"/>
            <ac:cxnSpMk id="77" creationId="{8FCA3B0C-ED51-CF03-F5EC-B2F9E0832080}"/>
          </ac:cxnSpMkLst>
        </pc:cxnChg>
        <pc:cxnChg chg="mod">
          <ac:chgData name="Phillip Kaufman" userId="c001b2a046940d7c" providerId="LiveId" clId="{9EF190FB-2075-4375-A797-615516ED83A7}" dt="2024-05-30T20:19:41.781" v="954"/>
          <ac:cxnSpMkLst>
            <pc:docMk/>
            <pc:sldMk cId="3311350519" sldId="995"/>
            <ac:cxnSpMk id="78" creationId="{629E46A9-909A-EF64-16B2-1683AE067ABD}"/>
          </ac:cxnSpMkLst>
        </pc:cxnChg>
        <pc:cxnChg chg="mod">
          <ac:chgData name="Phillip Kaufman" userId="c001b2a046940d7c" providerId="LiveId" clId="{9EF190FB-2075-4375-A797-615516ED83A7}" dt="2024-05-30T20:19:41.781" v="954"/>
          <ac:cxnSpMkLst>
            <pc:docMk/>
            <pc:sldMk cId="3311350519" sldId="995"/>
            <ac:cxnSpMk id="79" creationId="{E2DAFBB3-C282-BF9D-0C69-B7DF0CE61B9E}"/>
          </ac:cxnSpMkLst>
        </pc:cxnChg>
        <pc:cxnChg chg="mod">
          <ac:chgData name="Phillip Kaufman" userId="c001b2a046940d7c" providerId="LiveId" clId="{9EF190FB-2075-4375-A797-615516ED83A7}" dt="2024-05-30T20:19:41.781" v="954"/>
          <ac:cxnSpMkLst>
            <pc:docMk/>
            <pc:sldMk cId="3311350519" sldId="995"/>
            <ac:cxnSpMk id="80" creationId="{97C49FA3-3B1E-82AA-4F3C-EFC5566A89CF}"/>
          </ac:cxnSpMkLst>
        </pc:cxnChg>
        <pc:cxnChg chg="mod">
          <ac:chgData name="Phillip Kaufman" userId="c001b2a046940d7c" providerId="LiveId" clId="{9EF190FB-2075-4375-A797-615516ED83A7}" dt="2024-05-30T20:19:41.781" v="954"/>
          <ac:cxnSpMkLst>
            <pc:docMk/>
            <pc:sldMk cId="3311350519" sldId="995"/>
            <ac:cxnSpMk id="81" creationId="{C4FE528A-8BF3-053B-F544-68D5E3DEBA23}"/>
          </ac:cxnSpMkLst>
        </pc:cxnChg>
        <pc:cxnChg chg="mod">
          <ac:chgData name="Phillip Kaufman" userId="c001b2a046940d7c" providerId="LiveId" clId="{9EF190FB-2075-4375-A797-615516ED83A7}" dt="2024-05-30T20:19:41.781" v="954"/>
          <ac:cxnSpMkLst>
            <pc:docMk/>
            <pc:sldMk cId="3311350519" sldId="995"/>
            <ac:cxnSpMk id="82" creationId="{0861C625-1540-863A-AC92-BBC780484DB1}"/>
          </ac:cxnSpMkLst>
        </pc:cxnChg>
        <pc:cxnChg chg="mod">
          <ac:chgData name="Phillip Kaufman" userId="c001b2a046940d7c" providerId="LiveId" clId="{9EF190FB-2075-4375-A797-615516ED83A7}" dt="2024-05-30T20:19:41.781" v="954"/>
          <ac:cxnSpMkLst>
            <pc:docMk/>
            <pc:sldMk cId="3311350519" sldId="995"/>
            <ac:cxnSpMk id="83" creationId="{27302791-F0ED-ED8D-DC35-49A6CA9AE9B3}"/>
          </ac:cxnSpMkLst>
        </pc:cxnChg>
        <pc:cxnChg chg="mod">
          <ac:chgData name="Phillip Kaufman" userId="c001b2a046940d7c" providerId="LiveId" clId="{9EF190FB-2075-4375-A797-615516ED83A7}" dt="2024-05-30T20:19:41.781" v="954"/>
          <ac:cxnSpMkLst>
            <pc:docMk/>
            <pc:sldMk cId="3311350519" sldId="995"/>
            <ac:cxnSpMk id="87" creationId="{366CF1AD-FB52-9425-5672-4764C31F3E1E}"/>
          </ac:cxnSpMkLst>
        </pc:cxnChg>
        <pc:cxnChg chg="mod">
          <ac:chgData name="Phillip Kaufman" userId="c001b2a046940d7c" providerId="LiveId" clId="{9EF190FB-2075-4375-A797-615516ED83A7}" dt="2024-05-30T20:19:41.781" v="954"/>
          <ac:cxnSpMkLst>
            <pc:docMk/>
            <pc:sldMk cId="3311350519" sldId="995"/>
            <ac:cxnSpMk id="88" creationId="{B70E554A-63A1-2865-87BD-35275B94EE4C}"/>
          </ac:cxnSpMkLst>
        </pc:cxnChg>
        <pc:cxnChg chg="add mod">
          <ac:chgData name="Phillip Kaufman" userId="c001b2a046940d7c" providerId="LiveId" clId="{9EF190FB-2075-4375-A797-615516ED83A7}" dt="2024-06-06T08:32:21.369" v="1238" actId="1076"/>
          <ac:cxnSpMkLst>
            <pc:docMk/>
            <pc:sldMk cId="3311350519" sldId="995"/>
            <ac:cxnSpMk id="98" creationId="{50D35CBD-4268-E4F5-9A39-36207C9D73B7}"/>
          </ac:cxnSpMkLst>
        </pc:cxnChg>
        <pc:cxnChg chg="mod">
          <ac:chgData name="Phillip Kaufman" userId="c001b2a046940d7c" providerId="LiveId" clId="{9EF190FB-2075-4375-A797-615516ED83A7}" dt="2024-05-30T20:19:52.191" v="958"/>
          <ac:cxnSpMkLst>
            <pc:docMk/>
            <pc:sldMk cId="3311350519" sldId="995"/>
            <ac:cxnSpMk id="109" creationId="{D7AE0E89-B880-9998-FBA8-D130B4E3DCC0}"/>
          </ac:cxnSpMkLst>
        </pc:cxnChg>
        <pc:cxnChg chg="mod">
          <ac:chgData name="Phillip Kaufman" userId="c001b2a046940d7c" providerId="LiveId" clId="{9EF190FB-2075-4375-A797-615516ED83A7}" dt="2024-05-30T20:19:52.191" v="958"/>
          <ac:cxnSpMkLst>
            <pc:docMk/>
            <pc:sldMk cId="3311350519" sldId="995"/>
            <ac:cxnSpMk id="110" creationId="{52C243A7-7CA3-8708-A00C-DCB79E0A3B68}"/>
          </ac:cxnSpMkLst>
        </pc:cxnChg>
        <pc:cxnChg chg="mod">
          <ac:chgData name="Phillip Kaufman" userId="c001b2a046940d7c" providerId="LiveId" clId="{9EF190FB-2075-4375-A797-615516ED83A7}" dt="2024-05-30T20:19:52.191" v="958"/>
          <ac:cxnSpMkLst>
            <pc:docMk/>
            <pc:sldMk cId="3311350519" sldId="995"/>
            <ac:cxnSpMk id="113" creationId="{22623EDC-FABF-023E-1E9F-D44BA0F37A97}"/>
          </ac:cxnSpMkLst>
        </pc:cxnChg>
        <pc:cxnChg chg="mod">
          <ac:chgData name="Phillip Kaufman" userId="c001b2a046940d7c" providerId="LiveId" clId="{9EF190FB-2075-4375-A797-615516ED83A7}" dt="2024-05-30T20:19:52.191" v="958"/>
          <ac:cxnSpMkLst>
            <pc:docMk/>
            <pc:sldMk cId="3311350519" sldId="995"/>
            <ac:cxnSpMk id="114" creationId="{E9C95075-CED3-1009-EBBF-D0A22C2AF581}"/>
          </ac:cxnSpMkLst>
        </pc:cxnChg>
        <pc:cxnChg chg="mod">
          <ac:chgData name="Phillip Kaufman" userId="c001b2a046940d7c" providerId="LiveId" clId="{9EF190FB-2075-4375-A797-615516ED83A7}" dt="2024-05-30T20:19:52.191" v="958"/>
          <ac:cxnSpMkLst>
            <pc:docMk/>
            <pc:sldMk cId="3311350519" sldId="995"/>
            <ac:cxnSpMk id="117" creationId="{E4B9FC53-290B-F2EC-12ED-9AC99876AF1E}"/>
          </ac:cxnSpMkLst>
        </pc:cxnChg>
        <pc:cxnChg chg="mod">
          <ac:chgData name="Phillip Kaufman" userId="c001b2a046940d7c" providerId="LiveId" clId="{9EF190FB-2075-4375-A797-615516ED83A7}" dt="2024-05-30T20:19:52.191" v="958"/>
          <ac:cxnSpMkLst>
            <pc:docMk/>
            <pc:sldMk cId="3311350519" sldId="995"/>
            <ac:cxnSpMk id="118" creationId="{C6E44055-6F95-FAA3-63D3-DC4422CECCEA}"/>
          </ac:cxnSpMkLst>
        </pc:cxnChg>
        <pc:cxnChg chg="mod">
          <ac:chgData name="Phillip Kaufman" userId="c001b2a046940d7c" providerId="LiveId" clId="{9EF190FB-2075-4375-A797-615516ED83A7}" dt="2024-05-30T20:19:52.191" v="958"/>
          <ac:cxnSpMkLst>
            <pc:docMk/>
            <pc:sldMk cId="3311350519" sldId="995"/>
            <ac:cxnSpMk id="121" creationId="{EF31C483-83C7-D39A-2DD8-03D6FCFFFBEF}"/>
          </ac:cxnSpMkLst>
        </pc:cxnChg>
        <pc:cxnChg chg="mod">
          <ac:chgData name="Phillip Kaufman" userId="c001b2a046940d7c" providerId="LiveId" clId="{9EF190FB-2075-4375-A797-615516ED83A7}" dt="2024-05-30T20:19:52.191" v="958"/>
          <ac:cxnSpMkLst>
            <pc:docMk/>
            <pc:sldMk cId="3311350519" sldId="995"/>
            <ac:cxnSpMk id="122" creationId="{22DC48AC-B218-9E5F-DF61-B9DE380C092D}"/>
          </ac:cxnSpMkLst>
        </pc:cxnChg>
        <pc:cxnChg chg="mod">
          <ac:chgData name="Phillip Kaufman" userId="c001b2a046940d7c" providerId="LiveId" clId="{9EF190FB-2075-4375-A797-615516ED83A7}" dt="2024-05-30T20:19:52.191" v="958"/>
          <ac:cxnSpMkLst>
            <pc:docMk/>
            <pc:sldMk cId="3311350519" sldId="995"/>
            <ac:cxnSpMk id="125" creationId="{1D0924A9-FC22-B850-81DA-4C513B57B2E8}"/>
          </ac:cxnSpMkLst>
        </pc:cxnChg>
        <pc:cxnChg chg="mod">
          <ac:chgData name="Phillip Kaufman" userId="c001b2a046940d7c" providerId="LiveId" clId="{9EF190FB-2075-4375-A797-615516ED83A7}" dt="2024-05-30T20:19:52.191" v="958"/>
          <ac:cxnSpMkLst>
            <pc:docMk/>
            <pc:sldMk cId="3311350519" sldId="995"/>
            <ac:cxnSpMk id="126" creationId="{AC9E8811-4092-EE50-3F73-305B8E4D8619}"/>
          </ac:cxnSpMkLst>
        </pc:cxnChg>
        <pc:cxnChg chg="mod">
          <ac:chgData name="Phillip Kaufman" userId="c001b2a046940d7c" providerId="LiveId" clId="{9EF190FB-2075-4375-A797-615516ED83A7}" dt="2024-05-30T20:19:52.191" v="958"/>
          <ac:cxnSpMkLst>
            <pc:docMk/>
            <pc:sldMk cId="3311350519" sldId="995"/>
            <ac:cxnSpMk id="129" creationId="{53781D62-A534-9E86-7446-0A43C273B2C3}"/>
          </ac:cxnSpMkLst>
        </pc:cxnChg>
        <pc:cxnChg chg="mod">
          <ac:chgData name="Phillip Kaufman" userId="c001b2a046940d7c" providerId="LiveId" clId="{9EF190FB-2075-4375-A797-615516ED83A7}" dt="2024-05-30T20:19:52.191" v="958"/>
          <ac:cxnSpMkLst>
            <pc:docMk/>
            <pc:sldMk cId="3311350519" sldId="995"/>
            <ac:cxnSpMk id="130" creationId="{371BAD20-807B-BDAC-3427-FF88FC95DCB1}"/>
          </ac:cxnSpMkLst>
        </pc:cxnChg>
        <pc:cxnChg chg="mod">
          <ac:chgData name="Phillip Kaufman" userId="c001b2a046940d7c" providerId="LiveId" clId="{9EF190FB-2075-4375-A797-615516ED83A7}" dt="2024-05-30T20:19:52.191" v="958"/>
          <ac:cxnSpMkLst>
            <pc:docMk/>
            <pc:sldMk cId="3311350519" sldId="995"/>
            <ac:cxnSpMk id="131" creationId="{EC3007A1-8D1F-D60E-503D-4071DC612435}"/>
          </ac:cxnSpMkLst>
        </pc:cxnChg>
        <pc:cxnChg chg="mod">
          <ac:chgData name="Phillip Kaufman" userId="c001b2a046940d7c" providerId="LiveId" clId="{9EF190FB-2075-4375-A797-615516ED83A7}" dt="2024-05-30T20:19:52.191" v="958"/>
          <ac:cxnSpMkLst>
            <pc:docMk/>
            <pc:sldMk cId="3311350519" sldId="995"/>
            <ac:cxnSpMk id="132" creationId="{7F287CE1-1611-7674-713F-30F4BCC981BA}"/>
          </ac:cxnSpMkLst>
        </pc:cxnChg>
        <pc:cxnChg chg="mod">
          <ac:chgData name="Phillip Kaufman" userId="c001b2a046940d7c" providerId="LiveId" clId="{9EF190FB-2075-4375-A797-615516ED83A7}" dt="2024-05-30T20:19:52.191" v="958"/>
          <ac:cxnSpMkLst>
            <pc:docMk/>
            <pc:sldMk cId="3311350519" sldId="995"/>
            <ac:cxnSpMk id="133" creationId="{DE0443AF-3EAE-901F-C77E-353F94F8F824}"/>
          </ac:cxnSpMkLst>
        </pc:cxnChg>
        <pc:cxnChg chg="mod">
          <ac:chgData name="Phillip Kaufman" userId="c001b2a046940d7c" providerId="LiveId" clId="{9EF190FB-2075-4375-A797-615516ED83A7}" dt="2024-05-30T20:19:52.191" v="958"/>
          <ac:cxnSpMkLst>
            <pc:docMk/>
            <pc:sldMk cId="3311350519" sldId="995"/>
            <ac:cxnSpMk id="134" creationId="{7AC99284-415D-D586-297D-BCA9DD7FB251}"/>
          </ac:cxnSpMkLst>
        </pc:cxnChg>
        <pc:cxnChg chg="mod">
          <ac:chgData name="Phillip Kaufman" userId="c001b2a046940d7c" providerId="LiveId" clId="{9EF190FB-2075-4375-A797-615516ED83A7}" dt="2024-05-30T20:19:52.191" v="958"/>
          <ac:cxnSpMkLst>
            <pc:docMk/>
            <pc:sldMk cId="3311350519" sldId="995"/>
            <ac:cxnSpMk id="135" creationId="{20CE15C5-4AB2-5324-6BA4-D367B0C9DB3B}"/>
          </ac:cxnSpMkLst>
        </pc:cxnChg>
        <pc:cxnChg chg="mod">
          <ac:chgData name="Phillip Kaufman" userId="c001b2a046940d7c" providerId="LiveId" clId="{9EF190FB-2075-4375-A797-615516ED83A7}" dt="2024-05-30T20:19:52.191" v="958"/>
          <ac:cxnSpMkLst>
            <pc:docMk/>
            <pc:sldMk cId="3311350519" sldId="995"/>
            <ac:cxnSpMk id="136" creationId="{3C9065B4-DF3E-7740-7EA7-1E31611F7E90}"/>
          </ac:cxnSpMkLst>
        </pc:cxnChg>
        <pc:cxnChg chg="mod">
          <ac:chgData name="Phillip Kaufman" userId="c001b2a046940d7c" providerId="LiveId" clId="{9EF190FB-2075-4375-A797-615516ED83A7}" dt="2024-05-30T20:19:52.191" v="958"/>
          <ac:cxnSpMkLst>
            <pc:docMk/>
            <pc:sldMk cId="3311350519" sldId="995"/>
            <ac:cxnSpMk id="137" creationId="{E35C0BF7-9837-BF97-28AC-8265F9899DB3}"/>
          </ac:cxnSpMkLst>
        </pc:cxnChg>
        <pc:cxnChg chg="mod">
          <ac:chgData name="Phillip Kaufman" userId="c001b2a046940d7c" providerId="LiveId" clId="{9EF190FB-2075-4375-A797-615516ED83A7}" dt="2024-05-30T20:19:52.191" v="958"/>
          <ac:cxnSpMkLst>
            <pc:docMk/>
            <pc:sldMk cId="3311350519" sldId="995"/>
            <ac:cxnSpMk id="138" creationId="{FF530B3B-0247-E958-2A15-E04ABC91B623}"/>
          </ac:cxnSpMkLst>
        </pc:cxnChg>
        <pc:cxnChg chg="mod">
          <ac:chgData name="Phillip Kaufman" userId="c001b2a046940d7c" providerId="LiveId" clId="{9EF190FB-2075-4375-A797-615516ED83A7}" dt="2024-05-30T20:19:52.191" v="958"/>
          <ac:cxnSpMkLst>
            <pc:docMk/>
            <pc:sldMk cId="3311350519" sldId="995"/>
            <ac:cxnSpMk id="139" creationId="{8E494E01-B765-0A58-0449-C503F7205C47}"/>
          </ac:cxnSpMkLst>
        </pc:cxnChg>
        <pc:cxnChg chg="mod">
          <ac:chgData name="Phillip Kaufman" userId="c001b2a046940d7c" providerId="LiveId" clId="{9EF190FB-2075-4375-A797-615516ED83A7}" dt="2024-05-30T20:19:52.191" v="958"/>
          <ac:cxnSpMkLst>
            <pc:docMk/>
            <pc:sldMk cId="3311350519" sldId="995"/>
            <ac:cxnSpMk id="140" creationId="{4BFB0041-A038-4470-A9F6-88646A00EDC7}"/>
          </ac:cxnSpMkLst>
        </pc:cxnChg>
        <pc:cxnChg chg="mod">
          <ac:chgData name="Phillip Kaufman" userId="c001b2a046940d7c" providerId="LiveId" clId="{9EF190FB-2075-4375-A797-615516ED83A7}" dt="2024-05-30T20:19:52.191" v="958"/>
          <ac:cxnSpMkLst>
            <pc:docMk/>
            <pc:sldMk cId="3311350519" sldId="995"/>
            <ac:cxnSpMk id="141" creationId="{51A483C1-2B34-EF80-0BAB-148C4424169B}"/>
          </ac:cxnSpMkLst>
        </pc:cxnChg>
        <pc:cxnChg chg="mod">
          <ac:chgData name="Phillip Kaufman" userId="c001b2a046940d7c" providerId="LiveId" clId="{9EF190FB-2075-4375-A797-615516ED83A7}" dt="2024-05-30T20:19:52.191" v="958"/>
          <ac:cxnSpMkLst>
            <pc:docMk/>
            <pc:sldMk cId="3311350519" sldId="995"/>
            <ac:cxnSpMk id="142" creationId="{CCD0C947-AAC1-F70F-A95F-14858C6C03DB}"/>
          </ac:cxnSpMkLst>
        </pc:cxnChg>
        <pc:cxnChg chg="mod">
          <ac:chgData name="Phillip Kaufman" userId="c001b2a046940d7c" providerId="LiveId" clId="{9EF190FB-2075-4375-A797-615516ED83A7}" dt="2024-05-30T20:19:52.191" v="958"/>
          <ac:cxnSpMkLst>
            <pc:docMk/>
            <pc:sldMk cId="3311350519" sldId="995"/>
            <ac:cxnSpMk id="143" creationId="{65861BE8-AE61-6492-75C9-DD2F1160C4F5}"/>
          </ac:cxnSpMkLst>
        </pc:cxnChg>
        <pc:cxnChg chg="mod">
          <ac:chgData name="Phillip Kaufman" userId="c001b2a046940d7c" providerId="LiveId" clId="{9EF190FB-2075-4375-A797-615516ED83A7}" dt="2024-05-30T20:19:52.191" v="958"/>
          <ac:cxnSpMkLst>
            <pc:docMk/>
            <pc:sldMk cId="3311350519" sldId="995"/>
            <ac:cxnSpMk id="144" creationId="{C43D7E31-77B2-F736-4689-8A3390A8E491}"/>
          </ac:cxnSpMkLst>
        </pc:cxnChg>
        <pc:cxnChg chg="mod">
          <ac:chgData name="Phillip Kaufman" userId="c001b2a046940d7c" providerId="LiveId" clId="{9EF190FB-2075-4375-A797-615516ED83A7}" dt="2024-05-30T20:19:52.191" v="958"/>
          <ac:cxnSpMkLst>
            <pc:docMk/>
            <pc:sldMk cId="3311350519" sldId="995"/>
            <ac:cxnSpMk id="145" creationId="{34877CD2-D1CE-A456-2E22-477DD09B696B}"/>
          </ac:cxnSpMkLst>
        </pc:cxnChg>
        <pc:cxnChg chg="mod">
          <ac:chgData name="Phillip Kaufman" userId="c001b2a046940d7c" providerId="LiveId" clId="{9EF190FB-2075-4375-A797-615516ED83A7}" dt="2024-05-30T20:19:52.191" v="958"/>
          <ac:cxnSpMkLst>
            <pc:docMk/>
            <pc:sldMk cId="3311350519" sldId="995"/>
            <ac:cxnSpMk id="146" creationId="{E280E6A9-7A41-D739-837F-7BECEC67DEA8}"/>
          </ac:cxnSpMkLst>
        </pc:cxnChg>
        <pc:cxnChg chg="mod">
          <ac:chgData name="Phillip Kaufman" userId="c001b2a046940d7c" providerId="LiveId" clId="{9EF190FB-2075-4375-A797-615516ED83A7}" dt="2024-05-30T20:19:52.191" v="958"/>
          <ac:cxnSpMkLst>
            <pc:docMk/>
            <pc:sldMk cId="3311350519" sldId="995"/>
            <ac:cxnSpMk id="147" creationId="{D2DC801E-863C-6D01-B42E-9EAECAA534F3}"/>
          </ac:cxnSpMkLst>
        </pc:cxnChg>
        <pc:cxnChg chg="mod">
          <ac:chgData name="Phillip Kaufman" userId="c001b2a046940d7c" providerId="LiveId" clId="{9EF190FB-2075-4375-A797-615516ED83A7}" dt="2024-05-30T20:19:52.191" v="958"/>
          <ac:cxnSpMkLst>
            <pc:docMk/>
            <pc:sldMk cId="3311350519" sldId="995"/>
            <ac:cxnSpMk id="148" creationId="{3CAF5619-8227-C3C8-3FB9-A4C6F244A3EF}"/>
          </ac:cxnSpMkLst>
        </pc:cxnChg>
        <pc:cxnChg chg="mod">
          <ac:chgData name="Phillip Kaufman" userId="c001b2a046940d7c" providerId="LiveId" clId="{9EF190FB-2075-4375-A797-615516ED83A7}" dt="2024-05-30T20:19:52.191" v="958"/>
          <ac:cxnSpMkLst>
            <pc:docMk/>
            <pc:sldMk cId="3311350519" sldId="995"/>
            <ac:cxnSpMk id="149" creationId="{B9C12BD6-1E3C-5C72-4EC5-53ABCB57AD1D}"/>
          </ac:cxnSpMkLst>
        </pc:cxnChg>
        <pc:cxnChg chg="mod">
          <ac:chgData name="Phillip Kaufman" userId="c001b2a046940d7c" providerId="LiveId" clId="{9EF190FB-2075-4375-A797-615516ED83A7}" dt="2024-05-30T20:19:52.191" v="958"/>
          <ac:cxnSpMkLst>
            <pc:docMk/>
            <pc:sldMk cId="3311350519" sldId="995"/>
            <ac:cxnSpMk id="150" creationId="{AFF7A7B2-FF90-3DEE-8E03-5011695CD3A0}"/>
          </ac:cxnSpMkLst>
        </pc:cxnChg>
        <pc:cxnChg chg="mod">
          <ac:chgData name="Phillip Kaufman" userId="c001b2a046940d7c" providerId="LiveId" clId="{9EF190FB-2075-4375-A797-615516ED83A7}" dt="2024-05-30T20:19:52.191" v="958"/>
          <ac:cxnSpMkLst>
            <pc:docMk/>
            <pc:sldMk cId="3311350519" sldId="995"/>
            <ac:cxnSpMk id="151" creationId="{ADFBD3E4-D633-9907-7A42-180761C32364}"/>
          </ac:cxnSpMkLst>
        </pc:cxnChg>
        <pc:cxnChg chg="mod">
          <ac:chgData name="Phillip Kaufman" userId="c001b2a046940d7c" providerId="LiveId" clId="{9EF190FB-2075-4375-A797-615516ED83A7}" dt="2024-05-30T20:19:52.191" v="958"/>
          <ac:cxnSpMkLst>
            <pc:docMk/>
            <pc:sldMk cId="3311350519" sldId="995"/>
            <ac:cxnSpMk id="152" creationId="{16124583-C119-8EF8-0E72-467617CBECCF}"/>
          </ac:cxnSpMkLst>
        </pc:cxnChg>
        <pc:cxnChg chg="mod">
          <ac:chgData name="Phillip Kaufman" userId="c001b2a046940d7c" providerId="LiveId" clId="{9EF190FB-2075-4375-A797-615516ED83A7}" dt="2024-05-30T20:19:52.191" v="958"/>
          <ac:cxnSpMkLst>
            <pc:docMk/>
            <pc:sldMk cId="3311350519" sldId="995"/>
            <ac:cxnSpMk id="153" creationId="{C37DCC4A-2E9A-D9C9-BDE6-9EC2AB342578}"/>
          </ac:cxnSpMkLst>
        </pc:cxnChg>
        <pc:cxnChg chg="mod">
          <ac:chgData name="Phillip Kaufman" userId="c001b2a046940d7c" providerId="LiveId" clId="{9EF190FB-2075-4375-A797-615516ED83A7}" dt="2024-05-30T20:19:52.191" v="958"/>
          <ac:cxnSpMkLst>
            <pc:docMk/>
            <pc:sldMk cId="3311350519" sldId="995"/>
            <ac:cxnSpMk id="154" creationId="{1C9D635D-04E0-6DE2-D955-C1CA99C00B53}"/>
          </ac:cxnSpMkLst>
        </pc:cxnChg>
        <pc:cxnChg chg="mod">
          <ac:chgData name="Phillip Kaufman" userId="c001b2a046940d7c" providerId="LiveId" clId="{9EF190FB-2075-4375-A797-615516ED83A7}" dt="2024-05-30T20:19:52.191" v="958"/>
          <ac:cxnSpMkLst>
            <pc:docMk/>
            <pc:sldMk cId="3311350519" sldId="995"/>
            <ac:cxnSpMk id="155" creationId="{0BA1DB07-312F-10AC-17C1-F13D79D53E46}"/>
          </ac:cxnSpMkLst>
        </pc:cxnChg>
        <pc:cxnChg chg="mod">
          <ac:chgData name="Phillip Kaufman" userId="c001b2a046940d7c" providerId="LiveId" clId="{9EF190FB-2075-4375-A797-615516ED83A7}" dt="2024-05-30T20:19:52.191" v="958"/>
          <ac:cxnSpMkLst>
            <pc:docMk/>
            <pc:sldMk cId="3311350519" sldId="995"/>
            <ac:cxnSpMk id="156" creationId="{763D6C4E-0C0B-974B-CC8E-AFA6289178C1}"/>
          </ac:cxnSpMkLst>
        </pc:cxnChg>
        <pc:cxnChg chg="mod">
          <ac:chgData name="Phillip Kaufman" userId="c001b2a046940d7c" providerId="LiveId" clId="{9EF190FB-2075-4375-A797-615516ED83A7}" dt="2024-05-30T20:19:52.191" v="958"/>
          <ac:cxnSpMkLst>
            <pc:docMk/>
            <pc:sldMk cId="3311350519" sldId="995"/>
            <ac:cxnSpMk id="157" creationId="{FDCAE754-EC51-97EB-D1BD-949D35286ACE}"/>
          </ac:cxnSpMkLst>
        </pc:cxnChg>
        <pc:cxnChg chg="mod">
          <ac:chgData name="Phillip Kaufman" userId="c001b2a046940d7c" providerId="LiveId" clId="{9EF190FB-2075-4375-A797-615516ED83A7}" dt="2024-05-30T20:19:52.191" v="958"/>
          <ac:cxnSpMkLst>
            <pc:docMk/>
            <pc:sldMk cId="3311350519" sldId="995"/>
            <ac:cxnSpMk id="158" creationId="{AA1278E2-3B17-EC75-2DA6-ABDFA3DDCDFE}"/>
          </ac:cxnSpMkLst>
        </pc:cxnChg>
        <pc:cxnChg chg="mod">
          <ac:chgData name="Phillip Kaufman" userId="c001b2a046940d7c" providerId="LiveId" clId="{9EF190FB-2075-4375-A797-615516ED83A7}" dt="2024-05-30T20:19:52.191" v="958"/>
          <ac:cxnSpMkLst>
            <pc:docMk/>
            <pc:sldMk cId="3311350519" sldId="995"/>
            <ac:cxnSpMk id="159" creationId="{8ECE3577-5EE4-6C2A-9D7A-9EA86786B7AB}"/>
          </ac:cxnSpMkLst>
        </pc:cxnChg>
        <pc:cxnChg chg="mod">
          <ac:chgData name="Phillip Kaufman" userId="c001b2a046940d7c" providerId="LiveId" clId="{9EF190FB-2075-4375-A797-615516ED83A7}" dt="2024-05-30T20:19:52.191" v="958"/>
          <ac:cxnSpMkLst>
            <pc:docMk/>
            <pc:sldMk cId="3311350519" sldId="995"/>
            <ac:cxnSpMk id="160" creationId="{93ECC17E-415B-5E4A-3FBA-B15A3A3998B8}"/>
          </ac:cxnSpMkLst>
        </pc:cxnChg>
        <pc:cxnChg chg="mod">
          <ac:chgData name="Phillip Kaufman" userId="c001b2a046940d7c" providerId="LiveId" clId="{9EF190FB-2075-4375-A797-615516ED83A7}" dt="2024-05-30T20:19:52.191" v="958"/>
          <ac:cxnSpMkLst>
            <pc:docMk/>
            <pc:sldMk cId="3311350519" sldId="995"/>
            <ac:cxnSpMk id="164" creationId="{1E1A0703-FAA9-F372-30B4-501A558971FA}"/>
          </ac:cxnSpMkLst>
        </pc:cxnChg>
        <pc:cxnChg chg="mod">
          <ac:chgData name="Phillip Kaufman" userId="c001b2a046940d7c" providerId="LiveId" clId="{9EF190FB-2075-4375-A797-615516ED83A7}" dt="2024-05-30T20:19:52.191" v="958"/>
          <ac:cxnSpMkLst>
            <pc:docMk/>
            <pc:sldMk cId="3311350519" sldId="995"/>
            <ac:cxnSpMk id="165" creationId="{C959D2A9-BB8E-5123-5B30-C61F92943A24}"/>
          </ac:cxnSpMkLst>
        </pc:cxnChg>
      </pc:sldChg>
      <pc:sldChg chg="addSp delSp modSp new del mod">
        <pc:chgData name="Phillip Kaufman" userId="c001b2a046940d7c" providerId="LiveId" clId="{9EF190FB-2075-4375-A797-615516ED83A7}" dt="2024-07-08T01:13:38.645" v="16714" actId="47"/>
        <pc:sldMkLst>
          <pc:docMk/>
          <pc:sldMk cId="755243694" sldId="996"/>
        </pc:sldMkLst>
        <pc:spChg chg="add mod">
          <ac:chgData name="Phillip Kaufman" userId="c001b2a046940d7c" providerId="LiveId" clId="{9EF190FB-2075-4375-A797-615516ED83A7}" dt="2024-06-06T08:47:28.281" v="1553" actId="1076"/>
          <ac:spMkLst>
            <pc:docMk/>
            <pc:sldMk cId="755243694" sldId="996"/>
            <ac:spMk id="4" creationId="{0F2A4088-FEFD-AB1D-E567-C7F3DF0A7A66}"/>
          </ac:spMkLst>
        </pc:spChg>
        <pc:spChg chg="add mod">
          <ac:chgData name="Phillip Kaufman" userId="c001b2a046940d7c" providerId="LiveId" clId="{9EF190FB-2075-4375-A797-615516ED83A7}" dt="2024-06-06T08:39:53.834" v="1405" actId="21"/>
          <ac:spMkLst>
            <pc:docMk/>
            <pc:sldMk cId="755243694" sldId="996"/>
            <ac:spMk id="5" creationId="{40A00E26-560F-FACA-F5B0-4F9A4C580D86}"/>
          </ac:spMkLst>
        </pc:spChg>
        <pc:spChg chg="add del mod">
          <ac:chgData name="Phillip Kaufman" userId="c001b2a046940d7c" providerId="LiveId" clId="{9EF190FB-2075-4375-A797-615516ED83A7}" dt="2024-06-06T08:47:22.970" v="1550" actId="1076"/>
          <ac:spMkLst>
            <pc:docMk/>
            <pc:sldMk cId="755243694" sldId="996"/>
            <ac:spMk id="6" creationId="{42A183D1-4961-BC26-005D-13BD61908B72}"/>
          </ac:spMkLst>
        </pc:spChg>
        <pc:spChg chg="add mod">
          <ac:chgData name="Phillip Kaufman" userId="c001b2a046940d7c" providerId="LiveId" clId="{9EF190FB-2075-4375-A797-615516ED83A7}" dt="2024-06-06T08:39:57.736" v="1408" actId="571"/>
          <ac:spMkLst>
            <pc:docMk/>
            <pc:sldMk cId="755243694" sldId="996"/>
            <ac:spMk id="7" creationId="{0FA1B552-F6E1-B913-0A86-9465452096C3}"/>
          </ac:spMkLst>
        </pc:spChg>
        <pc:spChg chg="add mod">
          <ac:chgData name="Phillip Kaufman" userId="c001b2a046940d7c" providerId="LiveId" clId="{9EF190FB-2075-4375-A797-615516ED83A7}" dt="2024-06-06T08:42:29.855" v="1451" actId="1076"/>
          <ac:spMkLst>
            <pc:docMk/>
            <pc:sldMk cId="755243694" sldId="996"/>
            <ac:spMk id="8" creationId="{9A23AE61-4F49-AC9E-AF1B-49D5E2B624B4}"/>
          </ac:spMkLst>
        </pc:spChg>
        <pc:spChg chg="add del mod">
          <ac:chgData name="Phillip Kaufman" userId="c001b2a046940d7c" providerId="LiveId" clId="{9EF190FB-2075-4375-A797-615516ED83A7}" dt="2024-06-06T08:46:41.447" v="1538" actId="478"/>
          <ac:spMkLst>
            <pc:docMk/>
            <pc:sldMk cId="755243694" sldId="996"/>
            <ac:spMk id="9" creationId="{26DFF2B5-7497-D3E4-8F44-3256E456725E}"/>
          </ac:spMkLst>
        </pc:spChg>
        <pc:spChg chg="add del mod">
          <ac:chgData name="Phillip Kaufman" userId="c001b2a046940d7c" providerId="LiveId" clId="{9EF190FB-2075-4375-A797-615516ED83A7}" dt="2024-06-08T03:03:19.876" v="2091" actId="478"/>
          <ac:spMkLst>
            <pc:docMk/>
            <pc:sldMk cId="755243694" sldId="996"/>
            <ac:spMk id="9" creationId="{83A74C90-E8C1-0394-2E08-A4214577F6F4}"/>
          </ac:spMkLst>
        </pc:spChg>
        <pc:spChg chg="add mod">
          <ac:chgData name="Phillip Kaufman" userId="c001b2a046940d7c" providerId="LiveId" clId="{9EF190FB-2075-4375-A797-615516ED83A7}" dt="2024-06-06T08:48:41.093" v="1583" actId="1076"/>
          <ac:spMkLst>
            <pc:docMk/>
            <pc:sldMk cId="755243694" sldId="996"/>
            <ac:spMk id="10" creationId="{22969252-3709-639B-D73B-2DBCD1AE1D1F}"/>
          </ac:spMkLst>
        </pc:spChg>
        <pc:spChg chg="add del mod">
          <ac:chgData name="Phillip Kaufman" userId="c001b2a046940d7c" providerId="LiveId" clId="{9EF190FB-2075-4375-A797-615516ED83A7}" dt="2024-06-06T08:46:49.130" v="1541" actId="478"/>
          <ac:spMkLst>
            <pc:docMk/>
            <pc:sldMk cId="755243694" sldId="996"/>
            <ac:spMk id="11" creationId="{10C50A4E-A2B7-A74C-F216-721BA84431D2}"/>
          </ac:spMkLst>
        </pc:spChg>
        <pc:spChg chg="add del mod">
          <ac:chgData name="Phillip Kaufman" userId="c001b2a046940d7c" providerId="LiveId" clId="{9EF190FB-2075-4375-A797-615516ED83A7}" dt="2024-06-09T07:30:07.672" v="2433" actId="20577"/>
          <ac:spMkLst>
            <pc:docMk/>
            <pc:sldMk cId="755243694" sldId="996"/>
            <ac:spMk id="13" creationId="{6F726804-036B-F9ED-6A28-3A1C6995B988}"/>
          </ac:spMkLst>
        </pc:spChg>
        <pc:spChg chg="add mod">
          <ac:chgData name="Phillip Kaufman" userId="c001b2a046940d7c" providerId="LiveId" clId="{9EF190FB-2075-4375-A797-615516ED83A7}" dt="2024-06-06T08:48:11.191" v="1565"/>
          <ac:spMkLst>
            <pc:docMk/>
            <pc:sldMk cId="755243694" sldId="996"/>
            <ac:spMk id="14" creationId="{1E8CFD30-7E95-3410-383B-C49B673F88FC}"/>
          </ac:spMkLst>
        </pc:spChg>
        <pc:spChg chg="add mod">
          <ac:chgData name="Phillip Kaufman" userId="c001b2a046940d7c" providerId="LiveId" clId="{9EF190FB-2075-4375-A797-615516ED83A7}" dt="2024-06-06T08:48:01.404" v="1562" actId="20577"/>
          <ac:spMkLst>
            <pc:docMk/>
            <pc:sldMk cId="755243694" sldId="996"/>
            <ac:spMk id="15" creationId="{037F2D67-7F50-A76B-56D9-872F979C4D39}"/>
          </ac:spMkLst>
        </pc:spChg>
      </pc:sldChg>
      <pc:sldChg chg="delSp add del mod modNotesTx">
        <pc:chgData name="Phillip Kaufman" userId="c001b2a046940d7c" providerId="LiveId" clId="{9EF190FB-2075-4375-A797-615516ED83A7}" dt="2024-06-06T07:00:50.648" v="1184" actId="47"/>
        <pc:sldMkLst>
          <pc:docMk/>
          <pc:sldMk cId="2809246046" sldId="997"/>
        </pc:sldMkLst>
        <pc:spChg chg="del">
          <ac:chgData name="Phillip Kaufman" userId="c001b2a046940d7c" providerId="LiveId" clId="{9EF190FB-2075-4375-A797-615516ED83A7}" dt="2024-06-05T08:33:30.844" v="1168" actId="478"/>
          <ac:spMkLst>
            <pc:docMk/>
            <pc:sldMk cId="2809246046" sldId="997"/>
            <ac:spMk id="4" creationId="{EDE95CA9-0917-2181-D125-4D23DA0192B3}"/>
          </ac:spMkLst>
        </pc:spChg>
      </pc:sldChg>
      <pc:sldChg chg="addSp delSp modSp add del mod ord modNotesTx">
        <pc:chgData name="Phillip Kaufman" userId="c001b2a046940d7c" providerId="LiveId" clId="{9EF190FB-2075-4375-A797-615516ED83A7}" dt="2024-07-08T01:13:38.645" v="16714" actId="47"/>
        <pc:sldMkLst>
          <pc:docMk/>
          <pc:sldMk cId="959569910" sldId="998"/>
        </pc:sldMkLst>
        <pc:spChg chg="del">
          <ac:chgData name="Phillip Kaufman" userId="c001b2a046940d7c" providerId="LiveId" clId="{9EF190FB-2075-4375-A797-615516ED83A7}" dt="2024-06-05T08:33:36.136" v="1170" actId="478"/>
          <ac:spMkLst>
            <pc:docMk/>
            <pc:sldMk cId="959569910" sldId="998"/>
            <ac:spMk id="4" creationId="{EDE95CA9-0917-2181-D125-4D23DA0192B3}"/>
          </ac:spMkLst>
        </pc:spChg>
        <pc:spChg chg="add mod">
          <ac:chgData name="Phillip Kaufman" userId="c001b2a046940d7c" providerId="LiveId" clId="{9EF190FB-2075-4375-A797-615516ED83A7}" dt="2024-06-05T08:33:36.393" v="1171"/>
          <ac:spMkLst>
            <pc:docMk/>
            <pc:sldMk cId="959569910" sldId="998"/>
            <ac:spMk id="5" creationId="{F7EAFD16-B087-5E23-953F-0E1269EB6033}"/>
          </ac:spMkLst>
        </pc:spChg>
        <pc:spChg chg="add mod">
          <ac:chgData name="Phillip Kaufman" userId="c001b2a046940d7c" providerId="LiveId" clId="{9EF190FB-2075-4375-A797-615516ED83A7}" dt="2024-06-05T08:33:36.393" v="1171"/>
          <ac:spMkLst>
            <pc:docMk/>
            <pc:sldMk cId="959569910" sldId="998"/>
            <ac:spMk id="7" creationId="{D4CFC331-218A-6AAE-2722-9017961A5DBF}"/>
          </ac:spMkLst>
        </pc:spChg>
        <pc:spChg chg="add mod">
          <ac:chgData name="Phillip Kaufman" userId="c001b2a046940d7c" providerId="LiveId" clId="{9EF190FB-2075-4375-A797-615516ED83A7}" dt="2024-06-05T08:33:36.393" v="1171"/>
          <ac:spMkLst>
            <pc:docMk/>
            <pc:sldMk cId="959569910" sldId="998"/>
            <ac:spMk id="8" creationId="{4FA19EA3-7BCB-AE6F-4D4D-F78EB558CD41}"/>
          </ac:spMkLst>
        </pc:spChg>
        <pc:spChg chg="add mod">
          <ac:chgData name="Phillip Kaufman" userId="c001b2a046940d7c" providerId="LiveId" clId="{9EF190FB-2075-4375-A797-615516ED83A7}" dt="2024-06-05T08:33:36.393" v="1171"/>
          <ac:spMkLst>
            <pc:docMk/>
            <pc:sldMk cId="959569910" sldId="998"/>
            <ac:spMk id="13" creationId="{6C13F9EE-5737-EF09-AE1B-73A0C5CB213E}"/>
          </ac:spMkLst>
        </pc:spChg>
        <pc:spChg chg="add mod">
          <ac:chgData name="Phillip Kaufman" userId="c001b2a046940d7c" providerId="LiveId" clId="{9EF190FB-2075-4375-A797-615516ED83A7}" dt="2024-06-05T08:33:36.393" v="1171"/>
          <ac:spMkLst>
            <pc:docMk/>
            <pc:sldMk cId="959569910" sldId="998"/>
            <ac:spMk id="17" creationId="{E0645941-68B4-C142-DA6C-2AAF223FC467}"/>
          </ac:spMkLst>
        </pc:spChg>
        <pc:spChg chg="add mod">
          <ac:chgData name="Phillip Kaufman" userId="c001b2a046940d7c" providerId="LiveId" clId="{9EF190FB-2075-4375-A797-615516ED83A7}" dt="2024-06-05T08:33:36.393" v="1171"/>
          <ac:spMkLst>
            <pc:docMk/>
            <pc:sldMk cId="959569910" sldId="998"/>
            <ac:spMk id="18" creationId="{7DAB465C-F4B5-03F3-5A34-C8B9FE64474D}"/>
          </ac:spMkLst>
        </pc:spChg>
        <pc:spChg chg="add mod">
          <ac:chgData name="Phillip Kaufman" userId="c001b2a046940d7c" providerId="LiveId" clId="{9EF190FB-2075-4375-A797-615516ED83A7}" dt="2024-06-05T08:33:36.393" v="1171"/>
          <ac:spMkLst>
            <pc:docMk/>
            <pc:sldMk cId="959569910" sldId="998"/>
            <ac:spMk id="19" creationId="{3C273D52-1CD7-EB57-718F-AB6AF9EA7BC6}"/>
          </ac:spMkLst>
        </pc:spChg>
        <pc:spChg chg="add mod">
          <ac:chgData name="Phillip Kaufman" userId="c001b2a046940d7c" providerId="LiveId" clId="{9EF190FB-2075-4375-A797-615516ED83A7}" dt="2024-06-05T08:33:36.393" v="1171"/>
          <ac:spMkLst>
            <pc:docMk/>
            <pc:sldMk cId="959569910" sldId="998"/>
            <ac:spMk id="20" creationId="{0F50662F-C232-83D7-8668-1EDE1B77CCA2}"/>
          </ac:spMkLst>
        </pc:spChg>
        <pc:spChg chg="mod">
          <ac:chgData name="Phillip Kaufman" userId="c001b2a046940d7c" providerId="LiveId" clId="{9EF190FB-2075-4375-A797-615516ED83A7}" dt="2024-06-05T08:33:36.393" v="1171"/>
          <ac:spMkLst>
            <pc:docMk/>
            <pc:sldMk cId="959569910" sldId="998"/>
            <ac:spMk id="22" creationId="{073482EB-DCA0-F9BD-BB0D-5B35626E05A7}"/>
          </ac:spMkLst>
        </pc:spChg>
        <pc:spChg chg="mod">
          <ac:chgData name="Phillip Kaufman" userId="c001b2a046940d7c" providerId="LiveId" clId="{9EF190FB-2075-4375-A797-615516ED83A7}" dt="2024-06-05T08:33:36.393" v="1171"/>
          <ac:spMkLst>
            <pc:docMk/>
            <pc:sldMk cId="959569910" sldId="998"/>
            <ac:spMk id="24" creationId="{60151EBF-B806-858A-AA16-F80E56F30D2F}"/>
          </ac:spMkLst>
        </pc:spChg>
        <pc:spChg chg="mod">
          <ac:chgData name="Phillip Kaufman" userId="c001b2a046940d7c" providerId="LiveId" clId="{9EF190FB-2075-4375-A797-615516ED83A7}" dt="2024-06-05T08:33:36.393" v="1171"/>
          <ac:spMkLst>
            <pc:docMk/>
            <pc:sldMk cId="959569910" sldId="998"/>
            <ac:spMk id="25" creationId="{FA3764FB-2CF0-EA9E-DF22-130E008ED61E}"/>
          </ac:spMkLst>
        </pc:spChg>
        <pc:spChg chg="add mod">
          <ac:chgData name="Phillip Kaufman" userId="c001b2a046940d7c" providerId="LiveId" clId="{9EF190FB-2075-4375-A797-615516ED83A7}" dt="2024-06-05T08:33:36.393" v="1171"/>
          <ac:spMkLst>
            <pc:docMk/>
            <pc:sldMk cId="959569910" sldId="998"/>
            <ac:spMk id="26" creationId="{85AD3D8E-CFD9-3DCC-24E5-5F387814CD1C}"/>
          </ac:spMkLst>
        </pc:spChg>
        <pc:spChg chg="add mod">
          <ac:chgData name="Phillip Kaufman" userId="c001b2a046940d7c" providerId="LiveId" clId="{9EF190FB-2075-4375-A797-615516ED83A7}" dt="2024-06-05T08:33:36.393" v="1171"/>
          <ac:spMkLst>
            <pc:docMk/>
            <pc:sldMk cId="959569910" sldId="998"/>
            <ac:spMk id="28" creationId="{0F0A4C6B-C325-4359-5746-B3D93BD5B252}"/>
          </ac:spMkLst>
        </pc:spChg>
        <pc:spChg chg="add mod">
          <ac:chgData name="Phillip Kaufman" userId="c001b2a046940d7c" providerId="LiveId" clId="{9EF190FB-2075-4375-A797-615516ED83A7}" dt="2024-06-05T08:33:36.393" v="1171"/>
          <ac:spMkLst>
            <pc:docMk/>
            <pc:sldMk cId="959569910" sldId="998"/>
            <ac:spMk id="29" creationId="{3551DCF8-C556-C20D-F01E-505E2A3C4D76}"/>
          </ac:spMkLst>
        </pc:spChg>
        <pc:spChg chg="add mod">
          <ac:chgData name="Phillip Kaufman" userId="c001b2a046940d7c" providerId="LiveId" clId="{9EF190FB-2075-4375-A797-615516ED83A7}" dt="2024-06-05T08:33:36.393" v="1171"/>
          <ac:spMkLst>
            <pc:docMk/>
            <pc:sldMk cId="959569910" sldId="998"/>
            <ac:spMk id="30" creationId="{66A89CE0-7C89-F1ED-12D2-11D5C716F86C}"/>
          </ac:spMkLst>
        </pc:spChg>
        <pc:spChg chg="add mod">
          <ac:chgData name="Phillip Kaufman" userId="c001b2a046940d7c" providerId="LiveId" clId="{9EF190FB-2075-4375-A797-615516ED83A7}" dt="2024-06-05T08:33:36.393" v="1171"/>
          <ac:spMkLst>
            <pc:docMk/>
            <pc:sldMk cId="959569910" sldId="998"/>
            <ac:spMk id="31" creationId="{317A1571-D5CA-F5F4-1EC9-8D3EEA57E981}"/>
          </ac:spMkLst>
        </pc:spChg>
        <pc:spChg chg="add mod">
          <ac:chgData name="Phillip Kaufman" userId="c001b2a046940d7c" providerId="LiveId" clId="{9EF190FB-2075-4375-A797-615516ED83A7}" dt="2024-06-05T08:33:36.393" v="1171"/>
          <ac:spMkLst>
            <pc:docMk/>
            <pc:sldMk cId="959569910" sldId="998"/>
            <ac:spMk id="32" creationId="{2C141595-FBF2-01A3-496C-83F26DE020BD}"/>
          </ac:spMkLst>
        </pc:spChg>
        <pc:spChg chg="add mod">
          <ac:chgData name="Phillip Kaufman" userId="c001b2a046940d7c" providerId="LiveId" clId="{9EF190FB-2075-4375-A797-615516ED83A7}" dt="2024-06-05T08:33:36.393" v="1171"/>
          <ac:spMkLst>
            <pc:docMk/>
            <pc:sldMk cId="959569910" sldId="998"/>
            <ac:spMk id="33" creationId="{0B1E9BE2-3058-1C2B-48CB-9868F4A7002A}"/>
          </ac:spMkLst>
        </pc:spChg>
        <pc:spChg chg="add mod">
          <ac:chgData name="Phillip Kaufman" userId="c001b2a046940d7c" providerId="LiveId" clId="{9EF190FB-2075-4375-A797-615516ED83A7}" dt="2024-06-05T08:33:36.393" v="1171"/>
          <ac:spMkLst>
            <pc:docMk/>
            <pc:sldMk cId="959569910" sldId="998"/>
            <ac:spMk id="34" creationId="{AE570A92-4A5F-8DEA-1482-EA3F0C532471}"/>
          </ac:spMkLst>
        </pc:spChg>
        <pc:spChg chg="add mod">
          <ac:chgData name="Phillip Kaufman" userId="c001b2a046940d7c" providerId="LiveId" clId="{9EF190FB-2075-4375-A797-615516ED83A7}" dt="2024-06-05T08:33:36.393" v="1171"/>
          <ac:spMkLst>
            <pc:docMk/>
            <pc:sldMk cId="959569910" sldId="998"/>
            <ac:spMk id="35" creationId="{9F0F4D48-D690-C901-A42F-79614390EC40}"/>
          </ac:spMkLst>
        </pc:spChg>
        <pc:spChg chg="add mod">
          <ac:chgData name="Phillip Kaufman" userId="c001b2a046940d7c" providerId="LiveId" clId="{9EF190FB-2075-4375-A797-615516ED83A7}" dt="2024-06-05T08:33:36.393" v="1171"/>
          <ac:spMkLst>
            <pc:docMk/>
            <pc:sldMk cId="959569910" sldId="998"/>
            <ac:spMk id="36" creationId="{D0991C40-BD41-B1EA-A75A-49F5681E94EC}"/>
          </ac:spMkLst>
        </pc:spChg>
        <pc:spChg chg="add mod">
          <ac:chgData name="Phillip Kaufman" userId="c001b2a046940d7c" providerId="LiveId" clId="{9EF190FB-2075-4375-A797-615516ED83A7}" dt="2024-06-05T08:33:36.393" v="1171"/>
          <ac:spMkLst>
            <pc:docMk/>
            <pc:sldMk cId="959569910" sldId="998"/>
            <ac:spMk id="37" creationId="{CF42F95E-A06A-07D1-D1CE-9E7242D588CC}"/>
          </ac:spMkLst>
        </pc:spChg>
        <pc:spChg chg="mod">
          <ac:chgData name="Phillip Kaufman" userId="c001b2a046940d7c" providerId="LiveId" clId="{9EF190FB-2075-4375-A797-615516ED83A7}" dt="2024-06-05T08:33:36.393" v="1171"/>
          <ac:spMkLst>
            <pc:docMk/>
            <pc:sldMk cId="959569910" sldId="998"/>
            <ac:spMk id="41" creationId="{4E4133B8-1519-09B5-C679-556F58AB597F}"/>
          </ac:spMkLst>
        </pc:spChg>
        <pc:spChg chg="mod">
          <ac:chgData name="Phillip Kaufman" userId="c001b2a046940d7c" providerId="LiveId" clId="{9EF190FB-2075-4375-A797-615516ED83A7}" dt="2024-06-05T08:33:36.393" v="1171"/>
          <ac:spMkLst>
            <pc:docMk/>
            <pc:sldMk cId="959569910" sldId="998"/>
            <ac:spMk id="42" creationId="{70F1D144-1C09-1BC4-652F-34F792539B2F}"/>
          </ac:spMkLst>
        </pc:spChg>
        <pc:spChg chg="mod">
          <ac:chgData name="Phillip Kaufman" userId="c001b2a046940d7c" providerId="LiveId" clId="{9EF190FB-2075-4375-A797-615516ED83A7}" dt="2024-06-05T08:33:36.393" v="1171"/>
          <ac:spMkLst>
            <pc:docMk/>
            <pc:sldMk cId="959569910" sldId="998"/>
            <ac:spMk id="44" creationId="{1A41D534-2EEF-A1B8-C278-F08DC848EEAE}"/>
          </ac:spMkLst>
        </pc:spChg>
        <pc:spChg chg="mod">
          <ac:chgData name="Phillip Kaufman" userId="c001b2a046940d7c" providerId="LiveId" clId="{9EF190FB-2075-4375-A797-615516ED83A7}" dt="2024-06-05T08:33:36.393" v="1171"/>
          <ac:spMkLst>
            <pc:docMk/>
            <pc:sldMk cId="959569910" sldId="998"/>
            <ac:spMk id="45" creationId="{1CAE04F8-93BE-4D89-DAD9-DA4659A0EF38}"/>
          </ac:spMkLst>
        </pc:spChg>
        <pc:spChg chg="mod">
          <ac:chgData name="Phillip Kaufman" userId="c001b2a046940d7c" providerId="LiveId" clId="{9EF190FB-2075-4375-A797-615516ED83A7}" dt="2024-06-05T08:33:36.393" v="1171"/>
          <ac:spMkLst>
            <pc:docMk/>
            <pc:sldMk cId="959569910" sldId="998"/>
            <ac:spMk id="46" creationId="{FCE9239C-A989-F959-7991-3E18043F2461}"/>
          </ac:spMkLst>
        </pc:spChg>
        <pc:spChg chg="mod">
          <ac:chgData name="Phillip Kaufman" userId="c001b2a046940d7c" providerId="LiveId" clId="{9EF190FB-2075-4375-A797-615516ED83A7}" dt="2024-06-05T08:33:36.393" v="1171"/>
          <ac:spMkLst>
            <pc:docMk/>
            <pc:sldMk cId="959569910" sldId="998"/>
            <ac:spMk id="47" creationId="{6A4EE6A6-E91D-ED49-F6DD-903CE055088B}"/>
          </ac:spMkLst>
        </pc:spChg>
        <pc:spChg chg="mod">
          <ac:chgData name="Phillip Kaufman" userId="c001b2a046940d7c" providerId="LiveId" clId="{9EF190FB-2075-4375-A797-615516ED83A7}" dt="2024-06-05T08:33:36.393" v="1171"/>
          <ac:spMkLst>
            <pc:docMk/>
            <pc:sldMk cId="959569910" sldId="998"/>
            <ac:spMk id="48" creationId="{7D749C89-204E-961F-9A9F-0BC53C15822C}"/>
          </ac:spMkLst>
        </pc:spChg>
        <pc:spChg chg="mod">
          <ac:chgData name="Phillip Kaufman" userId="c001b2a046940d7c" providerId="LiveId" clId="{9EF190FB-2075-4375-A797-615516ED83A7}" dt="2024-06-05T08:33:36.393" v="1171"/>
          <ac:spMkLst>
            <pc:docMk/>
            <pc:sldMk cId="959569910" sldId="998"/>
            <ac:spMk id="49" creationId="{C214E257-0C05-AA9D-95FD-2C3AC801341F}"/>
          </ac:spMkLst>
        </pc:spChg>
        <pc:spChg chg="add mod">
          <ac:chgData name="Phillip Kaufman" userId="c001b2a046940d7c" providerId="LiveId" clId="{9EF190FB-2075-4375-A797-615516ED83A7}" dt="2024-06-05T08:33:36.393" v="1171"/>
          <ac:spMkLst>
            <pc:docMk/>
            <pc:sldMk cId="959569910" sldId="998"/>
            <ac:spMk id="50" creationId="{2449BDDA-105A-AFCB-1328-F5E5C3CDA42E}"/>
          </ac:spMkLst>
        </pc:spChg>
        <pc:spChg chg="add mod">
          <ac:chgData name="Phillip Kaufman" userId="c001b2a046940d7c" providerId="LiveId" clId="{9EF190FB-2075-4375-A797-615516ED83A7}" dt="2024-06-05T08:33:36.393" v="1171"/>
          <ac:spMkLst>
            <pc:docMk/>
            <pc:sldMk cId="959569910" sldId="998"/>
            <ac:spMk id="51" creationId="{88B0C4F0-B038-5D5F-899A-44BAB7836B56}"/>
          </ac:spMkLst>
        </pc:spChg>
        <pc:spChg chg="add mod">
          <ac:chgData name="Phillip Kaufman" userId="c001b2a046940d7c" providerId="LiveId" clId="{9EF190FB-2075-4375-A797-615516ED83A7}" dt="2024-06-05T08:33:36.393" v="1171"/>
          <ac:spMkLst>
            <pc:docMk/>
            <pc:sldMk cId="959569910" sldId="998"/>
            <ac:spMk id="52" creationId="{6D79BD7C-D071-CEC9-1AAA-EA1D522D881D}"/>
          </ac:spMkLst>
        </pc:spChg>
        <pc:spChg chg="add mod">
          <ac:chgData name="Phillip Kaufman" userId="c001b2a046940d7c" providerId="LiveId" clId="{9EF190FB-2075-4375-A797-615516ED83A7}" dt="2024-06-05T08:33:36.393" v="1171"/>
          <ac:spMkLst>
            <pc:docMk/>
            <pc:sldMk cId="959569910" sldId="998"/>
            <ac:spMk id="54" creationId="{FC1F64AB-0C68-3920-26F6-A7FF8BB675D5}"/>
          </ac:spMkLst>
        </pc:spChg>
        <pc:spChg chg="add mod">
          <ac:chgData name="Phillip Kaufman" userId="c001b2a046940d7c" providerId="LiveId" clId="{9EF190FB-2075-4375-A797-615516ED83A7}" dt="2024-06-05T08:33:36.393" v="1171"/>
          <ac:spMkLst>
            <pc:docMk/>
            <pc:sldMk cId="959569910" sldId="998"/>
            <ac:spMk id="56" creationId="{D07517BE-76D3-B671-F497-9A5D83D15E9B}"/>
          </ac:spMkLst>
        </pc:spChg>
        <pc:spChg chg="add mod">
          <ac:chgData name="Phillip Kaufman" userId="c001b2a046940d7c" providerId="LiveId" clId="{9EF190FB-2075-4375-A797-615516ED83A7}" dt="2024-06-05T08:33:36.393" v="1171"/>
          <ac:spMkLst>
            <pc:docMk/>
            <pc:sldMk cId="959569910" sldId="998"/>
            <ac:spMk id="58" creationId="{4CF02D35-463E-54F2-E5B8-47AF628D738D}"/>
          </ac:spMkLst>
        </pc:spChg>
        <pc:spChg chg="add mod">
          <ac:chgData name="Phillip Kaufman" userId="c001b2a046940d7c" providerId="LiveId" clId="{9EF190FB-2075-4375-A797-615516ED83A7}" dt="2024-06-05T08:33:36.393" v="1171"/>
          <ac:spMkLst>
            <pc:docMk/>
            <pc:sldMk cId="959569910" sldId="998"/>
            <ac:spMk id="59" creationId="{256EF137-8BDB-F075-A44A-F4380D29C07A}"/>
          </ac:spMkLst>
        </pc:spChg>
        <pc:spChg chg="add mod">
          <ac:chgData name="Phillip Kaufman" userId="c001b2a046940d7c" providerId="LiveId" clId="{9EF190FB-2075-4375-A797-615516ED83A7}" dt="2024-06-05T08:33:36.393" v="1171"/>
          <ac:spMkLst>
            <pc:docMk/>
            <pc:sldMk cId="959569910" sldId="998"/>
            <ac:spMk id="60" creationId="{067E4E52-B233-0B8F-65F9-24AC78005885}"/>
          </ac:spMkLst>
        </pc:spChg>
        <pc:spChg chg="add mod">
          <ac:chgData name="Phillip Kaufman" userId="c001b2a046940d7c" providerId="LiveId" clId="{9EF190FB-2075-4375-A797-615516ED83A7}" dt="2024-06-05T08:33:36.393" v="1171"/>
          <ac:spMkLst>
            <pc:docMk/>
            <pc:sldMk cId="959569910" sldId="998"/>
            <ac:spMk id="61" creationId="{789A27AD-2690-E920-C707-84477F9CD402}"/>
          </ac:spMkLst>
        </pc:spChg>
        <pc:spChg chg="add mod">
          <ac:chgData name="Phillip Kaufman" userId="c001b2a046940d7c" providerId="LiveId" clId="{9EF190FB-2075-4375-A797-615516ED83A7}" dt="2024-06-05T08:33:36.393" v="1171"/>
          <ac:spMkLst>
            <pc:docMk/>
            <pc:sldMk cId="959569910" sldId="998"/>
            <ac:spMk id="62" creationId="{F02CB047-29B7-AA4C-C0C2-DA70249BAC0E}"/>
          </ac:spMkLst>
        </pc:spChg>
        <pc:grpChg chg="add mod">
          <ac:chgData name="Phillip Kaufman" userId="c001b2a046940d7c" providerId="LiveId" clId="{9EF190FB-2075-4375-A797-615516ED83A7}" dt="2024-06-05T08:33:36.393" v="1171"/>
          <ac:grpSpMkLst>
            <pc:docMk/>
            <pc:sldMk cId="959569910" sldId="998"/>
            <ac:grpSpMk id="21" creationId="{EF294C98-C882-240F-E8B0-0E12CBF44E44}"/>
          </ac:grpSpMkLst>
        </pc:grpChg>
        <pc:grpChg chg="mod">
          <ac:chgData name="Phillip Kaufman" userId="c001b2a046940d7c" providerId="LiveId" clId="{9EF190FB-2075-4375-A797-615516ED83A7}" dt="2024-06-05T08:33:36.393" v="1171"/>
          <ac:grpSpMkLst>
            <pc:docMk/>
            <pc:sldMk cId="959569910" sldId="998"/>
            <ac:grpSpMk id="23" creationId="{F3D9215C-6639-D8B9-588C-21F4129A93B7}"/>
          </ac:grpSpMkLst>
        </pc:grpChg>
        <pc:grpChg chg="add mod">
          <ac:chgData name="Phillip Kaufman" userId="c001b2a046940d7c" providerId="LiveId" clId="{9EF190FB-2075-4375-A797-615516ED83A7}" dt="2024-06-05T08:33:36.393" v="1171"/>
          <ac:grpSpMkLst>
            <pc:docMk/>
            <pc:sldMk cId="959569910" sldId="998"/>
            <ac:grpSpMk id="38" creationId="{A9EF7EBE-A438-6228-23C9-DCEC53D156CE}"/>
          </ac:grpSpMkLst>
        </pc:grpChg>
        <pc:grpChg chg="mod">
          <ac:chgData name="Phillip Kaufman" userId="c001b2a046940d7c" providerId="LiveId" clId="{9EF190FB-2075-4375-A797-615516ED83A7}" dt="2024-06-05T08:33:36.393" v="1171"/>
          <ac:grpSpMkLst>
            <pc:docMk/>
            <pc:sldMk cId="959569910" sldId="998"/>
            <ac:grpSpMk id="43" creationId="{BCCA3BE6-330E-F5A6-EA02-77AE50E8FA47}"/>
          </ac:grpSpMkLst>
        </pc:grpChg>
        <pc:cxnChg chg="add mod">
          <ac:chgData name="Phillip Kaufman" userId="c001b2a046940d7c" providerId="LiveId" clId="{9EF190FB-2075-4375-A797-615516ED83A7}" dt="2024-06-05T08:33:36.393" v="1171"/>
          <ac:cxnSpMkLst>
            <pc:docMk/>
            <pc:sldMk cId="959569910" sldId="998"/>
            <ac:cxnSpMk id="6" creationId="{F15C1075-C0EA-8C33-91CC-26BB70CB7738}"/>
          </ac:cxnSpMkLst>
        </pc:cxnChg>
        <pc:cxnChg chg="add mod">
          <ac:chgData name="Phillip Kaufman" userId="c001b2a046940d7c" providerId="LiveId" clId="{9EF190FB-2075-4375-A797-615516ED83A7}" dt="2024-06-05T08:33:36.393" v="1171"/>
          <ac:cxnSpMkLst>
            <pc:docMk/>
            <pc:sldMk cId="959569910" sldId="998"/>
            <ac:cxnSpMk id="9" creationId="{81E39B0D-2F11-9730-F319-3F50DDE91B44}"/>
          </ac:cxnSpMkLst>
        </pc:cxnChg>
        <pc:cxnChg chg="add mod">
          <ac:chgData name="Phillip Kaufman" userId="c001b2a046940d7c" providerId="LiveId" clId="{9EF190FB-2075-4375-A797-615516ED83A7}" dt="2024-06-05T08:33:36.393" v="1171"/>
          <ac:cxnSpMkLst>
            <pc:docMk/>
            <pc:sldMk cId="959569910" sldId="998"/>
            <ac:cxnSpMk id="10" creationId="{73D7BEDD-A58E-86BF-E49D-2A2683D83A91}"/>
          </ac:cxnSpMkLst>
        </pc:cxnChg>
        <pc:cxnChg chg="add mod">
          <ac:chgData name="Phillip Kaufman" userId="c001b2a046940d7c" providerId="LiveId" clId="{9EF190FB-2075-4375-A797-615516ED83A7}" dt="2024-06-05T08:33:36.393" v="1171"/>
          <ac:cxnSpMkLst>
            <pc:docMk/>
            <pc:sldMk cId="959569910" sldId="998"/>
            <ac:cxnSpMk id="11" creationId="{7D48D46E-5C1C-625A-960C-F5CBF7412216}"/>
          </ac:cxnSpMkLst>
        </pc:cxnChg>
        <pc:cxnChg chg="add mod">
          <ac:chgData name="Phillip Kaufman" userId="c001b2a046940d7c" providerId="LiveId" clId="{9EF190FB-2075-4375-A797-615516ED83A7}" dt="2024-06-05T08:33:36.393" v="1171"/>
          <ac:cxnSpMkLst>
            <pc:docMk/>
            <pc:sldMk cId="959569910" sldId="998"/>
            <ac:cxnSpMk id="12" creationId="{7A9EEB6B-10C9-B51A-8EB1-402C7E260BF3}"/>
          </ac:cxnSpMkLst>
        </pc:cxnChg>
        <pc:cxnChg chg="add mod">
          <ac:chgData name="Phillip Kaufman" userId="c001b2a046940d7c" providerId="LiveId" clId="{9EF190FB-2075-4375-A797-615516ED83A7}" dt="2024-06-05T08:33:36.393" v="1171"/>
          <ac:cxnSpMkLst>
            <pc:docMk/>
            <pc:sldMk cId="959569910" sldId="998"/>
            <ac:cxnSpMk id="14" creationId="{E772D60A-3CA2-0C82-422E-3AA0EEAB9FEA}"/>
          </ac:cxnSpMkLst>
        </pc:cxnChg>
        <pc:cxnChg chg="add mod">
          <ac:chgData name="Phillip Kaufman" userId="c001b2a046940d7c" providerId="LiveId" clId="{9EF190FB-2075-4375-A797-615516ED83A7}" dt="2024-06-05T08:33:36.393" v="1171"/>
          <ac:cxnSpMkLst>
            <pc:docMk/>
            <pc:sldMk cId="959569910" sldId="998"/>
            <ac:cxnSpMk id="15" creationId="{00F696AA-704C-4E78-FB8C-B1229701783D}"/>
          </ac:cxnSpMkLst>
        </pc:cxnChg>
        <pc:cxnChg chg="add mod">
          <ac:chgData name="Phillip Kaufman" userId="c001b2a046940d7c" providerId="LiveId" clId="{9EF190FB-2075-4375-A797-615516ED83A7}" dt="2024-06-05T08:33:36.393" v="1171"/>
          <ac:cxnSpMkLst>
            <pc:docMk/>
            <pc:sldMk cId="959569910" sldId="998"/>
            <ac:cxnSpMk id="16" creationId="{5F320E92-33C4-279F-6577-2D94F76AAF87}"/>
          </ac:cxnSpMkLst>
        </pc:cxnChg>
        <pc:cxnChg chg="add mod">
          <ac:chgData name="Phillip Kaufman" userId="c001b2a046940d7c" providerId="LiveId" clId="{9EF190FB-2075-4375-A797-615516ED83A7}" dt="2024-06-05T08:33:36.393" v="1171"/>
          <ac:cxnSpMkLst>
            <pc:docMk/>
            <pc:sldMk cId="959569910" sldId="998"/>
            <ac:cxnSpMk id="27" creationId="{CFB1E39F-BFE8-8728-E16F-64E2644C6C31}"/>
          </ac:cxnSpMkLst>
        </pc:cxnChg>
        <pc:cxnChg chg="mod">
          <ac:chgData name="Phillip Kaufman" userId="c001b2a046940d7c" providerId="LiveId" clId="{9EF190FB-2075-4375-A797-615516ED83A7}" dt="2024-06-05T08:33:36.393" v="1171"/>
          <ac:cxnSpMkLst>
            <pc:docMk/>
            <pc:sldMk cId="959569910" sldId="998"/>
            <ac:cxnSpMk id="39" creationId="{657DABEE-5226-8408-CD94-05C0A897A58D}"/>
          </ac:cxnSpMkLst>
        </pc:cxnChg>
        <pc:cxnChg chg="mod">
          <ac:chgData name="Phillip Kaufman" userId="c001b2a046940d7c" providerId="LiveId" clId="{9EF190FB-2075-4375-A797-615516ED83A7}" dt="2024-06-05T08:33:36.393" v="1171"/>
          <ac:cxnSpMkLst>
            <pc:docMk/>
            <pc:sldMk cId="959569910" sldId="998"/>
            <ac:cxnSpMk id="40" creationId="{D4EE0F85-4F61-4E03-0470-C18F5A660817}"/>
          </ac:cxnSpMkLst>
        </pc:cxnChg>
        <pc:cxnChg chg="add mod">
          <ac:chgData name="Phillip Kaufman" userId="c001b2a046940d7c" providerId="LiveId" clId="{9EF190FB-2075-4375-A797-615516ED83A7}" dt="2024-06-05T08:33:36.393" v="1171"/>
          <ac:cxnSpMkLst>
            <pc:docMk/>
            <pc:sldMk cId="959569910" sldId="998"/>
            <ac:cxnSpMk id="53" creationId="{53A19906-C903-5F32-5320-F3ADEEEEDCD2}"/>
          </ac:cxnSpMkLst>
        </pc:cxnChg>
        <pc:cxnChg chg="add mod">
          <ac:chgData name="Phillip Kaufman" userId="c001b2a046940d7c" providerId="LiveId" clId="{9EF190FB-2075-4375-A797-615516ED83A7}" dt="2024-06-05T08:33:36.393" v="1171"/>
          <ac:cxnSpMkLst>
            <pc:docMk/>
            <pc:sldMk cId="959569910" sldId="998"/>
            <ac:cxnSpMk id="55" creationId="{BC553629-B516-0582-4A77-F68910079367}"/>
          </ac:cxnSpMkLst>
        </pc:cxnChg>
        <pc:cxnChg chg="add mod">
          <ac:chgData name="Phillip Kaufman" userId="c001b2a046940d7c" providerId="LiveId" clId="{9EF190FB-2075-4375-A797-615516ED83A7}" dt="2024-06-05T08:33:36.393" v="1171"/>
          <ac:cxnSpMkLst>
            <pc:docMk/>
            <pc:sldMk cId="959569910" sldId="998"/>
            <ac:cxnSpMk id="57" creationId="{6F64442F-8A53-A38D-6687-6E62559F88DC}"/>
          </ac:cxnSpMkLst>
        </pc:cxnChg>
      </pc:sldChg>
      <pc:sldChg chg="add del">
        <pc:chgData name="Phillip Kaufman" userId="c001b2a046940d7c" providerId="LiveId" clId="{9EF190FB-2075-4375-A797-615516ED83A7}" dt="2024-06-05T08:33:47.774" v="1176" actId="47"/>
        <pc:sldMkLst>
          <pc:docMk/>
          <pc:sldMk cId="388719623" sldId="999"/>
        </pc:sldMkLst>
      </pc:sldChg>
      <pc:sldChg chg="addSp delSp modSp add del mod ord modNotesTx">
        <pc:chgData name="Phillip Kaufman" userId="c001b2a046940d7c" providerId="LiveId" clId="{9EF190FB-2075-4375-A797-615516ED83A7}" dt="2024-07-08T01:13:38.645" v="16714" actId="47"/>
        <pc:sldMkLst>
          <pc:docMk/>
          <pc:sldMk cId="282837770" sldId="1000"/>
        </pc:sldMkLst>
        <pc:spChg chg="add mod">
          <ac:chgData name="Phillip Kaufman" userId="c001b2a046940d7c" providerId="LiveId" clId="{9EF190FB-2075-4375-A797-615516ED83A7}" dt="2024-06-05T08:34:11.246" v="1177"/>
          <ac:spMkLst>
            <pc:docMk/>
            <pc:sldMk cId="282837770" sldId="1000"/>
            <ac:spMk id="4" creationId="{3C495C05-5875-A763-AFF5-1CDF3B2124D2}"/>
          </ac:spMkLst>
        </pc:spChg>
        <pc:spChg chg="add del mod">
          <ac:chgData name="Phillip Kaufman" userId="c001b2a046940d7c" providerId="LiveId" clId="{9EF190FB-2075-4375-A797-615516ED83A7}" dt="2024-06-06T06:55:54.269" v="1178" actId="478"/>
          <ac:spMkLst>
            <pc:docMk/>
            <pc:sldMk cId="282837770" sldId="1000"/>
            <ac:spMk id="5" creationId="{26536571-12C7-7C49-B023-F0FC6D09791F}"/>
          </ac:spMkLst>
        </pc:spChg>
        <pc:spChg chg="mod">
          <ac:chgData name="Phillip Kaufman" userId="c001b2a046940d7c" providerId="LiveId" clId="{9EF190FB-2075-4375-A797-615516ED83A7}" dt="2024-06-05T08:34:11.246" v="1177"/>
          <ac:spMkLst>
            <pc:docMk/>
            <pc:sldMk cId="282837770" sldId="1000"/>
            <ac:spMk id="10" creationId="{83F5956B-0146-4CE7-1D36-C8E98199957D}"/>
          </ac:spMkLst>
        </pc:spChg>
        <pc:spChg chg="mod">
          <ac:chgData name="Phillip Kaufman" userId="c001b2a046940d7c" providerId="LiveId" clId="{9EF190FB-2075-4375-A797-615516ED83A7}" dt="2024-06-05T08:34:11.246" v="1177"/>
          <ac:spMkLst>
            <pc:docMk/>
            <pc:sldMk cId="282837770" sldId="1000"/>
            <ac:spMk id="11" creationId="{85005E2B-776C-0922-F963-DCAE56DED270}"/>
          </ac:spMkLst>
        </pc:spChg>
        <pc:spChg chg="mod">
          <ac:chgData name="Phillip Kaufman" userId="c001b2a046940d7c" providerId="LiveId" clId="{9EF190FB-2075-4375-A797-615516ED83A7}" dt="2024-06-05T08:34:11.246" v="1177"/>
          <ac:spMkLst>
            <pc:docMk/>
            <pc:sldMk cId="282837770" sldId="1000"/>
            <ac:spMk id="12" creationId="{5E7B61EA-079F-42DC-1EB9-FD41BEC8FC95}"/>
          </ac:spMkLst>
        </pc:spChg>
        <pc:spChg chg="mod">
          <ac:chgData name="Phillip Kaufman" userId="c001b2a046940d7c" providerId="LiveId" clId="{9EF190FB-2075-4375-A797-615516ED83A7}" dt="2024-06-05T08:34:11.246" v="1177"/>
          <ac:spMkLst>
            <pc:docMk/>
            <pc:sldMk cId="282837770" sldId="1000"/>
            <ac:spMk id="13" creationId="{21C443E5-D14A-105F-FCB0-F4F431032844}"/>
          </ac:spMkLst>
        </pc:spChg>
        <pc:spChg chg="mod">
          <ac:chgData name="Phillip Kaufman" userId="c001b2a046940d7c" providerId="LiveId" clId="{9EF190FB-2075-4375-A797-615516ED83A7}" dt="2024-06-05T08:34:11.246" v="1177"/>
          <ac:spMkLst>
            <pc:docMk/>
            <pc:sldMk cId="282837770" sldId="1000"/>
            <ac:spMk id="14" creationId="{3C3BC2CA-E09B-AED0-B945-8B7F0CC7C8B1}"/>
          </ac:spMkLst>
        </pc:spChg>
        <pc:spChg chg="add del mod">
          <ac:chgData name="Phillip Kaufman" userId="c001b2a046940d7c" providerId="LiveId" clId="{9EF190FB-2075-4375-A797-615516ED83A7}" dt="2024-06-06T06:55:54.269" v="1178" actId="478"/>
          <ac:spMkLst>
            <pc:docMk/>
            <pc:sldMk cId="282837770" sldId="1000"/>
            <ac:spMk id="23" creationId="{42333CE4-A721-EFE1-C411-A612A2D4D990}"/>
          </ac:spMkLst>
        </pc:spChg>
        <pc:spChg chg="add del mod">
          <ac:chgData name="Phillip Kaufman" userId="c001b2a046940d7c" providerId="LiveId" clId="{9EF190FB-2075-4375-A797-615516ED83A7}" dt="2024-06-06T06:55:54.269" v="1178" actId="478"/>
          <ac:spMkLst>
            <pc:docMk/>
            <pc:sldMk cId="282837770" sldId="1000"/>
            <ac:spMk id="24" creationId="{9EA15B03-2DAA-5A03-C44A-4F29B2784DA8}"/>
          </ac:spMkLst>
        </pc:spChg>
        <pc:spChg chg="mod">
          <ac:chgData name="Phillip Kaufman" userId="c001b2a046940d7c" providerId="LiveId" clId="{9EF190FB-2075-4375-A797-615516ED83A7}" dt="2024-06-05T08:34:11.246" v="1177"/>
          <ac:spMkLst>
            <pc:docMk/>
            <pc:sldMk cId="282837770" sldId="1000"/>
            <ac:spMk id="27" creationId="{899A41EB-468E-46B5-EC2E-7B6A6D431032}"/>
          </ac:spMkLst>
        </pc:spChg>
        <pc:spChg chg="mod">
          <ac:chgData name="Phillip Kaufman" userId="c001b2a046940d7c" providerId="LiveId" clId="{9EF190FB-2075-4375-A797-615516ED83A7}" dt="2024-06-05T08:34:11.246" v="1177"/>
          <ac:spMkLst>
            <pc:docMk/>
            <pc:sldMk cId="282837770" sldId="1000"/>
            <ac:spMk id="28" creationId="{2D123B6D-C97D-0E1E-224F-8629FC57ED45}"/>
          </ac:spMkLst>
        </pc:spChg>
        <pc:spChg chg="mod">
          <ac:chgData name="Phillip Kaufman" userId="c001b2a046940d7c" providerId="LiveId" clId="{9EF190FB-2075-4375-A797-615516ED83A7}" dt="2024-06-05T08:34:11.246" v="1177"/>
          <ac:spMkLst>
            <pc:docMk/>
            <pc:sldMk cId="282837770" sldId="1000"/>
            <ac:spMk id="29" creationId="{137DBC0B-CD64-48A1-05AF-3E4FF0CC870A}"/>
          </ac:spMkLst>
        </pc:spChg>
        <pc:spChg chg="mod">
          <ac:chgData name="Phillip Kaufman" userId="c001b2a046940d7c" providerId="LiveId" clId="{9EF190FB-2075-4375-A797-615516ED83A7}" dt="2024-06-05T08:34:11.246" v="1177"/>
          <ac:spMkLst>
            <pc:docMk/>
            <pc:sldMk cId="282837770" sldId="1000"/>
            <ac:spMk id="31" creationId="{6630455F-F365-046A-EA44-08C24617B187}"/>
          </ac:spMkLst>
        </pc:spChg>
        <pc:spChg chg="mod">
          <ac:chgData name="Phillip Kaufman" userId="c001b2a046940d7c" providerId="LiveId" clId="{9EF190FB-2075-4375-A797-615516ED83A7}" dt="2024-06-05T08:34:11.246" v="1177"/>
          <ac:spMkLst>
            <pc:docMk/>
            <pc:sldMk cId="282837770" sldId="1000"/>
            <ac:spMk id="32" creationId="{94F28506-DC15-5F07-7E54-B7FB3D6632A4}"/>
          </ac:spMkLst>
        </pc:spChg>
        <pc:spChg chg="mod">
          <ac:chgData name="Phillip Kaufman" userId="c001b2a046940d7c" providerId="LiveId" clId="{9EF190FB-2075-4375-A797-615516ED83A7}" dt="2024-06-05T08:34:11.246" v="1177"/>
          <ac:spMkLst>
            <pc:docMk/>
            <pc:sldMk cId="282837770" sldId="1000"/>
            <ac:spMk id="33" creationId="{D1B8943F-E0AB-19EA-DC77-B1A682262D60}"/>
          </ac:spMkLst>
        </pc:spChg>
        <pc:spChg chg="add del mod">
          <ac:chgData name="Phillip Kaufman" userId="c001b2a046940d7c" providerId="LiveId" clId="{9EF190FB-2075-4375-A797-615516ED83A7}" dt="2024-06-06T06:55:54.269" v="1178" actId="478"/>
          <ac:spMkLst>
            <pc:docMk/>
            <pc:sldMk cId="282837770" sldId="1000"/>
            <ac:spMk id="34" creationId="{2B9195DD-452A-F9BB-97BE-D8BBA20C1C07}"/>
          </ac:spMkLst>
        </pc:spChg>
        <pc:spChg chg="add mod">
          <ac:chgData name="Phillip Kaufman" userId="c001b2a046940d7c" providerId="LiveId" clId="{9EF190FB-2075-4375-A797-615516ED83A7}" dt="2024-06-05T08:34:11.246" v="1177"/>
          <ac:spMkLst>
            <pc:docMk/>
            <pc:sldMk cId="282837770" sldId="1000"/>
            <ac:spMk id="35" creationId="{D390EE36-DA2F-6758-421A-17F153235794}"/>
          </ac:spMkLst>
        </pc:spChg>
        <pc:spChg chg="add mod">
          <ac:chgData name="Phillip Kaufman" userId="c001b2a046940d7c" providerId="LiveId" clId="{9EF190FB-2075-4375-A797-615516ED83A7}" dt="2024-06-05T08:34:11.246" v="1177"/>
          <ac:spMkLst>
            <pc:docMk/>
            <pc:sldMk cId="282837770" sldId="1000"/>
            <ac:spMk id="36" creationId="{695B4085-6C77-31BD-033A-941F96B997AA}"/>
          </ac:spMkLst>
        </pc:spChg>
        <pc:spChg chg="add mod">
          <ac:chgData name="Phillip Kaufman" userId="c001b2a046940d7c" providerId="LiveId" clId="{9EF190FB-2075-4375-A797-615516ED83A7}" dt="2024-06-05T08:34:11.246" v="1177"/>
          <ac:spMkLst>
            <pc:docMk/>
            <pc:sldMk cId="282837770" sldId="1000"/>
            <ac:spMk id="37" creationId="{119CC431-A4DD-8A00-EB1A-4B267740B65C}"/>
          </ac:spMkLst>
        </pc:spChg>
        <pc:spChg chg="add mod">
          <ac:chgData name="Phillip Kaufman" userId="c001b2a046940d7c" providerId="LiveId" clId="{9EF190FB-2075-4375-A797-615516ED83A7}" dt="2024-06-05T08:34:11.246" v="1177"/>
          <ac:spMkLst>
            <pc:docMk/>
            <pc:sldMk cId="282837770" sldId="1000"/>
            <ac:spMk id="38" creationId="{5968E5E0-8416-85DD-C4ED-D60995E82452}"/>
          </ac:spMkLst>
        </pc:spChg>
        <pc:spChg chg="mod">
          <ac:chgData name="Phillip Kaufman" userId="c001b2a046940d7c" providerId="LiveId" clId="{9EF190FB-2075-4375-A797-615516ED83A7}" dt="2024-06-05T08:34:11.246" v="1177"/>
          <ac:spMkLst>
            <pc:docMk/>
            <pc:sldMk cId="282837770" sldId="1000"/>
            <ac:spMk id="40" creationId="{C38C273D-1C77-8361-AA7B-B3F4945D4611}"/>
          </ac:spMkLst>
        </pc:spChg>
        <pc:spChg chg="mod">
          <ac:chgData name="Phillip Kaufman" userId="c001b2a046940d7c" providerId="LiveId" clId="{9EF190FB-2075-4375-A797-615516ED83A7}" dt="2024-06-05T08:34:11.246" v="1177"/>
          <ac:spMkLst>
            <pc:docMk/>
            <pc:sldMk cId="282837770" sldId="1000"/>
            <ac:spMk id="41" creationId="{31CF01CD-EEDC-EF13-992A-5F6F18C09CCA}"/>
          </ac:spMkLst>
        </pc:spChg>
        <pc:spChg chg="mod">
          <ac:chgData name="Phillip Kaufman" userId="c001b2a046940d7c" providerId="LiveId" clId="{9EF190FB-2075-4375-A797-615516ED83A7}" dt="2024-06-05T08:34:11.246" v="1177"/>
          <ac:spMkLst>
            <pc:docMk/>
            <pc:sldMk cId="282837770" sldId="1000"/>
            <ac:spMk id="42" creationId="{FD19A1B9-431F-AA41-D2D6-1A3DCAEF94D6}"/>
          </ac:spMkLst>
        </pc:spChg>
        <pc:spChg chg="mod">
          <ac:chgData name="Phillip Kaufman" userId="c001b2a046940d7c" providerId="LiveId" clId="{9EF190FB-2075-4375-A797-615516ED83A7}" dt="2024-06-05T08:34:11.246" v="1177"/>
          <ac:spMkLst>
            <pc:docMk/>
            <pc:sldMk cId="282837770" sldId="1000"/>
            <ac:spMk id="44" creationId="{7F48E559-B9D1-207E-B53D-596C95933FDE}"/>
          </ac:spMkLst>
        </pc:spChg>
        <pc:spChg chg="mod">
          <ac:chgData name="Phillip Kaufman" userId="c001b2a046940d7c" providerId="LiveId" clId="{9EF190FB-2075-4375-A797-615516ED83A7}" dt="2024-06-05T08:34:11.246" v="1177"/>
          <ac:spMkLst>
            <pc:docMk/>
            <pc:sldMk cId="282837770" sldId="1000"/>
            <ac:spMk id="45" creationId="{CEF923E9-1ECB-DC25-2B25-4D4CBEC5D33A}"/>
          </ac:spMkLst>
        </pc:spChg>
        <pc:spChg chg="mod">
          <ac:chgData name="Phillip Kaufman" userId="c001b2a046940d7c" providerId="LiveId" clId="{9EF190FB-2075-4375-A797-615516ED83A7}" dt="2024-06-05T08:34:11.246" v="1177"/>
          <ac:spMkLst>
            <pc:docMk/>
            <pc:sldMk cId="282837770" sldId="1000"/>
            <ac:spMk id="46" creationId="{2DF40284-A25E-E62A-32CE-CF7B1FFF46AB}"/>
          </ac:spMkLst>
        </pc:spChg>
        <pc:spChg chg="add mod">
          <ac:chgData name="Phillip Kaufman" userId="c001b2a046940d7c" providerId="LiveId" clId="{9EF190FB-2075-4375-A797-615516ED83A7}" dt="2024-06-05T08:34:11.246" v="1177"/>
          <ac:spMkLst>
            <pc:docMk/>
            <pc:sldMk cId="282837770" sldId="1000"/>
            <ac:spMk id="47" creationId="{C172EDDA-DBE6-8C2D-D003-BCCFBA6D533C}"/>
          </ac:spMkLst>
        </pc:spChg>
        <pc:spChg chg="add del mod">
          <ac:chgData name="Phillip Kaufman" userId="c001b2a046940d7c" providerId="LiveId" clId="{9EF190FB-2075-4375-A797-615516ED83A7}" dt="2024-06-06T06:55:54.269" v="1178" actId="478"/>
          <ac:spMkLst>
            <pc:docMk/>
            <pc:sldMk cId="282837770" sldId="1000"/>
            <ac:spMk id="48" creationId="{9F0FF4C9-5E27-2A6F-2DFA-D1CA4E4D3715}"/>
          </ac:spMkLst>
        </pc:spChg>
        <pc:spChg chg="add mod">
          <ac:chgData name="Phillip Kaufman" userId="c001b2a046940d7c" providerId="LiveId" clId="{9EF190FB-2075-4375-A797-615516ED83A7}" dt="2024-06-05T08:34:11.246" v="1177"/>
          <ac:spMkLst>
            <pc:docMk/>
            <pc:sldMk cId="282837770" sldId="1000"/>
            <ac:spMk id="49" creationId="{47853B4F-310D-625F-FB2D-4A8B42E061B1}"/>
          </ac:spMkLst>
        </pc:spChg>
        <pc:spChg chg="mod">
          <ac:chgData name="Phillip Kaufman" userId="c001b2a046940d7c" providerId="LiveId" clId="{9EF190FB-2075-4375-A797-615516ED83A7}" dt="2024-06-05T08:34:11.246" v="1177"/>
          <ac:spMkLst>
            <pc:docMk/>
            <pc:sldMk cId="282837770" sldId="1000"/>
            <ac:spMk id="53" creationId="{30E470F8-76A5-41ED-D81F-422FA005D33E}"/>
          </ac:spMkLst>
        </pc:spChg>
        <pc:spChg chg="mod">
          <ac:chgData name="Phillip Kaufman" userId="c001b2a046940d7c" providerId="LiveId" clId="{9EF190FB-2075-4375-A797-615516ED83A7}" dt="2024-06-05T08:34:11.246" v="1177"/>
          <ac:spMkLst>
            <pc:docMk/>
            <pc:sldMk cId="282837770" sldId="1000"/>
            <ac:spMk id="54" creationId="{21DCA321-40FB-5B56-D85F-1775B1C14AD6}"/>
          </ac:spMkLst>
        </pc:spChg>
        <pc:spChg chg="mod">
          <ac:chgData name="Phillip Kaufman" userId="c001b2a046940d7c" providerId="LiveId" clId="{9EF190FB-2075-4375-A797-615516ED83A7}" dt="2024-06-05T08:34:11.246" v="1177"/>
          <ac:spMkLst>
            <pc:docMk/>
            <pc:sldMk cId="282837770" sldId="1000"/>
            <ac:spMk id="57" creationId="{A4CDA176-B4B6-E060-7D01-C34609D058D3}"/>
          </ac:spMkLst>
        </pc:spChg>
        <pc:spChg chg="mod">
          <ac:chgData name="Phillip Kaufman" userId="c001b2a046940d7c" providerId="LiveId" clId="{9EF190FB-2075-4375-A797-615516ED83A7}" dt="2024-06-05T08:34:11.246" v="1177"/>
          <ac:spMkLst>
            <pc:docMk/>
            <pc:sldMk cId="282837770" sldId="1000"/>
            <ac:spMk id="58" creationId="{C86E014F-A0AE-E563-A85F-53EF9BCC0859}"/>
          </ac:spMkLst>
        </pc:spChg>
        <pc:spChg chg="mod">
          <ac:chgData name="Phillip Kaufman" userId="c001b2a046940d7c" providerId="LiveId" clId="{9EF190FB-2075-4375-A797-615516ED83A7}" dt="2024-06-05T08:34:11.246" v="1177"/>
          <ac:spMkLst>
            <pc:docMk/>
            <pc:sldMk cId="282837770" sldId="1000"/>
            <ac:spMk id="59" creationId="{10940C6B-6343-E308-843C-D9CBF26399D1}"/>
          </ac:spMkLst>
        </pc:spChg>
        <pc:spChg chg="mod">
          <ac:chgData name="Phillip Kaufman" userId="c001b2a046940d7c" providerId="LiveId" clId="{9EF190FB-2075-4375-A797-615516ED83A7}" dt="2024-06-05T08:34:11.246" v="1177"/>
          <ac:spMkLst>
            <pc:docMk/>
            <pc:sldMk cId="282837770" sldId="1000"/>
            <ac:spMk id="60" creationId="{AAE9D497-DA4F-8813-71E0-E7BD002FFA2D}"/>
          </ac:spMkLst>
        </pc:spChg>
        <pc:spChg chg="add del mod">
          <ac:chgData name="Phillip Kaufman" userId="c001b2a046940d7c" providerId="LiveId" clId="{9EF190FB-2075-4375-A797-615516ED83A7}" dt="2024-06-06T06:55:54.269" v="1178" actId="478"/>
          <ac:spMkLst>
            <pc:docMk/>
            <pc:sldMk cId="282837770" sldId="1000"/>
            <ac:spMk id="61" creationId="{C0EB5EFE-6DE7-2929-993F-8D939A650D80}"/>
          </ac:spMkLst>
        </pc:spChg>
        <pc:spChg chg="add del mod">
          <ac:chgData name="Phillip Kaufman" userId="c001b2a046940d7c" providerId="LiveId" clId="{9EF190FB-2075-4375-A797-615516ED83A7}" dt="2024-06-06T06:55:56.836" v="1179" actId="478"/>
          <ac:spMkLst>
            <pc:docMk/>
            <pc:sldMk cId="282837770" sldId="1000"/>
            <ac:spMk id="62" creationId="{A08B7A4C-E967-F61F-EAB2-BDCAE3418381}"/>
          </ac:spMkLst>
        </pc:spChg>
        <pc:spChg chg="add del mod">
          <ac:chgData name="Phillip Kaufman" userId="c001b2a046940d7c" providerId="LiveId" clId="{9EF190FB-2075-4375-A797-615516ED83A7}" dt="2024-06-06T06:55:54.269" v="1178" actId="478"/>
          <ac:spMkLst>
            <pc:docMk/>
            <pc:sldMk cId="282837770" sldId="1000"/>
            <ac:spMk id="64" creationId="{FD8564C2-B25F-FC4C-9D21-F5B057C842A2}"/>
          </ac:spMkLst>
        </pc:spChg>
        <pc:spChg chg="add del mod">
          <ac:chgData name="Phillip Kaufman" userId="c001b2a046940d7c" providerId="LiveId" clId="{9EF190FB-2075-4375-A797-615516ED83A7}" dt="2024-06-06T06:55:54.269" v="1178" actId="478"/>
          <ac:spMkLst>
            <pc:docMk/>
            <pc:sldMk cId="282837770" sldId="1000"/>
            <ac:spMk id="65" creationId="{BD44383C-0E88-DF5F-7918-99D59B82F808}"/>
          </ac:spMkLst>
        </pc:spChg>
        <pc:grpChg chg="add del mod">
          <ac:chgData name="Phillip Kaufman" userId="c001b2a046940d7c" providerId="LiveId" clId="{9EF190FB-2075-4375-A797-615516ED83A7}" dt="2024-06-06T06:55:54.269" v="1178" actId="478"/>
          <ac:grpSpMkLst>
            <pc:docMk/>
            <pc:sldMk cId="282837770" sldId="1000"/>
            <ac:grpSpMk id="6" creationId="{C7D053BF-2AB2-0279-3903-049728A44CED}"/>
          </ac:grpSpMkLst>
        </pc:grpChg>
        <pc:grpChg chg="add del mod">
          <ac:chgData name="Phillip Kaufman" userId="c001b2a046940d7c" providerId="LiveId" clId="{9EF190FB-2075-4375-A797-615516ED83A7}" dt="2024-06-06T06:55:54.269" v="1178" actId="478"/>
          <ac:grpSpMkLst>
            <pc:docMk/>
            <pc:sldMk cId="282837770" sldId="1000"/>
            <ac:grpSpMk id="25" creationId="{9D0703F4-38B6-C2B4-AB41-7F1014DEF690}"/>
          </ac:grpSpMkLst>
        </pc:grpChg>
        <pc:grpChg chg="mod">
          <ac:chgData name="Phillip Kaufman" userId="c001b2a046940d7c" providerId="LiveId" clId="{9EF190FB-2075-4375-A797-615516ED83A7}" dt="2024-06-05T08:34:11.246" v="1177"/>
          <ac:grpSpMkLst>
            <pc:docMk/>
            <pc:sldMk cId="282837770" sldId="1000"/>
            <ac:grpSpMk id="26" creationId="{CCA67420-16DC-5D61-29FE-0ACCEF1E3ECC}"/>
          </ac:grpSpMkLst>
        </pc:grpChg>
        <pc:grpChg chg="add del mod">
          <ac:chgData name="Phillip Kaufman" userId="c001b2a046940d7c" providerId="LiveId" clId="{9EF190FB-2075-4375-A797-615516ED83A7}" dt="2024-06-06T06:55:54.269" v="1178" actId="478"/>
          <ac:grpSpMkLst>
            <pc:docMk/>
            <pc:sldMk cId="282837770" sldId="1000"/>
            <ac:grpSpMk id="30" creationId="{819F1F44-76D8-4962-19FB-4F5DE59C90E5}"/>
          </ac:grpSpMkLst>
        </pc:grpChg>
        <pc:grpChg chg="add mod">
          <ac:chgData name="Phillip Kaufman" userId="c001b2a046940d7c" providerId="LiveId" clId="{9EF190FB-2075-4375-A797-615516ED83A7}" dt="2024-06-05T08:34:11.246" v="1177"/>
          <ac:grpSpMkLst>
            <pc:docMk/>
            <pc:sldMk cId="282837770" sldId="1000"/>
            <ac:grpSpMk id="39" creationId="{71FCEF44-AC44-FDE1-A7DF-D15883DEF9DC}"/>
          </ac:grpSpMkLst>
        </pc:grpChg>
        <pc:grpChg chg="add mod">
          <ac:chgData name="Phillip Kaufman" userId="c001b2a046940d7c" providerId="LiveId" clId="{9EF190FB-2075-4375-A797-615516ED83A7}" dt="2024-06-05T08:34:11.246" v="1177"/>
          <ac:grpSpMkLst>
            <pc:docMk/>
            <pc:sldMk cId="282837770" sldId="1000"/>
            <ac:grpSpMk id="43" creationId="{866208D7-C4CD-C14B-7262-E9F6B90E821B}"/>
          </ac:grpSpMkLst>
        </pc:grpChg>
        <pc:grpChg chg="add del mod">
          <ac:chgData name="Phillip Kaufman" userId="c001b2a046940d7c" providerId="LiveId" clId="{9EF190FB-2075-4375-A797-615516ED83A7}" dt="2024-06-06T06:55:54.269" v="1178" actId="478"/>
          <ac:grpSpMkLst>
            <pc:docMk/>
            <pc:sldMk cId="282837770" sldId="1000"/>
            <ac:grpSpMk id="50" creationId="{28905F2C-D867-4398-8EC5-B4FDA505F1F8}"/>
          </ac:grpSpMkLst>
        </pc:grpChg>
        <pc:cxnChg chg="mod">
          <ac:chgData name="Phillip Kaufman" userId="c001b2a046940d7c" providerId="LiveId" clId="{9EF190FB-2075-4375-A797-615516ED83A7}" dt="2024-06-05T08:34:11.246" v="1177"/>
          <ac:cxnSpMkLst>
            <pc:docMk/>
            <pc:sldMk cId="282837770" sldId="1000"/>
            <ac:cxnSpMk id="7" creationId="{9680572C-D722-3269-A7A4-73531201FDF9}"/>
          </ac:cxnSpMkLst>
        </pc:cxnChg>
        <pc:cxnChg chg="mod">
          <ac:chgData name="Phillip Kaufman" userId="c001b2a046940d7c" providerId="LiveId" clId="{9EF190FB-2075-4375-A797-615516ED83A7}" dt="2024-06-05T08:34:11.246" v="1177"/>
          <ac:cxnSpMkLst>
            <pc:docMk/>
            <pc:sldMk cId="282837770" sldId="1000"/>
            <ac:cxnSpMk id="8" creationId="{C64CEDD1-2B70-5720-020F-44C896A43D61}"/>
          </ac:cxnSpMkLst>
        </pc:cxnChg>
        <pc:cxnChg chg="mod">
          <ac:chgData name="Phillip Kaufman" userId="c001b2a046940d7c" providerId="LiveId" clId="{9EF190FB-2075-4375-A797-615516ED83A7}" dt="2024-06-05T08:34:11.246" v="1177"/>
          <ac:cxnSpMkLst>
            <pc:docMk/>
            <pc:sldMk cId="282837770" sldId="1000"/>
            <ac:cxnSpMk id="9" creationId="{847CB55E-C08F-E40F-D62D-7F4E69C6F39A}"/>
          </ac:cxnSpMkLst>
        </pc:cxnChg>
        <pc:cxnChg chg="mod">
          <ac:chgData name="Phillip Kaufman" userId="c001b2a046940d7c" providerId="LiveId" clId="{9EF190FB-2075-4375-A797-615516ED83A7}" dt="2024-06-06T06:55:54.269" v="1178" actId="478"/>
          <ac:cxnSpMkLst>
            <pc:docMk/>
            <pc:sldMk cId="282837770" sldId="1000"/>
            <ac:cxnSpMk id="15" creationId="{777B5D01-417D-A839-1DE5-09EF692CE05A}"/>
          </ac:cxnSpMkLst>
        </pc:cxnChg>
        <pc:cxnChg chg="mod">
          <ac:chgData name="Phillip Kaufman" userId="c001b2a046940d7c" providerId="LiveId" clId="{9EF190FB-2075-4375-A797-615516ED83A7}" dt="2024-06-06T06:55:54.269" v="1178" actId="478"/>
          <ac:cxnSpMkLst>
            <pc:docMk/>
            <pc:sldMk cId="282837770" sldId="1000"/>
            <ac:cxnSpMk id="16" creationId="{D0B51C82-B88B-A940-2AAC-481B38A3803D}"/>
          </ac:cxnSpMkLst>
        </pc:cxnChg>
        <pc:cxnChg chg="mod">
          <ac:chgData name="Phillip Kaufman" userId="c001b2a046940d7c" providerId="LiveId" clId="{9EF190FB-2075-4375-A797-615516ED83A7}" dt="2024-06-06T06:55:54.269" v="1178" actId="478"/>
          <ac:cxnSpMkLst>
            <pc:docMk/>
            <pc:sldMk cId="282837770" sldId="1000"/>
            <ac:cxnSpMk id="17" creationId="{3594A925-3F8F-D4E7-C6AC-6E4D584062C6}"/>
          </ac:cxnSpMkLst>
        </pc:cxnChg>
        <pc:cxnChg chg="mod">
          <ac:chgData name="Phillip Kaufman" userId="c001b2a046940d7c" providerId="LiveId" clId="{9EF190FB-2075-4375-A797-615516ED83A7}" dt="2024-06-06T06:55:54.269" v="1178" actId="478"/>
          <ac:cxnSpMkLst>
            <pc:docMk/>
            <pc:sldMk cId="282837770" sldId="1000"/>
            <ac:cxnSpMk id="18" creationId="{B9D8F29C-0D35-D720-9397-4F3051B0BD67}"/>
          </ac:cxnSpMkLst>
        </pc:cxnChg>
        <pc:cxnChg chg="mod">
          <ac:chgData name="Phillip Kaufman" userId="c001b2a046940d7c" providerId="LiveId" clId="{9EF190FB-2075-4375-A797-615516ED83A7}" dt="2024-06-06T06:55:54.269" v="1178" actId="478"/>
          <ac:cxnSpMkLst>
            <pc:docMk/>
            <pc:sldMk cId="282837770" sldId="1000"/>
            <ac:cxnSpMk id="19" creationId="{F7A3BEFD-18FB-8887-D3B4-3322398EB711}"/>
          </ac:cxnSpMkLst>
        </pc:cxnChg>
        <pc:cxnChg chg="mod">
          <ac:chgData name="Phillip Kaufman" userId="c001b2a046940d7c" providerId="LiveId" clId="{9EF190FB-2075-4375-A797-615516ED83A7}" dt="2024-06-06T06:55:54.269" v="1178" actId="478"/>
          <ac:cxnSpMkLst>
            <pc:docMk/>
            <pc:sldMk cId="282837770" sldId="1000"/>
            <ac:cxnSpMk id="20" creationId="{32A4F434-6440-F5AE-C4A2-A4F40E80196B}"/>
          </ac:cxnSpMkLst>
        </pc:cxnChg>
        <pc:cxnChg chg="mod">
          <ac:chgData name="Phillip Kaufman" userId="c001b2a046940d7c" providerId="LiveId" clId="{9EF190FB-2075-4375-A797-615516ED83A7}" dt="2024-06-06T06:55:54.269" v="1178" actId="478"/>
          <ac:cxnSpMkLst>
            <pc:docMk/>
            <pc:sldMk cId="282837770" sldId="1000"/>
            <ac:cxnSpMk id="21" creationId="{D7D179F2-7776-76F4-0E30-DFA406FC518A}"/>
          </ac:cxnSpMkLst>
        </pc:cxnChg>
        <pc:cxnChg chg="mod">
          <ac:chgData name="Phillip Kaufman" userId="c001b2a046940d7c" providerId="LiveId" clId="{9EF190FB-2075-4375-A797-615516ED83A7}" dt="2024-06-06T06:55:54.269" v="1178" actId="478"/>
          <ac:cxnSpMkLst>
            <pc:docMk/>
            <pc:sldMk cId="282837770" sldId="1000"/>
            <ac:cxnSpMk id="22" creationId="{38A2DC43-E426-8039-CF23-321BA3BD6970}"/>
          </ac:cxnSpMkLst>
        </pc:cxnChg>
        <pc:cxnChg chg="mod">
          <ac:chgData name="Phillip Kaufman" userId="c001b2a046940d7c" providerId="LiveId" clId="{9EF190FB-2075-4375-A797-615516ED83A7}" dt="2024-06-05T08:34:11.246" v="1177"/>
          <ac:cxnSpMkLst>
            <pc:docMk/>
            <pc:sldMk cId="282837770" sldId="1000"/>
            <ac:cxnSpMk id="51" creationId="{4D985301-D0FB-7E19-A32A-0D022D0FE21E}"/>
          </ac:cxnSpMkLst>
        </pc:cxnChg>
        <pc:cxnChg chg="mod">
          <ac:chgData name="Phillip Kaufman" userId="c001b2a046940d7c" providerId="LiveId" clId="{9EF190FB-2075-4375-A797-615516ED83A7}" dt="2024-06-05T08:34:11.246" v="1177"/>
          <ac:cxnSpMkLst>
            <pc:docMk/>
            <pc:sldMk cId="282837770" sldId="1000"/>
            <ac:cxnSpMk id="52" creationId="{52B7CF9B-B7EE-560A-126F-946C4DA10D3F}"/>
          </ac:cxnSpMkLst>
        </pc:cxnChg>
        <pc:cxnChg chg="mod">
          <ac:chgData name="Phillip Kaufman" userId="c001b2a046940d7c" providerId="LiveId" clId="{9EF190FB-2075-4375-A797-615516ED83A7}" dt="2024-06-05T08:34:11.246" v="1177"/>
          <ac:cxnSpMkLst>
            <pc:docMk/>
            <pc:sldMk cId="282837770" sldId="1000"/>
            <ac:cxnSpMk id="55" creationId="{29028837-CA34-5A81-AA3F-C4A7D7AF61E4}"/>
          </ac:cxnSpMkLst>
        </pc:cxnChg>
        <pc:cxnChg chg="mod">
          <ac:chgData name="Phillip Kaufman" userId="c001b2a046940d7c" providerId="LiveId" clId="{9EF190FB-2075-4375-A797-615516ED83A7}" dt="2024-06-05T08:34:11.246" v="1177"/>
          <ac:cxnSpMkLst>
            <pc:docMk/>
            <pc:sldMk cId="282837770" sldId="1000"/>
            <ac:cxnSpMk id="56" creationId="{A0242ED5-1759-1C4D-D14B-76FFD3190E6C}"/>
          </ac:cxnSpMkLst>
        </pc:cxnChg>
        <pc:cxnChg chg="add del mod">
          <ac:chgData name="Phillip Kaufman" userId="c001b2a046940d7c" providerId="LiveId" clId="{9EF190FB-2075-4375-A797-615516ED83A7}" dt="2024-06-06T06:56:07.446" v="1180" actId="478"/>
          <ac:cxnSpMkLst>
            <pc:docMk/>
            <pc:sldMk cId="282837770" sldId="1000"/>
            <ac:cxnSpMk id="63" creationId="{C4C13EED-7BE6-38CF-04FE-C45F2D665D77}"/>
          </ac:cxnSpMkLst>
        </pc:cxnChg>
        <pc:cxnChg chg="add del mod">
          <ac:chgData name="Phillip Kaufman" userId="c001b2a046940d7c" providerId="LiveId" clId="{9EF190FB-2075-4375-A797-615516ED83A7}" dt="2024-06-06T06:55:54.269" v="1178" actId="478"/>
          <ac:cxnSpMkLst>
            <pc:docMk/>
            <pc:sldMk cId="282837770" sldId="1000"/>
            <ac:cxnSpMk id="66" creationId="{A3AC6629-B116-5184-0EC4-66715723E027}"/>
          </ac:cxnSpMkLst>
        </pc:cxnChg>
      </pc:sldChg>
      <pc:sldChg chg="addSp modSp new del ord">
        <pc:chgData name="Phillip Kaufman" userId="c001b2a046940d7c" providerId="LiveId" clId="{9EF190FB-2075-4375-A797-615516ED83A7}" dt="2024-07-08T01:13:38.645" v="16714" actId="47"/>
        <pc:sldMkLst>
          <pc:docMk/>
          <pc:sldMk cId="964894818" sldId="1001"/>
        </pc:sldMkLst>
        <pc:spChg chg="add mod">
          <ac:chgData name="Phillip Kaufman" userId="c001b2a046940d7c" providerId="LiveId" clId="{9EF190FB-2075-4375-A797-615516ED83A7}" dt="2024-06-06T07:07:10.139" v="1186"/>
          <ac:spMkLst>
            <pc:docMk/>
            <pc:sldMk cId="964894818" sldId="1001"/>
            <ac:spMk id="4" creationId="{00D78D48-B1D9-047B-3E01-2879654E929E}"/>
          </ac:spMkLst>
        </pc:spChg>
        <pc:spChg chg="add mod">
          <ac:chgData name="Phillip Kaufman" userId="c001b2a046940d7c" providerId="LiveId" clId="{9EF190FB-2075-4375-A797-615516ED83A7}" dt="2024-06-06T07:07:10.139" v="1186"/>
          <ac:spMkLst>
            <pc:docMk/>
            <pc:sldMk cId="964894818" sldId="1001"/>
            <ac:spMk id="7" creationId="{598EEE30-842B-72B4-6330-17D92F355CB6}"/>
          </ac:spMkLst>
        </pc:spChg>
        <pc:spChg chg="add mod">
          <ac:chgData name="Phillip Kaufman" userId="c001b2a046940d7c" providerId="LiveId" clId="{9EF190FB-2075-4375-A797-615516ED83A7}" dt="2024-06-06T07:07:10.139" v="1186"/>
          <ac:spMkLst>
            <pc:docMk/>
            <pc:sldMk cId="964894818" sldId="1001"/>
            <ac:spMk id="8" creationId="{B2CE8894-A1E6-80EC-2BEC-DE51A89BC5F1}"/>
          </ac:spMkLst>
        </pc:spChg>
        <pc:spChg chg="add mod">
          <ac:chgData name="Phillip Kaufman" userId="c001b2a046940d7c" providerId="LiveId" clId="{9EF190FB-2075-4375-A797-615516ED83A7}" dt="2024-06-06T07:07:10.139" v="1186"/>
          <ac:spMkLst>
            <pc:docMk/>
            <pc:sldMk cId="964894818" sldId="1001"/>
            <ac:spMk id="11" creationId="{E50E35AD-D638-27C4-4D3B-4B33336930A9}"/>
          </ac:spMkLst>
        </pc:spChg>
        <pc:spChg chg="add mod">
          <ac:chgData name="Phillip Kaufman" userId="c001b2a046940d7c" providerId="LiveId" clId="{9EF190FB-2075-4375-A797-615516ED83A7}" dt="2024-06-06T07:07:10.139" v="1186"/>
          <ac:spMkLst>
            <pc:docMk/>
            <pc:sldMk cId="964894818" sldId="1001"/>
            <ac:spMk id="12" creationId="{3AC64C1F-3C38-949C-6FF9-6C085A1BA038}"/>
          </ac:spMkLst>
        </pc:spChg>
        <pc:spChg chg="add mod">
          <ac:chgData name="Phillip Kaufman" userId="c001b2a046940d7c" providerId="LiveId" clId="{9EF190FB-2075-4375-A797-615516ED83A7}" dt="2024-06-06T07:07:10.139" v="1186"/>
          <ac:spMkLst>
            <pc:docMk/>
            <pc:sldMk cId="964894818" sldId="1001"/>
            <ac:spMk id="13" creationId="{E734D4D3-BB8A-BAF7-7AC8-716A1C5656E1}"/>
          </ac:spMkLst>
        </pc:spChg>
        <pc:spChg chg="mod">
          <ac:chgData name="Phillip Kaufman" userId="c001b2a046940d7c" providerId="LiveId" clId="{9EF190FB-2075-4375-A797-615516ED83A7}" dt="2024-06-06T07:07:10.139" v="1186"/>
          <ac:spMkLst>
            <pc:docMk/>
            <pc:sldMk cId="964894818" sldId="1001"/>
            <ac:spMk id="15" creationId="{32552D9E-10C8-A41A-4F06-4BAF8FF6D531}"/>
          </ac:spMkLst>
        </pc:spChg>
        <pc:spChg chg="mod">
          <ac:chgData name="Phillip Kaufman" userId="c001b2a046940d7c" providerId="LiveId" clId="{9EF190FB-2075-4375-A797-615516ED83A7}" dt="2024-06-06T07:07:10.139" v="1186"/>
          <ac:spMkLst>
            <pc:docMk/>
            <pc:sldMk cId="964894818" sldId="1001"/>
            <ac:spMk id="16" creationId="{9EEC2020-9DF5-F304-6978-99E6BA0EF603}"/>
          </ac:spMkLst>
        </pc:spChg>
        <pc:spChg chg="mod">
          <ac:chgData name="Phillip Kaufman" userId="c001b2a046940d7c" providerId="LiveId" clId="{9EF190FB-2075-4375-A797-615516ED83A7}" dt="2024-06-06T07:07:10.139" v="1186"/>
          <ac:spMkLst>
            <pc:docMk/>
            <pc:sldMk cId="964894818" sldId="1001"/>
            <ac:spMk id="17" creationId="{93CE7AA0-4082-464C-17A1-9D719FBDC1F2}"/>
          </ac:spMkLst>
        </pc:spChg>
        <pc:spChg chg="mod">
          <ac:chgData name="Phillip Kaufman" userId="c001b2a046940d7c" providerId="LiveId" clId="{9EF190FB-2075-4375-A797-615516ED83A7}" dt="2024-06-06T07:07:10.139" v="1186"/>
          <ac:spMkLst>
            <pc:docMk/>
            <pc:sldMk cId="964894818" sldId="1001"/>
            <ac:spMk id="18" creationId="{BBE5D45F-5C42-7944-A0E9-5227DE75C422}"/>
          </ac:spMkLst>
        </pc:spChg>
        <pc:spChg chg="mod">
          <ac:chgData name="Phillip Kaufman" userId="c001b2a046940d7c" providerId="LiveId" clId="{9EF190FB-2075-4375-A797-615516ED83A7}" dt="2024-06-06T07:07:10.139" v="1186"/>
          <ac:spMkLst>
            <pc:docMk/>
            <pc:sldMk cId="964894818" sldId="1001"/>
            <ac:spMk id="19" creationId="{267C86A0-146E-C7C5-3294-E9C15E29E168}"/>
          </ac:spMkLst>
        </pc:spChg>
        <pc:spChg chg="mod">
          <ac:chgData name="Phillip Kaufman" userId="c001b2a046940d7c" providerId="LiveId" clId="{9EF190FB-2075-4375-A797-615516ED83A7}" dt="2024-06-06T07:07:10.139" v="1186"/>
          <ac:spMkLst>
            <pc:docMk/>
            <pc:sldMk cId="964894818" sldId="1001"/>
            <ac:spMk id="20" creationId="{297379B9-F332-623A-D2D9-60E9E078053A}"/>
          </ac:spMkLst>
        </pc:spChg>
        <pc:spChg chg="mod">
          <ac:chgData name="Phillip Kaufman" userId="c001b2a046940d7c" providerId="LiveId" clId="{9EF190FB-2075-4375-A797-615516ED83A7}" dt="2024-06-06T07:07:10.139" v="1186"/>
          <ac:spMkLst>
            <pc:docMk/>
            <pc:sldMk cId="964894818" sldId="1001"/>
            <ac:spMk id="22" creationId="{3EC0D860-9A84-C42F-3E31-1AB3EE20CD53}"/>
          </ac:spMkLst>
        </pc:spChg>
        <pc:spChg chg="mod">
          <ac:chgData name="Phillip Kaufman" userId="c001b2a046940d7c" providerId="LiveId" clId="{9EF190FB-2075-4375-A797-615516ED83A7}" dt="2024-06-06T07:07:10.139" v="1186"/>
          <ac:spMkLst>
            <pc:docMk/>
            <pc:sldMk cId="964894818" sldId="1001"/>
            <ac:spMk id="23" creationId="{B7B22445-E654-6FE5-15B4-F5AC0FAE7D57}"/>
          </ac:spMkLst>
        </pc:spChg>
        <pc:spChg chg="mod">
          <ac:chgData name="Phillip Kaufman" userId="c001b2a046940d7c" providerId="LiveId" clId="{9EF190FB-2075-4375-A797-615516ED83A7}" dt="2024-06-06T07:07:10.139" v="1186"/>
          <ac:spMkLst>
            <pc:docMk/>
            <pc:sldMk cId="964894818" sldId="1001"/>
            <ac:spMk id="24" creationId="{D441A3B8-7C20-88F9-AC16-1FC17108F2A7}"/>
          </ac:spMkLst>
        </pc:spChg>
        <pc:spChg chg="mod">
          <ac:chgData name="Phillip Kaufman" userId="c001b2a046940d7c" providerId="LiveId" clId="{9EF190FB-2075-4375-A797-615516ED83A7}" dt="2024-06-06T07:07:10.139" v="1186"/>
          <ac:spMkLst>
            <pc:docMk/>
            <pc:sldMk cId="964894818" sldId="1001"/>
            <ac:spMk id="25" creationId="{ECA3B4D9-795D-7EA9-DC56-67BB24FAD145}"/>
          </ac:spMkLst>
        </pc:spChg>
        <pc:spChg chg="mod">
          <ac:chgData name="Phillip Kaufman" userId="c001b2a046940d7c" providerId="LiveId" clId="{9EF190FB-2075-4375-A797-615516ED83A7}" dt="2024-06-06T07:07:10.139" v="1186"/>
          <ac:spMkLst>
            <pc:docMk/>
            <pc:sldMk cId="964894818" sldId="1001"/>
            <ac:spMk id="26" creationId="{AFEDD7BF-8D4C-554B-BBD0-36B305D507A5}"/>
          </ac:spMkLst>
        </pc:spChg>
        <pc:spChg chg="mod">
          <ac:chgData name="Phillip Kaufman" userId="c001b2a046940d7c" providerId="LiveId" clId="{9EF190FB-2075-4375-A797-615516ED83A7}" dt="2024-06-06T07:07:10.139" v="1186"/>
          <ac:spMkLst>
            <pc:docMk/>
            <pc:sldMk cId="964894818" sldId="1001"/>
            <ac:spMk id="27" creationId="{3B5AF0F2-2589-962F-E6DB-5FD2C7BF4DE0}"/>
          </ac:spMkLst>
        </pc:spChg>
        <pc:spChg chg="add mod">
          <ac:chgData name="Phillip Kaufman" userId="c001b2a046940d7c" providerId="LiveId" clId="{9EF190FB-2075-4375-A797-615516ED83A7}" dt="2024-06-06T07:07:16.861" v="1187"/>
          <ac:spMkLst>
            <pc:docMk/>
            <pc:sldMk cId="964894818" sldId="1001"/>
            <ac:spMk id="28" creationId="{9A9E22A1-B527-2960-8F03-3DA17A54CF3D}"/>
          </ac:spMkLst>
        </pc:spChg>
        <pc:spChg chg="add mod">
          <ac:chgData name="Phillip Kaufman" userId="c001b2a046940d7c" providerId="LiveId" clId="{9EF190FB-2075-4375-A797-615516ED83A7}" dt="2024-06-06T07:07:16.861" v="1187"/>
          <ac:spMkLst>
            <pc:docMk/>
            <pc:sldMk cId="964894818" sldId="1001"/>
            <ac:spMk id="31" creationId="{2B8C13F6-CFCA-8D41-D803-CF966480CD57}"/>
          </ac:spMkLst>
        </pc:spChg>
        <pc:spChg chg="add mod">
          <ac:chgData name="Phillip Kaufman" userId="c001b2a046940d7c" providerId="LiveId" clId="{9EF190FB-2075-4375-A797-615516ED83A7}" dt="2024-06-06T07:07:16.861" v="1187"/>
          <ac:spMkLst>
            <pc:docMk/>
            <pc:sldMk cId="964894818" sldId="1001"/>
            <ac:spMk id="32" creationId="{9E0667B6-628D-93D8-A5D7-EFB171E92F1C}"/>
          </ac:spMkLst>
        </pc:spChg>
        <pc:spChg chg="add mod">
          <ac:chgData name="Phillip Kaufman" userId="c001b2a046940d7c" providerId="LiveId" clId="{9EF190FB-2075-4375-A797-615516ED83A7}" dt="2024-06-06T07:07:16.861" v="1187"/>
          <ac:spMkLst>
            <pc:docMk/>
            <pc:sldMk cId="964894818" sldId="1001"/>
            <ac:spMk id="35" creationId="{2B68D8E8-901B-744C-9B35-5ECFEEDA6D9C}"/>
          </ac:spMkLst>
        </pc:spChg>
        <pc:spChg chg="add mod">
          <ac:chgData name="Phillip Kaufman" userId="c001b2a046940d7c" providerId="LiveId" clId="{9EF190FB-2075-4375-A797-615516ED83A7}" dt="2024-06-06T07:07:16.861" v="1187"/>
          <ac:spMkLst>
            <pc:docMk/>
            <pc:sldMk cId="964894818" sldId="1001"/>
            <ac:spMk id="36" creationId="{04B8708A-624A-7A25-ED99-F3CE1C915B26}"/>
          </ac:spMkLst>
        </pc:spChg>
        <pc:spChg chg="add mod">
          <ac:chgData name="Phillip Kaufman" userId="c001b2a046940d7c" providerId="LiveId" clId="{9EF190FB-2075-4375-A797-615516ED83A7}" dt="2024-06-06T07:07:16.861" v="1187"/>
          <ac:spMkLst>
            <pc:docMk/>
            <pc:sldMk cId="964894818" sldId="1001"/>
            <ac:spMk id="37" creationId="{2C709070-18B2-8859-933E-36DB26BA43EC}"/>
          </ac:spMkLst>
        </pc:spChg>
        <pc:spChg chg="mod">
          <ac:chgData name="Phillip Kaufman" userId="c001b2a046940d7c" providerId="LiveId" clId="{9EF190FB-2075-4375-A797-615516ED83A7}" dt="2024-06-06T07:07:16.861" v="1187"/>
          <ac:spMkLst>
            <pc:docMk/>
            <pc:sldMk cId="964894818" sldId="1001"/>
            <ac:spMk id="39" creationId="{8ED9A4AF-58B0-EE69-3EE1-B5BD9D4FB08B}"/>
          </ac:spMkLst>
        </pc:spChg>
        <pc:spChg chg="mod">
          <ac:chgData name="Phillip Kaufman" userId="c001b2a046940d7c" providerId="LiveId" clId="{9EF190FB-2075-4375-A797-615516ED83A7}" dt="2024-06-06T07:07:16.861" v="1187"/>
          <ac:spMkLst>
            <pc:docMk/>
            <pc:sldMk cId="964894818" sldId="1001"/>
            <ac:spMk id="40" creationId="{40CCE929-F3DA-0CE5-56C9-22A81BA36A92}"/>
          </ac:spMkLst>
        </pc:spChg>
        <pc:spChg chg="mod">
          <ac:chgData name="Phillip Kaufman" userId="c001b2a046940d7c" providerId="LiveId" clId="{9EF190FB-2075-4375-A797-615516ED83A7}" dt="2024-06-06T07:07:16.861" v="1187"/>
          <ac:spMkLst>
            <pc:docMk/>
            <pc:sldMk cId="964894818" sldId="1001"/>
            <ac:spMk id="41" creationId="{540FD4A8-C307-649D-E7B2-DDC5F025AC20}"/>
          </ac:spMkLst>
        </pc:spChg>
        <pc:spChg chg="mod">
          <ac:chgData name="Phillip Kaufman" userId="c001b2a046940d7c" providerId="LiveId" clId="{9EF190FB-2075-4375-A797-615516ED83A7}" dt="2024-06-06T07:07:16.861" v="1187"/>
          <ac:spMkLst>
            <pc:docMk/>
            <pc:sldMk cId="964894818" sldId="1001"/>
            <ac:spMk id="42" creationId="{77D83569-32E5-B84C-96C0-82400C908FD4}"/>
          </ac:spMkLst>
        </pc:spChg>
        <pc:spChg chg="mod">
          <ac:chgData name="Phillip Kaufman" userId="c001b2a046940d7c" providerId="LiveId" clId="{9EF190FB-2075-4375-A797-615516ED83A7}" dt="2024-06-06T07:07:16.861" v="1187"/>
          <ac:spMkLst>
            <pc:docMk/>
            <pc:sldMk cId="964894818" sldId="1001"/>
            <ac:spMk id="43" creationId="{BF522FDD-AE82-D93F-6C8E-826EE5120667}"/>
          </ac:spMkLst>
        </pc:spChg>
        <pc:spChg chg="mod">
          <ac:chgData name="Phillip Kaufman" userId="c001b2a046940d7c" providerId="LiveId" clId="{9EF190FB-2075-4375-A797-615516ED83A7}" dt="2024-06-06T07:07:16.861" v="1187"/>
          <ac:spMkLst>
            <pc:docMk/>
            <pc:sldMk cId="964894818" sldId="1001"/>
            <ac:spMk id="44" creationId="{782F9B68-D7EE-4173-979D-06FB5C553CBF}"/>
          </ac:spMkLst>
        </pc:spChg>
        <pc:spChg chg="mod">
          <ac:chgData name="Phillip Kaufman" userId="c001b2a046940d7c" providerId="LiveId" clId="{9EF190FB-2075-4375-A797-615516ED83A7}" dt="2024-06-06T07:07:16.861" v="1187"/>
          <ac:spMkLst>
            <pc:docMk/>
            <pc:sldMk cId="964894818" sldId="1001"/>
            <ac:spMk id="46" creationId="{17F1A8E7-A982-58C3-09A4-EE13D4DC5EEE}"/>
          </ac:spMkLst>
        </pc:spChg>
        <pc:spChg chg="mod">
          <ac:chgData name="Phillip Kaufman" userId="c001b2a046940d7c" providerId="LiveId" clId="{9EF190FB-2075-4375-A797-615516ED83A7}" dt="2024-06-06T07:07:16.861" v="1187"/>
          <ac:spMkLst>
            <pc:docMk/>
            <pc:sldMk cId="964894818" sldId="1001"/>
            <ac:spMk id="47" creationId="{84084D40-A253-F8CB-0164-C001C85ED668}"/>
          </ac:spMkLst>
        </pc:spChg>
        <pc:spChg chg="mod">
          <ac:chgData name="Phillip Kaufman" userId="c001b2a046940d7c" providerId="LiveId" clId="{9EF190FB-2075-4375-A797-615516ED83A7}" dt="2024-06-06T07:07:16.861" v="1187"/>
          <ac:spMkLst>
            <pc:docMk/>
            <pc:sldMk cId="964894818" sldId="1001"/>
            <ac:spMk id="48" creationId="{56731E93-5487-ED5F-326D-AC1B0D2E3689}"/>
          </ac:spMkLst>
        </pc:spChg>
        <pc:spChg chg="mod">
          <ac:chgData name="Phillip Kaufman" userId="c001b2a046940d7c" providerId="LiveId" clId="{9EF190FB-2075-4375-A797-615516ED83A7}" dt="2024-06-06T07:07:16.861" v="1187"/>
          <ac:spMkLst>
            <pc:docMk/>
            <pc:sldMk cId="964894818" sldId="1001"/>
            <ac:spMk id="49" creationId="{1BEC259C-BEE4-F012-D3A3-495762AB198F}"/>
          </ac:spMkLst>
        </pc:spChg>
        <pc:spChg chg="mod">
          <ac:chgData name="Phillip Kaufman" userId="c001b2a046940d7c" providerId="LiveId" clId="{9EF190FB-2075-4375-A797-615516ED83A7}" dt="2024-06-06T07:07:16.861" v="1187"/>
          <ac:spMkLst>
            <pc:docMk/>
            <pc:sldMk cId="964894818" sldId="1001"/>
            <ac:spMk id="50" creationId="{A2E2D79F-3F6F-F2D6-E733-9EEFABAC09A6}"/>
          </ac:spMkLst>
        </pc:spChg>
        <pc:spChg chg="mod">
          <ac:chgData name="Phillip Kaufman" userId="c001b2a046940d7c" providerId="LiveId" clId="{9EF190FB-2075-4375-A797-615516ED83A7}" dt="2024-06-06T07:07:16.861" v="1187"/>
          <ac:spMkLst>
            <pc:docMk/>
            <pc:sldMk cId="964894818" sldId="1001"/>
            <ac:spMk id="51" creationId="{DF69F8D4-AA03-CE7A-8575-275937BE72D0}"/>
          </ac:spMkLst>
        </pc:spChg>
        <pc:spChg chg="add mod">
          <ac:chgData name="Phillip Kaufman" userId="c001b2a046940d7c" providerId="LiveId" clId="{9EF190FB-2075-4375-A797-615516ED83A7}" dt="2024-06-06T07:07:22.142" v="1188"/>
          <ac:spMkLst>
            <pc:docMk/>
            <pc:sldMk cId="964894818" sldId="1001"/>
            <ac:spMk id="52" creationId="{F2C3955D-1BD4-89D2-B139-1CC02774CF2E}"/>
          </ac:spMkLst>
        </pc:spChg>
        <pc:spChg chg="add mod">
          <ac:chgData name="Phillip Kaufman" userId="c001b2a046940d7c" providerId="LiveId" clId="{9EF190FB-2075-4375-A797-615516ED83A7}" dt="2024-06-06T07:07:22.142" v="1188"/>
          <ac:spMkLst>
            <pc:docMk/>
            <pc:sldMk cId="964894818" sldId="1001"/>
            <ac:spMk id="55" creationId="{4B83DBFD-6D41-C46D-169B-168687194FEB}"/>
          </ac:spMkLst>
        </pc:spChg>
        <pc:spChg chg="add mod">
          <ac:chgData name="Phillip Kaufman" userId="c001b2a046940d7c" providerId="LiveId" clId="{9EF190FB-2075-4375-A797-615516ED83A7}" dt="2024-06-06T07:07:22.142" v="1188"/>
          <ac:spMkLst>
            <pc:docMk/>
            <pc:sldMk cId="964894818" sldId="1001"/>
            <ac:spMk id="56" creationId="{60F15F8C-643F-B341-8AB4-033A5EDE3F4D}"/>
          </ac:spMkLst>
        </pc:spChg>
        <pc:spChg chg="add mod">
          <ac:chgData name="Phillip Kaufman" userId="c001b2a046940d7c" providerId="LiveId" clId="{9EF190FB-2075-4375-A797-615516ED83A7}" dt="2024-06-06T07:07:22.142" v="1188"/>
          <ac:spMkLst>
            <pc:docMk/>
            <pc:sldMk cId="964894818" sldId="1001"/>
            <ac:spMk id="59" creationId="{95E54921-5B73-3E32-DBEB-5AD1642B3186}"/>
          </ac:spMkLst>
        </pc:spChg>
        <pc:spChg chg="add mod">
          <ac:chgData name="Phillip Kaufman" userId="c001b2a046940d7c" providerId="LiveId" clId="{9EF190FB-2075-4375-A797-615516ED83A7}" dt="2024-06-06T07:07:22.142" v="1188"/>
          <ac:spMkLst>
            <pc:docMk/>
            <pc:sldMk cId="964894818" sldId="1001"/>
            <ac:spMk id="60" creationId="{59CEB8B9-4F71-E18F-01FB-57E8521460D4}"/>
          </ac:spMkLst>
        </pc:spChg>
        <pc:spChg chg="add mod">
          <ac:chgData name="Phillip Kaufman" userId="c001b2a046940d7c" providerId="LiveId" clId="{9EF190FB-2075-4375-A797-615516ED83A7}" dt="2024-06-06T07:07:22.142" v="1188"/>
          <ac:spMkLst>
            <pc:docMk/>
            <pc:sldMk cId="964894818" sldId="1001"/>
            <ac:spMk id="61" creationId="{9A8D1607-0CF8-F9D5-853D-9AD249BB685B}"/>
          </ac:spMkLst>
        </pc:spChg>
        <pc:spChg chg="mod">
          <ac:chgData name="Phillip Kaufman" userId="c001b2a046940d7c" providerId="LiveId" clId="{9EF190FB-2075-4375-A797-615516ED83A7}" dt="2024-06-06T07:07:22.142" v="1188"/>
          <ac:spMkLst>
            <pc:docMk/>
            <pc:sldMk cId="964894818" sldId="1001"/>
            <ac:spMk id="63" creationId="{D0F4EB7A-AA92-A082-A67B-80DBFF9A1810}"/>
          </ac:spMkLst>
        </pc:spChg>
        <pc:spChg chg="mod">
          <ac:chgData name="Phillip Kaufman" userId="c001b2a046940d7c" providerId="LiveId" clId="{9EF190FB-2075-4375-A797-615516ED83A7}" dt="2024-06-06T07:07:22.142" v="1188"/>
          <ac:spMkLst>
            <pc:docMk/>
            <pc:sldMk cId="964894818" sldId="1001"/>
            <ac:spMk id="64" creationId="{D2FFDB1B-26C0-9CFE-82CF-F6765C3CD7C9}"/>
          </ac:spMkLst>
        </pc:spChg>
        <pc:spChg chg="mod">
          <ac:chgData name="Phillip Kaufman" userId="c001b2a046940d7c" providerId="LiveId" clId="{9EF190FB-2075-4375-A797-615516ED83A7}" dt="2024-06-06T07:07:22.142" v="1188"/>
          <ac:spMkLst>
            <pc:docMk/>
            <pc:sldMk cId="964894818" sldId="1001"/>
            <ac:spMk id="65" creationId="{4F1B1D77-6C5C-9264-7643-4AB823FC777E}"/>
          </ac:spMkLst>
        </pc:spChg>
        <pc:spChg chg="mod">
          <ac:chgData name="Phillip Kaufman" userId="c001b2a046940d7c" providerId="LiveId" clId="{9EF190FB-2075-4375-A797-615516ED83A7}" dt="2024-06-06T07:07:22.142" v="1188"/>
          <ac:spMkLst>
            <pc:docMk/>
            <pc:sldMk cId="964894818" sldId="1001"/>
            <ac:spMk id="66" creationId="{B5D0EA57-7DE6-BAA3-F8CC-19A679BE6B24}"/>
          </ac:spMkLst>
        </pc:spChg>
        <pc:spChg chg="mod">
          <ac:chgData name="Phillip Kaufman" userId="c001b2a046940d7c" providerId="LiveId" clId="{9EF190FB-2075-4375-A797-615516ED83A7}" dt="2024-06-06T07:07:22.142" v="1188"/>
          <ac:spMkLst>
            <pc:docMk/>
            <pc:sldMk cId="964894818" sldId="1001"/>
            <ac:spMk id="67" creationId="{DD4E360A-997A-61BF-6759-98B9CFEAA77A}"/>
          </ac:spMkLst>
        </pc:spChg>
        <pc:spChg chg="mod">
          <ac:chgData name="Phillip Kaufman" userId="c001b2a046940d7c" providerId="LiveId" clId="{9EF190FB-2075-4375-A797-615516ED83A7}" dt="2024-06-06T07:07:22.142" v="1188"/>
          <ac:spMkLst>
            <pc:docMk/>
            <pc:sldMk cId="964894818" sldId="1001"/>
            <ac:spMk id="68" creationId="{FD828EB6-C834-402B-02C2-856490525A01}"/>
          </ac:spMkLst>
        </pc:spChg>
        <pc:spChg chg="mod">
          <ac:chgData name="Phillip Kaufman" userId="c001b2a046940d7c" providerId="LiveId" clId="{9EF190FB-2075-4375-A797-615516ED83A7}" dt="2024-06-06T07:07:22.142" v="1188"/>
          <ac:spMkLst>
            <pc:docMk/>
            <pc:sldMk cId="964894818" sldId="1001"/>
            <ac:spMk id="70" creationId="{B0684CF0-8C1F-E6A0-D990-0DE2635A19F9}"/>
          </ac:spMkLst>
        </pc:spChg>
        <pc:spChg chg="mod">
          <ac:chgData name="Phillip Kaufman" userId="c001b2a046940d7c" providerId="LiveId" clId="{9EF190FB-2075-4375-A797-615516ED83A7}" dt="2024-06-06T07:07:22.142" v="1188"/>
          <ac:spMkLst>
            <pc:docMk/>
            <pc:sldMk cId="964894818" sldId="1001"/>
            <ac:spMk id="71" creationId="{BF412CC1-B7DB-472E-0334-DF7F96EACE21}"/>
          </ac:spMkLst>
        </pc:spChg>
        <pc:spChg chg="mod">
          <ac:chgData name="Phillip Kaufman" userId="c001b2a046940d7c" providerId="LiveId" clId="{9EF190FB-2075-4375-A797-615516ED83A7}" dt="2024-06-06T07:07:22.142" v="1188"/>
          <ac:spMkLst>
            <pc:docMk/>
            <pc:sldMk cId="964894818" sldId="1001"/>
            <ac:spMk id="72" creationId="{9FB1A88D-EBFA-59E8-66E3-A22D92A5840F}"/>
          </ac:spMkLst>
        </pc:spChg>
        <pc:spChg chg="mod">
          <ac:chgData name="Phillip Kaufman" userId="c001b2a046940d7c" providerId="LiveId" clId="{9EF190FB-2075-4375-A797-615516ED83A7}" dt="2024-06-06T07:07:22.142" v="1188"/>
          <ac:spMkLst>
            <pc:docMk/>
            <pc:sldMk cId="964894818" sldId="1001"/>
            <ac:spMk id="73" creationId="{F38D4BBB-9393-D390-EAE8-A673CB3FBA13}"/>
          </ac:spMkLst>
        </pc:spChg>
        <pc:spChg chg="mod">
          <ac:chgData name="Phillip Kaufman" userId="c001b2a046940d7c" providerId="LiveId" clId="{9EF190FB-2075-4375-A797-615516ED83A7}" dt="2024-06-06T07:07:22.142" v="1188"/>
          <ac:spMkLst>
            <pc:docMk/>
            <pc:sldMk cId="964894818" sldId="1001"/>
            <ac:spMk id="74" creationId="{64F5CE70-0C88-857B-7BE6-6C10D874F8F2}"/>
          </ac:spMkLst>
        </pc:spChg>
        <pc:spChg chg="mod">
          <ac:chgData name="Phillip Kaufman" userId="c001b2a046940d7c" providerId="LiveId" clId="{9EF190FB-2075-4375-A797-615516ED83A7}" dt="2024-06-06T07:07:22.142" v="1188"/>
          <ac:spMkLst>
            <pc:docMk/>
            <pc:sldMk cId="964894818" sldId="1001"/>
            <ac:spMk id="75" creationId="{A49D2495-9A4A-32D3-0FB5-3C35B3AE1383}"/>
          </ac:spMkLst>
        </pc:spChg>
        <pc:grpChg chg="add mod">
          <ac:chgData name="Phillip Kaufman" userId="c001b2a046940d7c" providerId="LiveId" clId="{9EF190FB-2075-4375-A797-615516ED83A7}" dt="2024-06-06T07:07:10.139" v="1186"/>
          <ac:grpSpMkLst>
            <pc:docMk/>
            <pc:sldMk cId="964894818" sldId="1001"/>
            <ac:grpSpMk id="14" creationId="{DB6D42AC-4498-63B4-AA44-83569BE71C57}"/>
          </ac:grpSpMkLst>
        </pc:grpChg>
        <pc:grpChg chg="add mod">
          <ac:chgData name="Phillip Kaufman" userId="c001b2a046940d7c" providerId="LiveId" clId="{9EF190FB-2075-4375-A797-615516ED83A7}" dt="2024-06-06T07:07:10.139" v="1186"/>
          <ac:grpSpMkLst>
            <pc:docMk/>
            <pc:sldMk cId="964894818" sldId="1001"/>
            <ac:grpSpMk id="21" creationId="{E7333FCB-B83C-E09B-BAC7-D5EF057DFFA4}"/>
          </ac:grpSpMkLst>
        </pc:grpChg>
        <pc:grpChg chg="add mod">
          <ac:chgData name="Phillip Kaufman" userId="c001b2a046940d7c" providerId="LiveId" clId="{9EF190FB-2075-4375-A797-615516ED83A7}" dt="2024-06-06T07:07:16.861" v="1187"/>
          <ac:grpSpMkLst>
            <pc:docMk/>
            <pc:sldMk cId="964894818" sldId="1001"/>
            <ac:grpSpMk id="38" creationId="{23F15B09-BD6E-F7DB-D0ED-063F20C2D6E9}"/>
          </ac:grpSpMkLst>
        </pc:grpChg>
        <pc:grpChg chg="add mod">
          <ac:chgData name="Phillip Kaufman" userId="c001b2a046940d7c" providerId="LiveId" clId="{9EF190FB-2075-4375-A797-615516ED83A7}" dt="2024-06-06T07:07:16.861" v="1187"/>
          <ac:grpSpMkLst>
            <pc:docMk/>
            <pc:sldMk cId="964894818" sldId="1001"/>
            <ac:grpSpMk id="45" creationId="{9E1E8554-A9F3-2A3D-3438-CF5E67D2B6D0}"/>
          </ac:grpSpMkLst>
        </pc:grpChg>
        <pc:grpChg chg="add mod">
          <ac:chgData name="Phillip Kaufman" userId="c001b2a046940d7c" providerId="LiveId" clId="{9EF190FB-2075-4375-A797-615516ED83A7}" dt="2024-06-06T07:07:22.142" v="1188"/>
          <ac:grpSpMkLst>
            <pc:docMk/>
            <pc:sldMk cId="964894818" sldId="1001"/>
            <ac:grpSpMk id="62" creationId="{9D20DBD9-0F3D-57BB-07BB-156644D1E80C}"/>
          </ac:grpSpMkLst>
        </pc:grpChg>
        <pc:grpChg chg="add mod">
          <ac:chgData name="Phillip Kaufman" userId="c001b2a046940d7c" providerId="LiveId" clId="{9EF190FB-2075-4375-A797-615516ED83A7}" dt="2024-06-06T07:07:22.142" v="1188"/>
          <ac:grpSpMkLst>
            <pc:docMk/>
            <pc:sldMk cId="964894818" sldId="1001"/>
            <ac:grpSpMk id="69" creationId="{CA7AF33A-EBEA-F3E5-F541-3AA3DB3364DE}"/>
          </ac:grpSpMkLst>
        </pc:grpChg>
        <pc:cxnChg chg="add mod">
          <ac:chgData name="Phillip Kaufman" userId="c001b2a046940d7c" providerId="LiveId" clId="{9EF190FB-2075-4375-A797-615516ED83A7}" dt="2024-06-06T07:07:10.139" v="1186"/>
          <ac:cxnSpMkLst>
            <pc:docMk/>
            <pc:sldMk cId="964894818" sldId="1001"/>
            <ac:cxnSpMk id="5" creationId="{0DB5EE4C-9109-7D07-BA7A-63F3AC4055D4}"/>
          </ac:cxnSpMkLst>
        </pc:cxnChg>
        <pc:cxnChg chg="add mod">
          <ac:chgData name="Phillip Kaufman" userId="c001b2a046940d7c" providerId="LiveId" clId="{9EF190FB-2075-4375-A797-615516ED83A7}" dt="2024-06-06T07:07:10.139" v="1186"/>
          <ac:cxnSpMkLst>
            <pc:docMk/>
            <pc:sldMk cId="964894818" sldId="1001"/>
            <ac:cxnSpMk id="6" creationId="{BABA948F-3ED1-24B2-AE2D-E48D2352839A}"/>
          </ac:cxnSpMkLst>
        </pc:cxnChg>
        <pc:cxnChg chg="add mod">
          <ac:chgData name="Phillip Kaufman" userId="c001b2a046940d7c" providerId="LiveId" clId="{9EF190FB-2075-4375-A797-615516ED83A7}" dt="2024-06-06T07:07:10.139" v="1186"/>
          <ac:cxnSpMkLst>
            <pc:docMk/>
            <pc:sldMk cId="964894818" sldId="1001"/>
            <ac:cxnSpMk id="9" creationId="{46A1F116-0089-4ACE-FFCF-960EAA2DC906}"/>
          </ac:cxnSpMkLst>
        </pc:cxnChg>
        <pc:cxnChg chg="add mod">
          <ac:chgData name="Phillip Kaufman" userId="c001b2a046940d7c" providerId="LiveId" clId="{9EF190FB-2075-4375-A797-615516ED83A7}" dt="2024-06-06T07:07:10.139" v="1186"/>
          <ac:cxnSpMkLst>
            <pc:docMk/>
            <pc:sldMk cId="964894818" sldId="1001"/>
            <ac:cxnSpMk id="10" creationId="{5933C69E-C495-55CB-AC61-BE7B569C652A}"/>
          </ac:cxnSpMkLst>
        </pc:cxnChg>
        <pc:cxnChg chg="add mod">
          <ac:chgData name="Phillip Kaufman" userId="c001b2a046940d7c" providerId="LiveId" clId="{9EF190FB-2075-4375-A797-615516ED83A7}" dt="2024-06-06T07:07:16.861" v="1187"/>
          <ac:cxnSpMkLst>
            <pc:docMk/>
            <pc:sldMk cId="964894818" sldId="1001"/>
            <ac:cxnSpMk id="29" creationId="{D0AFF232-5BA1-C732-CABA-DF97032F45BE}"/>
          </ac:cxnSpMkLst>
        </pc:cxnChg>
        <pc:cxnChg chg="add mod">
          <ac:chgData name="Phillip Kaufman" userId="c001b2a046940d7c" providerId="LiveId" clId="{9EF190FB-2075-4375-A797-615516ED83A7}" dt="2024-06-06T07:07:16.861" v="1187"/>
          <ac:cxnSpMkLst>
            <pc:docMk/>
            <pc:sldMk cId="964894818" sldId="1001"/>
            <ac:cxnSpMk id="30" creationId="{01B186E0-1CE7-7AC2-A1BE-A2AB91943CA4}"/>
          </ac:cxnSpMkLst>
        </pc:cxnChg>
        <pc:cxnChg chg="add mod">
          <ac:chgData name="Phillip Kaufman" userId="c001b2a046940d7c" providerId="LiveId" clId="{9EF190FB-2075-4375-A797-615516ED83A7}" dt="2024-06-06T07:07:16.861" v="1187"/>
          <ac:cxnSpMkLst>
            <pc:docMk/>
            <pc:sldMk cId="964894818" sldId="1001"/>
            <ac:cxnSpMk id="33" creationId="{FEA82FEE-BD82-939B-DC80-D5EB1E50CEA8}"/>
          </ac:cxnSpMkLst>
        </pc:cxnChg>
        <pc:cxnChg chg="add mod">
          <ac:chgData name="Phillip Kaufman" userId="c001b2a046940d7c" providerId="LiveId" clId="{9EF190FB-2075-4375-A797-615516ED83A7}" dt="2024-06-06T07:07:16.861" v="1187"/>
          <ac:cxnSpMkLst>
            <pc:docMk/>
            <pc:sldMk cId="964894818" sldId="1001"/>
            <ac:cxnSpMk id="34" creationId="{42186CF2-5878-9118-B7FF-D71DC8B5B013}"/>
          </ac:cxnSpMkLst>
        </pc:cxnChg>
        <pc:cxnChg chg="add mod">
          <ac:chgData name="Phillip Kaufman" userId="c001b2a046940d7c" providerId="LiveId" clId="{9EF190FB-2075-4375-A797-615516ED83A7}" dt="2024-06-06T07:07:22.142" v="1188"/>
          <ac:cxnSpMkLst>
            <pc:docMk/>
            <pc:sldMk cId="964894818" sldId="1001"/>
            <ac:cxnSpMk id="53" creationId="{56D15729-F37F-D7AE-69B6-1D0CCA037610}"/>
          </ac:cxnSpMkLst>
        </pc:cxnChg>
        <pc:cxnChg chg="add mod">
          <ac:chgData name="Phillip Kaufman" userId="c001b2a046940d7c" providerId="LiveId" clId="{9EF190FB-2075-4375-A797-615516ED83A7}" dt="2024-06-06T07:07:22.142" v="1188"/>
          <ac:cxnSpMkLst>
            <pc:docMk/>
            <pc:sldMk cId="964894818" sldId="1001"/>
            <ac:cxnSpMk id="54" creationId="{78A831EB-F41E-2309-3A78-B8EA300BC8DA}"/>
          </ac:cxnSpMkLst>
        </pc:cxnChg>
        <pc:cxnChg chg="add mod">
          <ac:chgData name="Phillip Kaufman" userId="c001b2a046940d7c" providerId="LiveId" clId="{9EF190FB-2075-4375-A797-615516ED83A7}" dt="2024-06-06T07:07:22.142" v="1188"/>
          <ac:cxnSpMkLst>
            <pc:docMk/>
            <pc:sldMk cId="964894818" sldId="1001"/>
            <ac:cxnSpMk id="57" creationId="{45EA9F2F-3CEB-15A5-1DAB-621369657B59}"/>
          </ac:cxnSpMkLst>
        </pc:cxnChg>
        <pc:cxnChg chg="add mod">
          <ac:chgData name="Phillip Kaufman" userId="c001b2a046940d7c" providerId="LiveId" clId="{9EF190FB-2075-4375-A797-615516ED83A7}" dt="2024-06-06T07:07:22.142" v="1188"/>
          <ac:cxnSpMkLst>
            <pc:docMk/>
            <pc:sldMk cId="964894818" sldId="1001"/>
            <ac:cxnSpMk id="58" creationId="{5CE731EB-61DA-19DA-09C0-E6120F7050D4}"/>
          </ac:cxnSpMkLst>
        </pc:cxnChg>
      </pc:sldChg>
      <pc:sldChg chg="addSp modSp new del ord">
        <pc:chgData name="Phillip Kaufman" userId="c001b2a046940d7c" providerId="LiveId" clId="{9EF190FB-2075-4375-A797-615516ED83A7}" dt="2024-07-08T01:13:38.645" v="16714" actId="47"/>
        <pc:sldMkLst>
          <pc:docMk/>
          <pc:sldMk cId="1753214035" sldId="1002"/>
        </pc:sldMkLst>
        <pc:spChg chg="mod">
          <ac:chgData name="Phillip Kaufman" userId="c001b2a046940d7c" providerId="LiveId" clId="{9EF190FB-2075-4375-A797-615516ED83A7}" dt="2024-06-06T07:07:53.124" v="1192"/>
          <ac:spMkLst>
            <pc:docMk/>
            <pc:sldMk cId="1753214035" sldId="1002"/>
            <ac:spMk id="5" creationId="{20AB848E-6D07-F879-CE52-8D47E07BD606}"/>
          </ac:spMkLst>
        </pc:spChg>
        <pc:spChg chg="mod">
          <ac:chgData name="Phillip Kaufman" userId="c001b2a046940d7c" providerId="LiveId" clId="{9EF190FB-2075-4375-A797-615516ED83A7}" dt="2024-06-06T07:07:53.124" v="1192"/>
          <ac:spMkLst>
            <pc:docMk/>
            <pc:sldMk cId="1753214035" sldId="1002"/>
            <ac:spMk id="6" creationId="{1641941C-B07B-0831-42A4-1A81DD469F6E}"/>
          </ac:spMkLst>
        </pc:spChg>
        <pc:spChg chg="mod">
          <ac:chgData name="Phillip Kaufman" userId="c001b2a046940d7c" providerId="LiveId" clId="{9EF190FB-2075-4375-A797-615516ED83A7}" dt="2024-06-06T07:07:53.124" v="1192"/>
          <ac:spMkLst>
            <pc:docMk/>
            <pc:sldMk cId="1753214035" sldId="1002"/>
            <ac:spMk id="7" creationId="{3FAF3A3D-A169-7EB9-0CBC-AE30E30D5A6E}"/>
          </ac:spMkLst>
        </pc:spChg>
        <pc:spChg chg="add mod">
          <ac:chgData name="Phillip Kaufman" userId="c001b2a046940d7c" providerId="LiveId" clId="{9EF190FB-2075-4375-A797-615516ED83A7}" dt="2024-06-06T07:07:53.124" v="1192"/>
          <ac:spMkLst>
            <pc:docMk/>
            <pc:sldMk cId="1753214035" sldId="1002"/>
            <ac:spMk id="11" creationId="{C2A6159E-123C-5D01-3391-4FA6E4F2B6A8}"/>
          </ac:spMkLst>
        </pc:spChg>
        <pc:spChg chg="mod">
          <ac:chgData name="Phillip Kaufman" userId="c001b2a046940d7c" providerId="LiveId" clId="{9EF190FB-2075-4375-A797-615516ED83A7}" dt="2024-06-06T07:07:53.124" v="1192"/>
          <ac:spMkLst>
            <pc:docMk/>
            <pc:sldMk cId="1753214035" sldId="1002"/>
            <ac:spMk id="13" creationId="{C480ABA4-E68E-0805-29ED-DD4C4E26A0E0}"/>
          </ac:spMkLst>
        </pc:spChg>
        <pc:spChg chg="mod">
          <ac:chgData name="Phillip Kaufman" userId="c001b2a046940d7c" providerId="LiveId" clId="{9EF190FB-2075-4375-A797-615516ED83A7}" dt="2024-06-06T07:07:53.124" v="1192"/>
          <ac:spMkLst>
            <pc:docMk/>
            <pc:sldMk cId="1753214035" sldId="1002"/>
            <ac:spMk id="14" creationId="{99E9C84A-D5D9-7DF7-FBC5-A5CA694A08B0}"/>
          </ac:spMkLst>
        </pc:spChg>
        <pc:spChg chg="mod">
          <ac:chgData name="Phillip Kaufman" userId="c001b2a046940d7c" providerId="LiveId" clId="{9EF190FB-2075-4375-A797-615516ED83A7}" dt="2024-06-06T07:07:53.124" v="1192"/>
          <ac:spMkLst>
            <pc:docMk/>
            <pc:sldMk cId="1753214035" sldId="1002"/>
            <ac:spMk id="15" creationId="{6268BC78-BF4C-1236-0800-CAFC66939068}"/>
          </ac:spMkLst>
        </pc:spChg>
        <pc:spChg chg="add mod">
          <ac:chgData name="Phillip Kaufman" userId="c001b2a046940d7c" providerId="LiveId" clId="{9EF190FB-2075-4375-A797-615516ED83A7}" dt="2024-06-06T07:07:53.124" v="1192"/>
          <ac:spMkLst>
            <pc:docMk/>
            <pc:sldMk cId="1753214035" sldId="1002"/>
            <ac:spMk id="21" creationId="{B1564662-1672-AAC2-EEBE-E37503E0D54B}"/>
          </ac:spMkLst>
        </pc:spChg>
        <pc:spChg chg="add mod">
          <ac:chgData name="Phillip Kaufman" userId="c001b2a046940d7c" providerId="LiveId" clId="{9EF190FB-2075-4375-A797-615516ED83A7}" dt="2024-06-06T07:07:53.124" v="1192"/>
          <ac:spMkLst>
            <pc:docMk/>
            <pc:sldMk cId="1753214035" sldId="1002"/>
            <ac:spMk id="22" creationId="{2BD88E86-73C9-5095-C8F9-F54411B17C10}"/>
          </ac:spMkLst>
        </pc:spChg>
        <pc:spChg chg="add mod">
          <ac:chgData name="Phillip Kaufman" userId="c001b2a046940d7c" providerId="LiveId" clId="{9EF190FB-2075-4375-A797-615516ED83A7}" dt="2024-06-06T07:07:53.124" v="1192"/>
          <ac:spMkLst>
            <pc:docMk/>
            <pc:sldMk cId="1753214035" sldId="1002"/>
            <ac:spMk id="23" creationId="{E6B7B049-FD90-ED22-9FE5-2222918CD537}"/>
          </ac:spMkLst>
        </pc:spChg>
        <pc:grpChg chg="add mod">
          <ac:chgData name="Phillip Kaufman" userId="c001b2a046940d7c" providerId="LiveId" clId="{9EF190FB-2075-4375-A797-615516ED83A7}" dt="2024-06-06T07:07:53.124" v="1192"/>
          <ac:grpSpMkLst>
            <pc:docMk/>
            <pc:sldMk cId="1753214035" sldId="1002"/>
            <ac:grpSpMk id="4" creationId="{764A523C-7C3C-9F3F-7482-6282800E7609}"/>
          </ac:grpSpMkLst>
        </pc:grpChg>
        <pc:grpChg chg="add mod">
          <ac:chgData name="Phillip Kaufman" userId="c001b2a046940d7c" providerId="LiveId" clId="{9EF190FB-2075-4375-A797-615516ED83A7}" dt="2024-06-06T07:07:53.124" v="1192"/>
          <ac:grpSpMkLst>
            <pc:docMk/>
            <pc:sldMk cId="1753214035" sldId="1002"/>
            <ac:grpSpMk id="12" creationId="{DF533D00-72D0-908D-9E42-40D5167EFADB}"/>
          </ac:grpSpMkLst>
        </pc:grpChg>
        <pc:cxnChg chg="mod">
          <ac:chgData name="Phillip Kaufman" userId="c001b2a046940d7c" providerId="LiveId" clId="{9EF190FB-2075-4375-A797-615516ED83A7}" dt="2024-06-06T07:07:53.124" v="1192"/>
          <ac:cxnSpMkLst>
            <pc:docMk/>
            <pc:sldMk cId="1753214035" sldId="1002"/>
            <ac:cxnSpMk id="8" creationId="{9BC5886A-27F1-457D-CA8B-0A5EC16CE0DE}"/>
          </ac:cxnSpMkLst>
        </pc:cxnChg>
        <pc:cxnChg chg="mod">
          <ac:chgData name="Phillip Kaufman" userId="c001b2a046940d7c" providerId="LiveId" clId="{9EF190FB-2075-4375-A797-615516ED83A7}" dt="2024-06-06T07:07:53.124" v="1192"/>
          <ac:cxnSpMkLst>
            <pc:docMk/>
            <pc:sldMk cId="1753214035" sldId="1002"/>
            <ac:cxnSpMk id="9" creationId="{1C4DC133-B05D-35D7-A6C8-638669E0FE02}"/>
          </ac:cxnSpMkLst>
        </pc:cxnChg>
        <pc:cxnChg chg="add mod">
          <ac:chgData name="Phillip Kaufman" userId="c001b2a046940d7c" providerId="LiveId" clId="{9EF190FB-2075-4375-A797-615516ED83A7}" dt="2024-06-06T07:07:53.124" v="1192"/>
          <ac:cxnSpMkLst>
            <pc:docMk/>
            <pc:sldMk cId="1753214035" sldId="1002"/>
            <ac:cxnSpMk id="10" creationId="{BC43DB7D-E4B4-1B77-2346-5D3314D01E04}"/>
          </ac:cxnSpMkLst>
        </pc:cxnChg>
        <pc:cxnChg chg="mod">
          <ac:chgData name="Phillip Kaufman" userId="c001b2a046940d7c" providerId="LiveId" clId="{9EF190FB-2075-4375-A797-615516ED83A7}" dt="2024-06-06T07:07:53.124" v="1192"/>
          <ac:cxnSpMkLst>
            <pc:docMk/>
            <pc:sldMk cId="1753214035" sldId="1002"/>
            <ac:cxnSpMk id="16" creationId="{2EA5347E-0C90-65AA-EBE5-45C728FE43AE}"/>
          </ac:cxnSpMkLst>
        </pc:cxnChg>
        <pc:cxnChg chg="mod">
          <ac:chgData name="Phillip Kaufman" userId="c001b2a046940d7c" providerId="LiveId" clId="{9EF190FB-2075-4375-A797-615516ED83A7}" dt="2024-06-06T07:07:53.124" v="1192"/>
          <ac:cxnSpMkLst>
            <pc:docMk/>
            <pc:sldMk cId="1753214035" sldId="1002"/>
            <ac:cxnSpMk id="17" creationId="{AB082A09-6208-1893-4C4F-2DADB7C693AB}"/>
          </ac:cxnSpMkLst>
        </pc:cxnChg>
        <pc:cxnChg chg="add mod">
          <ac:chgData name="Phillip Kaufman" userId="c001b2a046940d7c" providerId="LiveId" clId="{9EF190FB-2075-4375-A797-615516ED83A7}" dt="2024-06-06T07:07:53.124" v="1192"/>
          <ac:cxnSpMkLst>
            <pc:docMk/>
            <pc:sldMk cId="1753214035" sldId="1002"/>
            <ac:cxnSpMk id="18" creationId="{B03208C9-FCA5-37A5-23B5-E803E6CAE566}"/>
          </ac:cxnSpMkLst>
        </pc:cxnChg>
        <pc:cxnChg chg="add mod">
          <ac:chgData name="Phillip Kaufman" userId="c001b2a046940d7c" providerId="LiveId" clId="{9EF190FB-2075-4375-A797-615516ED83A7}" dt="2024-06-06T07:07:53.124" v="1192"/>
          <ac:cxnSpMkLst>
            <pc:docMk/>
            <pc:sldMk cId="1753214035" sldId="1002"/>
            <ac:cxnSpMk id="19" creationId="{4CFC6158-EAD2-22C7-AA75-0FB116232102}"/>
          </ac:cxnSpMkLst>
        </pc:cxnChg>
        <pc:cxnChg chg="add mod">
          <ac:chgData name="Phillip Kaufman" userId="c001b2a046940d7c" providerId="LiveId" clId="{9EF190FB-2075-4375-A797-615516ED83A7}" dt="2024-06-06T07:07:53.124" v="1192"/>
          <ac:cxnSpMkLst>
            <pc:docMk/>
            <pc:sldMk cId="1753214035" sldId="1002"/>
            <ac:cxnSpMk id="20" creationId="{8E80F9DE-9992-0DD2-1309-BCC3FC58F70B}"/>
          </ac:cxnSpMkLst>
        </pc:cxnChg>
      </pc:sldChg>
      <pc:sldChg chg="add del">
        <pc:chgData name="Phillip Kaufman" userId="c001b2a046940d7c" providerId="LiveId" clId="{9EF190FB-2075-4375-A797-615516ED83A7}" dt="2024-06-06T07:07:51.005" v="1190" actId="2890"/>
        <pc:sldMkLst>
          <pc:docMk/>
          <pc:sldMk cId="2738360377" sldId="1002"/>
        </pc:sldMkLst>
      </pc:sldChg>
      <pc:sldChg chg="addSp modSp new del mod ord">
        <pc:chgData name="Phillip Kaufman" userId="c001b2a046940d7c" providerId="LiveId" clId="{9EF190FB-2075-4375-A797-615516ED83A7}" dt="2024-07-08T01:13:38.645" v="16714" actId="47"/>
        <pc:sldMkLst>
          <pc:docMk/>
          <pc:sldMk cId="1777395737" sldId="1003"/>
        </pc:sldMkLst>
        <pc:spChg chg="mod">
          <ac:chgData name="Phillip Kaufman" userId="c001b2a046940d7c" providerId="LiveId" clId="{9EF190FB-2075-4375-A797-615516ED83A7}" dt="2024-06-06T07:08:32.954" v="1203" actId="164"/>
          <ac:spMkLst>
            <pc:docMk/>
            <pc:sldMk cId="1777395737" sldId="1003"/>
            <ac:spMk id="5" creationId="{7032ED9E-BA71-BB37-6E9F-634856B99DB2}"/>
          </ac:spMkLst>
        </pc:spChg>
        <pc:spChg chg="mod">
          <ac:chgData name="Phillip Kaufman" userId="c001b2a046940d7c" providerId="LiveId" clId="{9EF190FB-2075-4375-A797-615516ED83A7}" dt="2024-06-06T07:08:32.954" v="1203" actId="164"/>
          <ac:spMkLst>
            <pc:docMk/>
            <pc:sldMk cId="1777395737" sldId="1003"/>
            <ac:spMk id="6" creationId="{6E81585A-73AC-BBB7-64AC-6E58CE8329B9}"/>
          </ac:spMkLst>
        </pc:spChg>
        <pc:spChg chg="mod">
          <ac:chgData name="Phillip Kaufman" userId="c001b2a046940d7c" providerId="LiveId" clId="{9EF190FB-2075-4375-A797-615516ED83A7}" dt="2024-06-06T07:08:32.954" v="1203" actId="164"/>
          <ac:spMkLst>
            <pc:docMk/>
            <pc:sldMk cId="1777395737" sldId="1003"/>
            <ac:spMk id="7" creationId="{0ABA8D25-E2DC-A737-CD2D-F5E877E442A1}"/>
          </ac:spMkLst>
        </pc:spChg>
        <pc:spChg chg="add mod">
          <ac:chgData name="Phillip Kaufman" userId="c001b2a046940d7c" providerId="LiveId" clId="{9EF190FB-2075-4375-A797-615516ED83A7}" dt="2024-06-06T07:07:56.615" v="1194"/>
          <ac:spMkLst>
            <pc:docMk/>
            <pc:sldMk cId="1777395737" sldId="1003"/>
            <ac:spMk id="11" creationId="{890061CB-C754-50BE-1566-A30FCB07DE66}"/>
          </ac:spMkLst>
        </pc:spChg>
        <pc:spChg chg="mod">
          <ac:chgData name="Phillip Kaufman" userId="c001b2a046940d7c" providerId="LiveId" clId="{9EF190FB-2075-4375-A797-615516ED83A7}" dt="2024-06-06T07:08:32.954" v="1203" actId="164"/>
          <ac:spMkLst>
            <pc:docMk/>
            <pc:sldMk cId="1777395737" sldId="1003"/>
            <ac:spMk id="13" creationId="{1610CF1D-1131-5955-CE71-D9F92FE0B5CA}"/>
          </ac:spMkLst>
        </pc:spChg>
        <pc:spChg chg="mod">
          <ac:chgData name="Phillip Kaufman" userId="c001b2a046940d7c" providerId="LiveId" clId="{9EF190FB-2075-4375-A797-615516ED83A7}" dt="2024-06-06T07:08:32.954" v="1203" actId="164"/>
          <ac:spMkLst>
            <pc:docMk/>
            <pc:sldMk cId="1777395737" sldId="1003"/>
            <ac:spMk id="14" creationId="{6515A046-B53E-369B-2941-55E3D51EC1C6}"/>
          </ac:spMkLst>
        </pc:spChg>
        <pc:spChg chg="mod">
          <ac:chgData name="Phillip Kaufman" userId="c001b2a046940d7c" providerId="LiveId" clId="{9EF190FB-2075-4375-A797-615516ED83A7}" dt="2024-06-06T07:08:32.954" v="1203" actId="164"/>
          <ac:spMkLst>
            <pc:docMk/>
            <pc:sldMk cId="1777395737" sldId="1003"/>
            <ac:spMk id="15" creationId="{8EF409FC-5EA9-68B7-AF85-E466296F5B54}"/>
          </ac:spMkLst>
        </pc:spChg>
        <pc:spChg chg="add mod">
          <ac:chgData name="Phillip Kaufman" userId="c001b2a046940d7c" providerId="LiveId" clId="{9EF190FB-2075-4375-A797-615516ED83A7}" dt="2024-06-06T07:09:06.194" v="1210" actId="1076"/>
          <ac:spMkLst>
            <pc:docMk/>
            <pc:sldMk cId="1777395737" sldId="1003"/>
            <ac:spMk id="21" creationId="{21214802-3557-FA42-E4E1-29AC634A0002}"/>
          </ac:spMkLst>
        </pc:spChg>
        <pc:spChg chg="add mod">
          <ac:chgData name="Phillip Kaufman" userId="c001b2a046940d7c" providerId="LiveId" clId="{9EF190FB-2075-4375-A797-615516ED83A7}" dt="2024-06-06T07:09:02.889" v="1208" actId="1076"/>
          <ac:spMkLst>
            <pc:docMk/>
            <pc:sldMk cId="1777395737" sldId="1003"/>
            <ac:spMk id="22" creationId="{4A7E994E-8E4A-F5D6-8B41-A130E2C91330}"/>
          </ac:spMkLst>
        </pc:spChg>
        <pc:spChg chg="add mod">
          <ac:chgData name="Phillip Kaufman" userId="c001b2a046940d7c" providerId="LiveId" clId="{9EF190FB-2075-4375-A797-615516ED83A7}" dt="2024-06-06T07:09:04.814" v="1209" actId="1076"/>
          <ac:spMkLst>
            <pc:docMk/>
            <pc:sldMk cId="1777395737" sldId="1003"/>
            <ac:spMk id="23" creationId="{0AEE54B6-7AAE-FFE1-E939-C9D357277F1B}"/>
          </ac:spMkLst>
        </pc:spChg>
        <pc:grpChg chg="add mod">
          <ac:chgData name="Phillip Kaufman" userId="c001b2a046940d7c" providerId="LiveId" clId="{9EF190FB-2075-4375-A797-615516ED83A7}" dt="2024-06-06T07:08:45.135" v="1204" actId="164"/>
          <ac:grpSpMkLst>
            <pc:docMk/>
            <pc:sldMk cId="1777395737" sldId="1003"/>
            <ac:grpSpMk id="4" creationId="{51B9B0C1-0EA7-FDBB-4A60-00FE19A367ED}"/>
          </ac:grpSpMkLst>
        </pc:grpChg>
        <pc:grpChg chg="add mod">
          <ac:chgData name="Phillip Kaufman" userId="c001b2a046940d7c" providerId="LiveId" clId="{9EF190FB-2075-4375-A797-615516ED83A7}" dt="2024-06-06T07:08:45.135" v="1204" actId="164"/>
          <ac:grpSpMkLst>
            <pc:docMk/>
            <pc:sldMk cId="1777395737" sldId="1003"/>
            <ac:grpSpMk id="12" creationId="{E85D2C46-C4FD-2403-6B6B-ADB91F6DE51D}"/>
          </ac:grpSpMkLst>
        </pc:grpChg>
        <pc:grpChg chg="add mod">
          <ac:chgData name="Phillip Kaufman" userId="c001b2a046940d7c" providerId="LiveId" clId="{9EF190FB-2075-4375-A797-615516ED83A7}" dt="2024-06-06T07:08:32.954" v="1203" actId="164"/>
          <ac:grpSpMkLst>
            <pc:docMk/>
            <pc:sldMk cId="1777395737" sldId="1003"/>
            <ac:grpSpMk id="27" creationId="{AC177012-97E6-C306-B8C8-5AAF8471D122}"/>
          </ac:grpSpMkLst>
        </pc:grpChg>
        <pc:grpChg chg="add mod">
          <ac:chgData name="Phillip Kaufman" userId="c001b2a046940d7c" providerId="LiveId" clId="{9EF190FB-2075-4375-A797-615516ED83A7}" dt="2024-06-06T07:08:54.677" v="1207" actId="1076"/>
          <ac:grpSpMkLst>
            <pc:docMk/>
            <pc:sldMk cId="1777395737" sldId="1003"/>
            <ac:grpSpMk id="28" creationId="{3C722304-9CA0-3F9B-954F-EA460E17E5E6}"/>
          </ac:grpSpMkLst>
        </pc:grpChg>
        <pc:cxnChg chg="mod">
          <ac:chgData name="Phillip Kaufman" userId="c001b2a046940d7c" providerId="LiveId" clId="{9EF190FB-2075-4375-A797-615516ED83A7}" dt="2024-06-06T07:08:32.954" v="1203" actId="164"/>
          <ac:cxnSpMkLst>
            <pc:docMk/>
            <pc:sldMk cId="1777395737" sldId="1003"/>
            <ac:cxnSpMk id="8" creationId="{B134806B-5E8F-3B31-DC31-143F9F8DF9EF}"/>
          </ac:cxnSpMkLst>
        </pc:cxnChg>
        <pc:cxnChg chg="mod">
          <ac:chgData name="Phillip Kaufman" userId="c001b2a046940d7c" providerId="LiveId" clId="{9EF190FB-2075-4375-A797-615516ED83A7}" dt="2024-06-06T07:08:32.954" v="1203" actId="164"/>
          <ac:cxnSpMkLst>
            <pc:docMk/>
            <pc:sldMk cId="1777395737" sldId="1003"/>
            <ac:cxnSpMk id="9" creationId="{9FDE555F-8C2F-1B5F-1F7B-670EDD407F33}"/>
          </ac:cxnSpMkLst>
        </pc:cxnChg>
        <pc:cxnChg chg="add mod">
          <ac:chgData name="Phillip Kaufman" userId="c001b2a046940d7c" providerId="LiveId" clId="{9EF190FB-2075-4375-A797-615516ED83A7}" dt="2024-06-06T07:08:45.135" v="1204" actId="164"/>
          <ac:cxnSpMkLst>
            <pc:docMk/>
            <pc:sldMk cId="1777395737" sldId="1003"/>
            <ac:cxnSpMk id="10" creationId="{264DFDF6-3BDD-3411-2759-05034A949FA2}"/>
          </ac:cxnSpMkLst>
        </pc:cxnChg>
        <pc:cxnChg chg="mod">
          <ac:chgData name="Phillip Kaufman" userId="c001b2a046940d7c" providerId="LiveId" clId="{9EF190FB-2075-4375-A797-615516ED83A7}" dt="2024-06-06T07:08:32.954" v="1203" actId="164"/>
          <ac:cxnSpMkLst>
            <pc:docMk/>
            <pc:sldMk cId="1777395737" sldId="1003"/>
            <ac:cxnSpMk id="16" creationId="{9FCC9B6C-97C8-8334-27A2-E376A6477DB3}"/>
          </ac:cxnSpMkLst>
        </pc:cxnChg>
        <pc:cxnChg chg="mod">
          <ac:chgData name="Phillip Kaufman" userId="c001b2a046940d7c" providerId="LiveId" clId="{9EF190FB-2075-4375-A797-615516ED83A7}" dt="2024-06-06T07:08:32.954" v="1203" actId="164"/>
          <ac:cxnSpMkLst>
            <pc:docMk/>
            <pc:sldMk cId="1777395737" sldId="1003"/>
            <ac:cxnSpMk id="17" creationId="{1FCE444F-193D-C88D-826F-AD8FF8BFC0C0}"/>
          </ac:cxnSpMkLst>
        </pc:cxnChg>
        <pc:cxnChg chg="add mod">
          <ac:chgData name="Phillip Kaufman" userId="c001b2a046940d7c" providerId="LiveId" clId="{9EF190FB-2075-4375-A797-615516ED83A7}" dt="2024-06-06T07:08:45.135" v="1204" actId="164"/>
          <ac:cxnSpMkLst>
            <pc:docMk/>
            <pc:sldMk cId="1777395737" sldId="1003"/>
            <ac:cxnSpMk id="18" creationId="{8F123937-3A09-01C8-65E0-9110DE3EDCEF}"/>
          </ac:cxnSpMkLst>
        </pc:cxnChg>
        <pc:cxnChg chg="add mod">
          <ac:chgData name="Phillip Kaufman" userId="c001b2a046940d7c" providerId="LiveId" clId="{9EF190FB-2075-4375-A797-615516ED83A7}" dt="2024-06-06T07:09:12.566" v="1212" actId="14100"/>
          <ac:cxnSpMkLst>
            <pc:docMk/>
            <pc:sldMk cId="1777395737" sldId="1003"/>
            <ac:cxnSpMk id="19" creationId="{2710EE8A-F97A-404A-C3C7-041102971281}"/>
          </ac:cxnSpMkLst>
        </pc:cxnChg>
        <pc:cxnChg chg="add mod">
          <ac:chgData name="Phillip Kaufman" userId="c001b2a046940d7c" providerId="LiveId" clId="{9EF190FB-2075-4375-A797-615516ED83A7}" dt="2024-06-06T07:08:45.135" v="1204" actId="164"/>
          <ac:cxnSpMkLst>
            <pc:docMk/>
            <pc:sldMk cId="1777395737" sldId="1003"/>
            <ac:cxnSpMk id="20" creationId="{B9D9627C-CC53-A6A4-E4A4-1728EB8E3741}"/>
          </ac:cxnSpMkLst>
        </pc:cxnChg>
      </pc:sldChg>
      <pc:sldChg chg="addSp delSp modSp new del mod ord">
        <pc:chgData name="Phillip Kaufman" userId="c001b2a046940d7c" providerId="LiveId" clId="{9EF190FB-2075-4375-A797-615516ED83A7}" dt="2024-07-08T01:13:38.645" v="16714" actId="47"/>
        <pc:sldMkLst>
          <pc:docMk/>
          <pc:sldMk cId="699723991" sldId="1004"/>
        </pc:sldMkLst>
        <pc:spChg chg="mod">
          <ac:chgData name="Phillip Kaufman" userId="c001b2a046940d7c" providerId="LiveId" clId="{9EF190FB-2075-4375-A797-615516ED83A7}" dt="2024-06-06T07:09:55.829" v="1214"/>
          <ac:spMkLst>
            <pc:docMk/>
            <pc:sldMk cId="699723991" sldId="1004"/>
            <ac:spMk id="5" creationId="{BB70C1DB-54B2-6B7C-6F3E-E6D2E8CF88C1}"/>
          </ac:spMkLst>
        </pc:spChg>
        <pc:spChg chg="mod">
          <ac:chgData name="Phillip Kaufman" userId="c001b2a046940d7c" providerId="LiveId" clId="{9EF190FB-2075-4375-A797-615516ED83A7}" dt="2024-06-06T07:09:55.829" v="1214"/>
          <ac:spMkLst>
            <pc:docMk/>
            <pc:sldMk cId="699723991" sldId="1004"/>
            <ac:spMk id="6" creationId="{9EFF1A6F-8936-4A7C-DA43-D982ECE3CE5E}"/>
          </ac:spMkLst>
        </pc:spChg>
        <pc:spChg chg="mod">
          <ac:chgData name="Phillip Kaufman" userId="c001b2a046940d7c" providerId="LiveId" clId="{9EF190FB-2075-4375-A797-615516ED83A7}" dt="2024-06-06T07:09:55.829" v="1214"/>
          <ac:spMkLst>
            <pc:docMk/>
            <pc:sldMk cId="699723991" sldId="1004"/>
            <ac:spMk id="7" creationId="{7E6F79F2-14EC-D5CE-61E1-3627B182A721}"/>
          </ac:spMkLst>
        </pc:spChg>
        <pc:spChg chg="add mod">
          <ac:chgData name="Phillip Kaufman" userId="c001b2a046940d7c" providerId="LiveId" clId="{9EF190FB-2075-4375-A797-615516ED83A7}" dt="2024-06-06T07:09:55.829" v="1214"/>
          <ac:spMkLst>
            <pc:docMk/>
            <pc:sldMk cId="699723991" sldId="1004"/>
            <ac:spMk id="10" creationId="{96557D86-A0C9-DCB8-132A-ECDABA918A0F}"/>
          </ac:spMkLst>
        </pc:spChg>
        <pc:spChg chg="mod">
          <ac:chgData name="Phillip Kaufman" userId="c001b2a046940d7c" providerId="LiveId" clId="{9EF190FB-2075-4375-A797-615516ED83A7}" dt="2024-06-06T07:09:55.829" v="1214"/>
          <ac:spMkLst>
            <pc:docMk/>
            <pc:sldMk cId="699723991" sldId="1004"/>
            <ac:spMk id="12" creationId="{F275C6C9-9E91-1B74-A493-D36DE9027753}"/>
          </ac:spMkLst>
        </pc:spChg>
        <pc:spChg chg="mod">
          <ac:chgData name="Phillip Kaufman" userId="c001b2a046940d7c" providerId="LiveId" clId="{9EF190FB-2075-4375-A797-615516ED83A7}" dt="2024-06-06T07:09:55.829" v="1214"/>
          <ac:spMkLst>
            <pc:docMk/>
            <pc:sldMk cId="699723991" sldId="1004"/>
            <ac:spMk id="14" creationId="{9F7E5352-7289-7321-21BA-07DECBDAEDBA}"/>
          </ac:spMkLst>
        </pc:spChg>
        <pc:spChg chg="mod">
          <ac:chgData name="Phillip Kaufman" userId="c001b2a046940d7c" providerId="LiveId" clId="{9EF190FB-2075-4375-A797-615516ED83A7}" dt="2024-06-06T07:09:55.829" v="1214"/>
          <ac:spMkLst>
            <pc:docMk/>
            <pc:sldMk cId="699723991" sldId="1004"/>
            <ac:spMk id="15" creationId="{59D32D23-C12B-B811-151E-8B180C596346}"/>
          </ac:spMkLst>
        </pc:spChg>
        <pc:spChg chg="add mod">
          <ac:chgData name="Phillip Kaufman" userId="c001b2a046940d7c" providerId="LiveId" clId="{9EF190FB-2075-4375-A797-615516ED83A7}" dt="2024-06-06T07:10:00.523" v="1215" actId="1076"/>
          <ac:spMkLst>
            <pc:docMk/>
            <pc:sldMk cId="699723991" sldId="1004"/>
            <ac:spMk id="20" creationId="{E26F004E-801B-6A06-77B0-2802DE908852}"/>
          </ac:spMkLst>
        </pc:spChg>
        <pc:spChg chg="add mod">
          <ac:chgData name="Phillip Kaufman" userId="c001b2a046940d7c" providerId="LiveId" clId="{9EF190FB-2075-4375-A797-615516ED83A7}" dt="2024-06-06T07:10:00.523" v="1215" actId="1076"/>
          <ac:spMkLst>
            <pc:docMk/>
            <pc:sldMk cId="699723991" sldId="1004"/>
            <ac:spMk id="21" creationId="{EF855B67-4FD9-2639-B8B6-D32A6B75C751}"/>
          </ac:spMkLst>
        </pc:spChg>
        <pc:spChg chg="add mod">
          <ac:chgData name="Phillip Kaufman" userId="c001b2a046940d7c" providerId="LiveId" clId="{9EF190FB-2075-4375-A797-615516ED83A7}" dt="2024-06-06T07:10:00.523" v="1215" actId="1076"/>
          <ac:spMkLst>
            <pc:docMk/>
            <pc:sldMk cId="699723991" sldId="1004"/>
            <ac:spMk id="23" creationId="{45B34BBA-D910-7341-C519-B04D236EA162}"/>
          </ac:spMkLst>
        </pc:spChg>
        <pc:spChg chg="mod">
          <ac:chgData name="Phillip Kaufman" userId="c001b2a046940d7c" providerId="LiveId" clId="{9EF190FB-2075-4375-A797-615516ED83A7}" dt="2024-06-06T07:10:06.309" v="1216"/>
          <ac:spMkLst>
            <pc:docMk/>
            <pc:sldMk cId="699723991" sldId="1004"/>
            <ac:spMk id="31" creationId="{30388DA3-7040-294E-CBFA-917EB5EFAE94}"/>
          </ac:spMkLst>
        </pc:spChg>
        <pc:spChg chg="mod">
          <ac:chgData name="Phillip Kaufman" userId="c001b2a046940d7c" providerId="LiveId" clId="{9EF190FB-2075-4375-A797-615516ED83A7}" dt="2024-06-06T07:10:06.309" v="1216"/>
          <ac:spMkLst>
            <pc:docMk/>
            <pc:sldMk cId="699723991" sldId="1004"/>
            <ac:spMk id="32" creationId="{E53C9153-C4E0-0977-1378-7A0006B59AD5}"/>
          </ac:spMkLst>
        </pc:spChg>
        <pc:spChg chg="mod">
          <ac:chgData name="Phillip Kaufman" userId="c001b2a046940d7c" providerId="LiveId" clId="{9EF190FB-2075-4375-A797-615516ED83A7}" dt="2024-06-06T07:10:06.309" v="1216"/>
          <ac:spMkLst>
            <pc:docMk/>
            <pc:sldMk cId="699723991" sldId="1004"/>
            <ac:spMk id="33" creationId="{B5CCC59D-CFD3-928A-A512-4ADE3FEAA6D7}"/>
          </ac:spMkLst>
        </pc:spChg>
        <pc:spChg chg="mod">
          <ac:chgData name="Phillip Kaufman" userId="c001b2a046940d7c" providerId="LiveId" clId="{9EF190FB-2075-4375-A797-615516ED83A7}" dt="2024-06-06T07:10:06.309" v="1216"/>
          <ac:spMkLst>
            <pc:docMk/>
            <pc:sldMk cId="699723991" sldId="1004"/>
            <ac:spMk id="36" creationId="{75559603-A6B4-F3CD-4E29-5975AB8DE9BD}"/>
          </ac:spMkLst>
        </pc:spChg>
        <pc:spChg chg="mod">
          <ac:chgData name="Phillip Kaufman" userId="c001b2a046940d7c" providerId="LiveId" clId="{9EF190FB-2075-4375-A797-615516ED83A7}" dt="2024-06-06T07:10:06.309" v="1216"/>
          <ac:spMkLst>
            <pc:docMk/>
            <pc:sldMk cId="699723991" sldId="1004"/>
            <ac:spMk id="37" creationId="{DA75A98E-0826-25CC-B768-C3CFE4D08302}"/>
          </ac:spMkLst>
        </pc:spChg>
        <pc:spChg chg="mod">
          <ac:chgData name="Phillip Kaufman" userId="c001b2a046940d7c" providerId="LiveId" clId="{9EF190FB-2075-4375-A797-615516ED83A7}" dt="2024-06-06T07:10:06.309" v="1216"/>
          <ac:spMkLst>
            <pc:docMk/>
            <pc:sldMk cId="699723991" sldId="1004"/>
            <ac:spMk id="38" creationId="{728B1E75-8C4C-E759-1277-D9EB2A5E9DAB}"/>
          </ac:spMkLst>
        </pc:spChg>
        <pc:spChg chg="mod">
          <ac:chgData name="Phillip Kaufman" userId="c001b2a046940d7c" providerId="LiveId" clId="{9EF190FB-2075-4375-A797-615516ED83A7}" dt="2024-06-06T07:10:45.337" v="1219"/>
          <ac:spMkLst>
            <pc:docMk/>
            <pc:sldMk cId="699723991" sldId="1004"/>
            <ac:spMk id="49" creationId="{70A7BED7-62FF-DB96-9F1B-F784AD97D494}"/>
          </ac:spMkLst>
        </pc:spChg>
        <pc:spChg chg="mod">
          <ac:chgData name="Phillip Kaufman" userId="c001b2a046940d7c" providerId="LiveId" clId="{9EF190FB-2075-4375-A797-615516ED83A7}" dt="2024-06-06T07:10:45.337" v="1219"/>
          <ac:spMkLst>
            <pc:docMk/>
            <pc:sldMk cId="699723991" sldId="1004"/>
            <ac:spMk id="50" creationId="{600CFC40-989B-FE0B-663C-E7C70BF35380}"/>
          </ac:spMkLst>
        </pc:spChg>
        <pc:spChg chg="mod">
          <ac:chgData name="Phillip Kaufman" userId="c001b2a046940d7c" providerId="LiveId" clId="{9EF190FB-2075-4375-A797-615516ED83A7}" dt="2024-06-06T07:10:45.337" v="1219"/>
          <ac:spMkLst>
            <pc:docMk/>
            <pc:sldMk cId="699723991" sldId="1004"/>
            <ac:spMk id="51" creationId="{A83C5966-7CCE-A7D7-63FE-055FBFA47D80}"/>
          </ac:spMkLst>
        </pc:spChg>
        <pc:spChg chg="mod">
          <ac:chgData name="Phillip Kaufman" userId="c001b2a046940d7c" providerId="LiveId" clId="{9EF190FB-2075-4375-A797-615516ED83A7}" dt="2024-06-06T07:10:45.337" v="1219"/>
          <ac:spMkLst>
            <pc:docMk/>
            <pc:sldMk cId="699723991" sldId="1004"/>
            <ac:spMk id="54" creationId="{76237472-8731-8034-0469-86CBA67A1ECF}"/>
          </ac:spMkLst>
        </pc:spChg>
        <pc:spChg chg="mod">
          <ac:chgData name="Phillip Kaufman" userId="c001b2a046940d7c" providerId="LiveId" clId="{9EF190FB-2075-4375-A797-615516ED83A7}" dt="2024-06-06T07:10:45.337" v="1219"/>
          <ac:spMkLst>
            <pc:docMk/>
            <pc:sldMk cId="699723991" sldId="1004"/>
            <ac:spMk id="55" creationId="{E48185B8-B453-0B8F-30F8-7E895F3CBFAC}"/>
          </ac:spMkLst>
        </pc:spChg>
        <pc:spChg chg="mod">
          <ac:chgData name="Phillip Kaufman" userId="c001b2a046940d7c" providerId="LiveId" clId="{9EF190FB-2075-4375-A797-615516ED83A7}" dt="2024-06-06T07:10:45.337" v="1219"/>
          <ac:spMkLst>
            <pc:docMk/>
            <pc:sldMk cId="699723991" sldId="1004"/>
            <ac:spMk id="56" creationId="{6F9BC608-0D5D-CF72-0C4B-AE41902E78C8}"/>
          </ac:spMkLst>
        </pc:spChg>
        <pc:spChg chg="mod">
          <ac:chgData name="Phillip Kaufman" userId="c001b2a046940d7c" providerId="LiveId" clId="{9EF190FB-2075-4375-A797-615516ED83A7}" dt="2024-06-06T07:12:15.767" v="1234"/>
          <ac:spMkLst>
            <pc:docMk/>
            <pc:sldMk cId="699723991" sldId="1004"/>
            <ac:spMk id="66" creationId="{F275C6C9-9E91-1B74-A493-D36DE9027753}"/>
          </ac:spMkLst>
        </pc:spChg>
        <pc:spChg chg="mod">
          <ac:chgData name="Phillip Kaufman" userId="c001b2a046940d7c" providerId="LiveId" clId="{9EF190FB-2075-4375-A797-615516ED83A7}" dt="2024-06-06T07:12:15.767" v="1234"/>
          <ac:spMkLst>
            <pc:docMk/>
            <pc:sldMk cId="699723991" sldId="1004"/>
            <ac:spMk id="68" creationId="{9F7E5352-7289-7321-21BA-07DECBDAEDBA}"/>
          </ac:spMkLst>
        </pc:spChg>
        <pc:spChg chg="mod">
          <ac:chgData name="Phillip Kaufman" userId="c001b2a046940d7c" providerId="LiveId" clId="{9EF190FB-2075-4375-A797-615516ED83A7}" dt="2024-06-06T07:12:15.767" v="1234"/>
          <ac:spMkLst>
            <pc:docMk/>
            <pc:sldMk cId="699723991" sldId="1004"/>
            <ac:spMk id="69" creationId="{59D32D23-C12B-B811-151E-8B180C596346}"/>
          </ac:spMkLst>
        </pc:spChg>
        <pc:spChg chg="mod">
          <ac:chgData name="Phillip Kaufman" userId="c001b2a046940d7c" providerId="LiveId" clId="{9EF190FB-2075-4375-A797-615516ED83A7}" dt="2024-06-06T07:12:15.767" v="1234"/>
          <ac:spMkLst>
            <pc:docMk/>
            <pc:sldMk cId="699723991" sldId="1004"/>
            <ac:spMk id="71" creationId="{BB70C1DB-54B2-6B7C-6F3E-E6D2E8CF88C1}"/>
          </ac:spMkLst>
        </pc:spChg>
        <pc:spChg chg="mod">
          <ac:chgData name="Phillip Kaufman" userId="c001b2a046940d7c" providerId="LiveId" clId="{9EF190FB-2075-4375-A797-615516ED83A7}" dt="2024-06-06T07:12:15.767" v="1234"/>
          <ac:spMkLst>
            <pc:docMk/>
            <pc:sldMk cId="699723991" sldId="1004"/>
            <ac:spMk id="72" creationId="{9EFF1A6F-8936-4A7C-DA43-D982ECE3CE5E}"/>
          </ac:spMkLst>
        </pc:spChg>
        <pc:spChg chg="mod">
          <ac:chgData name="Phillip Kaufman" userId="c001b2a046940d7c" providerId="LiveId" clId="{9EF190FB-2075-4375-A797-615516ED83A7}" dt="2024-06-06T07:12:15.767" v="1234"/>
          <ac:spMkLst>
            <pc:docMk/>
            <pc:sldMk cId="699723991" sldId="1004"/>
            <ac:spMk id="73" creationId="{7E6F79F2-14EC-D5CE-61E1-3627B182A721}"/>
          </ac:spMkLst>
        </pc:spChg>
        <pc:grpChg chg="add mod">
          <ac:chgData name="Phillip Kaufman" userId="c001b2a046940d7c" providerId="LiveId" clId="{9EF190FB-2075-4375-A797-615516ED83A7}" dt="2024-06-06T07:10:34.121" v="1217" actId="164"/>
          <ac:grpSpMkLst>
            <pc:docMk/>
            <pc:sldMk cId="699723991" sldId="1004"/>
            <ac:grpSpMk id="4" creationId="{04958831-E9AD-B50F-790B-859848F7145F}"/>
          </ac:grpSpMkLst>
        </pc:grpChg>
        <pc:grpChg chg="add mod">
          <ac:chgData name="Phillip Kaufman" userId="c001b2a046940d7c" providerId="LiveId" clId="{9EF190FB-2075-4375-A797-615516ED83A7}" dt="2024-06-06T07:10:34.121" v="1217" actId="164"/>
          <ac:grpSpMkLst>
            <pc:docMk/>
            <pc:sldMk cId="699723991" sldId="1004"/>
            <ac:grpSpMk id="11" creationId="{C1B68207-B2B5-A3CC-E86E-9C2A6E43F0B2}"/>
          </ac:grpSpMkLst>
        </pc:grpChg>
        <pc:grpChg chg="add mod">
          <ac:chgData name="Phillip Kaufman" userId="c001b2a046940d7c" providerId="LiveId" clId="{9EF190FB-2075-4375-A797-615516ED83A7}" dt="2024-06-06T07:10:06.309" v="1216"/>
          <ac:grpSpMkLst>
            <pc:docMk/>
            <pc:sldMk cId="699723991" sldId="1004"/>
            <ac:grpSpMk id="24" creationId="{13D633C2-CC7B-79E0-8214-3986D41522F7}"/>
          </ac:grpSpMkLst>
        </pc:grpChg>
        <pc:grpChg chg="mod">
          <ac:chgData name="Phillip Kaufman" userId="c001b2a046940d7c" providerId="LiveId" clId="{9EF190FB-2075-4375-A797-615516ED83A7}" dt="2024-06-06T07:10:06.309" v="1216"/>
          <ac:grpSpMkLst>
            <pc:docMk/>
            <pc:sldMk cId="699723991" sldId="1004"/>
            <ac:grpSpMk id="25" creationId="{8888A316-33D1-CADC-7C53-8CC2C5540F9D}"/>
          </ac:grpSpMkLst>
        </pc:grpChg>
        <pc:grpChg chg="mod">
          <ac:chgData name="Phillip Kaufman" userId="c001b2a046940d7c" providerId="LiveId" clId="{9EF190FB-2075-4375-A797-615516ED83A7}" dt="2024-06-06T07:10:06.309" v="1216"/>
          <ac:grpSpMkLst>
            <pc:docMk/>
            <pc:sldMk cId="699723991" sldId="1004"/>
            <ac:grpSpMk id="27" creationId="{97438E91-C13E-4915-9FD1-3AEF4CA762E6}"/>
          </ac:grpSpMkLst>
        </pc:grpChg>
        <pc:grpChg chg="add del mod">
          <ac:chgData name="Phillip Kaufman" userId="c001b2a046940d7c" providerId="LiveId" clId="{9EF190FB-2075-4375-A797-615516ED83A7}" dt="2024-06-06T07:12:04.189" v="1232" actId="21"/>
          <ac:grpSpMkLst>
            <pc:docMk/>
            <pc:sldMk cId="699723991" sldId="1004"/>
            <ac:grpSpMk id="41" creationId="{885EDFD3-106A-DC6C-2F2F-FB36BA9FBCF8}"/>
          </ac:grpSpMkLst>
        </pc:grpChg>
        <pc:grpChg chg="add del mod">
          <ac:chgData name="Phillip Kaufman" userId="c001b2a046940d7c" providerId="LiveId" clId="{9EF190FB-2075-4375-A797-615516ED83A7}" dt="2024-06-06T07:12:15.404" v="1233" actId="478"/>
          <ac:grpSpMkLst>
            <pc:docMk/>
            <pc:sldMk cId="699723991" sldId="1004"/>
            <ac:grpSpMk id="42" creationId="{6F05C275-CAC7-8126-4427-7F6F3B431CDE}"/>
          </ac:grpSpMkLst>
        </pc:grpChg>
        <pc:grpChg chg="mod">
          <ac:chgData name="Phillip Kaufman" userId="c001b2a046940d7c" providerId="LiveId" clId="{9EF190FB-2075-4375-A797-615516ED83A7}" dt="2024-06-06T07:10:45.337" v="1219"/>
          <ac:grpSpMkLst>
            <pc:docMk/>
            <pc:sldMk cId="699723991" sldId="1004"/>
            <ac:grpSpMk id="43" creationId="{629859B3-39A0-5D16-CD38-9205956BDFF3}"/>
          </ac:grpSpMkLst>
        </pc:grpChg>
        <pc:grpChg chg="mod">
          <ac:chgData name="Phillip Kaufman" userId="c001b2a046940d7c" providerId="LiveId" clId="{9EF190FB-2075-4375-A797-615516ED83A7}" dt="2024-06-06T07:10:45.337" v="1219"/>
          <ac:grpSpMkLst>
            <pc:docMk/>
            <pc:sldMk cId="699723991" sldId="1004"/>
            <ac:grpSpMk id="45" creationId="{72C5AFAD-FA76-FE08-BCCE-53549B019ACB}"/>
          </ac:grpSpMkLst>
        </pc:grpChg>
        <pc:grpChg chg="add mod">
          <ac:chgData name="Phillip Kaufman" userId="c001b2a046940d7c" providerId="LiveId" clId="{9EF190FB-2075-4375-A797-615516ED83A7}" dt="2024-06-06T07:12:15.767" v="1234"/>
          <ac:grpSpMkLst>
            <pc:docMk/>
            <pc:sldMk cId="699723991" sldId="1004"/>
            <ac:grpSpMk id="59" creationId="{885EDFD3-106A-DC6C-2F2F-FB36BA9FBCF8}"/>
          </ac:grpSpMkLst>
        </pc:grpChg>
        <pc:grpChg chg="mod">
          <ac:chgData name="Phillip Kaufman" userId="c001b2a046940d7c" providerId="LiveId" clId="{9EF190FB-2075-4375-A797-615516ED83A7}" dt="2024-06-06T07:12:15.767" v="1234"/>
          <ac:grpSpMkLst>
            <pc:docMk/>
            <pc:sldMk cId="699723991" sldId="1004"/>
            <ac:grpSpMk id="60" creationId="{04958831-E9AD-B50F-790B-859848F7145F}"/>
          </ac:grpSpMkLst>
        </pc:grpChg>
        <pc:grpChg chg="mod">
          <ac:chgData name="Phillip Kaufman" userId="c001b2a046940d7c" providerId="LiveId" clId="{9EF190FB-2075-4375-A797-615516ED83A7}" dt="2024-06-06T07:12:15.767" v="1234"/>
          <ac:grpSpMkLst>
            <pc:docMk/>
            <pc:sldMk cId="699723991" sldId="1004"/>
            <ac:grpSpMk id="61" creationId="{C1B68207-B2B5-A3CC-E86E-9C2A6E43F0B2}"/>
          </ac:grpSpMkLst>
        </pc:grpChg>
        <pc:cxnChg chg="mod">
          <ac:chgData name="Phillip Kaufman" userId="c001b2a046940d7c" providerId="LiveId" clId="{9EF190FB-2075-4375-A797-615516ED83A7}" dt="2024-06-06T07:09:55.829" v="1214"/>
          <ac:cxnSpMkLst>
            <pc:docMk/>
            <pc:sldMk cId="699723991" sldId="1004"/>
            <ac:cxnSpMk id="8" creationId="{541ED0C6-9AFE-3741-D2F2-E3728E753EC4}"/>
          </ac:cxnSpMkLst>
        </pc:cxnChg>
        <pc:cxnChg chg="mod">
          <ac:chgData name="Phillip Kaufman" userId="c001b2a046940d7c" providerId="LiveId" clId="{9EF190FB-2075-4375-A797-615516ED83A7}" dt="2024-06-06T07:09:55.829" v="1214"/>
          <ac:cxnSpMkLst>
            <pc:docMk/>
            <pc:sldMk cId="699723991" sldId="1004"/>
            <ac:cxnSpMk id="9" creationId="{60911EF3-048D-482A-7A0F-CE84704E7E60}"/>
          </ac:cxnSpMkLst>
        </pc:cxnChg>
        <pc:cxnChg chg="mod">
          <ac:chgData name="Phillip Kaufman" userId="c001b2a046940d7c" providerId="LiveId" clId="{9EF190FB-2075-4375-A797-615516ED83A7}" dt="2024-06-06T07:09:55.829" v="1214"/>
          <ac:cxnSpMkLst>
            <pc:docMk/>
            <pc:sldMk cId="699723991" sldId="1004"/>
            <ac:cxnSpMk id="13" creationId="{E891AD73-344E-5A3C-D5BD-197EDA8B901B}"/>
          </ac:cxnSpMkLst>
        </pc:cxnChg>
        <pc:cxnChg chg="mod">
          <ac:chgData name="Phillip Kaufman" userId="c001b2a046940d7c" providerId="LiveId" clId="{9EF190FB-2075-4375-A797-615516ED83A7}" dt="2024-06-06T07:09:55.829" v="1214"/>
          <ac:cxnSpMkLst>
            <pc:docMk/>
            <pc:sldMk cId="699723991" sldId="1004"/>
            <ac:cxnSpMk id="16" creationId="{6C025CCC-433D-2AF9-C832-D46214DA4B29}"/>
          </ac:cxnSpMkLst>
        </pc:cxnChg>
        <pc:cxnChg chg="add mod">
          <ac:chgData name="Phillip Kaufman" userId="c001b2a046940d7c" providerId="LiveId" clId="{9EF190FB-2075-4375-A797-615516ED83A7}" dt="2024-06-06T07:10:34.121" v="1217" actId="164"/>
          <ac:cxnSpMkLst>
            <pc:docMk/>
            <pc:sldMk cId="699723991" sldId="1004"/>
            <ac:cxnSpMk id="17" creationId="{6AADD992-EF9C-76BE-8F94-FF4C3A5A8529}"/>
          </ac:cxnSpMkLst>
        </pc:cxnChg>
        <pc:cxnChg chg="add mod">
          <ac:chgData name="Phillip Kaufman" userId="c001b2a046940d7c" providerId="LiveId" clId="{9EF190FB-2075-4375-A797-615516ED83A7}" dt="2024-06-06T07:10:34.121" v="1217" actId="164"/>
          <ac:cxnSpMkLst>
            <pc:docMk/>
            <pc:sldMk cId="699723991" sldId="1004"/>
            <ac:cxnSpMk id="18" creationId="{576B2528-707A-FFB5-7378-4D8133231058}"/>
          </ac:cxnSpMkLst>
        </pc:cxnChg>
        <pc:cxnChg chg="add mod">
          <ac:chgData name="Phillip Kaufman" userId="c001b2a046940d7c" providerId="LiveId" clId="{9EF190FB-2075-4375-A797-615516ED83A7}" dt="2024-06-06T07:10:34.121" v="1217" actId="164"/>
          <ac:cxnSpMkLst>
            <pc:docMk/>
            <pc:sldMk cId="699723991" sldId="1004"/>
            <ac:cxnSpMk id="19" creationId="{583FB122-66E9-38A5-C65D-0D5CD3A24B0C}"/>
          </ac:cxnSpMkLst>
        </pc:cxnChg>
        <pc:cxnChg chg="add mod">
          <ac:chgData name="Phillip Kaufman" userId="c001b2a046940d7c" providerId="LiveId" clId="{9EF190FB-2075-4375-A797-615516ED83A7}" dt="2024-06-06T07:12:04.189" v="1232" actId="21"/>
          <ac:cxnSpMkLst>
            <pc:docMk/>
            <pc:sldMk cId="699723991" sldId="1004"/>
            <ac:cxnSpMk id="22" creationId="{610C02EF-6E26-B2B3-E4AC-EDF5BDFE2FDC}"/>
          </ac:cxnSpMkLst>
        </pc:cxnChg>
        <pc:cxnChg chg="mod">
          <ac:chgData name="Phillip Kaufman" userId="c001b2a046940d7c" providerId="LiveId" clId="{9EF190FB-2075-4375-A797-615516ED83A7}" dt="2024-06-06T07:10:06.309" v="1216"/>
          <ac:cxnSpMkLst>
            <pc:docMk/>
            <pc:sldMk cId="699723991" sldId="1004"/>
            <ac:cxnSpMk id="26" creationId="{8C03F86B-8FAC-2BE8-1C80-C7D32FEE4434}"/>
          </ac:cxnSpMkLst>
        </pc:cxnChg>
        <pc:cxnChg chg="mod">
          <ac:chgData name="Phillip Kaufman" userId="c001b2a046940d7c" providerId="LiveId" clId="{9EF190FB-2075-4375-A797-615516ED83A7}" dt="2024-06-06T07:10:06.309" v="1216"/>
          <ac:cxnSpMkLst>
            <pc:docMk/>
            <pc:sldMk cId="699723991" sldId="1004"/>
            <ac:cxnSpMk id="28" creationId="{AF5A14F4-2A5B-F178-5B97-47A4EED7B123}"/>
          </ac:cxnSpMkLst>
        </pc:cxnChg>
        <pc:cxnChg chg="mod">
          <ac:chgData name="Phillip Kaufman" userId="c001b2a046940d7c" providerId="LiveId" clId="{9EF190FB-2075-4375-A797-615516ED83A7}" dt="2024-06-06T07:10:06.309" v="1216"/>
          <ac:cxnSpMkLst>
            <pc:docMk/>
            <pc:sldMk cId="699723991" sldId="1004"/>
            <ac:cxnSpMk id="29" creationId="{382D2016-279F-AEF7-3FB6-36F37598F06F}"/>
          </ac:cxnSpMkLst>
        </pc:cxnChg>
        <pc:cxnChg chg="mod">
          <ac:chgData name="Phillip Kaufman" userId="c001b2a046940d7c" providerId="LiveId" clId="{9EF190FB-2075-4375-A797-615516ED83A7}" dt="2024-06-06T07:10:06.309" v="1216"/>
          <ac:cxnSpMkLst>
            <pc:docMk/>
            <pc:sldMk cId="699723991" sldId="1004"/>
            <ac:cxnSpMk id="30" creationId="{073A2B21-E476-DF6F-8AC0-E757D8C31C56}"/>
          </ac:cxnSpMkLst>
        </pc:cxnChg>
        <pc:cxnChg chg="mod">
          <ac:chgData name="Phillip Kaufman" userId="c001b2a046940d7c" providerId="LiveId" clId="{9EF190FB-2075-4375-A797-615516ED83A7}" dt="2024-06-06T07:10:06.309" v="1216"/>
          <ac:cxnSpMkLst>
            <pc:docMk/>
            <pc:sldMk cId="699723991" sldId="1004"/>
            <ac:cxnSpMk id="34" creationId="{D8EFF7A7-DA86-3A7F-2C88-14270D8C0969}"/>
          </ac:cxnSpMkLst>
        </pc:cxnChg>
        <pc:cxnChg chg="mod">
          <ac:chgData name="Phillip Kaufman" userId="c001b2a046940d7c" providerId="LiveId" clId="{9EF190FB-2075-4375-A797-615516ED83A7}" dt="2024-06-06T07:10:06.309" v="1216"/>
          <ac:cxnSpMkLst>
            <pc:docMk/>
            <pc:sldMk cId="699723991" sldId="1004"/>
            <ac:cxnSpMk id="35" creationId="{E2AAE09F-6B0F-F27E-31D6-F11956F762F1}"/>
          </ac:cxnSpMkLst>
        </pc:cxnChg>
        <pc:cxnChg chg="mod">
          <ac:chgData name="Phillip Kaufman" userId="c001b2a046940d7c" providerId="LiveId" clId="{9EF190FB-2075-4375-A797-615516ED83A7}" dt="2024-06-06T07:10:06.309" v="1216"/>
          <ac:cxnSpMkLst>
            <pc:docMk/>
            <pc:sldMk cId="699723991" sldId="1004"/>
            <ac:cxnSpMk id="39" creationId="{BCAC794B-7DA1-D66E-63EF-BAF20194B83B}"/>
          </ac:cxnSpMkLst>
        </pc:cxnChg>
        <pc:cxnChg chg="mod">
          <ac:chgData name="Phillip Kaufman" userId="c001b2a046940d7c" providerId="LiveId" clId="{9EF190FB-2075-4375-A797-615516ED83A7}" dt="2024-06-06T07:10:06.309" v="1216"/>
          <ac:cxnSpMkLst>
            <pc:docMk/>
            <pc:sldMk cId="699723991" sldId="1004"/>
            <ac:cxnSpMk id="40" creationId="{9EFF6DC9-FAFC-C9DC-EE3E-763CA95674C3}"/>
          </ac:cxnSpMkLst>
        </pc:cxnChg>
        <pc:cxnChg chg="mod">
          <ac:chgData name="Phillip Kaufman" userId="c001b2a046940d7c" providerId="LiveId" clId="{9EF190FB-2075-4375-A797-615516ED83A7}" dt="2024-06-06T07:12:15.404" v="1233" actId="478"/>
          <ac:cxnSpMkLst>
            <pc:docMk/>
            <pc:sldMk cId="699723991" sldId="1004"/>
            <ac:cxnSpMk id="44" creationId="{F089D87F-5F3A-A073-E457-064CD7740AB9}"/>
          </ac:cxnSpMkLst>
        </pc:cxnChg>
        <pc:cxnChg chg="mod">
          <ac:chgData name="Phillip Kaufman" userId="c001b2a046940d7c" providerId="LiveId" clId="{9EF190FB-2075-4375-A797-615516ED83A7}" dt="2024-06-06T07:10:45.337" v="1219"/>
          <ac:cxnSpMkLst>
            <pc:docMk/>
            <pc:sldMk cId="699723991" sldId="1004"/>
            <ac:cxnSpMk id="46" creationId="{9F385018-602F-7458-04E1-FEADA094866D}"/>
          </ac:cxnSpMkLst>
        </pc:cxnChg>
        <pc:cxnChg chg="mod">
          <ac:chgData name="Phillip Kaufman" userId="c001b2a046940d7c" providerId="LiveId" clId="{9EF190FB-2075-4375-A797-615516ED83A7}" dt="2024-06-06T07:10:45.337" v="1219"/>
          <ac:cxnSpMkLst>
            <pc:docMk/>
            <pc:sldMk cId="699723991" sldId="1004"/>
            <ac:cxnSpMk id="47" creationId="{35AD74F1-6129-107F-BACF-DC3E021E3A96}"/>
          </ac:cxnSpMkLst>
        </pc:cxnChg>
        <pc:cxnChg chg="mod">
          <ac:chgData name="Phillip Kaufman" userId="c001b2a046940d7c" providerId="LiveId" clId="{9EF190FB-2075-4375-A797-615516ED83A7}" dt="2024-06-06T07:10:45.337" v="1219"/>
          <ac:cxnSpMkLst>
            <pc:docMk/>
            <pc:sldMk cId="699723991" sldId="1004"/>
            <ac:cxnSpMk id="48" creationId="{0DD820CC-B6FF-9429-4FD4-EFA1B5CBA24B}"/>
          </ac:cxnSpMkLst>
        </pc:cxnChg>
        <pc:cxnChg chg="mod">
          <ac:chgData name="Phillip Kaufman" userId="c001b2a046940d7c" providerId="LiveId" clId="{9EF190FB-2075-4375-A797-615516ED83A7}" dt="2024-06-06T07:10:45.337" v="1219"/>
          <ac:cxnSpMkLst>
            <pc:docMk/>
            <pc:sldMk cId="699723991" sldId="1004"/>
            <ac:cxnSpMk id="52" creationId="{ADACFF63-6F63-5AD7-14AC-9CA7C06FCFDE}"/>
          </ac:cxnSpMkLst>
        </pc:cxnChg>
        <pc:cxnChg chg="mod">
          <ac:chgData name="Phillip Kaufman" userId="c001b2a046940d7c" providerId="LiveId" clId="{9EF190FB-2075-4375-A797-615516ED83A7}" dt="2024-06-06T07:10:45.337" v="1219"/>
          <ac:cxnSpMkLst>
            <pc:docMk/>
            <pc:sldMk cId="699723991" sldId="1004"/>
            <ac:cxnSpMk id="53" creationId="{552FEE6F-97B0-D407-1AC3-D345BFA1EE69}"/>
          </ac:cxnSpMkLst>
        </pc:cxnChg>
        <pc:cxnChg chg="mod">
          <ac:chgData name="Phillip Kaufman" userId="c001b2a046940d7c" providerId="LiveId" clId="{9EF190FB-2075-4375-A797-615516ED83A7}" dt="2024-06-06T07:10:45.337" v="1219"/>
          <ac:cxnSpMkLst>
            <pc:docMk/>
            <pc:sldMk cId="699723991" sldId="1004"/>
            <ac:cxnSpMk id="57" creationId="{BE2D7DC1-7BE2-2A81-5E56-C37CFD5269A6}"/>
          </ac:cxnSpMkLst>
        </pc:cxnChg>
        <pc:cxnChg chg="mod">
          <ac:chgData name="Phillip Kaufman" userId="c001b2a046940d7c" providerId="LiveId" clId="{9EF190FB-2075-4375-A797-615516ED83A7}" dt="2024-06-06T07:10:45.337" v="1219"/>
          <ac:cxnSpMkLst>
            <pc:docMk/>
            <pc:sldMk cId="699723991" sldId="1004"/>
            <ac:cxnSpMk id="58" creationId="{1510B27C-B0E4-8539-07DE-1456560E90C7}"/>
          </ac:cxnSpMkLst>
        </pc:cxnChg>
        <pc:cxnChg chg="mod">
          <ac:chgData name="Phillip Kaufman" userId="c001b2a046940d7c" providerId="LiveId" clId="{9EF190FB-2075-4375-A797-615516ED83A7}" dt="2024-06-06T07:12:15.767" v="1234"/>
          <ac:cxnSpMkLst>
            <pc:docMk/>
            <pc:sldMk cId="699723991" sldId="1004"/>
            <ac:cxnSpMk id="62" creationId="{6AADD992-EF9C-76BE-8F94-FF4C3A5A8529}"/>
          </ac:cxnSpMkLst>
        </pc:cxnChg>
        <pc:cxnChg chg="mod">
          <ac:chgData name="Phillip Kaufman" userId="c001b2a046940d7c" providerId="LiveId" clId="{9EF190FB-2075-4375-A797-615516ED83A7}" dt="2024-06-06T07:12:15.767" v="1234"/>
          <ac:cxnSpMkLst>
            <pc:docMk/>
            <pc:sldMk cId="699723991" sldId="1004"/>
            <ac:cxnSpMk id="63" creationId="{576B2528-707A-FFB5-7378-4D8133231058}"/>
          </ac:cxnSpMkLst>
        </pc:cxnChg>
        <pc:cxnChg chg="mod">
          <ac:chgData name="Phillip Kaufman" userId="c001b2a046940d7c" providerId="LiveId" clId="{9EF190FB-2075-4375-A797-615516ED83A7}" dt="2024-06-06T07:12:15.767" v="1234"/>
          <ac:cxnSpMkLst>
            <pc:docMk/>
            <pc:sldMk cId="699723991" sldId="1004"/>
            <ac:cxnSpMk id="64" creationId="{583FB122-66E9-38A5-C65D-0D5CD3A24B0C}"/>
          </ac:cxnSpMkLst>
        </pc:cxnChg>
        <pc:cxnChg chg="mod">
          <ac:chgData name="Phillip Kaufman" userId="c001b2a046940d7c" providerId="LiveId" clId="{9EF190FB-2075-4375-A797-615516ED83A7}" dt="2024-06-06T07:12:15.767" v="1234"/>
          <ac:cxnSpMkLst>
            <pc:docMk/>
            <pc:sldMk cId="699723991" sldId="1004"/>
            <ac:cxnSpMk id="65" creationId="{610C02EF-6E26-B2B3-E4AC-EDF5BDFE2FDC}"/>
          </ac:cxnSpMkLst>
        </pc:cxnChg>
        <pc:cxnChg chg="mod">
          <ac:chgData name="Phillip Kaufman" userId="c001b2a046940d7c" providerId="LiveId" clId="{9EF190FB-2075-4375-A797-615516ED83A7}" dt="2024-06-06T07:12:15.767" v="1234"/>
          <ac:cxnSpMkLst>
            <pc:docMk/>
            <pc:sldMk cId="699723991" sldId="1004"/>
            <ac:cxnSpMk id="67" creationId="{E891AD73-344E-5A3C-D5BD-197EDA8B901B}"/>
          </ac:cxnSpMkLst>
        </pc:cxnChg>
        <pc:cxnChg chg="mod">
          <ac:chgData name="Phillip Kaufman" userId="c001b2a046940d7c" providerId="LiveId" clId="{9EF190FB-2075-4375-A797-615516ED83A7}" dt="2024-06-06T07:12:15.767" v="1234"/>
          <ac:cxnSpMkLst>
            <pc:docMk/>
            <pc:sldMk cId="699723991" sldId="1004"/>
            <ac:cxnSpMk id="70" creationId="{6C025CCC-433D-2AF9-C832-D46214DA4B29}"/>
          </ac:cxnSpMkLst>
        </pc:cxnChg>
        <pc:cxnChg chg="mod">
          <ac:chgData name="Phillip Kaufman" userId="c001b2a046940d7c" providerId="LiveId" clId="{9EF190FB-2075-4375-A797-615516ED83A7}" dt="2024-06-06T07:12:15.767" v="1234"/>
          <ac:cxnSpMkLst>
            <pc:docMk/>
            <pc:sldMk cId="699723991" sldId="1004"/>
            <ac:cxnSpMk id="74" creationId="{541ED0C6-9AFE-3741-D2F2-E3728E753EC4}"/>
          </ac:cxnSpMkLst>
        </pc:cxnChg>
        <pc:cxnChg chg="mod">
          <ac:chgData name="Phillip Kaufman" userId="c001b2a046940d7c" providerId="LiveId" clId="{9EF190FB-2075-4375-A797-615516ED83A7}" dt="2024-06-06T07:12:15.767" v="1234"/>
          <ac:cxnSpMkLst>
            <pc:docMk/>
            <pc:sldMk cId="699723991" sldId="1004"/>
            <ac:cxnSpMk id="75" creationId="{60911EF3-048D-482A-7A0F-CE84704E7E60}"/>
          </ac:cxnSpMkLst>
        </pc:cxnChg>
      </pc:sldChg>
      <pc:sldChg chg="add del">
        <pc:chgData name="Phillip Kaufman" userId="c001b2a046940d7c" providerId="LiveId" clId="{9EF190FB-2075-4375-A797-615516ED83A7}" dt="2024-06-06T08:41:36.361" v="1434"/>
        <pc:sldMkLst>
          <pc:docMk/>
          <pc:sldMk cId="3692229161" sldId="1005"/>
        </pc:sldMkLst>
      </pc:sldChg>
      <pc:sldChg chg="addSp delSp modSp new del mod">
        <pc:chgData name="Phillip Kaufman" userId="c001b2a046940d7c" providerId="LiveId" clId="{9EF190FB-2075-4375-A797-615516ED83A7}" dt="2024-06-16T05:14:43.753" v="9580" actId="47"/>
        <pc:sldMkLst>
          <pc:docMk/>
          <pc:sldMk cId="4254315116" sldId="1005"/>
        </pc:sldMkLst>
        <pc:spChg chg="mod">
          <ac:chgData name="Phillip Kaufman" userId="c001b2a046940d7c" providerId="LiveId" clId="{9EF190FB-2075-4375-A797-615516ED83A7}" dt="2024-06-11T03:17:08.279" v="4747"/>
          <ac:spMkLst>
            <pc:docMk/>
            <pc:sldMk cId="4254315116" sldId="1005"/>
            <ac:spMk id="5" creationId="{7177D81B-56AF-219F-E177-E9E2F7AE58FD}"/>
          </ac:spMkLst>
        </pc:spChg>
        <pc:spChg chg="mod">
          <ac:chgData name="Phillip Kaufman" userId="c001b2a046940d7c" providerId="LiveId" clId="{9EF190FB-2075-4375-A797-615516ED83A7}" dt="2024-06-11T03:17:08.279" v="4747"/>
          <ac:spMkLst>
            <pc:docMk/>
            <pc:sldMk cId="4254315116" sldId="1005"/>
            <ac:spMk id="6" creationId="{AEE2CB60-6DC9-90CC-0388-8483B8D05D3E}"/>
          </ac:spMkLst>
        </pc:spChg>
        <pc:spChg chg="add mod">
          <ac:chgData name="Phillip Kaufman" userId="c001b2a046940d7c" providerId="LiveId" clId="{9EF190FB-2075-4375-A797-615516ED83A7}" dt="2024-06-11T06:03:27.968" v="4776" actId="1076"/>
          <ac:spMkLst>
            <pc:docMk/>
            <pc:sldMk cId="4254315116" sldId="1005"/>
            <ac:spMk id="8" creationId="{B62FF794-C233-1E88-C6F2-9212E72E1D29}"/>
          </ac:spMkLst>
        </pc:spChg>
        <pc:spChg chg="add mod">
          <ac:chgData name="Phillip Kaufman" userId="c001b2a046940d7c" providerId="LiveId" clId="{9EF190FB-2075-4375-A797-615516ED83A7}" dt="2024-06-11T06:59:33.862" v="5212" actId="1076"/>
          <ac:spMkLst>
            <pc:docMk/>
            <pc:sldMk cId="4254315116" sldId="1005"/>
            <ac:spMk id="9" creationId="{03F4D46C-A7A6-855E-4950-8DF8E069C397}"/>
          </ac:spMkLst>
        </pc:spChg>
        <pc:spChg chg="add del mod">
          <ac:chgData name="Phillip Kaufman" userId="c001b2a046940d7c" providerId="LiveId" clId="{9EF190FB-2075-4375-A797-615516ED83A7}" dt="2024-06-11T06:57:30.780" v="5196" actId="21"/>
          <ac:spMkLst>
            <pc:docMk/>
            <pc:sldMk cId="4254315116" sldId="1005"/>
            <ac:spMk id="10" creationId="{50A0646B-D369-0F4C-9648-EAAF22DF9B73}"/>
          </ac:spMkLst>
        </pc:spChg>
        <pc:spChg chg="add mod">
          <ac:chgData name="Phillip Kaufman" userId="c001b2a046940d7c" providerId="LiveId" clId="{9EF190FB-2075-4375-A797-615516ED83A7}" dt="2024-06-11T06:09:20.792" v="4816" actId="1076"/>
          <ac:spMkLst>
            <pc:docMk/>
            <pc:sldMk cId="4254315116" sldId="1005"/>
            <ac:spMk id="11" creationId="{EBCD489B-7E92-42CE-1B26-6D7AB89F3CFA}"/>
          </ac:spMkLst>
        </pc:spChg>
        <pc:spChg chg="add del mod">
          <ac:chgData name="Phillip Kaufman" userId="c001b2a046940d7c" providerId="LiveId" clId="{9EF190FB-2075-4375-A797-615516ED83A7}" dt="2024-06-11T06:57:30.780" v="5196" actId="21"/>
          <ac:spMkLst>
            <pc:docMk/>
            <pc:sldMk cId="4254315116" sldId="1005"/>
            <ac:spMk id="12" creationId="{23A3B40B-709B-C5A1-4284-35FF74C4D0E9}"/>
          </ac:spMkLst>
        </pc:spChg>
        <pc:spChg chg="mod">
          <ac:chgData name="Phillip Kaufman" userId="c001b2a046940d7c" providerId="LiveId" clId="{9EF190FB-2075-4375-A797-615516ED83A7}" dt="2024-06-11T06:07:37.370" v="4792"/>
          <ac:spMkLst>
            <pc:docMk/>
            <pc:sldMk cId="4254315116" sldId="1005"/>
            <ac:spMk id="18" creationId="{85F69CA9-F9F7-807F-8C80-23C821B153F5}"/>
          </ac:spMkLst>
        </pc:spChg>
        <pc:spChg chg="mod">
          <ac:chgData name="Phillip Kaufman" userId="c001b2a046940d7c" providerId="LiveId" clId="{9EF190FB-2075-4375-A797-615516ED83A7}" dt="2024-06-11T06:07:37.370" v="4792"/>
          <ac:spMkLst>
            <pc:docMk/>
            <pc:sldMk cId="4254315116" sldId="1005"/>
            <ac:spMk id="19" creationId="{975C57EC-20C8-ECD8-F112-C0F91983E6A5}"/>
          </ac:spMkLst>
        </pc:spChg>
        <pc:spChg chg="mod">
          <ac:chgData name="Phillip Kaufman" userId="c001b2a046940d7c" providerId="LiveId" clId="{9EF190FB-2075-4375-A797-615516ED83A7}" dt="2024-06-11T06:07:37.370" v="4792"/>
          <ac:spMkLst>
            <pc:docMk/>
            <pc:sldMk cId="4254315116" sldId="1005"/>
            <ac:spMk id="23" creationId="{7EDA7FCB-EE8C-74FC-2578-2404F2763D69}"/>
          </ac:spMkLst>
        </pc:spChg>
        <pc:spChg chg="mod">
          <ac:chgData name="Phillip Kaufman" userId="c001b2a046940d7c" providerId="LiveId" clId="{9EF190FB-2075-4375-A797-615516ED83A7}" dt="2024-06-11T06:07:37.370" v="4792"/>
          <ac:spMkLst>
            <pc:docMk/>
            <pc:sldMk cId="4254315116" sldId="1005"/>
            <ac:spMk id="24" creationId="{DA6E7A52-AC72-54F1-66DA-1953E270FB44}"/>
          </ac:spMkLst>
        </pc:spChg>
        <pc:spChg chg="mod">
          <ac:chgData name="Phillip Kaufman" userId="c001b2a046940d7c" providerId="LiveId" clId="{9EF190FB-2075-4375-A797-615516ED83A7}" dt="2024-06-11T06:07:37.370" v="4792"/>
          <ac:spMkLst>
            <pc:docMk/>
            <pc:sldMk cId="4254315116" sldId="1005"/>
            <ac:spMk id="25" creationId="{3C2AD0C6-ADA2-E422-59A1-F9174CC7EABC}"/>
          </ac:spMkLst>
        </pc:spChg>
        <pc:spChg chg="mod">
          <ac:chgData name="Phillip Kaufman" userId="c001b2a046940d7c" providerId="LiveId" clId="{9EF190FB-2075-4375-A797-615516ED83A7}" dt="2024-06-11T06:07:37.370" v="4792"/>
          <ac:spMkLst>
            <pc:docMk/>
            <pc:sldMk cId="4254315116" sldId="1005"/>
            <ac:spMk id="26" creationId="{23143CC0-8F8A-DAF9-BA02-B9D54CD20464}"/>
          </ac:spMkLst>
        </pc:spChg>
        <pc:spChg chg="mod">
          <ac:chgData name="Phillip Kaufman" userId="c001b2a046940d7c" providerId="LiveId" clId="{9EF190FB-2075-4375-A797-615516ED83A7}" dt="2024-06-11T06:07:37.370" v="4792"/>
          <ac:spMkLst>
            <pc:docMk/>
            <pc:sldMk cId="4254315116" sldId="1005"/>
            <ac:spMk id="29" creationId="{EE42FA6D-3698-22F3-6E7E-0BDA74D39ED7}"/>
          </ac:spMkLst>
        </pc:spChg>
        <pc:spChg chg="mod">
          <ac:chgData name="Phillip Kaufman" userId="c001b2a046940d7c" providerId="LiveId" clId="{9EF190FB-2075-4375-A797-615516ED83A7}" dt="2024-06-11T06:07:37.370" v="4792"/>
          <ac:spMkLst>
            <pc:docMk/>
            <pc:sldMk cId="4254315116" sldId="1005"/>
            <ac:spMk id="30" creationId="{DDA58992-8D73-D276-54FB-F7ACEBF192E9}"/>
          </ac:spMkLst>
        </pc:spChg>
        <pc:spChg chg="mod">
          <ac:chgData name="Phillip Kaufman" userId="c001b2a046940d7c" providerId="LiveId" clId="{9EF190FB-2075-4375-A797-615516ED83A7}" dt="2024-06-11T06:07:37.370" v="4792"/>
          <ac:spMkLst>
            <pc:docMk/>
            <pc:sldMk cId="4254315116" sldId="1005"/>
            <ac:spMk id="31" creationId="{B28196DD-5BD6-E4EC-0C1E-3AC230623B30}"/>
          </ac:spMkLst>
        </pc:spChg>
        <pc:spChg chg="mod">
          <ac:chgData name="Phillip Kaufman" userId="c001b2a046940d7c" providerId="LiveId" clId="{9EF190FB-2075-4375-A797-615516ED83A7}" dt="2024-06-11T06:07:37.370" v="4792"/>
          <ac:spMkLst>
            <pc:docMk/>
            <pc:sldMk cId="4254315116" sldId="1005"/>
            <ac:spMk id="33" creationId="{BA3EAFB8-C9A9-8264-1DD5-087BFB90A713}"/>
          </ac:spMkLst>
        </pc:spChg>
        <pc:spChg chg="mod">
          <ac:chgData name="Phillip Kaufman" userId="c001b2a046940d7c" providerId="LiveId" clId="{9EF190FB-2075-4375-A797-615516ED83A7}" dt="2024-06-11T06:07:37.370" v="4792"/>
          <ac:spMkLst>
            <pc:docMk/>
            <pc:sldMk cId="4254315116" sldId="1005"/>
            <ac:spMk id="34" creationId="{08BC0119-7C36-9D83-8AA0-DACE5A608757}"/>
          </ac:spMkLst>
        </pc:spChg>
        <pc:spChg chg="mod">
          <ac:chgData name="Phillip Kaufman" userId="c001b2a046940d7c" providerId="LiveId" clId="{9EF190FB-2075-4375-A797-615516ED83A7}" dt="2024-06-11T06:07:37.370" v="4792"/>
          <ac:spMkLst>
            <pc:docMk/>
            <pc:sldMk cId="4254315116" sldId="1005"/>
            <ac:spMk id="37" creationId="{11E4970E-F7B8-243C-A778-7BA294EFCDEA}"/>
          </ac:spMkLst>
        </pc:spChg>
        <pc:spChg chg="add mod">
          <ac:chgData name="Phillip Kaufman" userId="c001b2a046940d7c" providerId="LiveId" clId="{9EF190FB-2075-4375-A797-615516ED83A7}" dt="2024-06-11T06:08:47.479" v="4808" actId="1076"/>
          <ac:spMkLst>
            <pc:docMk/>
            <pc:sldMk cId="4254315116" sldId="1005"/>
            <ac:spMk id="70" creationId="{5EDF6B75-48DB-0E0B-D2CD-C86A9B500067}"/>
          </ac:spMkLst>
        </pc:spChg>
        <pc:spChg chg="add mod">
          <ac:chgData name="Phillip Kaufman" userId="c001b2a046940d7c" providerId="LiveId" clId="{9EF190FB-2075-4375-A797-615516ED83A7}" dt="2024-06-11T06:09:59.059" v="4831" actId="1076"/>
          <ac:spMkLst>
            <pc:docMk/>
            <pc:sldMk cId="4254315116" sldId="1005"/>
            <ac:spMk id="71" creationId="{7E0F927C-7168-8058-BC73-C9291865E3F0}"/>
          </ac:spMkLst>
        </pc:spChg>
        <pc:spChg chg="add mod">
          <ac:chgData name="Phillip Kaufman" userId="c001b2a046940d7c" providerId="LiveId" clId="{9EF190FB-2075-4375-A797-615516ED83A7}" dt="2024-06-11T06:10:03.681" v="4832" actId="1076"/>
          <ac:spMkLst>
            <pc:docMk/>
            <pc:sldMk cId="4254315116" sldId="1005"/>
            <ac:spMk id="72" creationId="{79325BF5-CAE3-74A1-ACAF-D41525E49EB7}"/>
          </ac:spMkLst>
        </pc:spChg>
        <pc:spChg chg="add mod">
          <ac:chgData name="Phillip Kaufman" userId="c001b2a046940d7c" providerId="LiveId" clId="{9EF190FB-2075-4375-A797-615516ED83A7}" dt="2024-06-11T06:09:47.990" v="4826" actId="1076"/>
          <ac:spMkLst>
            <pc:docMk/>
            <pc:sldMk cId="4254315116" sldId="1005"/>
            <ac:spMk id="73" creationId="{F0A55ECD-7F70-9DF8-C73F-478D07129BBA}"/>
          </ac:spMkLst>
        </pc:spChg>
        <pc:spChg chg="add mod">
          <ac:chgData name="Phillip Kaufman" userId="c001b2a046940d7c" providerId="LiveId" clId="{9EF190FB-2075-4375-A797-615516ED83A7}" dt="2024-06-11T06:10:07.816" v="4833" actId="1076"/>
          <ac:spMkLst>
            <pc:docMk/>
            <pc:sldMk cId="4254315116" sldId="1005"/>
            <ac:spMk id="76" creationId="{12D1BA2E-7C92-99D9-561D-77058509D4BF}"/>
          </ac:spMkLst>
        </pc:spChg>
        <pc:spChg chg="add mod">
          <ac:chgData name="Phillip Kaufman" userId="c001b2a046940d7c" providerId="LiveId" clId="{9EF190FB-2075-4375-A797-615516ED83A7}" dt="2024-06-11T06:38:18.611" v="4840"/>
          <ac:spMkLst>
            <pc:docMk/>
            <pc:sldMk cId="4254315116" sldId="1005"/>
            <ac:spMk id="81" creationId="{AE837949-632E-83E2-2E8F-8FFAB7D84C1F}"/>
          </ac:spMkLst>
        </pc:spChg>
        <pc:spChg chg="add del mod">
          <ac:chgData name="Phillip Kaufman" userId="c001b2a046940d7c" providerId="LiveId" clId="{9EF190FB-2075-4375-A797-615516ED83A7}" dt="2024-06-11T06:38:27.572" v="4843" actId="478"/>
          <ac:spMkLst>
            <pc:docMk/>
            <pc:sldMk cId="4254315116" sldId="1005"/>
            <ac:spMk id="82" creationId="{FB9850DC-ADE3-01A5-5F64-4E52E11E96C8}"/>
          </ac:spMkLst>
        </pc:spChg>
        <pc:spChg chg="add del mod">
          <ac:chgData name="Phillip Kaufman" userId="c001b2a046940d7c" providerId="LiveId" clId="{9EF190FB-2075-4375-A797-615516ED83A7}" dt="2024-06-11T06:38:27.572" v="4843" actId="478"/>
          <ac:spMkLst>
            <pc:docMk/>
            <pc:sldMk cId="4254315116" sldId="1005"/>
            <ac:spMk id="83" creationId="{8508D4B0-21E8-D965-7BE4-86517188A692}"/>
          </ac:spMkLst>
        </pc:spChg>
        <pc:spChg chg="add del mod">
          <ac:chgData name="Phillip Kaufman" userId="c001b2a046940d7c" providerId="LiveId" clId="{9EF190FB-2075-4375-A797-615516ED83A7}" dt="2024-06-11T06:38:27.572" v="4843" actId="478"/>
          <ac:spMkLst>
            <pc:docMk/>
            <pc:sldMk cId="4254315116" sldId="1005"/>
            <ac:spMk id="84" creationId="{B343DD53-2B1B-7D8D-47B6-1EC792ABF244}"/>
          </ac:spMkLst>
        </pc:spChg>
        <pc:spChg chg="add del mod">
          <ac:chgData name="Phillip Kaufman" userId="c001b2a046940d7c" providerId="LiveId" clId="{9EF190FB-2075-4375-A797-615516ED83A7}" dt="2024-06-11T06:38:27.572" v="4843" actId="478"/>
          <ac:spMkLst>
            <pc:docMk/>
            <pc:sldMk cId="4254315116" sldId="1005"/>
            <ac:spMk id="85" creationId="{F5B5339D-D6E1-B0D3-DD1C-77EFFC983315}"/>
          </ac:spMkLst>
        </pc:spChg>
        <pc:spChg chg="add del mod">
          <ac:chgData name="Phillip Kaufman" userId="c001b2a046940d7c" providerId="LiveId" clId="{9EF190FB-2075-4375-A797-615516ED83A7}" dt="2024-06-11T06:38:27.572" v="4843" actId="478"/>
          <ac:spMkLst>
            <pc:docMk/>
            <pc:sldMk cId="4254315116" sldId="1005"/>
            <ac:spMk id="86" creationId="{660AAD00-4507-4B5B-488A-1CF98EF221B4}"/>
          </ac:spMkLst>
        </pc:spChg>
        <pc:spChg chg="add del mod">
          <ac:chgData name="Phillip Kaufman" userId="c001b2a046940d7c" providerId="LiveId" clId="{9EF190FB-2075-4375-A797-615516ED83A7}" dt="2024-06-11T06:38:27.572" v="4843" actId="478"/>
          <ac:spMkLst>
            <pc:docMk/>
            <pc:sldMk cId="4254315116" sldId="1005"/>
            <ac:spMk id="87" creationId="{6465E645-64D5-5555-D690-2638BE984A31}"/>
          </ac:spMkLst>
        </pc:spChg>
        <pc:spChg chg="add del mod">
          <ac:chgData name="Phillip Kaufman" userId="c001b2a046940d7c" providerId="LiveId" clId="{9EF190FB-2075-4375-A797-615516ED83A7}" dt="2024-06-11T06:38:27.572" v="4843" actId="478"/>
          <ac:spMkLst>
            <pc:docMk/>
            <pc:sldMk cId="4254315116" sldId="1005"/>
            <ac:spMk id="88" creationId="{8A78A5D3-F14F-49AD-E18E-2BB5B0ED8339}"/>
          </ac:spMkLst>
        </pc:spChg>
        <pc:spChg chg="add mod">
          <ac:chgData name="Phillip Kaufman" userId="c001b2a046940d7c" providerId="LiveId" clId="{9EF190FB-2075-4375-A797-615516ED83A7}" dt="2024-06-11T06:51:07.482" v="5111" actId="20577"/>
          <ac:spMkLst>
            <pc:docMk/>
            <pc:sldMk cId="4254315116" sldId="1005"/>
            <ac:spMk id="89" creationId="{D203C4CF-8244-47C6-DCC6-A7880D56F99E}"/>
          </ac:spMkLst>
        </pc:spChg>
        <pc:spChg chg="add mod">
          <ac:chgData name="Phillip Kaufman" userId="c001b2a046940d7c" providerId="LiveId" clId="{9EF190FB-2075-4375-A797-615516ED83A7}" dt="2024-06-11T06:40:41.724" v="4888" actId="1076"/>
          <ac:spMkLst>
            <pc:docMk/>
            <pc:sldMk cId="4254315116" sldId="1005"/>
            <ac:spMk id="90" creationId="{52CF4921-C9F1-DB45-F94C-A490694B0FBB}"/>
          </ac:spMkLst>
        </pc:spChg>
        <pc:spChg chg="mod">
          <ac:chgData name="Phillip Kaufman" userId="c001b2a046940d7c" providerId="LiveId" clId="{9EF190FB-2075-4375-A797-615516ED83A7}" dt="2024-06-11T06:39:40.589" v="4862"/>
          <ac:spMkLst>
            <pc:docMk/>
            <pc:sldMk cId="4254315116" sldId="1005"/>
            <ac:spMk id="92" creationId="{C1E4DB14-87A5-668C-B309-E1496A0EA828}"/>
          </ac:spMkLst>
        </pc:spChg>
        <pc:spChg chg="mod">
          <ac:chgData name="Phillip Kaufman" userId="c001b2a046940d7c" providerId="LiveId" clId="{9EF190FB-2075-4375-A797-615516ED83A7}" dt="2024-06-11T06:39:40.589" v="4862"/>
          <ac:spMkLst>
            <pc:docMk/>
            <pc:sldMk cId="4254315116" sldId="1005"/>
            <ac:spMk id="93" creationId="{07035B8C-08ED-DB2D-0788-B689CAA9FEFB}"/>
          </ac:spMkLst>
        </pc:spChg>
        <pc:spChg chg="add mod">
          <ac:chgData name="Phillip Kaufman" userId="c001b2a046940d7c" providerId="LiveId" clId="{9EF190FB-2075-4375-A797-615516ED83A7}" dt="2024-06-11T06:39:40.589" v="4862"/>
          <ac:spMkLst>
            <pc:docMk/>
            <pc:sldMk cId="4254315116" sldId="1005"/>
            <ac:spMk id="95" creationId="{A0D73DFB-F7D2-C43A-FA80-4850E53411DA}"/>
          </ac:spMkLst>
        </pc:spChg>
        <pc:spChg chg="add mod">
          <ac:chgData name="Phillip Kaufman" userId="c001b2a046940d7c" providerId="LiveId" clId="{9EF190FB-2075-4375-A797-615516ED83A7}" dt="2024-06-11T06:39:40.589" v="4862"/>
          <ac:spMkLst>
            <pc:docMk/>
            <pc:sldMk cId="4254315116" sldId="1005"/>
            <ac:spMk id="96" creationId="{167EE712-4277-60B2-48F6-812D8B403898}"/>
          </ac:spMkLst>
        </pc:spChg>
        <pc:spChg chg="add mod">
          <ac:chgData name="Phillip Kaufman" userId="c001b2a046940d7c" providerId="LiveId" clId="{9EF190FB-2075-4375-A797-615516ED83A7}" dt="2024-06-11T06:39:40.589" v="4862"/>
          <ac:spMkLst>
            <pc:docMk/>
            <pc:sldMk cId="4254315116" sldId="1005"/>
            <ac:spMk id="97" creationId="{DC707FBF-89DF-6AD2-B800-42DE53709670}"/>
          </ac:spMkLst>
        </pc:spChg>
        <pc:spChg chg="add mod">
          <ac:chgData name="Phillip Kaufman" userId="c001b2a046940d7c" providerId="LiveId" clId="{9EF190FB-2075-4375-A797-615516ED83A7}" dt="2024-06-11T06:39:40.589" v="4862"/>
          <ac:spMkLst>
            <pc:docMk/>
            <pc:sldMk cId="4254315116" sldId="1005"/>
            <ac:spMk id="98" creationId="{60342DB1-A18C-2FB5-1879-A0CF618E1103}"/>
          </ac:spMkLst>
        </pc:spChg>
        <pc:spChg chg="add mod">
          <ac:chgData name="Phillip Kaufman" userId="c001b2a046940d7c" providerId="LiveId" clId="{9EF190FB-2075-4375-A797-615516ED83A7}" dt="2024-06-11T06:39:40.589" v="4862"/>
          <ac:spMkLst>
            <pc:docMk/>
            <pc:sldMk cId="4254315116" sldId="1005"/>
            <ac:spMk id="99" creationId="{A3ECEA1B-BF39-6AAA-CEA6-6C6FB2785733}"/>
          </ac:spMkLst>
        </pc:spChg>
        <pc:spChg chg="mod">
          <ac:chgData name="Phillip Kaufman" userId="c001b2a046940d7c" providerId="LiveId" clId="{9EF190FB-2075-4375-A797-615516ED83A7}" dt="2024-06-11T06:39:45.188" v="4863"/>
          <ac:spMkLst>
            <pc:docMk/>
            <pc:sldMk cId="4254315116" sldId="1005"/>
            <ac:spMk id="101" creationId="{55D45BBC-2A47-D895-0F9C-4F663C7D03A6}"/>
          </ac:spMkLst>
        </pc:spChg>
        <pc:spChg chg="mod">
          <ac:chgData name="Phillip Kaufman" userId="c001b2a046940d7c" providerId="LiveId" clId="{9EF190FB-2075-4375-A797-615516ED83A7}" dt="2024-06-11T06:39:45.188" v="4863"/>
          <ac:spMkLst>
            <pc:docMk/>
            <pc:sldMk cId="4254315116" sldId="1005"/>
            <ac:spMk id="102" creationId="{2251E17C-BBE9-04C7-70A2-C7E29541685D}"/>
          </ac:spMkLst>
        </pc:spChg>
        <pc:spChg chg="add mod">
          <ac:chgData name="Phillip Kaufman" userId="c001b2a046940d7c" providerId="LiveId" clId="{9EF190FB-2075-4375-A797-615516ED83A7}" dt="2024-06-11T06:39:45.188" v="4863"/>
          <ac:spMkLst>
            <pc:docMk/>
            <pc:sldMk cId="4254315116" sldId="1005"/>
            <ac:spMk id="104" creationId="{201F982F-F5B5-1E73-97B1-A50C1181AF8F}"/>
          </ac:spMkLst>
        </pc:spChg>
        <pc:spChg chg="add mod">
          <ac:chgData name="Phillip Kaufman" userId="c001b2a046940d7c" providerId="LiveId" clId="{9EF190FB-2075-4375-A797-615516ED83A7}" dt="2024-06-11T06:39:45.188" v="4863"/>
          <ac:spMkLst>
            <pc:docMk/>
            <pc:sldMk cId="4254315116" sldId="1005"/>
            <ac:spMk id="105" creationId="{0D13A75B-890D-7EC3-185C-798495F99DEE}"/>
          </ac:spMkLst>
        </pc:spChg>
        <pc:spChg chg="add mod">
          <ac:chgData name="Phillip Kaufman" userId="c001b2a046940d7c" providerId="LiveId" clId="{9EF190FB-2075-4375-A797-615516ED83A7}" dt="2024-06-11T06:39:45.188" v="4863"/>
          <ac:spMkLst>
            <pc:docMk/>
            <pc:sldMk cId="4254315116" sldId="1005"/>
            <ac:spMk id="106" creationId="{22E66FC6-75DC-866D-521C-3D5CAE8BA692}"/>
          </ac:spMkLst>
        </pc:spChg>
        <pc:spChg chg="add mod">
          <ac:chgData name="Phillip Kaufman" userId="c001b2a046940d7c" providerId="LiveId" clId="{9EF190FB-2075-4375-A797-615516ED83A7}" dt="2024-06-11T06:39:45.188" v="4863"/>
          <ac:spMkLst>
            <pc:docMk/>
            <pc:sldMk cId="4254315116" sldId="1005"/>
            <ac:spMk id="107" creationId="{A330F5C2-37FC-F106-EDF7-752F1F99CECC}"/>
          </ac:spMkLst>
        </pc:spChg>
        <pc:spChg chg="add mod">
          <ac:chgData name="Phillip Kaufman" userId="c001b2a046940d7c" providerId="LiveId" clId="{9EF190FB-2075-4375-A797-615516ED83A7}" dt="2024-06-11T06:39:45.188" v="4863"/>
          <ac:spMkLst>
            <pc:docMk/>
            <pc:sldMk cId="4254315116" sldId="1005"/>
            <ac:spMk id="108" creationId="{061FEA0A-98A1-0ABE-CAB1-8DC024D42DC6}"/>
          </ac:spMkLst>
        </pc:spChg>
        <pc:spChg chg="add del mod">
          <ac:chgData name="Phillip Kaufman" userId="c001b2a046940d7c" providerId="LiveId" clId="{9EF190FB-2075-4375-A797-615516ED83A7}" dt="2024-06-11T06:43:44.763" v="4890"/>
          <ac:spMkLst>
            <pc:docMk/>
            <pc:sldMk cId="4254315116" sldId="1005"/>
            <ac:spMk id="109" creationId="{704A0670-C46D-0070-E49E-BDBD0DF69169}"/>
          </ac:spMkLst>
        </pc:spChg>
        <pc:spChg chg="add mod">
          <ac:chgData name="Phillip Kaufman" userId="c001b2a046940d7c" providerId="LiveId" clId="{9EF190FB-2075-4375-A797-615516ED83A7}" dt="2024-06-11T07:00:26.290" v="5250" actId="1076"/>
          <ac:spMkLst>
            <pc:docMk/>
            <pc:sldMk cId="4254315116" sldId="1005"/>
            <ac:spMk id="110" creationId="{98A61C21-F102-CBFC-4762-3674ABFCEA40}"/>
          </ac:spMkLst>
        </pc:spChg>
        <pc:spChg chg="add del">
          <ac:chgData name="Phillip Kaufman" userId="c001b2a046940d7c" providerId="LiveId" clId="{9EF190FB-2075-4375-A797-615516ED83A7}" dt="2024-06-11T06:59:22.915" v="5204" actId="22"/>
          <ac:spMkLst>
            <pc:docMk/>
            <pc:sldMk cId="4254315116" sldId="1005"/>
            <ac:spMk id="112" creationId="{C8F1C2FB-8776-BA53-702F-9B9417F05880}"/>
          </ac:spMkLst>
        </pc:spChg>
        <pc:spChg chg="add mod">
          <ac:chgData name="Phillip Kaufman" userId="c001b2a046940d7c" providerId="LiveId" clId="{9EF190FB-2075-4375-A797-615516ED83A7}" dt="2024-06-11T07:00:31.204" v="5253" actId="1076"/>
          <ac:spMkLst>
            <pc:docMk/>
            <pc:sldMk cId="4254315116" sldId="1005"/>
            <ac:spMk id="113" creationId="{F9586D89-169C-E416-3DC9-BCF3BCD0B9CF}"/>
          </ac:spMkLst>
        </pc:spChg>
        <pc:grpChg chg="add mod">
          <ac:chgData name="Phillip Kaufman" userId="c001b2a046940d7c" providerId="LiveId" clId="{9EF190FB-2075-4375-A797-615516ED83A7}" dt="2024-06-11T03:17:08.279" v="4747"/>
          <ac:grpSpMkLst>
            <pc:docMk/>
            <pc:sldMk cId="4254315116" sldId="1005"/>
            <ac:grpSpMk id="4" creationId="{9101B03B-9273-77DB-49C8-124BB5A70114}"/>
          </ac:grpSpMkLst>
        </pc:grpChg>
        <pc:grpChg chg="add del mod">
          <ac:chgData name="Phillip Kaufman" userId="c001b2a046940d7c" providerId="LiveId" clId="{9EF190FB-2075-4375-A797-615516ED83A7}" dt="2024-06-11T06:37:54.096" v="4839" actId="478"/>
          <ac:grpSpMkLst>
            <pc:docMk/>
            <pc:sldMk cId="4254315116" sldId="1005"/>
            <ac:grpSpMk id="13" creationId="{8101A43C-DEE8-3A85-7978-F41C8151768B}"/>
          </ac:grpSpMkLst>
        </pc:grpChg>
        <pc:grpChg chg="mod">
          <ac:chgData name="Phillip Kaufman" userId="c001b2a046940d7c" providerId="LiveId" clId="{9EF190FB-2075-4375-A797-615516ED83A7}" dt="2024-06-11T06:07:37.370" v="4792"/>
          <ac:grpSpMkLst>
            <pc:docMk/>
            <pc:sldMk cId="4254315116" sldId="1005"/>
            <ac:grpSpMk id="14" creationId="{BE92A66F-747D-8D12-2F7F-FD1E926A1FF3}"/>
          </ac:grpSpMkLst>
        </pc:grpChg>
        <pc:grpChg chg="mod">
          <ac:chgData name="Phillip Kaufman" userId="c001b2a046940d7c" providerId="LiveId" clId="{9EF190FB-2075-4375-A797-615516ED83A7}" dt="2024-06-11T06:07:37.370" v="4792"/>
          <ac:grpSpMkLst>
            <pc:docMk/>
            <pc:sldMk cId="4254315116" sldId="1005"/>
            <ac:grpSpMk id="15" creationId="{A0420C71-AE81-94A2-E777-6166BA2CF544}"/>
          </ac:grpSpMkLst>
        </pc:grpChg>
        <pc:grpChg chg="mod">
          <ac:chgData name="Phillip Kaufman" userId="c001b2a046940d7c" providerId="LiveId" clId="{9EF190FB-2075-4375-A797-615516ED83A7}" dt="2024-06-11T06:07:37.370" v="4792"/>
          <ac:grpSpMkLst>
            <pc:docMk/>
            <pc:sldMk cId="4254315116" sldId="1005"/>
            <ac:grpSpMk id="16" creationId="{026D4431-54FD-351E-787C-240B00FD6F26}"/>
          </ac:grpSpMkLst>
        </pc:grpChg>
        <pc:grpChg chg="mod">
          <ac:chgData name="Phillip Kaufman" userId="c001b2a046940d7c" providerId="LiveId" clId="{9EF190FB-2075-4375-A797-615516ED83A7}" dt="2024-06-11T06:07:37.370" v="4792"/>
          <ac:grpSpMkLst>
            <pc:docMk/>
            <pc:sldMk cId="4254315116" sldId="1005"/>
            <ac:grpSpMk id="17" creationId="{CFF91E31-B381-BA47-4DFD-E6C2152C08AD}"/>
          </ac:grpSpMkLst>
        </pc:grpChg>
        <pc:grpChg chg="mod">
          <ac:chgData name="Phillip Kaufman" userId="c001b2a046940d7c" providerId="LiveId" clId="{9EF190FB-2075-4375-A797-615516ED83A7}" dt="2024-06-11T06:07:37.370" v="4792"/>
          <ac:grpSpMkLst>
            <pc:docMk/>
            <pc:sldMk cId="4254315116" sldId="1005"/>
            <ac:grpSpMk id="22" creationId="{71B3F523-F138-1D85-291E-9EF446203CF0}"/>
          </ac:grpSpMkLst>
        </pc:grpChg>
        <pc:grpChg chg="mod">
          <ac:chgData name="Phillip Kaufman" userId="c001b2a046940d7c" providerId="LiveId" clId="{9EF190FB-2075-4375-A797-615516ED83A7}" dt="2024-06-11T06:07:37.370" v="4792"/>
          <ac:grpSpMkLst>
            <pc:docMk/>
            <pc:sldMk cId="4254315116" sldId="1005"/>
            <ac:grpSpMk id="32" creationId="{7AEFD7EB-AC2D-AFA4-9182-768881F4DAF6}"/>
          </ac:grpSpMkLst>
        </pc:grpChg>
        <pc:grpChg chg="add mod">
          <ac:chgData name="Phillip Kaufman" userId="c001b2a046940d7c" providerId="LiveId" clId="{9EF190FB-2075-4375-A797-615516ED83A7}" dt="2024-06-11T06:39:40.589" v="4862"/>
          <ac:grpSpMkLst>
            <pc:docMk/>
            <pc:sldMk cId="4254315116" sldId="1005"/>
            <ac:grpSpMk id="91" creationId="{8D792417-FE94-06F1-344C-3045385E9D50}"/>
          </ac:grpSpMkLst>
        </pc:grpChg>
        <pc:grpChg chg="add mod">
          <ac:chgData name="Phillip Kaufman" userId="c001b2a046940d7c" providerId="LiveId" clId="{9EF190FB-2075-4375-A797-615516ED83A7}" dt="2024-06-11T06:39:45.188" v="4863"/>
          <ac:grpSpMkLst>
            <pc:docMk/>
            <pc:sldMk cId="4254315116" sldId="1005"/>
            <ac:grpSpMk id="100" creationId="{73B0B9D5-F637-EB46-DDF6-C8E5BFAEAF25}"/>
          </ac:grpSpMkLst>
        </pc:grpChg>
        <pc:cxnChg chg="mod">
          <ac:chgData name="Phillip Kaufman" userId="c001b2a046940d7c" providerId="LiveId" clId="{9EF190FB-2075-4375-A797-615516ED83A7}" dt="2024-06-11T03:17:08.279" v="4747"/>
          <ac:cxnSpMkLst>
            <pc:docMk/>
            <pc:sldMk cId="4254315116" sldId="1005"/>
            <ac:cxnSpMk id="7" creationId="{2AD3F3B7-EEFA-ED0A-4A09-4A93640C2D7B}"/>
          </ac:cxnSpMkLst>
        </pc:cxnChg>
        <pc:cxnChg chg="mod">
          <ac:chgData name="Phillip Kaufman" userId="c001b2a046940d7c" providerId="LiveId" clId="{9EF190FB-2075-4375-A797-615516ED83A7}" dt="2024-06-11T06:07:37.370" v="4792"/>
          <ac:cxnSpMkLst>
            <pc:docMk/>
            <pc:sldMk cId="4254315116" sldId="1005"/>
            <ac:cxnSpMk id="20" creationId="{3F3DE7A4-A9A9-8754-984A-E78BAB2A3624}"/>
          </ac:cxnSpMkLst>
        </pc:cxnChg>
        <pc:cxnChg chg="mod">
          <ac:chgData name="Phillip Kaufman" userId="c001b2a046940d7c" providerId="LiveId" clId="{9EF190FB-2075-4375-A797-615516ED83A7}" dt="2024-06-11T06:07:37.370" v="4792"/>
          <ac:cxnSpMkLst>
            <pc:docMk/>
            <pc:sldMk cId="4254315116" sldId="1005"/>
            <ac:cxnSpMk id="21" creationId="{E3D4D403-97CE-2491-9F7E-1A3DED07B305}"/>
          </ac:cxnSpMkLst>
        </pc:cxnChg>
        <pc:cxnChg chg="mod">
          <ac:chgData name="Phillip Kaufman" userId="c001b2a046940d7c" providerId="LiveId" clId="{9EF190FB-2075-4375-A797-615516ED83A7}" dt="2024-06-11T06:37:54.096" v="4839" actId="478"/>
          <ac:cxnSpMkLst>
            <pc:docMk/>
            <pc:sldMk cId="4254315116" sldId="1005"/>
            <ac:cxnSpMk id="27" creationId="{9147B498-FBA4-F19E-B8F1-63692A6DFDFE}"/>
          </ac:cxnSpMkLst>
        </pc:cxnChg>
        <pc:cxnChg chg="mod">
          <ac:chgData name="Phillip Kaufman" userId="c001b2a046940d7c" providerId="LiveId" clId="{9EF190FB-2075-4375-A797-615516ED83A7}" dt="2024-06-11T06:37:54.096" v="4839" actId="478"/>
          <ac:cxnSpMkLst>
            <pc:docMk/>
            <pc:sldMk cId="4254315116" sldId="1005"/>
            <ac:cxnSpMk id="28" creationId="{61978EF8-2DF4-86A2-B9A4-B6E0933219A2}"/>
          </ac:cxnSpMkLst>
        </pc:cxnChg>
        <pc:cxnChg chg="mod">
          <ac:chgData name="Phillip Kaufman" userId="c001b2a046940d7c" providerId="LiveId" clId="{9EF190FB-2075-4375-A797-615516ED83A7}" dt="2024-06-11T06:37:54.096" v="4839" actId="478"/>
          <ac:cxnSpMkLst>
            <pc:docMk/>
            <pc:sldMk cId="4254315116" sldId="1005"/>
            <ac:cxnSpMk id="35" creationId="{8B8E643E-7B05-2880-DFCC-C9B024A0419E}"/>
          </ac:cxnSpMkLst>
        </pc:cxnChg>
        <pc:cxnChg chg="mod">
          <ac:chgData name="Phillip Kaufman" userId="c001b2a046940d7c" providerId="LiveId" clId="{9EF190FB-2075-4375-A797-615516ED83A7}" dt="2024-06-11T06:37:54.096" v="4839" actId="478"/>
          <ac:cxnSpMkLst>
            <pc:docMk/>
            <pc:sldMk cId="4254315116" sldId="1005"/>
            <ac:cxnSpMk id="36" creationId="{01A955CD-7164-363E-A673-3E9A8AA09B58}"/>
          </ac:cxnSpMkLst>
        </pc:cxnChg>
        <pc:cxnChg chg="mod">
          <ac:chgData name="Phillip Kaufman" userId="c001b2a046940d7c" providerId="LiveId" clId="{9EF190FB-2075-4375-A797-615516ED83A7}" dt="2024-06-11T06:07:37.370" v="4792"/>
          <ac:cxnSpMkLst>
            <pc:docMk/>
            <pc:sldMk cId="4254315116" sldId="1005"/>
            <ac:cxnSpMk id="38" creationId="{9C0F7FDE-3846-BB87-E636-338716CA3E7A}"/>
          </ac:cxnSpMkLst>
        </pc:cxnChg>
        <pc:cxnChg chg="mod">
          <ac:chgData name="Phillip Kaufman" userId="c001b2a046940d7c" providerId="LiveId" clId="{9EF190FB-2075-4375-A797-615516ED83A7}" dt="2024-06-11T06:07:37.370" v="4792"/>
          <ac:cxnSpMkLst>
            <pc:docMk/>
            <pc:sldMk cId="4254315116" sldId="1005"/>
            <ac:cxnSpMk id="39" creationId="{90EDFB09-7F45-884E-C0CD-DDAD58FAD74E}"/>
          </ac:cxnSpMkLst>
        </pc:cxnChg>
        <pc:cxnChg chg="mod">
          <ac:chgData name="Phillip Kaufman" userId="c001b2a046940d7c" providerId="LiveId" clId="{9EF190FB-2075-4375-A797-615516ED83A7}" dt="2024-06-11T06:07:37.370" v="4792"/>
          <ac:cxnSpMkLst>
            <pc:docMk/>
            <pc:sldMk cId="4254315116" sldId="1005"/>
            <ac:cxnSpMk id="40" creationId="{BF6EDF76-1BB9-A50F-5A7A-8BD74C12D21C}"/>
          </ac:cxnSpMkLst>
        </pc:cxnChg>
        <pc:cxnChg chg="mod">
          <ac:chgData name="Phillip Kaufman" userId="c001b2a046940d7c" providerId="LiveId" clId="{9EF190FB-2075-4375-A797-615516ED83A7}" dt="2024-06-11T06:07:37.370" v="4792"/>
          <ac:cxnSpMkLst>
            <pc:docMk/>
            <pc:sldMk cId="4254315116" sldId="1005"/>
            <ac:cxnSpMk id="41" creationId="{1EDC9C12-A984-9D73-103B-B2B100676924}"/>
          </ac:cxnSpMkLst>
        </pc:cxnChg>
        <pc:cxnChg chg="mod">
          <ac:chgData name="Phillip Kaufman" userId="c001b2a046940d7c" providerId="LiveId" clId="{9EF190FB-2075-4375-A797-615516ED83A7}" dt="2024-06-11T06:07:37.370" v="4792"/>
          <ac:cxnSpMkLst>
            <pc:docMk/>
            <pc:sldMk cId="4254315116" sldId="1005"/>
            <ac:cxnSpMk id="42" creationId="{57A46873-86F6-D836-628E-3C8F392CFEEE}"/>
          </ac:cxnSpMkLst>
        </pc:cxnChg>
        <pc:cxnChg chg="mod">
          <ac:chgData name="Phillip Kaufman" userId="c001b2a046940d7c" providerId="LiveId" clId="{9EF190FB-2075-4375-A797-615516ED83A7}" dt="2024-06-11T06:07:37.370" v="4792"/>
          <ac:cxnSpMkLst>
            <pc:docMk/>
            <pc:sldMk cId="4254315116" sldId="1005"/>
            <ac:cxnSpMk id="43" creationId="{69AEC4BB-A5AC-F7D0-A764-1C738AFD0A32}"/>
          </ac:cxnSpMkLst>
        </pc:cxnChg>
        <pc:cxnChg chg="mod">
          <ac:chgData name="Phillip Kaufman" userId="c001b2a046940d7c" providerId="LiveId" clId="{9EF190FB-2075-4375-A797-615516ED83A7}" dt="2024-06-11T06:07:37.370" v="4792"/>
          <ac:cxnSpMkLst>
            <pc:docMk/>
            <pc:sldMk cId="4254315116" sldId="1005"/>
            <ac:cxnSpMk id="44" creationId="{F2A23614-1626-357C-EF1F-F35B357A3C10}"/>
          </ac:cxnSpMkLst>
        </pc:cxnChg>
        <pc:cxnChg chg="mod">
          <ac:chgData name="Phillip Kaufman" userId="c001b2a046940d7c" providerId="LiveId" clId="{9EF190FB-2075-4375-A797-615516ED83A7}" dt="2024-06-11T06:07:37.370" v="4792"/>
          <ac:cxnSpMkLst>
            <pc:docMk/>
            <pc:sldMk cId="4254315116" sldId="1005"/>
            <ac:cxnSpMk id="45" creationId="{089D8867-C526-6586-591F-6F0C7E60D622}"/>
          </ac:cxnSpMkLst>
        </pc:cxnChg>
        <pc:cxnChg chg="mod">
          <ac:chgData name="Phillip Kaufman" userId="c001b2a046940d7c" providerId="LiveId" clId="{9EF190FB-2075-4375-A797-615516ED83A7}" dt="2024-06-11T06:07:37.370" v="4792"/>
          <ac:cxnSpMkLst>
            <pc:docMk/>
            <pc:sldMk cId="4254315116" sldId="1005"/>
            <ac:cxnSpMk id="46" creationId="{9D44E526-9CFE-0CD9-02E9-E5CFF3A630E7}"/>
          </ac:cxnSpMkLst>
        </pc:cxnChg>
        <pc:cxnChg chg="mod">
          <ac:chgData name="Phillip Kaufman" userId="c001b2a046940d7c" providerId="LiveId" clId="{9EF190FB-2075-4375-A797-615516ED83A7}" dt="2024-06-11T06:07:37.370" v="4792"/>
          <ac:cxnSpMkLst>
            <pc:docMk/>
            <pc:sldMk cId="4254315116" sldId="1005"/>
            <ac:cxnSpMk id="47" creationId="{250154E0-22CE-B88C-7B2F-2808BF9DDFD8}"/>
          </ac:cxnSpMkLst>
        </pc:cxnChg>
        <pc:cxnChg chg="mod">
          <ac:chgData name="Phillip Kaufman" userId="c001b2a046940d7c" providerId="LiveId" clId="{9EF190FB-2075-4375-A797-615516ED83A7}" dt="2024-06-11T06:07:37.370" v="4792"/>
          <ac:cxnSpMkLst>
            <pc:docMk/>
            <pc:sldMk cId="4254315116" sldId="1005"/>
            <ac:cxnSpMk id="48" creationId="{A89C10E9-89D8-E809-EC39-713ADAAFC0F5}"/>
          </ac:cxnSpMkLst>
        </pc:cxnChg>
        <pc:cxnChg chg="mod">
          <ac:chgData name="Phillip Kaufman" userId="c001b2a046940d7c" providerId="LiveId" clId="{9EF190FB-2075-4375-A797-615516ED83A7}" dt="2024-06-11T06:07:37.370" v="4792"/>
          <ac:cxnSpMkLst>
            <pc:docMk/>
            <pc:sldMk cId="4254315116" sldId="1005"/>
            <ac:cxnSpMk id="49" creationId="{7C6E7C92-E427-EBC8-8DDA-12E358BE17CE}"/>
          </ac:cxnSpMkLst>
        </pc:cxnChg>
        <pc:cxnChg chg="mod">
          <ac:chgData name="Phillip Kaufman" userId="c001b2a046940d7c" providerId="LiveId" clId="{9EF190FB-2075-4375-A797-615516ED83A7}" dt="2024-06-11T06:07:37.370" v="4792"/>
          <ac:cxnSpMkLst>
            <pc:docMk/>
            <pc:sldMk cId="4254315116" sldId="1005"/>
            <ac:cxnSpMk id="50" creationId="{C2619264-EE40-1217-0807-A847FF90ADDE}"/>
          </ac:cxnSpMkLst>
        </pc:cxnChg>
        <pc:cxnChg chg="mod">
          <ac:chgData name="Phillip Kaufman" userId="c001b2a046940d7c" providerId="LiveId" clId="{9EF190FB-2075-4375-A797-615516ED83A7}" dt="2024-06-11T06:07:37.370" v="4792"/>
          <ac:cxnSpMkLst>
            <pc:docMk/>
            <pc:sldMk cId="4254315116" sldId="1005"/>
            <ac:cxnSpMk id="51" creationId="{7351CD8E-00ED-D96F-629A-D4B9147FA2A6}"/>
          </ac:cxnSpMkLst>
        </pc:cxnChg>
        <pc:cxnChg chg="mod">
          <ac:chgData name="Phillip Kaufman" userId="c001b2a046940d7c" providerId="LiveId" clId="{9EF190FB-2075-4375-A797-615516ED83A7}" dt="2024-06-11T06:07:37.370" v="4792"/>
          <ac:cxnSpMkLst>
            <pc:docMk/>
            <pc:sldMk cId="4254315116" sldId="1005"/>
            <ac:cxnSpMk id="52" creationId="{CF5E5FA9-656F-AC1D-48A7-10E5F3C68EBF}"/>
          </ac:cxnSpMkLst>
        </pc:cxnChg>
        <pc:cxnChg chg="mod">
          <ac:chgData name="Phillip Kaufman" userId="c001b2a046940d7c" providerId="LiveId" clId="{9EF190FB-2075-4375-A797-615516ED83A7}" dt="2024-06-11T06:07:37.370" v="4792"/>
          <ac:cxnSpMkLst>
            <pc:docMk/>
            <pc:sldMk cId="4254315116" sldId="1005"/>
            <ac:cxnSpMk id="53" creationId="{E0806EB3-EB41-98B9-96B1-F9F7404FB40B}"/>
          </ac:cxnSpMkLst>
        </pc:cxnChg>
        <pc:cxnChg chg="mod">
          <ac:chgData name="Phillip Kaufman" userId="c001b2a046940d7c" providerId="LiveId" clId="{9EF190FB-2075-4375-A797-615516ED83A7}" dt="2024-06-11T06:07:37.370" v="4792"/>
          <ac:cxnSpMkLst>
            <pc:docMk/>
            <pc:sldMk cId="4254315116" sldId="1005"/>
            <ac:cxnSpMk id="54" creationId="{BA094224-CE3A-4B84-D8C8-0969D6EF036C}"/>
          </ac:cxnSpMkLst>
        </pc:cxnChg>
        <pc:cxnChg chg="mod">
          <ac:chgData name="Phillip Kaufman" userId="c001b2a046940d7c" providerId="LiveId" clId="{9EF190FB-2075-4375-A797-615516ED83A7}" dt="2024-06-11T06:07:37.370" v="4792"/>
          <ac:cxnSpMkLst>
            <pc:docMk/>
            <pc:sldMk cId="4254315116" sldId="1005"/>
            <ac:cxnSpMk id="55" creationId="{B32639CD-17B2-F4BD-92E6-627456DCBBE2}"/>
          </ac:cxnSpMkLst>
        </pc:cxnChg>
        <pc:cxnChg chg="mod">
          <ac:chgData name="Phillip Kaufman" userId="c001b2a046940d7c" providerId="LiveId" clId="{9EF190FB-2075-4375-A797-615516ED83A7}" dt="2024-06-11T06:07:37.370" v="4792"/>
          <ac:cxnSpMkLst>
            <pc:docMk/>
            <pc:sldMk cId="4254315116" sldId="1005"/>
            <ac:cxnSpMk id="56" creationId="{D2EBC3ED-6D04-AD31-4066-6DDD6A5561B9}"/>
          </ac:cxnSpMkLst>
        </pc:cxnChg>
        <pc:cxnChg chg="mod">
          <ac:chgData name="Phillip Kaufman" userId="c001b2a046940d7c" providerId="LiveId" clId="{9EF190FB-2075-4375-A797-615516ED83A7}" dt="2024-06-11T06:07:37.370" v="4792"/>
          <ac:cxnSpMkLst>
            <pc:docMk/>
            <pc:sldMk cId="4254315116" sldId="1005"/>
            <ac:cxnSpMk id="57" creationId="{99BC8AF3-E45F-EDF2-69F4-BDAFCDBEB13C}"/>
          </ac:cxnSpMkLst>
        </pc:cxnChg>
        <pc:cxnChg chg="mod">
          <ac:chgData name="Phillip Kaufman" userId="c001b2a046940d7c" providerId="LiveId" clId="{9EF190FB-2075-4375-A797-615516ED83A7}" dt="2024-06-11T06:07:37.370" v="4792"/>
          <ac:cxnSpMkLst>
            <pc:docMk/>
            <pc:sldMk cId="4254315116" sldId="1005"/>
            <ac:cxnSpMk id="58" creationId="{4BACD357-F160-914D-334C-05F7F44060F6}"/>
          </ac:cxnSpMkLst>
        </pc:cxnChg>
        <pc:cxnChg chg="mod">
          <ac:chgData name="Phillip Kaufman" userId="c001b2a046940d7c" providerId="LiveId" clId="{9EF190FB-2075-4375-A797-615516ED83A7}" dt="2024-06-11T06:07:37.370" v="4792"/>
          <ac:cxnSpMkLst>
            <pc:docMk/>
            <pc:sldMk cId="4254315116" sldId="1005"/>
            <ac:cxnSpMk id="59" creationId="{3B86BF4E-1B59-E152-C896-266A9702E1ED}"/>
          </ac:cxnSpMkLst>
        </pc:cxnChg>
        <pc:cxnChg chg="mod">
          <ac:chgData name="Phillip Kaufman" userId="c001b2a046940d7c" providerId="LiveId" clId="{9EF190FB-2075-4375-A797-615516ED83A7}" dt="2024-06-11T06:07:37.370" v="4792"/>
          <ac:cxnSpMkLst>
            <pc:docMk/>
            <pc:sldMk cId="4254315116" sldId="1005"/>
            <ac:cxnSpMk id="60" creationId="{C9162C29-B415-B978-2019-B3DB63051A9C}"/>
          </ac:cxnSpMkLst>
        </pc:cxnChg>
        <pc:cxnChg chg="mod">
          <ac:chgData name="Phillip Kaufman" userId="c001b2a046940d7c" providerId="LiveId" clId="{9EF190FB-2075-4375-A797-615516ED83A7}" dt="2024-06-11T06:07:37.370" v="4792"/>
          <ac:cxnSpMkLst>
            <pc:docMk/>
            <pc:sldMk cId="4254315116" sldId="1005"/>
            <ac:cxnSpMk id="61" creationId="{2ED127AA-9045-BD24-B6A3-9A51EB845E93}"/>
          </ac:cxnSpMkLst>
        </pc:cxnChg>
        <pc:cxnChg chg="mod">
          <ac:chgData name="Phillip Kaufman" userId="c001b2a046940d7c" providerId="LiveId" clId="{9EF190FB-2075-4375-A797-615516ED83A7}" dt="2024-06-11T06:07:37.370" v="4792"/>
          <ac:cxnSpMkLst>
            <pc:docMk/>
            <pc:sldMk cId="4254315116" sldId="1005"/>
            <ac:cxnSpMk id="62" creationId="{C69E7FE0-FB8A-DB7F-3461-7B4D9E74A783}"/>
          </ac:cxnSpMkLst>
        </pc:cxnChg>
        <pc:cxnChg chg="mod">
          <ac:chgData name="Phillip Kaufman" userId="c001b2a046940d7c" providerId="LiveId" clId="{9EF190FB-2075-4375-A797-615516ED83A7}" dt="2024-06-11T06:07:37.370" v="4792"/>
          <ac:cxnSpMkLst>
            <pc:docMk/>
            <pc:sldMk cId="4254315116" sldId="1005"/>
            <ac:cxnSpMk id="63" creationId="{A1C4D13E-F9AF-D5FE-2199-71CB53C87ACE}"/>
          </ac:cxnSpMkLst>
        </pc:cxnChg>
        <pc:cxnChg chg="mod">
          <ac:chgData name="Phillip Kaufman" userId="c001b2a046940d7c" providerId="LiveId" clId="{9EF190FB-2075-4375-A797-615516ED83A7}" dt="2024-06-11T06:07:37.370" v="4792"/>
          <ac:cxnSpMkLst>
            <pc:docMk/>
            <pc:sldMk cId="4254315116" sldId="1005"/>
            <ac:cxnSpMk id="64" creationId="{9C26B63F-951A-3051-516D-6B4A62826027}"/>
          </ac:cxnSpMkLst>
        </pc:cxnChg>
        <pc:cxnChg chg="mod">
          <ac:chgData name="Phillip Kaufman" userId="c001b2a046940d7c" providerId="LiveId" clId="{9EF190FB-2075-4375-A797-615516ED83A7}" dt="2024-06-11T06:07:37.370" v="4792"/>
          <ac:cxnSpMkLst>
            <pc:docMk/>
            <pc:sldMk cId="4254315116" sldId="1005"/>
            <ac:cxnSpMk id="65" creationId="{F9A5E290-90BE-C12E-56FF-C8FDEF50C1CB}"/>
          </ac:cxnSpMkLst>
        </pc:cxnChg>
        <pc:cxnChg chg="mod">
          <ac:chgData name="Phillip Kaufman" userId="c001b2a046940d7c" providerId="LiveId" clId="{9EF190FB-2075-4375-A797-615516ED83A7}" dt="2024-06-11T06:07:37.370" v="4792"/>
          <ac:cxnSpMkLst>
            <pc:docMk/>
            <pc:sldMk cId="4254315116" sldId="1005"/>
            <ac:cxnSpMk id="66" creationId="{0A6750C3-4173-AEDD-B77A-B9AB9BAC050A}"/>
          </ac:cxnSpMkLst>
        </pc:cxnChg>
        <pc:cxnChg chg="mod">
          <ac:chgData name="Phillip Kaufman" userId="c001b2a046940d7c" providerId="LiveId" clId="{9EF190FB-2075-4375-A797-615516ED83A7}" dt="2024-06-11T06:07:37.370" v="4792"/>
          <ac:cxnSpMkLst>
            <pc:docMk/>
            <pc:sldMk cId="4254315116" sldId="1005"/>
            <ac:cxnSpMk id="67" creationId="{4167657B-7FD4-8A17-304A-1AE4D84C8162}"/>
          </ac:cxnSpMkLst>
        </pc:cxnChg>
        <pc:cxnChg chg="mod">
          <ac:chgData name="Phillip Kaufman" userId="c001b2a046940d7c" providerId="LiveId" clId="{9EF190FB-2075-4375-A797-615516ED83A7}" dt="2024-06-11T06:07:37.370" v="4792"/>
          <ac:cxnSpMkLst>
            <pc:docMk/>
            <pc:sldMk cId="4254315116" sldId="1005"/>
            <ac:cxnSpMk id="68" creationId="{F8315966-E998-0F67-EA7D-3C239E3707DF}"/>
          </ac:cxnSpMkLst>
        </pc:cxnChg>
        <pc:cxnChg chg="mod">
          <ac:chgData name="Phillip Kaufman" userId="c001b2a046940d7c" providerId="LiveId" clId="{9EF190FB-2075-4375-A797-615516ED83A7}" dt="2024-06-11T06:07:37.370" v="4792"/>
          <ac:cxnSpMkLst>
            <pc:docMk/>
            <pc:sldMk cId="4254315116" sldId="1005"/>
            <ac:cxnSpMk id="69" creationId="{0B697366-BE3B-1725-10AE-3B48EE635D6F}"/>
          </ac:cxnSpMkLst>
        </pc:cxnChg>
        <pc:cxnChg chg="add mod">
          <ac:chgData name="Phillip Kaufman" userId="c001b2a046940d7c" providerId="LiveId" clId="{9EF190FB-2075-4375-A797-615516ED83A7}" dt="2024-06-11T06:10:24.881" v="4838" actId="14100"/>
          <ac:cxnSpMkLst>
            <pc:docMk/>
            <pc:sldMk cId="4254315116" sldId="1005"/>
            <ac:cxnSpMk id="74" creationId="{C0CB62C8-9004-9ED6-60A4-1E53DE6D77A3}"/>
          </ac:cxnSpMkLst>
        </pc:cxnChg>
        <pc:cxnChg chg="add mod">
          <ac:chgData name="Phillip Kaufman" userId="c001b2a046940d7c" providerId="LiveId" clId="{9EF190FB-2075-4375-A797-615516ED83A7}" dt="2024-06-11T06:10:14.051" v="4834" actId="14100"/>
          <ac:cxnSpMkLst>
            <pc:docMk/>
            <pc:sldMk cId="4254315116" sldId="1005"/>
            <ac:cxnSpMk id="75" creationId="{396C6584-EBC8-E937-45F9-D5EA0721141A}"/>
          </ac:cxnSpMkLst>
        </pc:cxnChg>
        <pc:cxnChg chg="mod">
          <ac:chgData name="Phillip Kaufman" userId="c001b2a046940d7c" providerId="LiveId" clId="{9EF190FB-2075-4375-A797-615516ED83A7}" dt="2024-06-11T06:39:40.589" v="4862"/>
          <ac:cxnSpMkLst>
            <pc:docMk/>
            <pc:sldMk cId="4254315116" sldId="1005"/>
            <ac:cxnSpMk id="94" creationId="{C12C5D9A-C427-2FDE-0B37-A1DA5A3C8A3D}"/>
          </ac:cxnSpMkLst>
        </pc:cxnChg>
        <pc:cxnChg chg="mod">
          <ac:chgData name="Phillip Kaufman" userId="c001b2a046940d7c" providerId="LiveId" clId="{9EF190FB-2075-4375-A797-615516ED83A7}" dt="2024-06-11T06:39:45.188" v="4863"/>
          <ac:cxnSpMkLst>
            <pc:docMk/>
            <pc:sldMk cId="4254315116" sldId="1005"/>
            <ac:cxnSpMk id="103" creationId="{F2B78B83-08D5-F564-B9A1-387C54591BDC}"/>
          </ac:cxnSpMkLst>
        </pc:cxnChg>
      </pc:sldChg>
      <pc:sldChg chg="addSp delSp modSp new del mod ord">
        <pc:chgData name="Phillip Kaufman" userId="c001b2a046940d7c" providerId="LiveId" clId="{9EF190FB-2075-4375-A797-615516ED83A7}" dt="2024-06-16T02:09:18.206" v="9302" actId="47"/>
        <pc:sldMkLst>
          <pc:docMk/>
          <pc:sldMk cId="845235480" sldId="1006"/>
        </pc:sldMkLst>
        <pc:spChg chg="add mod">
          <ac:chgData name="Phillip Kaufman" userId="c001b2a046940d7c" providerId="LiveId" clId="{9EF190FB-2075-4375-A797-615516ED83A7}" dt="2024-06-08T01:31:52.701" v="1778" actId="1076"/>
          <ac:spMkLst>
            <pc:docMk/>
            <pc:sldMk cId="845235480" sldId="1006"/>
            <ac:spMk id="4" creationId="{A1B5C3B5-BD29-6C86-12C0-2746B5994D2D}"/>
          </ac:spMkLst>
        </pc:spChg>
        <pc:spChg chg="add mod">
          <ac:chgData name="Phillip Kaufman" userId="c001b2a046940d7c" providerId="LiveId" clId="{9EF190FB-2075-4375-A797-615516ED83A7}" dt="2024-06-08T01:39:10.693" v="1885" actId="12789"/>
          <ac:spMkLst>
            <pc:docMk/>
            <pc:sldMk cId="845235480" sldId="1006"/>
            <ac:spMk id="5" creationId="{3F3A700A-72B8-D424-588C-2CFEE7D249BA}"/>
          </ac:spMkLst>
        </pc:spChg>
        <pc:spChg chg="add mod">
          <ac:chgData name="Phillip Kaufman" userId="c001b2a046940d7c" providerId="LiveId" clId="{9EF190FB-2075-4375-A797-615516ED83A7}" dt="2024-06-08T01:38:58.707" v="1881" actId="1076"/>
          <ac:spMkLst>
            <pc:docMk/>
            <pc:sldMk cId="845235480" sldId="1006"/>
            <ac:spMk id="6" creationId="{54FA12E8-C8B1-F175-CD80-5C52C82BBA81}"/>
          </ac:spMkLst>
        </pc:spChg>
        <pc:spChg chg="add mod">
          <ac:chgData name="Phillip Kaufman" userId="c001b2a046940d7c" providerId="LiveId" clId="{9EF190FB-2075-4375-A797-615516ED83A7}" dt="2024-06-08T01:38:43.200" v="1878" actId="1076"/>
          <ac:spMkLst>
            <pc:docMk/>
            <pc:sldMk cId="845235480" sldId="1006"/>
            <ac:spMk id="7" creationId="{5FBA1FDD-20F5-8397-D08A-8518D590F6AC}"/>
          </ac:spMkLst>
        </pc:spChg>
        <pc:spChg chg="add mod">
          <ac:chgData name="Phillip Kaufman" userId="c001b2a046940d7c" providerId="LiveId" clId="{9EF190FB-2075-4375-A797-615516ED83A7}" dt="2024-06-08T01:38:43.200" v="1878" actId="1076"/>
          <ac:spMkLst>
            <pc:docMk/>
            <pc:sldMk cId="845235480" sldId="1006"/>
            <ac:spMk id="8" creationId="{66BA66C6-2DE0-EBC1-692C-38EC8A1CB307}"/>
          </ac:spMkLst>
        </pc:spChg>
        <pc:spChg chg="add mod">
          <ac:chgData name="Phillip Kaufman" userId="c001b2a046940d7c" providerId="LiveId" clId="{9EF190FB-2075-4375-A797-615516ED83A7}" dt="2024-06-08T01:37:31.607" v="1860" actId="1038"/>
          <ac:spMkLst>
            <pc:docMk/>
            <pc:sldMk cId="845235480" sldId="1006"/>
            <ac:spMk id="9" creationId="{43961381-E067-35E5-51C9-01E6AB730039}"/>
          </ac:spMkLst>
        </pc:spChg>
        <pc:spChg chg="add mod">
          <ac:chgData name="Phillip Kaufman" userId="c001b2a046940d7c" providerId="LiveId" clId="{9EF190FB-2075-4375-A797-615516ED83A7}" dt="2024-06-08T01:35:55.232" v="1822" actId="164"/>
          <ac:spMkLst>
            <pc:docMk/>
            <pc:sldMk cId="845235480" sldId="1006"/>
            <ac:spMk id="10" creationId="{B8273409-5A01-AC8A-0857-75B966A6E3C1}"/>
          </ac:spMkLst>
        </pc:spChg>
        <pc:spChg chg="add mod">
          <ac:chgData name="Phillip Kaufman" userId="c001b2a046940d7c" providerId="LiveId" clId="{9EF190FB-2075-4375-A797-615516ED83A7}" dt="2024-06-08T01:35:55.232" v="1822" actId="164"/>
          <ac:spMkLst>
            <pc:docMk/>
            <pc:sldMk cId="845235480" sldId="1006"/>
            <ac:spMk id="11" creationId="{1020B429-993E-A531-B1DA-187FD66D2D41}"/>
          </ac:spMkLst>
        </pc:spChg>
        <pc:spChg chg="add del">
          <ac:chgData name="Phillip Kaufman" userId="c001b2a046940d7c" providerId="LiveId" clId="{9EF190FB-2075-4375-A797-615516ED83A7}" dt="2024-06-08T01:21:15.967" v="1692" actId="22"/>
          <ac:spMkLst>
            <pc:docMk/>
            <pc:sldMk cId="845235480" sldId="1006"/>
            <ac:spMk id="13" creationId="{FF7F9341-96FB-3367-0031-6544F4F54F6F}"/>
          </ac:spMkLst>
        </pc:spChg>
        <pc:spChg chg="add mod">
          <ac:chgData name="Phillip Kaufman" userId="c001b2a046940d7c" providerId="LiveId" clId="{9EF190FB-2075-4375-A797-615516ED83A7}" dt="2024-06-08T01:36:22.592" v="1841" actId="1076"/>
          <ac:spMkLst>
            <pc:docMk/>
            <pc:sldMk cId="845235480" sldId="1006"/>
            <ac:spMk id="14" creationId="{A0AE6DF8-14D8-0F96-195C-117BF931F3C1}"/>
          </ac:spMkLst>
        </pc:spChg>
        <pc:spChg chg="add mod">
          <ac:chgData name="Phillip Kaufman" userId="c001b2a046940d7c" providerId="LiveId" clId="{9EF190FB-2075-4375-A797-615516ED83A7}" dt="2024-06-08T01:36:17.525" v="1840" actId="12789"/>
          <ac:spMkLst>
            <pc:docMk/>
            <pc:sldMk cId="845235480" sldId="1006"/>
            <ac:spMk id="15" creationId="{9428ED34-8CBA-23D9-2EFD-52E37AD57AAF}"/>
          </ac:spMkLst>
        </pc:spChg>
        <pc:spChg chg="add mod">
          <ac:chgData name="Phillip Kaufman" userId="c001b2a046940d7c" providerId="LiveId" clId="{9EF190FB-2075-4375-A797-615516ED83A7}" dt="2024-06-08T01:36:01.953" v="1824" actId="164"/>
          <ac:spMkLst>
            <pc:docMk/>
            <pc:sldMk cId="845235480" sldId="1006"/>
            <ac:spMk id="16" creationId="{01E9E0C1-B3C0-3F89-C25C-A52D262CCEE4}"/>
          </ac:spMkLst>
        </pc:spChg>
        <pc:spChg chg="add mod">
          <ac:chgData name="Phillip Kaufman" userId="c001b2a046940d7c" providerId="LiveId" clId="{9EF190FB-2075-4375-A797-615516ED83A7}" dt="2024-06-08T01:36:01.953" v="1824" actId="164"/>
          <ac:spMkLst>
            <pc:docMk/>
            <pc:sldMk cId="845235480" sldId="1006"/>
            <ac:spMk id="17" creationId="{A71B16D7-38D6-2B6D-04BA-0345B4DE80DB}"/>
          </ac:spMkLst>
        </pc:spChg>
        <pc:spChg chg="add del mod">
          <ac:chgData name="Phillip Kaufman" userId="c001b2a046940d7c" providerId="LiveId" clId="{9EF190FB-2075-4375-A797-615516ED83A7}" dt="2024-06-08T01:37:38.659" v="1861" actId="478"/>
          <ac:spMkLst>
            <pc:docMk/>
            <pc:sldMk cId="845235480" sldId="1006"/>
            <ac:spMk id="18" creationId="{6C97A593-4DD5-A4F3-C66A-95831FFE10EC}"/>
          </ac:spMkLst>
        </pc:spChg>
        <pc:spChg chg="add mod">
          <ac:chgData name="Phillip Kaufman" userId="c001b2a046940d7c" providerId="LiveId" clId="{9EF190FB-2075-4375-A797-615516ED83A7}" dt="2024-06-08T01:39:25.533" v="1887" actId="1076"/>
          <ac:spMkLst>
            <pc:docMk/>
            <pc:sldMk cId="845235480" sldId="1006"/>
            <ac:spMk id="19" creationId="{6E7BD33A-D5D9-3FB9-8829-8410F0E93628}"/>
          </ac:spMkLst>
        </pc:spChg>
        <pc:spChg chg="add del mod">
          <ac:chgData name="Phillip Kaufman" userId="c001b2a046940d7c" providerId="LiveId" clId="{9EF190FB-2075-4375-A797-615516ED83A7}" dt="2024-06-08T01:37:38.659" v="1861" actId="478"/>
          <ac:spMkLst>
            <pc:docMk/>
            <pc:sldMk cId="845235480" sldId="1006"/>
            <ac:spMk id="20" creationId="{2F0FECD2-73DA-8EDC-ACF7-D7EDCC1E1343}"/>
          </ac:spMkLst>
        </pc:spChg>
        <pc:spChg chg="add mod">
          <ac:chgData name="Phillip Kaufman" userId="c001b2a046940d7c" providerId="LiveId" clId="{9EF190FB-2075-4375-A797-615516ED83A7}" dt="2024-06-08T01:39:25.533" v="1887" actId="1076"/>
          <ac:spMkLst>
            <pc:docMk/>
            <pc:sldMk cId="845235480" sldId="1006"/>
            <ac:spMk id="21" creationId="{A674FA59-1FC5-9E14-77D6-CAF80E5F0E07}"/>
          </ac:spMkLst>
        </pc:spChg>
        <pc:spChg chg="add mod">
          <ac:chgData name="Phillip Kaufman" userId="c001b2a046940d7c" providerId="LiveId" clId="{9EF190FB-2075-4375-A797-615516ED83A7}" dt="2024-06-08T01:37:31.607" v="1860" actId="1038"/>
          <ac:spMkLst>
            <pc:docMk/>
            <pc:sldMk cId="845235480" sldId="1006"/>
            <ac:spMk id="22" creationId="{0AF3BDE5-C0F2-BDF1-66DD-A826EECE342F}"/>
          </ac:spMkLst>
        </pc:spChg>
        <pc:spChg chg="add mod">
          <ac:chgData name="Phillip Kaufman" userId="c001b2a046940d7c" providerId="LiveId" clId="{9EF190FB-2075-4375-A797-615516ED83A7}" dt="2024-06-08T01:32:31.102" v="1784"/>
          <ac:spMkLst>
            <pc:docMk/>
            <pc:sldMk cId="845235480" sldId="1006"/>
            <ac:spMk id="23" creationId="{69AA2F0C-9ACF-F27E-A922-7E79DC2A53E6}"/>
          </ac:spMkLst>
        </pc:spChg>
        <pc:spChg chg="add mod">
          <ac:chgData name="Phillip Kaufman" userId="c001b2a046940d7c" providerId="LiveId" clId="{9EF190FB-2075-4375-A797-615516ED83A7}" dt="2024-06-08T01:32:33.506" v="1785"/>
          <ac:spMkLst>
            <pc:docMk/>
            <pc:sldMk cId="845235480" sldId="1006"/>
            <ac:spMk id="24" creationId="{B2516524-ED7E-A4C9-B034-0CD61D4B0E31}"/>
          </ac:spMkLst>
        </pc:spChg>
        <pc:spChg chg="add mod">
          <ac:chgData name="Phillip Kaufman" userId="c001b2a046940d7c" providerId="LiveId" clId="{9EF190FB-2075-4375-A797-615516ED83A7}" dt="2024-06-08T01:33:42.697" v="1798"/>
          <ac:spMkLst>
            <pc:docMk/>
            <pc:sldMk cId="845235480" sldId="1006"/>
            <ac:spMk id="25" creationId="{6D15861A-B35A-51BE-846B-B65FCA579829}"/>
          </ac:spMkLst>
        </pc:spChg>
        <pc:spChg chg="add mod">
          <ac:chgData name="Phillip Kaufman" userId="c001b2a046940d7c" providerId="LiveId" clId="{9EF190FB-2075-4375-A797-615516ED83A7}" dt="2024-06-08T01:33:42.697" v="1798"/>
          <ac:spMkLst>
            <pc:docMk/>
            <pc:sldMk cId="845235480" sldId="1006"/>
            <ac:spMk id="26" creationId="{63AAD3A1-1FBB-4EF6-A78E-00AAA4869356}"/>
          </ac:spMkLst>
        </pc:spChg>
        <pc:spChg chg="add mod">
          <ac:chgData name="Phillip Kaufman" userId="c001b2a046940d7c" providerId="LiveId" clId="{9EF190FB-2075-4375-A797-615516ED83A7}" dt="2024-06-08T01:39:10.693" v="1885" actId="12789"/>
          <ac:spMkLst>
            <pc:docMk/>
            <pc:sldMk cId="845235480" sldId="1006"/>
            <ac:spMk id="27" creationId="{AE16AAC0-2F1D-5877-84A9-A156866C92FC}"/>
          </ac:spMkLst>
        </pc:spChg>
        <pc:spChg chg="add mod">
          <ac:chgData name="Phillip Kaufman" userId="c001b2a046940d7c" providerId="LiveId" clId="{9EF190FB-2075-4375-A797-615516ED83A7}" dt="2024-06-08T01:39:05.080" v="1883" actId="1076"/>
          <ac:spMkLst>
            <pc:docMk/>
            <pc:sldMk cId="845235480" sldId="1006"/>
            <ac:spMk id="28" creationId="{271050EA-31F5-08A2-5E74-1AEB488878A2}"/>
          </ac:spMkLst>
        </pc:spChg>
        <pc:grpChg chg="add mod">
          <ac:chgData name="Phillip Kaufman" userId="c001b2a046940d7c" providerId="LiveId" clId="{9EF190FB-2075-4375-A797-615516ED83A7}" dt="2024-06-08T01:35:46.514" v="1820" actId="164"/>
          <ac:grpSpMkLst>
            <pc:docMk/>
            <pc:sldMk cId="845235480" sldId="1006"/>
            <ac:grpSpMk id="31" creationId="{2FF36689-9A02-943D-D99A-E4FC81983063}"/>
          </ac:grpSpMkLst>
        </pc:grpChg>
        <pc:grpChg chg="add mod">
          <ac:chgData name="Phillip Kaufman" userId="c001b2a046940d7c" providerId="LiveId" clId="{9EF190FB-2075-4375-A797-615516ED83A7}" dt="2024-06-08T01:36:12.786" v="1839" actId="1036"/>
          <ac:grpSpMkLst>
            <pc:docMk/>
            <pc:sldMk cId="845235480" sldId="1006"/>
            <ac:grpSpMk id="32" creationId="{ED337234-B836-2017-D9F1-2042F97DEBC3}"/>
          </ac:grpSpMkLst>
        </pc:grpChg>
        <pc:grpChg chg="add mod">
          <ac:chgData name="Phillip Kaufman" userId="c001b2a046940d7c" providerId="LiveId" clId="{9EF190FB-2075-4375-A797-615516ED83A7}" dt="2024-06-08T01:36:12.786" v="1839" actId="1036"/>
          <ac:grpSpMkLst>
            <pc:docMk/>
            <pc:sldMk cId="845235480" sldId="1006"/>
            <ac:grpSpMk id="33" creationId="{AC4F7E47-CB42-8539-289D-FE6A33CB7B4C}"/>
          </ac:grpSpMkLst>
        </pc:grpChg>
        <pc:cxnChg chg="add mod">
          <ac:chgData name="Phillip Kaufman" userId="c001b2a046940d7c" providerId="LiveId" clId="{9EF190FB-2075-4375-A797-615516ED83A7}" dt="2024-06-08T01:35:25.580" v="1816" actId="692"/>
          <ac:cxnSpMkLst>
            <pc:docMk/>
            <pc:sldMk cId="845235480" sldId="1006"/>
            <ac:cxnSpMk id="30" creationId="{883071F0-5EB1-512A-5677-C7F8A219F1A4}"/>
          </ac:cxnSpMkLst>
        </pc:cxnChg>
      </pc:sldChg>
      <pc:sldChg chg="new del">
        <pc:chgData name="Phillip Kaufman" userId="c001b2a046940d7c" providerId="LiveId" clId="{9EF190FB-2075-4375-A797-615516ED83A7}" dt="2024-06-06T19:48:51.189" v="1658" actId="680"/>
        <pc:sldMkLst>
          <pc:docMk/>
          <pc:sldMk cId="887286282" sldId="1006"/>
        </pc:sldMkLst>
      </pc:sldChg>
      <pc:sldChg chg="addSp modSp new del">
        <pc:chgData name="Phillip Kaufman" userId="c001b2a046940d7c" providerId="LiveId" clId="{9EF190FB-2075-4375-A797-615516ED83A7}" dt="2024-07-08T01:13:38.645" v="16714" actId="47"/>
        <pc:sldMkLst>
          <pc:docMk/>
          <pc:sldMk cId="508250628" sldId="1007"/>
        </pc:sldMkLst>
        <pc:spChg chg="add mod">
          <ac:chgData name="Phillip Kaufman" userId="c001b2a046940d7c" providerId="LiveId" clId="{9EF190FB-2075-4375-A797-615516ED83A7}" dt="2024-06-08T02:19:01.456" v="1890"/>
          <ac:spMkLst>
            <pc:docMk/>
            <pc:sldMk cId="508250628" sldId="1007"/>
            <ac:spMk id="4" creationId="{01247CA3-9FA1-A4E6-174B-9E02695E834B}"/>
          </ac:spMkLst>
        </pc:spChg>
        <pc:spChg chg="add mod">
          <ac:chgData name="Phillip Kaufman" userId="c001b2a046940d7c" providerId="LiveId" clId="{9EF190FB-2075-4375-A797-615516ED83A7}" dt="2024-06-08T02:19:01.456" v="1890"/>
          <ac:spMkLst>
            <pc:docMk/>
            <pc:sldMk cId="508250628" sldId="1007"/>
            <ac:spMk id="5" creationId="{6C8F20E2-7F1B-0C53-2E6F-53BBD674D2AD}"/>
          </ac:spMkLst>
        </pc:spChg>
        <pc:spChg chg="add mod">
          <ac:chgData name="Phillip Kaufman" userId="c001b2a046940d7c" providerId="LiveId" clId="{9EF190FB-2075-4375-A797-615516ED83A7}" dt="2024-06-08T02:19:01.456" v="1890"/>
          <ac:spMkLst>
            <pc:docMk/>
            <pc:sldMk cId="508250628" sldId="1007"/>
            <ac:spMk id="6" creationId="{FE9DE49A-2ED7-7CF0-D228-1284B6C2E8ED}"/>
          </ac:spMkLst>
        </pc:spChg>
        <pc:spChg chg="add mod">
          <ac:chgData name="Phillip Kaufman" userId="c001b2a046940d7c" providerId="LiveId" clId="{9EF190FB-2075-4375-A797-615516ED83A7}" dt="2024-06-08T02:19:01.456" v="1890"/>
          <ac:spMkLst>
            <pc:docMk/>
            <pc:sldMk cId="508250628" sldId="1007"/>
            <ac:spMk id="7" creationId="{0CD14A07-EBF5-A9EF-2304-0CCA5B4A6260}"/>
          </ac:spMkLst>
        </pc:spChg>
        <pc:spChg chg="add mod">
          <ac:chgData name="Phillip Kaufman" userId="c001b2a046940d7c" providerId="LiveId" clId="{9EF190FB-2075-4375-A797-615516ED83A7}" dt="2024-06-08T02:19:01.456" v="1890"/>
          <ac:spMkLst>
            <pc:docMk/>
            <pc:sldMk cId="508250628" sldId="1007"/>
            <ac:spMk id="8" creationId="{C483C5C8-2BD7-3623-164F-F82F3CFCA46C}"/>
          </ac:spMkLst>
        </pc:spChg>
        <pc:spChg chg="add mod">
          <ac:chgData name="Phillip Kaufman" userId="c001b2a046940d7c" providerId="LiveId" clId="{9EF190FB-2075-4375-A797-615516ED83A7}" dt="2024-06-08T02:19:01.456" v="1890"/>
          <ac:spMkLst>
            <pc:docMk/>
            <pc:sldMk cId="508250628" sldId="1007"/>
            <ac:spMk id="9" creationId="{F6EBF2E8-9D7C-BC2F-D474-70335C1D4309}"/>
          </ac:spMkLst>
        </pc:spChg>
        <pc:spChg chg="add mod">
          <ac:chgData name="Phillip Kaufman" userId="c001b2a046940d7c" providerId="LiveId" clId="{9EF190FB-2075-4375-A797-615516ED83A7}" dt="2024-06-08T02:19:01.456" v="1890"/>
          <ac:spMkLst>
            <pc:docMk/>
            <pc:sldMk cId="508250628" sldId="1007"/>
            <ac:spMk id="10" creationId="{082B3F31-C013-4A92-7680-73CFD19D2081}"/>
          </ac:spMkLst>
        </pc:spChg>
        <pc:spChg chg="add mod">
          <ac:chgData name="Phillip Kaufman" userId="c001b2a046940d7c" providerId="LiveId" clId="{9EF190FB-2075-4375-A797-615516ED83A7}" dt="2024-06-08T02:19:01.456" v="1890"/>
          <ac:spMkLst>
            <pc:docMk/>
            <pc:sldMk cId="508250628" sldId="1007"/>
            <ac:spMk id="11" creationId="{A64FE3E4-D61D-9496-2B3E-E1D92C707E33}"/>
          </ac:spMkLst>
        </pc:spChg>
        <pc:spChg chg="add mod">
          <ac:chgData name="Phillip Kaufman" userId="c001b2a046940d7c" providerId="LiveId" clId="{9EF190FB-2075-4375-A797-615516ED83A7}" dt="2024-06-08T02:19:01.456" v="1890"/>
          <ac:spMkLst>
            <pc:docMk/>
            <pc:sldMk cId="508250628" sldId="1007"/>
            <ac:spMk id="12" creationId="{12183A34-CC9A-9F19-A5A0-8BB52269C0A9}"/>
          </ac:spMkLst>
        </pc:spChg>
        <pc:spChg chg="add mod">
          <ac:chgData name="Phillip Kaufman" userId="c001b2a046940d7c" providerId="LiveId" clId="{9EF190FB-2075-4375-A797-615516ED83A7}" dt="2024-06-08T02:19:01.456" v="1890"/>
          <ac:spMkLst>
            <pc:docMk/>
            <pc:sldMk cId="508250628" sldId="1007"/>
            <ac:spMk id="13" creationId="{119BE5CC-B2C5-0E12-6ECE-82745D7398AC}"/>
          </ac:spMkLst>
        </pc:spChg>
        <pc:spChg chg="add mod">
          <ac:chgData name="Phillip Kaufman" userId="c001b2a046940d7c" providerId="LiveId" clId="{9EF190FB-2075-4375-A797-615516ED83A7}" dt="2024-06-08T02:19:01.456" v="1890"/>
          <ac:spMkLst>
            <pc:docMk/>
            <pc:sldMk cId="508250628" sldId="1007"/>
            <ac:spMk id="14" creationId="{98EBCC33-411C-FF30-96D3-23403D8DF8CC}"/>
          </ac:spMkLst>
        </pc:spChg>
        <pc:spChg chg="add mod">
          <ac:chgData name="Phillip Kaufman" userId="c001b2a046940d7c" providerId="LiveId" clId="{9EF190FB-2075-4375-A797-615516ED83A7}" dt="2024-06-08T02:19:01.456" v="1890"/>
          <ac:spMkLst>
            <pc:docMk/>
            <pc:sldMk cId="508250628" sldId="1007"/>
            <ac:spMk id="15" creationId="{214A66D4-E367-460A-F5CF-2D95C8382252}"/>
          </ac:spMkLst>
        </pc:spChg>
        <pc:spChg chg="add mod">
          <ac:chgData name="Phillip Kaufman" userId="c001b2a046940d7c" providerId="LiveId" clId="{9EF190FB-2075-4375-A797-615516ED83A7}" dt="2024-06-08T02:19:01.456" v="1890"/>
          <ac:spMkLst>
            <pc:docMk/>
            <pc:sldMk cId="508250628" sldId="1007"/>
            <ac:spMk id="16" creationId="{7A31BFEC-6C2A-C7D0-145A-DDC8F1520F7A}"/>
          </ac:spMkLst>
        </pc:spChg>
        <pc:spChg chg="add mod">
          <ac:chgData name="Phillip Kaufman" userId="c001b2a046940d7c" providerId="LiveId" clId="{9EF190FB-2075-4375-A797-615516ED83A7}" dt="2024-06-08T02:19:01.456" v="1890"/>
          <ac:spMkLst>
            <pc:docMk/>
            <pc:sldMk cId="508250628" sldId="1007"/>
            <ac:spMk id="17" creationId="{76BB528B-FBDF-027F-E50A-7F05FEE05399}"/>
          </ac:spMkLst>
        </pc:spChg>
      </pc:sldChg>
      <pc:sldChg chg="addSp delSp modSp new del mod ord">
        <pc:chgData name="Phillip Kaufman" userId="c001b2a046940d7c" providerId="LiveId" clId="{9EF190FB-2075-4375-A797-615516ED83A7}" dt="2024-06-16T23:11:01.781" v="10031" actId="47"/>
        <pc:sldMkLst>
          <pc:docMk/>
          <pc:sldMk cId="2053236850" sldId="1008"/>
        </pc:sldMkLst>
        <pc:spChg chg="mod">
          <ac:chgData name="Phillip Kaufman" userId="c001b2a046940d7c" providerId="LiveId" clId="{9EF190FB-2075-4375-A797-615516ED83A7}" dt="2024-06-09T07:22:02.811" v="2176" actId="1076"/>
          <ac:spMkLst>
            <pc:docMk/>
            <pc:sldMk cId="2053236850" sldId="1008"/>
            <ac:spMk id="2" creationId="{5B7ADF25-E82D-FBA6-C7F8-B7B445291B10}"/>
          </ac:spMkLst>
        </pc:spChg>
        <pc:spChg chg="mod">
          <ac:chgData name="Phillip Kaufman" userId="c001b2a046940d7c" providerId="LiveId" clId="{9EF190FB-2075-4375-A797-615516ED83A7}" dt="2024-06-09T07:23:19.574" v="2192" actId="1076"/>
          <ac:spMkLst>
            <pc:docMk/>
            <pc:sldMk cId="2053236850" sldId="1008"/>
            <ac:spMk id="5" creationId="{DD65A29B-FDC7-22C9-F711-8816923D8BFD}"/>
          </ac:spMkLst>
        </pc:spChg>
        <pc:spChg chg="mod">
          <ac:chgData name="Phillip Kaufman" userId="c001b2a046940d7c" providerId="LiveId" clId="{9EF190FB-2075-4375-A797-615516ED83A7}" dt="2024-06-09T07:23:22.517" v="2193" actId="1076"/>
          <ac:spMkLst>
            <pc:docMk/>
            <pc:sldMk cId="2053236850" sldId="1008"/>
            <ac:spMk id="6" creationId="{7AB08C9B-FD0E-AECD-AB7D-BF72C2DE1ED5}"/>
          </ac:spMkLst>
        </pc:spChg>
        <pc:spChg chg="add mod">
          <ac:chgData name="Phillip Kaufman" userId="c001b2a046940d7c" providerId="LiveId" clId="{9EF190FB-2075-4375-A797-615516ED83A7}" dt="2024-06-09T07:23:06.801" v="2189" actId="1076"/>
          <ac:spMkLst>
            <pc:docMk/>
            <pc:sldMk cId="2053236850" sldId="1008"/>
            <ac:spMk id="8" creationId="{8D1CE53A-E2E6-7591-D3BA-B11C76A6D534}"/>
          </ac:spMkLst>
        </pc:spChg>
        <pc:spChg chg="add mod">
          <ac:chgData name="Phillip Kaufman" userId="c001b2a046940d7c" providerId="LiveId" clId="{9EF190FB-2075-4375-A797-615516ED83A7}" dt="2024-06-09T07:22:43.867" v="2183" actId="12789"/>
          <ac:spMkLst>
            <pc:docMk/>
            <pc:sldMk cId="2053236850" sldId="1008"/>
            <ac:spMk id="9" creationId="{FC7C320C-0DC8-84C1-F8D3-5F32538AB541}"/>
          </ac:spMkLst>
        </pc:spChg>
        <pc:spChg chg="add mod">
          <ac:chgData name="Phillip Kaufman" userId="c001b2a046940d7c" providerId="LiveId" clId="{9EF190FB-2075-4375-A797-615516ED83A7}" dt="2024-06-09T07:22:43.867" v="2183" actId="12789"/>
          <ac:spMkLst>
            <pc:docMk/>
            <pc:sldMk cId="2053236850" sldId="1008"/>
            <ac:spMk id="10" creationId="{6343F8F7-F19E-852C-1389-83465509E9FA}"/>
          </ac:spMkLst>
        </pc:spChg>
        <pc:spChg chg="add mod">
          <ac:chgData name="Phillip Kaufman" userId="c001b2a046940d7c" providerId="LiveId" clId="{9EF190FB-2075-4375-A797-615516ED83A7}" dt="2024-06-09T07:22:36.905" v="2182" actId="12789"/>
          <ac:spMkLst>
            <pc:docMk/>
            <pc:sldMk cId="2053236850" sldId="1008"/>
            <ac:spMk id="11" creationId="{870716D5-109B-CA5A-1D86-098706285D9B}"/>
          </ac:spMkLst>
        </pc:spChg>
        <pc:spChg chg="add mod">
          <ac:chgData name="Phillip Kaufman" userId="c001b2a046940d7c" providerId="LiveId" clId="{9EF190FB-2075-4375-A797-615516ED83A7}" dt="2024-06-09T07:22:10.599" v="2177" actId="1076"/>
          <ac:spMkLst>
            <pc:docMk/>
            <pc:sldMk cId="2053236850" sldId="1008"/>
            <ac:spMk id="12" creationId="{77B9CA48-0B0B-E89B-1876-353F3C43E0B0}"/>
          </ac:spMkLst>
        </pc:spChg>
        <pc:spChg chg="add del mod">
          <ac:chgData name="Phillip Kaufman" userId="c001b2a046940d7c" providerId="LiveId" clId="{9EF190FB-2075-4375-A797-615516ED83A7}" dt="2024-06-09T07:26:51.096" v="2417" actId="20577"/>
          <ac:spMkLst>
            <pc:docMk/>
            <pc:sldMk cId="2053236850" sldId="1008"/>
            <ac:spMk id="14" creationId="{6A38F834-C5C6-0E5A-BD22-F4A13BBBE785}"/>
          </ac:spMkLst>
        </pc:spChg>
        <pc:spChg chg="add del mod">
          <ac:chgData name="Phillip Kaufman" userId="c001b2a046940d7c" providerId="LiveId" clId="{9EF190FB-2075-4375-A797-615516ED83A7}" dt="2024-06-09T07:20:24.736" v="2119" actId="478"/>
          <ac:spMkLst>
            <pc:docMk/>
            <pc:sldMk cId="2053236850" sldId="1008"/>
            <ac:spMk id="15" creationId="{197CA5A6-0063-79D2-D4ED-822274A2A735}"/>
          </ac:spMkLst>
        </pc:spChg>
        <pc:spChg chg="add mod">
          <ac:chgData name="Phillip Kaufman" userId="c001b2a046940d7c" providerId="LiveId" clId="{9EF190FB-2075-4375-A797-615516ED83A7}" dt="2024-06-09T07:23:05.175" v="2187" actId="1076"/>
          <ac:spMkLst>
            <pc:docMk/>
            <pc:sldMk cId="2053236850" sldId="1008"/>
            <ac:spMk id="16" creationId="{1152F7DD-0CA7-2259-0E40-CC18B72F31BE}"/>
          </ac:spMkLst>
        </pc:spChg>
        <pc:spChg chg="add mod">
          <ac:chgData name="Phillip Kaufman" userId="c001b2a046940d7c" providerId="LiveId" clId="{9EF190FB-2075-4375-A797-615516ED83A7}" dt="2024-06-09T07:22:43.867" v="2183" actId="12789"/>
          <ac:spMkLst>
            <pc:docMk/>
            <pc:sldMk cId="2053236850" sldId="1008"/>
            <ac:spMk id="17" creationId="{9D839635-0EC0-5AC5-3AB1-49A7244F0C91}"/>
          </ac:spMkLst>
        </pc:spChg>
        <pc:spChg chg="add mod">
          <ac:chgData name="Phillip Kaufman" userId="c001b2a046940d7c" providerId="LiveId" clId="{9EF190FB-2075-4375-A797-615516ED83A7}" dt="2024-06-09T07:22:43.867" v="2183" actId="12789"/>
          <ac:spMkLst>
            <pc:docMk/>
            <pc:sldMk cId="2053236850" sldId="1008"/>
            <ac:spMk id="18" creationId="{BE7B0BF5-B900-7328-077A-BCCD4125D424}"/>
          </ac:spMkLst>
        </pc:spChg>
        <pc:spChg chg="add mod">
          <ac:chgData name="Phillip Kaufman" userId="c001b2a046940d7c" providerId="LiveId" clId="{9EF190FB-2075-4375-A797-615516ED83A7}" dt="2024-06-09T07:22:36.905" v="2182" actId="12789"/>
          <ac:spMkLst>
            <pc:docMk/>
            <pc:sldMk cId="2053236850" sldId="1008"/>
            <ac:spMk id="19" creationId="{9E38E986-A8A4-EE1E-12E3-A334F9523C87}"/>
          </ac:spMkLst>
        </pc:spChg>
        <pc:spChg chg="add del mod">
          <ac:chgData name="Phillip Kaufman" userId="c001b2a046940d7c" providerId="LiveId" clId="{9EF190FB-2075-4375-A797-615516ED83A7}" dt="2024-06-09T07:20:58.882" v="2125" actId="478"/>
          <ac:spMkLst>
            <pc:docMk/>
            <pc:sldMk cId="2053236850" sldId="1008"/>
            <ac:spMk id="20" creationId="{63DF7CC2-EA39-342A-71B5-74954EFACB09}"/>
          </ac:spMkLst>
        </pc:spChg>
        <pc:spChg chg="add mod">
          <ac:chgData name="Phillip Kaufman" userId="c001b2a046940d7c" providerId="LiveId" clId="{9EF190FB-2075-4375-A797-615516ED83A7}" dt="2024-06-09T07:22:20.241" v="2180" actId="1076"/>
          <ac:spMkLst>
            <pc:docMk/>
            <pc:sldMk cId="2053236850" sldId="1008"/>
            <ac:spMk id="21" creationId="{1C06BA5C-C0AA-B52C-AB6A-E7CA776505B5}"/>
          </ac:spMkLst>
        </pc:spChg>
        <pc:spChg chg="add del mod">
          <ac:chgData name="Phillip Kaufman" userId="c001b2a046940d7c" providerId="LiveId" clId="{9EF190FB-2075-4375-A797-615516ED83A7}" dt="2024-06-16T00:32:49.239" v="9113" actId="478"/>
          <ac:spMkLst>
            <pc:docMk/>
            <pc:sldMk cId="2053236850" sldId="1008"/>
            <ac:spMk id="22" creationId="{58D0C818-CD0C-6153-02AD-FD308E5F029C}"/>
          </ac:spMkLst>
        </pc:spChg>
        <pc:spChg chg="add mod">
          <ac:chgData name="Phillip Kaufman" userId="c001b2a046940d7c" providerId="LiveId" clId="{9EF190FB-2075-4375-A797-615516ED83A7}" dt="2024-06-13T18:44:44.057" v="8131" actId="20577"/>
          <ac:spMkLst>
            <pc:docMk/>
            <pc:sldMk cId="2053236850" sldId="1008"/>
            <ac:spMk id="25" creationId="{528190CC-30ED-4B2C-346B-3F3862B375A7}"/>
          </ac:spMkLst>
        </pc:spChg>
        <pc:spChg chg="add del mod">
          <ac:chgData name="Phillip Kaufman" userId="c001b2a046940d7c" providerId="LiveId" clId="{9EF190FB-2075-4375-A797-615516ED83A7}" dt="2024-06-09T07:23:55.241" v="2206"/>
          <ac:spMkLst>
            <pc:docMk/>
            <pc:sldMk cId="2053236850" sldId="1008"/>
            <ac:spMk id="26" creationId="{7C58F288-056D-6427-0064-8F5F71E81346}"/>
          </ac:spMkLst>
        </pc:spChg>
        <pc:spChg chg="add mod">
          <ac:chgData name="Phillip Kaufman" userId="c001b2a046940d7c" providerId="LiveId" clId="{9EF190FB-2075-4375-A797-615516ED83A7}" dt="2024-06-09T07:27:06.850" v="2422" actId="1076"/>
          <ac:spMkLst>
            <pc:docMk/>
            <pc:sldMk cId="2053236850" sldId="1008"/>
            <ac:spMk id="31" creationId="{B706E267-8458-E487-FEBC-E1EC3EEA53F9}"/>
          </ac:spMkLst>
        </pc:spChg>
        <pc:grpChg chg="add mod">
          <ac:chgData name="Phillip Kaufman" userId="c001b2a046940d7c" providerId="LiveId" clId="{9EF190FB-2075-4375-A797-615516ED83A7}" dt="2024-06-09T07:22:51.174" v="2184"/>
          <ac:grpSpMkLst>
            <pc:docMk/>
            <pc:sldMk cId="2053236850" sldId="1008"/>
            <ac:grpSpMk id="4" creationId="{A7F0FAEA-ADC6-0D28-2A41-68E6321BAC76}"/>
          </ac:grpSpMkLst>
        </pc:grpChg>
        <pc:cxnChg chg="mod">
          <ac:chgData name="Phillip Kaufman" userId="c001b2a046940d7c" providerId="LiveId" clId="{9EF190FB-2075-4375-A797-615516ED83A7}" dt="2024-06-09T07:24:40.207" v="2225" actId="1035"/>
          <ac:cxnSpMkLst>
            <pc:docMk/>
            <pc:sldMk cId="2053236850" sldId="1008"/>
            <ac:cxnSpMk id="7" creationId="{66433338-77ED-02A0-12BB-3A361DD9D7CA}"/>
          </ac:cxnSpMkLst>
        </pc:cxnChg>
        <pc:cxnChg chg="add mod">
          <ac:chgData name="Phillip Kaufman" userId="c001b2a046940d7c" providerId="LiveId" clId="{9EF190FB-2075-4375-A797-615516ED83A7}" dt="2024-06-09T07:22:10.599" v="2177" actId="1076"/>
          <ac:cxnSpMkLst>
            <pc:docMk/>
            <pc:sldMk cId="2053236850" sldId="1008"/>
            <ac:cxnSpMk id="13" creationId="{8906FC25-D53D-95A4-BB8A-57DCD6B9D396}"/>
          </ac:cxnSpMkLst>
        </pc:cxnChg>
        <pc:cxnChg chg="add del mod">
          <ac:chgData name="Phillip Kaufman" userId="c001b2a046940d7c" providerId="LiveId" clId="{9EF190FB-2075-4375-A797-615516ED83A7}" dt="2024-06-09T07:23:15.883" v="2191" actId="478"/>
          <ac:cxnSpMkLst>
            <pc:docMk/>
            <pc:sldMk cId="2053236850" sldId="1008"/>
            <ac:cxnSpMk id="23" creationId="{ABBB805E-1F6D-0E35-444E-7A1C72F106AE}"/>
          </ac:cxnSpMkLst>
        </pc:cxnChg>
        <pc:cxnChg chg="add mod">
          <ac:chgData name="Phillip Kaufman" userId="c001b2a046940d7c" providerId="LiveId" clId="{9EF190FB-2075-4375-A797-615516ED83A7}" dt="2024-06-09T07:24:46.195" v="2234" actId="1035"/>
          <ac:cxnSpMkLst>
            <pc:docMk/>
            <pc:sldMk cId="2053236850" sldId="1008"/>
            <ac:cxnSpMk id="27" creationId="{BE3EFC2E-D157-6D10-B9A1-97E5446BBCBB}"/>
          </ac:cxnSpMkLst>
        </pc:cxnChg>
        <pc:cxnChg chg="add mod">
          <ac:chgData name="Phillip Kaufman" userId="c001b2a046940d7c" providerId="LiveId" clId="{9EF190FB-2075-4375-A797-615516ED83A7}" dt="2024-06-09T07:27:04.391" v="2421" actId="14100"/>
          <ac:cxnSpMkLst>
            <pc:docMk/>
            <pc:sldMk cId="2053236850" sldId="1008"/>
            <ac:cxnSpMk id="30" creationId="{853FDA65-AE88-E482-9C45-D7019520C017}"/>
          </ac:cxnSpMkLst>
        </pc:cxnChg>
      </pc:sldChg>
      <pc:sldChg chg="new del">
        <pc:chgData name="Phillip Kaufman" userId="c001b2a046940d7c" providerId="LiveId" clId="{9EF190FB-2075-4375-A797-615516ED83A7}" dt="2024-06-08T02:25:10.643" v="1893" actId="47"/>
        <pc:sldMkLst>
          <pc:docMk/>
          <pc:sldMk cId="2058984103" sldId="1009"/>
        </pc:sldMkLst>
      </pc:sldChg>
      <pc:sldChg chg="add del">
        <pc:chgData name="Phillip Kaufman" userId="c001b2a046940d7c" providerId="LiveId" clId="{9EF190FB-2075-4375-A797-615516ED83A7}" dt="2024-06-08T02:34:55.057" v="1991" actId="47"/>
        <pc:sldMkLst>
          <pc:docMk/>
          <pc:sldMk cId="2297960679" sldId="1009"/>
        </pc:sldMkLst>
      </pc:sldChg>
      <pc:sldChg chg="addSp delSp modSp add del mod ord">
        <pc:chgData name="Phillip Kaufman" userId="c001b2a046940d7c" providerId="LiveId" clId="{9EF190FB-2075-4375-A797-615516ED83A7}" dt="2024-07-08T01:13:38.645" v="16714" actId="47"/>
        <pc:sldMkLst>
          <pc:docMk/>
          <pc:sldMk cId="2403528201" sldId="1010"/>
        </pc:sldMkLst>
        <pc:spChg chg="del">
          <ac:chgData name="Phillip Kaufman" userId="c001b2a046940d7c" providerId="LiveId" clId="{9EF190FB-2075-4375-A797-615516ED83A7}" dt="2024-06-08T02:29:08.216" v="1934" actId="478"/>
          <ac:spMkLst>
            <pc:docMk/>
            <pc:sldMk cId="2403528201" sldId="1010"/>
            <ac:spMk id="4" creationId="{A1B5C3B5-BD29-6C86-12C0-2746B5994D2D}"/>
          </ac:spMkLst>
        </pc:spChg>
        <pc:spChg chg="del">
          <ac:chgData name="Phillip Kaufman" userId="c001b2a046940d7c" providerId="LiveId" clId="{9EF190FB-2075-4375-A797-615516ED83A7}" dt="2024-06-08T02:31:16.597" v="1952" actId="478"/>
          <ac:spMkLst>
            <pc:docMk/>
            <pc:sldMk cId="2403528201" sldId="1010"/>
            <ac:spMk id="5" creationId="{3F3A700A-72B8-D424-588C-2CFEE7D249BA}"/>
          </ac:spMkLst>
        </pc:spChg>
        <pc:spChg chg="add mod">
          <ac:chgData name="Phillip Kaufman" userId="c001b2a046940d7c" providerId="LiveId" clId="{9EF190FB-2075-4375-A797-615516ED83A7}" dt="2024-06-16T02:09:44.215" v="9306" actId="1076"/>
          <ac:spMkLst>
            <pc:docMk/>
            <pc:sldMk cId="2403528201" sldId="1010"/>
            <ac:spMk id="5" creationId="{623A1929-1B46-A702-B74D-167669E2F357}"/>
          </ac:spMkLst>
        </pc:spChg>
        <pc:spChg chg="add mod">
          <ac:chgData name="Phillip Kaufman" userId="c001b2a046940d7c" providerId="LiveId" clId="{9EF190FB-2075-4375-A797-615516ED83A7}" dt="2024-06-16T02:46:31.538" v="9480" actId="1076"/>
          <ac:spMkLst>
            <pc:docMk/>
            <pc:sldMk cId="2403528201" sldId="1010"/>
            <ac:spMk id="6" creationId="{537938E8-3A00-8101-EED1-4F94CC195B0F}"/>
          </ac:spMkLst>
        </pc:spChg>
        <pc:spChg chg="del">
          <ac:chgData name="Phillip Kaufman" userId="c001b2a046940d7c" providerId="LiveId" clId="{9EF190FB-2075-4375-A797-615516ED83A7}" dt="2024-06-08T02:31:16.597" v="1952" actId="478"/>
          <ac:spMkLst>
            <pc:docMk/>
            <pc:sldMk cId="2403528201" sldId="1010"/>
            <ac:spMk id="6" creationId="{54FA12E8-C8B1-F175-CD80-5C52C82BBA81}"/>
          </ac:spMkLst>
        </pc:spChg>
        <pc:spChg chg="del">
          <ac:chgData name="Phillip Kaufman" userId="c001b2a046940d7c" providerId="LiveId" clId="{9EF190FB-2075-4375-A797-615516ED83A7}" dt="2024-06-08T02:31:16.597" v="1952" actId="478"/>
          <ac:spMkLst>
            <pc:docMk/>
            <pc:sldMk cId="2403528201" sldId="1010"/>
            <ac:spMk id="7" creationId="{5FBA1FDD-20F5-8397-D08A-8518D590F6AC}"/>
          </ac:spMkLst>
        </pc:spChg>
        <pc:spChg chg="del">
          <ac:chgData name="Phillip Kaufman" userId="c001b2a046940d7c" providerId="LiveId" clId="{9EF190FB-2075-4375-A797-615516ED83A7}" dt="2024-06-08T02:31:16.597" v="1952" actId="478"/>
          <ac:spMkLst>
            <pc:docMk/>
            <pc:sldMk cId="2403528201" sldId="1010"/>
            <ac:spMk id="8" creationId="{66BA66C6-2DE0-EBC1-692C-38EC8A1CB307}"/>
          </ac:spMkLst>
        </pc:spChg>
        <pc:spChg chg="del">
          <ac:chgData name="Phillip Kaufman" userId="c001b2a046940d7c" providerId="LiveId" clId="{9EF190FB-2075-4375-A797-615516ED83A7}" dt="2024-06-08T02:31:16.597" v="1952" actId="478"/>
          <ac:spMkLst>
            <pc:docMk/>
            <pc:sldMk cId="2403528201" sldId="1010"/>
            <ac:spMk id="9" creationId="{43961381-E067-35E5-51C9-01E6AB730039}"/>
          </ac:spMkLst>
        </pc:spChg>
        <pc:spChg chg="add mod">
          <ac:chgData name="Phillip Kaufman" userId="c001b2a046940d7c" providerId="LiveId" clId="{9EF190FB-2075-4375-A797-615516ED83A7}" dt="2024-06-08T02:25:44.760" v="1898"/>
          <ac:spMkLst>
            <pc:docMk/>
            <pc:sldMk cId="2403528201" sldId="1010"/>
            <ac:spMk id="12" creationId="{DD1B2EBC-3CEF-57D7-6F07-66C6AD9C681E}"/>
          </ac:spMkLst>
        </pc:spChg>
        <pc:spChg chg="add mod">
          <ac:chgData name="Phillip Kaufman" userId="c001b2a046940d7c" providerId="LiveId" clId="{9EF190FB-2075-4375-A797-615516ED83A7}" dt="2024-06-08T02:25:44.760" v="1898"/>
          <ac:spMkLst>
            <pc:docMk/>
            <pc:sldMk cId="2403528201" sldId="1010"/>
            <ac:spMk id="13" creationId="{8503FD0F-6E55-1415-3C49-212DFA2FFA68}"/>
          </ac:spMkLst>
        </pc:spChg>
        <pc:spChg chg="mod">
          <ac:chgData name="Phillip Kaufman" userId="c001b2a046940d7c" providerId="LiveId" clId="{9EF190FB-2075-4375-A797-615516ED83A7}" dt="2024-06-09T07:12:53.548" v="2092" actId="164"/>
          <ac:spMkLst>
            <pc:docMk/>
            <pc:sldMk cId="2403528201" sldId="1010"/>
            <ac:spMk id="14" creationId="{A0AE6DF8-14D8-0F96-195C-117BF931F3C1}"/>
          </ac:spMkLst>
        </pc:spChg>
        <pc:spChg chg="mod">
          <ac:chgData name="Phillip Kaufman" userId="c001b2a046940d7c" providerId="LiveId" clId="{9EF190FB-2075-4375-A797-615516ED83A7}" dt="2024-06-09T07:12:53.548" v="2092" actId="164"/>
          <ac:spMkLst>
            <pc:docMk/>
            <pc:sldMk cId="2403528201" sldId="1010"/>
            <ac:spMk id="15" creationId="{9428ED34-8CBA-23D9-2EFD-52E37AD57AAF}"/>
          </ac:spMkLst>
        </pc:spChg>
        <pc:spChg chg="add mod">
          <ac:chgData name="Phillip Kaufman" userId="c001b2a046940d7c" providerId="LiveId" clId="{9EF190FB-2075-4375-A797-615516ED83A7}" dt="2024-06-08T02:25:44.760" v="1898"/>
          <ac:spMkLst>
            <pc:docMk/>
            <pc:sldMk cId="2403528201" sldId="1010"/>
            <ac:spMk id="18" creationId="{DE8D8BAD-A1A0-82B1-9E37-2340858D503F}"/>
          </ac:spMkLst>
        </pc:spChg>
        <pc:spChg chg="del">
          <ac:chgData name="Phillip Kaufman" userId="c001b2a046940d7c" providerId="LiveId" clId="{9EF190FB-2075-4375-A797-615516ED83A7}" dt="2024-06-08T02:25:50.577" v="1899" actId="478"/>
          <ac:spMkLst>
            <pc:docMk/>
            <pc:sldMk cId="2403528201" sldId="1010"/>
            <ac:spMk id="19" creationId="{6E7BD33A-D5D9-3FB9-8829-8410F0E93628}"/>
          </ac:spMkLst>
        </pc:spChg>
        <pc:spChg chg="add mod">
          <ac:chgData name="Phillip Kaufman" userId="c001b2a046940d7c" providerId="LiveId" clId="{9EF190FB-2075-4375-A797-615516ED83A7}" dt="2024-06-08T02:25:44.760" v="1898"/>
          <ac:spMkLst>
            <pc:docMk/>
            <pc:sldMk cId="2403528201" sldId="1010"/>
            <ac:spMk id="20" creationId="{C560D8AE-EDD2-0607-1E61-529A2CA92982}"/>
          </ac:spMkLst>
        </pc:spChg>
        <pc:spChg chg="del">
          <ac:chgData name="Phillip Kaufman" userId="c001b2a046940d7c" providerId="LiveId" clId="{9EF190FB-2075-4375-A797-615516ED83A7}" dt="2024-06-08T02:25:50.577" v="1899" actId="478"/>
          <ac:spMkLst>
            <pc:docMk/>
            <pc:sldMk cId="2403528201" sldId="1010"/>
            <ac:spMk id="21" creationId="{A674FA59-1FC5-9E14-77D6-CAF80E5F0E07}"/>
          </ac:spMkLst>
        </pc:spChg>
        <pc:spChg chg="del">
          <ac:chgData name="Phillip Kaufman" userId="c001b2a046940d7c" providerId="LiveId" clId="{9EF190FB-2075-4375-A797-615516ED83A7}" dt="2024-06-08T02:25:50.577" v="1899" actId="478"/>
          <ac:spMkLst>
            <pc:docMk/>
            <pc:sldMk cId="2403528201" sldId="1010"/>
            <ac:spMk id="22" creationId="{0AF3BDE5-C0F2-BDF1-66DD-A826EECE342F}"/>
          </ac:spMkLst>
        </pc:spChg>
        <pc:spChg chg="add mod">
          <ac:chgData name="Phillip Kaufman" userId="c001b2a046940d7c" providerId="LiveId" clId="{9EF190FB-2075-4375-A797-615516ED83A7}" dt="2024-06-08T02:25:44.760" v="1898"/>
          <ac:spMkLst>
            <pc:docMk/>
            <pc:sldMk cId="2403528201" sldId="1010"/>
            <ac:spMk id="23" creationId="{1F8A4792-CABC-B770-D979-D38912E112CE}"/>
          </ac:spMkLst>
        </pc:spChg>
        <pc:spChg chg="add mod">
          <ac:chgData name="Phillip Kaufman" userId="c001b2a046940d7c" providerId="LiveId" clId="{9EF190FB-2075-4375-A797-615516ED83A7}" dt="2024-06-08T02:25:44.760" v="1898"/>
          <ac:spMkLst>
            <pc:docMk/>
            <pc:sldMk cId="2403528201" sldId="1010"/>
            <ac:spMk id="24" creationId="{F20A4258-BA4A-220C-2AC0-68EA6FC6EA83}"/>
          </ac:spMkLst>
        </pc:spChg>
        <pc:spChg chg="add mod">
          <ac:chgData name="Phillip Kaufman" userId="c001b2a046940d7c" providerId="LiveId" clId="{9EF190FB-2075-4375-A797-615516ED83A7}" dt="2024-06-08T02:25:44.760" v="1898"/>
          <ac:spMkLst>
            <pc:docMk/>
            <pc:sldMk cId="2403528201" sldId="1010"/>
            <ac:spMk id="25" creationId="{B80C85C4-8435-554C-917A-723D7D4920C5}"/>
          </ac:spMkLst>
        </pc:spChg>
        <pc:spChg chg="add del mod">
          <ac:chgData name="Phillip Kaufman" userId="c001b2a046940d7c" providerId="LiveId" clId="{9EF190FB-2075-4375-A797-615516ED83A7}" dt="2024-06-16T02:10:01.029" v="9312" actId="478"/>
          <ac:spMkLst>
            <pc:docMk/>
            <pc:sldMk cId="2403528201" sldId="1010"/>
            <ac:spMk id="26" creationId="{7532E727-61C3-B553-60E9-F35ECAE122E4}"/>
          </ac:spMkLst>
        </pc:spChg>
        <pc:spChg chg="del">
          <ac:chgData name="Phillip Kaufman" userId="c001b2a046940d7c" providerId="LiveId" clId="{9EF190FB-2075-4375-A797-615516ED83A7}" dt="2024-06-08T02:25:50.577" v="1899" actId="478"/>
          <ac:spMkLst>
            <pc:docMk/>
            <pc:sldMk cId="2403528201" sldId="1010"/>
            <ac:spMk id="27" creationId="{AE16AAC0-2F1D-5877-84A9-A156866C92FC}"/>
          </ac:spMkLst>
        </pc:spChg>
        <pc:spChg chg="del">
          <ac:chgData name="Phillip Kaufman" userId="c001b2a046940d7c" providerId="LiveId" clId="{9EF190FB-2075-4375-A797-615516ED83A7}" dt="2024-06-08T02:25:50.577" v="1899" actId="478"/>
          <ac:spMkLst>
            <pc:docMk/>
            <pc:sldMk cId="2403528201" sldId="1010"/>
            <ac:spMk id="28" creationId="{271050EA-31F5-08A2-5E74-1AEB488878A2}"/>
          </ac:spMkLst>
        </pc:spChg>
        <pc:spChg chg="add mod">
          <ac:chgData name="Phillip Kaufman" userId="c001b2a046940d7c" providerId="LiveId" clId="{9EF190FB-2075-4375-A797-615516ED83A7}" dt="2024-06-16T02:15:43.967" v="9367" actId="1076"/>
          <ac:spMkLst>
            <pc:docMk/>
            <pc:sldMk cId="2403528201" sldId="1010"/>
            <ac:spMk id="29" creationId="{EB623DCF-D5DF-972B-C42D-D25501D19CB7}"/>
          </ac:spMkLst>
        </pc:spChg>
        <pc:spChg chg="add del mod">
          <ac:chgData name="Phillip Kaufman" userId="c001b2a046940d7c" providerId="LiveId" clId="{9EF190FB-2075-4375-A797-615516ED83A7}" dt="2024-06-16T02:15:54.284" v="9370" actId="1076"/>
          <ac:spMkLst>
            <pc:docMk/>
            <pc:sldMk cId="2403528201" sldId="1010"/>
            <ac:spMk id="31" creationId="{316A3B12-30EC-DC3B-A708-831299D2BF59}"/>
          </ac:spMkLst>
        </pc:spChg>
        <pc:spChg chg="add mod">
          <ac:chgData name="Phillip Kaufman" userId="c001b2a046940d7c" providerId="LiveId" clId="{9EF190FB-2075-4375-A797-615516ED83A7}" dt="2024-06-16T02:15:45.291" v="9368" actId="1076"/>
          <ac:spMkLst>
            <pc:docMk/>
            <pc:sldMk cId="2403528201" sldId="1010"/>
            <ac:spMk id="34" creationId="{8A16FF79-89D9-7552-3180-27D50516AE2E}"/>
          </ac:spMkLst>
        </pc:spChg>
        <pc:spChg chg="add mod">
          <ac:chgData name="Phillip Kaufman" userId="c001b2a046940d7c" providerId="LiveId" clId="{9EF190FB-2075-4375-A797-615516ED83A7}" dt="2024-06-16T02:15:57.508" v="9371" actId="1076"/>
          <ac:spMkLst>
            <pc:docMk/>
            <pc:sldMk cId="2403528201" sldId="1010"/>
            <ac:spMk id="35" creationId="{27D524F3-211C-AEF0-4658-8BAA3310FF75}"/>
          </ac:spMkLst>
        </pc:spChg>
        <pc:spChg chg="add del mod">
          <ac:chgData name="Phillip Kaufman" userId="c001b2a046940d7c" providerId="LiveId" clId="{9EF190FB-2075-4375-A797-615516ED83A7}" dt="2024-06-08T02:28:23.549" v="1925" actId="21"/>
          <ac:spMkLst>
            <pc:docMk/>
            <pc:sldMk cId="2403528201" sldId="1010"/>
            <ac:spMk id="36" creationId="{62D690C2-3A3D-062C-0E67-2850E33E8C14}"/>
          </ac:spMkLst>
        </pc:spChg>
        <pc:spChg chg="add del mod">
          <ac:chgData name="Phillip Kaufman" userId="c001b2a046940d7c" providerId="LiveId" clId="{9EF190FB-2075-4375-A797-615516ED83A7}" dt="2024-06-08T02:28:23.549" v="1925" actId="21"/>
          <ac:spMkLst>
            <pc:docMk/>
            <pc:sldMk cId="2403528201" sldId="1010"/>
            <ac:spMk id="37" creationId="{BA69D672-2A36-35D4-8735-F68C5CB896C5}"/>
          </ac:spMkLst>
        </pc:spChg>
        <pc:spChg chg="add mod">
          <ac:chgData name="Phillip Kaufman" userId="c001b2a046940d7c" providerId="LiveId" clId="{9EF190FB-2075-4375-A797-615516ED83A7}" dt="2024-06-08T02:27:53.794" v="1917" actId="571"/>
          <ac:spMkLst>
            <pc:docMk/>
            <pc:sldMk cId="2403528201" sldId="1010"/>
            <ac:spMk id="38" creationId="{0FE487D1-6DB2-A207-0103-ABAE81BA5EB4}"/>
          </ac:spMkLst>
        </pc:spChg>
        <pc:spChg chg="add del mod">
          <ac:chgData name="Phillip Kaufman" userId="c001b2a046940d7c" providerId="LiveId" clId="{9EF190FB-2075-4375-A797-615516ED83A7}" dt="2024-06-16T02:10:06.666" v="9314" actId="478"/>
          <ac:spMkLst>
            <pc:docMk/>
            <pc:sldMk cId="2403528201" sldId="1010"/>
            <ac:spMk id="39" creationId="{1E8E0485-C95E-32DF-BC65-60DCC7597040}"/>
          </ac:spMkLst>
        </pc:spChg>
        <pc:spChg chg="add mod">
          <ac:chgData name="Phillip Kaufman" userId="c001b2a046940d7c" providerId="LiveId" clId="{9EF190FB-2075-4375-A797-615516ED83A7}" dt="2024-06-16T02:46:35.507" v="9481" actId="1076"/>
          <ac:spMkLst>
            <pc:docMk/>
            <pc:sldMk cId="2403528201" sldId="1010"/>
            <ac:spMk id="40" creationId="{62D690C2-3A3D-062C-0E67-2850E33E8C14}"/>
          </ac:spMkLst>
        </pc:spChg>
        <pc:spChg chg="add mod">
          <ac:chgData name="Phillip Kaufman" userId="c001b2a046940d7c" providerId="LiveId" clId="{9EF190FB-2075-4375-A797-615516ED83A7}" dt="2024-06-16T02:46:35.507" v="9481" actId="1076"/>
          <ac:spMkLst>
            <pc:docMk/>
            <pc:sldMk cId="2403528201" sldId="1010"/>
            <ac:spMk id="41" creationId="{BA69D672-2A36-35D4-8735-F68C5CB896C5}"/>
          </ac:spMkLst>
        </pc:spChg>
        <pc:spChg chg="add mod">
          <ac:chgData name="Phillip Kaufman" userId="c001b2a046940d7c" providerId="LiveId" clId="{9EF190FB-2075-4375-A797-615516ED83A7}" dt="2024-06-16T02:12:51.381" v="9350" actId="1076"/>
          <ac:spMkLst>
            <pc:docMk/>
            <pc:sldMk cId="2403528201" sldId="1010"/>
            <ac:spMk id="44" creationId="{1116DCED-3619-0083-6848-EC6EBD3ED48C}"/>
          </ac:spMkLst>
        </pc:spChg>
        <pc:spChg chg="add mod">
          <ac:chgData name="Phillip Kaufman" userId="c001b2a046940d7c" providerId="LiveId" clId="{9EF190FB-2075-4375-A797-615516ED83A7}" dt="2024-06-16T02:15:26.531" v="9363" actId="1076"/>
          <ac:spMkLst>
            <pc:docMk/>
            <pc:sldMk cId="2403528201" sldId="1010"/>
            <ac:spMk id="45" creationId="{DCA12AEC-B651-D013-080A-A037F51A8782}"/>
          </ac:spMkLst>
        </pc:spChg>
        <pc:spChg chg="add mod">
          <ac:chgData name="Phillip Kaufman" userId="c001b2a046940d7c" providerId="LiveId" clId="{9EF190FB-2075-4375-A797-615516ED83A7}" dt="2024-06-16T02:15:15.297" v="9359" actId="1076"/>
          <ac:spMkLst>
            <pc:docMk/>
            <pc:sldMk cId="2403528201" sldId="1010"/>
            <ac:spMk id="46" creationId="{0799B6BC-76BC-7B38-AA1A-889F65F615C3}"/>
          </ac:spMkLst>
        </pc:spChg>
        <pc:spChg chg="add mod">
          <ac:chgData name="Phillip Kaufman" userId="c001b2a046940d7c" providerId="LiveId" clId="{9EF190FB-2075-4375-A797-615516ED83A7}" dt="2024-06-16T02:15:20.638" v="9361" actId="1076"/>
          <ac:spMkLst>
            <pc:docMk/>
            <pc:sldMk cId="2403528201" sldId="1010"/>
            <ac:spMk id="47" creationId="{A2E670DE-4A84-E113-0ABA-5B5E1577E8CF}"/>
          </ac:spMkLst>
        </pc:spChg>
        <pc:spChg chg="add mod">
          <ac:chgData name="Phillip Kaufman" userId="c001b2a046940d7c" providerId="LiveId" clId="{9EF190FB-2075-4375-A797-615516ED83A7}" dt="2024-06-16T02:12:46.750" v="9348" actId="1076"/>
          <ac:spMkLst>
            <pc:docMk/>
            <pc:sldMk cId="2403528201" sldId="1010"/>
            <ac:spMk id="48" creationId="{6F29925D-8285-8233-8EEB-977A9A8F7AFD}"/>
          </ac:spMkLst>
        </pc:spChg>
        <pc:spChg chg="add mod">
          <ac:chgData name="Phillip Kaufman" userId="c001b2a046940d7c" providerId="LiveId" clId="{9EF190FB-2075-4375-A797-615516ED83A7}" dt="2024-06-16T02:12:44.616" v="9347" actId="1076"/>
          <ac:spMkLst>
            <pc:docMk/>
            <pc:sldMk cId="2403528201" sldId="1010"/>
            <ac:spMk id="49" creationId="{B9B349AF-B853-942B-BDBC-1F0C9353B436}"/>
          </ac:spMkLst>
        </pc:spChg>
        <pc:spChg chg="add mod">
          <ac:chgData name="Phillip Kaufman" userId="c001b2a046940d7c" providerId="LiveId" clId="{9EF190FB-2075-4375-A797-615516ED83A7}" dt="2024-06-16T02:12:40.825" v="9345" actId="1076"/>
          <ac:spMkLst>
            <pc:docMk/>
            <pc:sldMk cId="2403528201" sldId="1010"/>
            <ac:spMk id="50" creationId="{2D182E14-807D-95B6-13A6-4EC6337B75E1}"/>
          </ac:spMkLst>
        </pc:spChg>
        <pc:spChg chg="add mod">
          <ac:chgData name="Phillip Kaufman" userId="c001b2a046940d7c" providerId="LiveId" clId="{9EF190FB-2075-4375-A797-615516ED83A7}" dt="2024-06-16T02:12:43.064" v="9346" actId="1076"/>
          <ac:spMkLst>
            <pc:docMk/>
            <pc:sldMk cId="2403528201" sldId="1010"/>
            <ac:spMk id="51" creationId="{2CA6B8D3-28AC-2FE9-5D8B-79B2602AB7E0}"/>
          </ac:spMkLst>
        </pc:spChg>
        <pc:grpChg chg="add del mod">
          <ac:chgData name="Phillip Kaufman" userId="c001b2a046940d7c" providerId="LiveId" clId="{9EF190FB-2075-4375-A797-615516ED83A7}" dt="2024-06-16T02:09:35.239" v="9304" actId="478"/>
          <ac:grpSpMkLst>
            <pc:docMk/>
            <pc:sldMk cId="2403528201" sldId="1010"/>
            <ac:grpSpMk id="4" creationId="{773FF221-42E7-F4AF-BD08-365A7530CAEC}"/>
          </ac:grpSpMkLst>
        </pc:grpChg>
        <pc:grpChg chg="del">
          <ac:chgData name="Phillip Kaufman" userId="c001b2a046940d7c" providerId="LiveId" clId="{9EF190FB-2075-4375-A797-615516ED83A7}" dt="2024-06-08T02:31:16.597" v="1952" actId="478"/>
          <ac:grpSpMkLst>
            <pc:docMk/>
            <pc:sldMk cId="2403528201" sldId="1010"/>
            <ac:grpSpMk id="32" creationId="{ED337234-B836-2017-D9F1-2042F97DEBC3}"/>
          </ac:grpSpMkLst>
        </pc:grpChg>
        <pc:grpChg chg="del">
          <ac:chgData name="Phillip Kaufman" userId="c001b2a046940d7c" providerId="LiveId" clId="{9EF190FB-2075-4375-A797-615516ED83A7}" dt="2024-06-08T02:25:50.577" v="1899" actId="478"/>
          <ac:grpSpMkLst>
            <pc:docMk/>
            <pc:sldMk cId="2403528201" sldId="1010"/>
            <ac:grpSpMk id="33" creationId="{AC4F7E47-CB42-8539-289D-FE6A33CB7B4C}"/>
          </ac:grpSpMkLst>
        </pc:grpChg>
        <pc:cxnChg chg="mod">
          <ac:chgData name="Phillip Kaufman" userId="c001b2a046940d7c" providerId="LiveId" clId="{9EF190FB-2075-4375-A797-615516ED83A7}" dt="2024-06-09T07:12:53.548" v="2092" actId="164"/>
          <ac:cxnSpMkLst>
            <pc:docMk/>
            <pc:sldMk cId="2403528201" sldId="1010"/>
            <ac:cxnSpMk id="30" creationId="{883071F0-5EB1-512A-5677-C7F8A219F1A4}"/>
          </ac:cxnSpMkLst>
        </pc:cxnChg>
      </pc:sldChg>
      <pc:sldChg chg="addSp delSp modSp add del mod ord">
        <pc:chgData name="Phillip Kaufman" userId="c001b2a046940d7c" providerId="LiveId" clId="{9EF190FB-2075-4375-A797-615516ED83A7}" dt="2024-06-16T02:16:29.341" v="9374" actId="47"/>
        <pc:sldMkLst>
          <pc:docMk/>
          <pc:sldMk cId="698116522" sldId="1011"/>
        </pc:sldMkLst>
        <pc:spChg chg="add mod">
          <ac:chgData name="Phillip Kaufman" userId="c001b2a046940d7c" providerId="LiveId" clId="{9EF190FB-2075-4375-A797-615516ED83A7}" dt="2024-06-08T02:41:48.935" v="2029"/>
          <ac:spMkLst>
            <pc:docMk/>
            <pc:sldMk cId="698116522" sldId="1011"/>
            <ac:spMk id="4" creationId="{6136F647-DF61-3996-2F4C-C2736A12C89E}"/>
          </ac:spMkLst>
        </pc:spChg>
        <pc:spChg chg="add mod">
          <ac:chgData name="Phillip Kaufman" userId="c001b2a046940d7c" providerId="LiveId" clId="{9EF190FB-2075-4375-A797-615516ED83A7}" dt="2024-06-08T02:41:48.935" v="2029"/>
          <ac:spMkLst>
            <pc:docMk/>
            <pc:sldMk cId="698116522" sldId="1011"/>
            <ac:spMk id="5" creationId="{B94B1AA0-8ABB-E55C-C293-33B7BE2AC581}"/>
          </ac:spMkLst>
        </pc:spChg>
        <pc:spChg chg="del mod">
          <ac:chgData name="Phillip Kaufman" userId="c001b2a046940d7c" providerId="LiveId" clId="{9EF190FB-2075-4375-A797-615516ED83A7}" dt="2024-06-08T02:44:41.906" v="2073" actId="478"/>
          <ac:spMkLst>
            <pc:docMk/>
            <pc:sldMk cId="698116522" sldId="1011"/>
            <ac:spMk id="7" creationId="{96DA9E65-A398-7997-B151-3D01D7656CDB}"/>
          </ac:spMkLst>
        </pc:spChg>
        <pc:spChg chg="mod">
          <ac:chgData name="Phillip Kaufman" userId="c001b2a046940d7c" providerId="LiveId" clId="{9EF190FB-2075-4375-A797-615516ED83A7}" dt="2024-06-08T02:45:17.309" v="2083" actId="1076"/>
          <ac:spMkLst>
            <pc:docMk/>
            <pc:sldMk cId="698116522" sldId="1011"/>
            <ac:spMk id="8" creationId="{BCD3D045-2606-8B45-DF24-FB15E3332EFA}"/>
          </ac:spMkLst>
        </pc:spChg>
        <pc:spChg chg="add mod">
          <ac:chgData name="Phillip Kaufman" userId="c001b2a046940d7c" providerId="LiveId" clId="{9EF190FB-2075-4375-A797-615516ED83A7}" dt="2024-06-08T02:45:22.008" v="2084" actId="465"/>
          <ac:spMkLst>
            <pc:docMk/>
            <pc:sldMk cId="698116522" sldId="1011"/>
            <ac:spMk id="9" creationId="{8D244007-3DA8-FC93-A596-DD4A97F86DCC}"/>
          </ac:spMkLst>
        </pc:spChg>
        <pc:spChg chg="add mod">
          <ac:chgData name="Phillip Kaufman" userId="c001b2a046940d7c" providerId="LiveId" clId="{9EF190FB-2075-4375-A797-615516ED83A7}" dt="2024-06-08T02:44:19.596" v="2067" actId="12789"/>
          <ac:spMkLst>
            <pc:docMk/>
            <pc:sldMk cId="698116522" sldId="1011"/>
            <ac:spMk id="10" creationId="{073088C6-0C27-1324-A9F7-CFF64685283A}"/>
          </ac:spMkLst>
        </pc:spChg>
        <pc:spChg chg="add mod">
          <ac:chgData name="Phillip Kaufman" userId="c001b2a046940d7c" providerId="LiveId" clId="{9EF190FB-2075-4375-A797-615516ED83A7}" dt="2024-06-08T02:44:15.526" v="2066" actId="12789"/>
          <ac:spMkLst>
            <pc:docMk/>
            <pc:sldMk cId="698116522" sldId="1011"/>
            <ac:spMk id="11" creationId="{10362E86-6F33-EBD3-B973-96592F046160}"/>
          </ac:spMkLst>
        </pc:spChg>
        <pc:spChg chg="add mod">
          <ac:chgData name="Phillip Kaufman" userId="c001b2a046940d7c" providerId="LiveId" clId="{9EF190FB-2075-4375-A797-615516ED83A7}" dt="2024-06-08T02:44:10.797" v="2065" actId="12789"/>
          <ac:spMkLst>
            <pc:docMk/>
            <pc:sldMk cId="698116522" sldId="1011"/>
            <ac:spMk id="12" creationId="{3F55A87B-9CAA-1F46-8284-E8563EEE184A}"/>
          </ac:spMkLst>
        </pc:spChg>
        <pc:spChg chg="add mod">
          <ac:chgData name="Phillip Kaufman" userId="c001b2a046940d7c" providerId="LiveId" clId="{9EF190FB-2075-4375-A797-615516ED83A7}" dt="2024-06-08T02:44:55.209" v="2079" actId="1076"/>
          <ac:spMkLst>
            <pc:docMk/>
            <pc:sldMk cId="698116522" sldId="1011"/>
            <ac:spMk id="13" creationId="{B91EAACC-57BD-52B4-B115-D16838D09259}"/>
          </ac:spMkLst>
        </pc:spChg>
        <pc:spChg chg="mod">
          <ac:chgData name="Phillip Kaufman" userId="c001b2a046940d7c" providerId="LiveId" clId="{9EF190FB-2075-4375-A797-615516ED83A7}" dt="2024-06-08T02:45:33.899" v="2087" actId="1076"/>
          <ac:spMkLst>
            <pc:docMk/>
            <pc:sldMk cId="698116522" sldId="1011"/>
            <ac:spMk id="16" creationId="{76B99A21-FD3F-75BA-B4A8-FC4B8450FFD9}"/>
          </ac:spMkLst>
        </pc:spChg>
        <pc:spChg chg="mod">
          <ac:chgData name="Phillip Kaufman" userId="c001b2a046940d7c" providerId="LiveId" clId="{9EF190FB-2075-4375-A797-615516ED83A7}" dt="2024-06-08T02:44:19.596" v="2067" actId="12789"/>
          <ac:spMkLst>
            <pc:docMk/>
            <pc:sldMk cId="698116522" sldId="1011"/>
            <ac:spMk id="17" creationId="{3F41C9D4-F562-D2F7-8306-B1CCB2EE2953}"/>
          </ac:spMkLst>
        </pc:spChg>
        <pc:cxnChg chg="add mod">
          <ac:chgData name="Phillip Kaufman" userId="c001b2a046940d7c" providerId="LiveId" clId="{9EF190FB-2075-4375-A797-615516ED83A7}" dt="2024-06-08T02:41:48.935" v="2029"/>
          <ac:cxnSpMkLst>
            <pc:docMk/>
            <pc:sldMk cId="698116522" sldId="1011"/>
            <ac:cxnSpMk id="6" creationId="{154A8D10-BEFF-8559-6DBF-1F213EC03B6E}"/>
          </ac:cxnSpMkLst>
        </pc:cxnChg>
      </pc:sldChg>
      <pc:sldChg chg="addSp modSp new mod">
        <pc:chgData name="Phillip Kaufman" userId="c001b2a046940d7c" providerId="LiveId" clId="{9EF190FB-2075-4375-A797-615516ED83A7}" dt="2024-06-15T06:19:31.848" v="8857" actId="1076"/>
        <pc:sldMkLst>
          <pc:docMk/>
          <pc:sldMk cId="2044976697" sldId="1012"/>
        </pc:sldMkLst>
        <pc:spChg chg="add mod">
          <ac:chgData name="Phillip Kaufman" userId="c001b2a046940d7c" providerId="LiveId" clId="{9EF190FB-2075-4375-A797-615516ED83A7}" dt="2024-06-11T02:25:00.863" v="4257"/>
          <ac:spMkLst>
            <pc:docMk/>
            <pc:sldMk cId="2044976697" sldId="1012"/>
            <ac:spMk id="4" creationId="{219BB4F0-C992-06F0-8FEE-6D5164FEED06}"/>
          </ac:spMkLst>
        </pc:spChg>
        <pc:spChg chg="add mod">
          <ac:chgData name="Phillip Kaufman" userId="c001b2a046940d7c" providerId="LiveId" clId="{9EF190FB-2075-4375-A797-615516ED83A7}" dt="2024-06-11T02:21:23.922" v="4028" actId="20577"/>
          <ac:spMkLst>
            <pc:docMk/>
            <pc:sldMk cId="2044976697" sldId="1012"/>
            <ac:spMk id="5" creationId="{E0B3D587-0648-2E9C-7C37-35B08361D75D}"/>
          </ac:spMkLst>
        </pc:spChg>
        <pc:spChg chg="add mod">
          <ac:chgData name="Phillip Kaufman" userId="c001b2a046940d7c" providerId="LiveId" clId="{9EF190FB-2075-4375-A797-615516ED83A7}" dt="2024-06-15T06:19:31.848" v="8857" actId="1076"/>
          <ac:spMkLst>
            <pc:docMk/>
            <pc:sldMk cId="2044976697" sldId="1012"/>
            <ac:spMk id="6" creationId="{FE81DC58-ED1E-1ACD-A184-832F870615C3}"/>
          </ac:spMkLst>
        </pc:spChg>
        <pc:spChg chg="add mod">
          <ac:chgData name="Phillip Kaufman" userId="c001b2a046940d7c" providerId="LiveId" clId="{9EF190FB-2075-4375-A797-615516ED83A7}" dt="2024-06-11T02:26:42.697" v="4275" actId="1076"/>
          <ac:spMkLst>
            <pc:docMk/>
            <pc:sldMk cId="2044976697" sldId="1012"/>
            <ac:spMk id="7" creationId="{EEDB258E-7E9D-BE3B-9448-4B072E1EDFB9}"/>
          </ac:spMkLst>
        </pc:spChg>
        <pc:spChg chg="add mod">
          <ac:chgData name="Phillip Kaufman" userId="c001b2a046940d7c" providerId="LiveId" clId="{9EF190FB-2075-4375-A797-615516ED83A7}" dt="2024-06-11T02:24:16.413" v="4212" actId="571"/>
          <ac:spMkLst>
            <pc:docMk/>
            <pc:sldMk cId="2044976697" sldId="1012"/>
            <ac:spMk id="8" creationId="{7F4661FA-4442-BBC4-BAD7-BDB23A0812D0}"/>
          </ac:spMkLst>
        </pc:spChg>
      </pc:sldChg>
      <pc:sldChg chg="addSp modSp new del mod">
        <pc:chgData name="Phillip Kaufman" userId="c001b2a046940d7c" providerId="LiveId" clId="{9EF190FB-2075-4375-A797-615516ED83A7}" dt="2024-07-08T01:13:38.645" v="16714" actId="47"/>
        <pc:sldMkLst>
          <pc:docMk/>
          <pc:sldMk cId="1460411734" sldId="1013"/>
        </pc:sldMkLst>
        <pc:spChg chg="add mod">
          <ac:chgData name="Phillip Kaufman" userId="c001b2a046940d7c" providerId="LiveId" clId="{9EF190FB-2075-4375-A797-615516ED83A7}" dt="2024-06-10T01:32:42.585" v="2457" actId="1076"/>
          <ac:spMkLst>
            <pc:docMk/>
            <pc:sldMk cId="1460411734" sldId="1013"/>
            <ac:spMk id="4" creationId="{06B4EEDE-9289-7281-93A7-F7C0C59F17DC}"/>
          </ac:spMkLst>
        </pc:spChg>
        <pc:spChg chg="add mod">
          <ac:chgData name="Phillip Kaufman" userId="c001b2a046940d7c" providerId="LiveId" clId="{9EF190FB-2075-4375-A797-615516ED83A7}" dt="2024-06-10T02:02:36.560" v="3087" actId="1076"/>
          <ac:spMkLst>
            <pc:docMk/>
            <pc:sldMk cId="1460411734" sldId="1013"/>
            <ac:spMk id="5" creationId="{A04EB414-295C-4E03-04E7-66D9E64ECDAF}"/>
          </ac:spMkLst>
        </pc:spChg>
        <pc:spChg chg="add mod">
          <ac:chgData name="Phillip Kaufman" userId="c001b2a046940d7c" providerId="LiveId" clId="{9EF190FB-2075-4375-A797-615516ED83A7}" dt="2024-06-10T01:49:33.646" v="2857" actId="1076"/>
          <ac:spMkLst>
            <pc:docMk/>
            <pc:sldMk cId="1460411734" sldId="1013"/>
            <ac:spMk id="6" creationId="{03BAB6EB-D792-B03D-6365-633209080FA9}"/>
          </ac:spMkLst>
        </pc:spChg>
        <pc:spChg chg="add mod">
          <ac:chgData name="Phillip Kaufman" userId="c001b2a046940d7c" providerId="LiveId" clId="{9EF190FB-2075-4375-A797-615516ED83A7}" dt="2024-06-10T01:54:27.302" v="2912" actId="20577"/>
          <ac:spMkLst>
            <pc:docMk/>
            <pc:sldMk cId="1460411734" sldId="1013"/>
            <ac:spMk id="7" creationId="{C4BDB88C-35F5-CD13-58CE-0B93659BCD67}"/>
          </ac:spMkLst>
        </pc:spChg>
        <pc:spChg chg="add mod">
          <ac:chgData name="Phillip Kaufman" userId="c001b2a046940d7c" providerId="LiveId" clId="{9EF190FB-2075-4375-A797-615516ED83A7}" dt="2024-06-10T01:59:03.746" v="3045" actId="20577"/>
          <ac:spMkLst>
            <pc:docMk/>
            <pc:sldMk cId="1460411734" sldId="1013"/>
            <ac:spMk id="8" creationId="{3C8991C1-CB68-BCB1-A69C-0C5B96A9F033}"/>
          </ac:spMkLst>
        </pc:spChg>
        <pc:spChg chg="add mod">
          <ac:chgData name="Phillip Kaufman" userId="c001b2a046940d7c" providerId="LiveId" clId="{9EF190FB-2075-4375-A797-615516ED83A7}" dt="2024-06-10T02:02:15.751" v="3083" actId="1076"/>
          <ac:spMkLst>
            <pc:docMk/>
            <pc:sldMk cId="1460411734" sldId="1013"/>
            <ac:spMk id="9" creationId="{6A61FF8A-1322-B59E-B5E9-C9AC6A685217}"/>
          </ac:spMkLst>
        </pc:spChg>
      </pc:sldChg>
      <pc:sldChg chg="addSp delSp modSp new del mod">
        <pc:chgData name="Phillip Kaufman" userId="c001b2a046940d7c" providerId="LiveId" clId="{9EF190FB-2075-4375-A797-615516ED83A7}" dt="2024-07-08T01:13:38.645" v="16714" actId="47"/>
        <pc:sldMkLst>
          <pc:docMk/>
          <pc:sldMk cId="1847280701" sldId="1014"/>
        </pc:sldMkLst>
        <pc:spChg chg="add del">
          <ac:chgData name="Phillip Kaufman" userId="c001b2a046940d7c" providerId="LiveId" clId="{9EF190FB-2075-4375-A797-615516ED83A7}" dt="2024-06-10T02:02:45.169" v="3089" actId="22"/>
          <ac:spMkLst>
            <pc:docMk/>
            <pc:sldMk cId="1847280701" sldId="1014"/>
            <ac:spMk id="5" creationId="{75526750-DBF8-5771-ADA3-354A01F94459}"/>
          </ac:spMkLst>
        </pc:spChg>
        <pc:spChg chg="add mod">
          <ac:chgData name="Phillip Kaufman" userId="c001b2a046940d7c" providerId="LiveId" clId="{9EF190FB-2075-4375-A797-615516ED83A7}" dt="2024-06-10T02:23:34.275" v="3249" actId="20577"/>
          <ac:spMkLst>
            <pc:docMk/>
            <pc:sldMk cId="1847280701" sldId="1014"/>
            <ac:spMk id="6" creationId="{6AC09E77-C32B-56C2-EA80-0452A01D6FD7}"/>
          </ac:spMkLst>
        </pc:spChg>
        <pc:spChg chg="add mod">
          <ac:chgData name="Phillip Kaufman" userId="c001b2a046940d7c" providerId="LiveId" clId="{9EF190FB-2075-4375-A797-615516ED83A7}" dt="2024-06-10T02:44:35.333" v="3293" actId="20577"/>
          <ac:spMkLst>
            <pc:docMk/>
            <pc:sldMk cId="1847280701" sldId="1014"/>
            <ac:spMk id="7" creationId="{7CE3613B-FECE-FC26-0932-4C223B161C0C}"/>
          </ac:spMkLst>
        </pc:spChg>
        <pc:spChg chg="add mod">
          <ac:chgData name="Phillip Kaufman" userId="c001b2a046940d7c" providerId="LiveId" clId="{9EF190FB-2075-4375-A797-615516ED83A7}" dt="2024-06-10T02:56:46.576" v="3374" actId="1076"/>
          <ac:spMkLst>
            <pc:docMk/>
            <pc:sldMk cId="1847280701" sldId="1014"/>
            <ac:spMk id="8" creationId="{A8167D72-9644-0857-D4E3-1BC76865DA78}"/>
          </ac:spMkLst>
        </pc:spChg>
        <pc:spChg chg="add mod">
          <ac:chgData name="Phillip Kaufman" userId="c001b2a046940d7c" providerId="LiveId" clId="{9EF190FB-2075-4375-A797-615516ED83A7}" dt="2024-06-10T02:56:46.576" v="3374" actId="1076"/>
          <ac:spMkLst>
            <pc:docMk/>
            <pc:sldMk cId="1847280701" sldId="1014"/>
            <ac:spMk id="9" creationId="{77251ADD-6E9B-025A-C94E-12F74B963F29}"/>
          </ac:spMkLst>
        </pc:spChg>
        <pc:spChg chg="add mod">
          <ac:chgData name="Phillip Kaufman" userId="c001b2a046940d7c" providerId="LiveId" clId="{9EF190FB-2075-4375-A797-615516ED83A7}" dt="2024-06-10T02:56:49.312" v="3375" actId="1076"/>
          <ac:spMkLst>
            <pc:docMk/>
            <pc:sldMk cId="1847280701" sldId="1014"/>
            <ac:spMk id="10" creationId="{B6BD1D32-06C7-DD1A-586A-43704945BAD3}"/>
          </ac:spMkLst>
        </pc:spChg>
        <pc:spChg chg="add mod">
          <ac:chgData name="Phillip Kaufman" userId="c001b2a046940d7c" providerId="LiveId" clId="{9EF190FB-2075-4375-A797-615516ED83A7}" dt="2024-06-10T02:59:41.619" v="3496" actId="20577"/>
          <ac:spMkLst>
            <pc:docMk/>
            <pc:sldMk cId="1847280701" sldId="1014"/>
            <ac:spMk id="11" creationId="{1A75DC08-3DA8-B3E9-13A9-98D2614DDB37}"/>
          </ac:spMkLst>
        </pc:spChg>
      </pc:sldChg>
      <pc:sldChg chg="addSp modSp new del mod">
        <pc:chgData name="Phillip Kaufman" userId="c001b2a046940d7c" providerId="LiveId" clId="{9EF190FB-2075-4375-A797-615516ED83A7}" dt="2024-07-08T01:13:38.645" v="16714" actId="47"/>
        <pc:sldMkLst>
          <pc:docMk/>
          <pc:sldMk cId="3328217617" sldId="1015"/>
        </pc:sldMkLst>
        <pc:spChg chg="add mod">
          <ac:chgData name="Phillip Kaufman" userId="c001b2a046940d7c" providerId="LiveId" clId="{9EF190FB-2075-4375-A797-615516ED83A7}" dt="2024-06-10T02:59:45.160" v="3497" actId="1076"/>
          <ac:spMkLst>
            <pc:docMk/>
            <pc:sldMk cId="3328217617" sldId="1015"/>
            <ac:spMk id="4" creationId="{2DF004B3-BFBC-B7D0-96E5-E2439CA1C7FE}"/>
          </ac:spMkLst>
        </pc:spChg>
        <pc:spChg chg="add mod">
          <ac:chgData name="Phillip Kaufman" userId="c001b2a046940d7c" providerId="LiveId" clId="{9EF190FB-2075-4375-A797-615516ED83A7}" dt="2024-06-10T03:04:41.197" v="3689" actId="1076"/>
          <ac:spMkLst>
            <pc:docMk/>
            <pc:sldMk cId="3328217617" sldId="1015"/>
            <ac:spMk id="5" creationId="{FFBC9227-34E1-100C-1187-7672B354382D}"/>
          </ac:spMkLst>
        </pc:spChg>
        <pc:spChg chg="add mod">
          <ac:chgData name="Phillip Kaufman" userId="c001b2a046940d7c" providerId="LiveId" clId="{9EF190FB-2075-4375-A797-615516ED83A7}" dt="2024-06-10T03:09:34.251" v="3801" actId="20577"/>
          <ac:spMkLst>
            <pc:docMk/>
            <pc:sldMk cId="3328217617" sldId="1015"/>
            <ac:spMk id="6" creationId="{9EF1FF4A-C8F2-825F-345E-1E2B7FFEF2D4}"/>
          </ac:spMkLst>
        </pc:spChg>
      </pc:sldChg>
      <pc:sldChg chg="addSp delSp modSp add del mod ord">
        <pc:chgData name="Phillip Kaufman" userId="c001b2a046940d7c" providerId="LiveId" clId="{9EF190FB-2075-4375-A797-615516ED83A7}" dt="2024-07-08T01:13:38.645" v="16714" actId="47"/>
        <pc:sldMkLst>
          <pc:docMk/>
          <pc:sldMk cId="250564633" sldId="1016"/>
        </pc:sldMkLst>
        <pc:spChg chg="mod">
          <ac:chgData name="Phillip Kaufman" userId="c001b2a046940d7c" providerId="LiveId" clId="{9EF190FB-2075-4375-A797-615516ED83A7}" dt="2024-06-11T03:03:05.265" v="4470" actId="1076"/>
          <ac:spMkLst>
            <pc:docMk/>
            <pc:sldMk cId="250564633" sldId="1016"/>
            <ac:spMk id="4" creationId="{219BB4F0-C992-06F0-8FEE-6D5164FEED06}"/>
          </ac:spMkLst>
        </pc:spChg>
        <pc:spChg chg="add del">
          <ac:chgData name="Phillip Kaufman" userId="c001b2a046940d7c" providerId="LiveId" clId="{9EF190FB-2075-4375-A797-615516ED83A7}" dt="2024-06-11T02:56:56.104" v="4363" actId="478"/>
          <ac:spMkLst>
            <pc:docMk/>
            <pc:sldMk cId="250564633" sldId="1016"/>
            <ac:spMk id="5" creationId="{E0B3D587-0648-2E9C-7C37-35B08361D75D}"/>
          </ac:spMkLst>
        </pc:spChg>
        <pc:spChg chg="add del">
          <ac:chgData name="Phillip Kaufman" userId="c001b2a046940d7c" providerId="LiveId" clId="{9EF190FB-2075-4375-A797-615516ED83A7}" dt="2024-06-11T02:56:56.104" v="4363" actId="478"/>
          <ac:spMkLst>
            <pc:docMk/>
            <pc:sldMk cId="250564633" sldId="1016"/>
            <ac:spMk id="6" creationId="{FE81DC58-ED1E-1ACD-A184-832F870615C3}"/>
          </ac:spMkLst>
        </pc:spChg>
        <pc:spChg chg="add del">
          <ac:chgData name="Phillip Kaufman" userId="c001b2a046940d7c" providerId="LiveId" clId="{9EF190FB-2075-4375-A797-615516ED83A7}" dt="2024-06-11T02:56:56.104" v="4363" actId="478"/>
          <ac:spMkLst>
            <pc:docMk/>
            <pc:sldMk cId="250564633" sldId="1016"/>
            <ac:spMk id="7" creationId="{EEDB258E-7E9D-BE3B-9448-4B072E1EDFB9}"/>
          </ac:spMkLst>
        </pc:spChg>
        <pc:spChg chg="add del mod">
          <ac:chgData name="Phillip Kaufman" userId="c001b2a046940d7c" providerId="LiveId" clId="{9EF190FB-2075-4375-A797-615516ED83A7}" dt="2024-06-11T03:12:03.113" v="4745" actId="207"/>
          <ac:spMkLst>
            <pc:docMk/>
            <pc:sldMk cId="250564633" sldId="1016"/>
            <ac:spMk id="8" creationId="{2EF797A0-37F4-0DD1-7117-F2AC883B051E}"/>
          </ac:spMkLst>
        </pc:spChg>
        <pc:spChg chg="add mod">
          <ac:chgData name="Phillip Kaufman" userId="c001b2a046940d7c" providerId="LiveId" clId="{9EF190FB-2075-4375-A797-615516ED83A7}" dt="2024-06-11T03:04:19.185" v="4536" actId="1076"/>
          <ac:spMkLst>
            <pc:docMk/>
            <pc:sldMk cId="250564633" sldId="1016"/>
            <ac:spMk id="9" creationId="{25A143A2-F88C-34ED-C794-18ACF87D139E}"/>
          </ac:spMkLst>
        </pc:spChg>
        <pc:spChg chg="add mod">
          <ac:chgData name="Phillip Kaufman" userId="c001b2a046940d7c" providerId="LiveId" clId="{9EF190FB-2075-4375-A797-615516ED83A7}" dt="2024-06-11T03:06:13.916" v="4547" actId="1076"/>
          <ac:spMkLst>
            <pc:docMk/>
            <pc:sldMk cId="250564633" sldId="1016"/>
            <ac:spMk id="10" creationId="{A7D0E9F0-233F-C19E-8B92-F6C4D68CC2BE}"/>
          </ac:spMkLst>
        </pc:spChg>
        <pc:spChg chg="add mod">
          <ac:chgData name="Phillip Kaufman" userId="c001b2a046940d7c" providerId="LiveId" clId="{9EF190FB-2075-4375-A797-615516ED83A7}" dt="2024-06-11T03:07:17.349" v="4601" actId="1076"/>
          <ac:spMkLst>
            <pc:docMk/>
            <pc:sldMk cId="250564633" sldId="1016"/>
            <ac:spMk id="11" creationId="{A666DF51-AA74-8AF6-975F-A4EB0E8E9589}"/>
          </ac:spMkLst>
        </pc:spChg>
        <pc:spChg chg="add mod">
          <ac:chgData name="Phillip Kaufman" userId="c001b2a046940d7c" providerId="LiveId" clId="{9EF190FB-2075-4375-A797-615516ED83A7}" dt="2024-06-11T03:10:38.964" v="4712" actId="1076"/>
          <ac:spMkLst>
            <pc:docMk/>
            <pc:sldMk cId="250564633" sldId="1016"/>
            <ac:spMk id="12" creationId="{EE8A56BF-82C1-237D-0FEA-F28660E020F8}"/>
          </ac:spMkLst>
        </pc:spChg>
        <pc:spChg chg="add mod">
          <ac:chgData name="Phillip Kaufman" userId="c001b2a046940d7c" providerId="LiveId" clId="{9EF190FB-2075-4375-A797-615516ED83A7}" dt="2024-06-11T03:10:40.781" v="4713" actId="1076"/>
          <ac:spMkLst>
            <pc:docMk/>
            <pc:sldMk cId="250564633" sldId="1016"/>
            <ac:spMk id="13" creationId="{45D83829-DC4D-06D1-C45C-6028A02AB1BA}"/>
          </ac:spMkLst>
        </pc:spChg>
        <pc:spChg chg="add mod">
          <ac:chgData name="Phillip Kaufman" userId="c001b2a046940d7c" providerId="LiveId" clId="{9EF190FB-2075-4375-A797-615516ED83A7}" dt="2024-06-11T03:10:57.518" v="4725" actId="1076"/>
          <ac:spMkLst>
            <pc:docMk/>
            <pc:sldMk cId="250564633" sldId="1016"/>
            <ac:spMk id="14" creationId="{77E360E0-E07D-B2DC-AEFA-28D7290E4711}"/>
          </ac:spMkLst>
        </pc:spChg>
        <pc:spChg chg="add mod">
          <ac:chgData name="Phillip Kaufman" userId="c001b2a046940d7c" providerId="LiveId" clId="{9EF190FB-2075-4375-A797-615516ED83A7}" dt="2024-06-11T03:10:18.069" v="4703" actId="1076"/>
          <ac:spMkLst>
            <pc:docMk/>
            <pc:sldMk cId="250564633" sldId="1016"/>
            <ac:spMk id="15" creationId="{247342C0-84D4-6B82-5864-D50B8F8468CC}"/>
          </ac:spMkLst>
        </pc:spChg>
        <pc:spChg chg="add mod">
          <ac:chgData name="Phillip Kaufman" userId="c001b2a046940d7c" providerId="LiveId" clId="{9EF190FB-2075-4375-A797-615516ED83A7}" dt="2024-06-11T03:10:34.920" v="4711" actId="1076"/>
          <ac:spMkLst>
            <pc:docMk/>
            <pc:sldMk cId="250564633" sldId="1016"/>
            <ac:spMk id="16" creationId="{A395C7C2-83F9-80F1-818D-FA19634CBA89}"/>
          </ac:spMkLst>
        </pc:spChg>
        <pc:spChg chg="add mod">
          <ac:chgData name="Phillip Kaufman" userId="c001b2a046940d7c" providerId="LiveId" clId="{9EF190FB-2075-4375-A797-615516ED83A7}" dt="2024-06-11T03:11:01.375" v="4726" actId="1076"/>
          <ac:spMkLst>
            <pc:docMk/>
            <pc:sldMk cId="250564633" sldId="1016"/>
            <ac:spMk id="17" creationId="{9CDC567D-54E1-5862-0352-313522CE3E39}"/>
          </ac:spMkLst>
        </pc:spChg>
        <pc:spChg chg="add mod">
          <ac:chgData name="Phillip Kaufman" userId="c001b2a046940d7c" providerId="LiveId" clId="{9EF190FB-2075-4375-A797-615516ED83A7}" dt="2024-06-11T03:11:04.241" v="4727" actId="1076"/>
          <ac:spMkLst>
            <pc:docMk/>
            <pc:sldMk cId="250564633" sldId="1016"/>
            <ac:spMk id="18" creationId="{BA9436FF-5472-4803-784E-DA65CED600D2}"/>
          </ac:spMkLst>
        </pc:spChg>
        <pc:spChg chg="add mod">
          <ac:chgData name="Phillip Kaufman" userId="c001b2a046940d7c" providerId="LiveId" clId="{9EF190FB-2075-4375-A797-615516ED83A7}" dt="2024-06-12T03:10:11.095" v="5497" actId="1076"/>
          <ac:spMkLst>
            <pc:docMk/>
            <pc:sldMk cId="250564633" sldId="1016"/>
            <ac:spMk id="19" creationId="{5428BB94-9F78-8FB2-A8C1-799FBDB99D0C}"/>
          </ac:spMkLst>
        </pc:spChg>
      </pc:sldChg>
      <pc:sldChg chg="modSp new del mod">
        <pc:chgData name="Phillip Kaufman" userId="c001b2a046940d7c" providerId="LiveId" clId="{9EF190FB-2075-4375-A797-615516ED83A7}" dt="2024-06-16T02:38:44.554" v="9455" actId="47"/>
        <pc:sldMkLst>
          <pc:docMk/>
          <pc:sldMk cId="2490166153" sldId="1017"/>
        </pc:sldMkLst>
        <pc:spChg chg="mod">
          <ac:chgData name="Phillip Kaufman" userId="c001b2a046940d7c" providerId="LiveId" clId="{9EF190FB-2075-4375-A797-615516ED83A7}" dt="2024-06-15T06:24:01.965" v="8882" actId="206"/>
          <ac:spMkLst>
            <pc:docMk/>
            <pc:sldMk cId="2490166153" sldId="1017"/>
            <ac:spMk id="13" creationId="{B176A19C-6BC6-ABC2-FD4E-284F9B6BC7A5}"/>
          </ac:spMkLst>
        </pc:spChg>
        <pc:spChg chg="mod">
          <ac:chgData name="Phillip Kaufman" userId="c001b2a046940d7c" providerId="LiveId" clId="{9EF190FB-2075-4375-A797-615516ED83A7}" dt="2024-06-15T06:24:05.766" v="8887" actId="1076"/>
          <ac:spMkLst>
            <pc:docMk/>
            <pc:sldMk cId="2490166153" sldId="1017"/>
            <ac:spMk id="14" creationId="{D312ECCB-7B3C-DEC7-E6F5-769C6318BC04}"/>
          </ac:spMkLst>
        </pc:spChg>
      </pc:sldChg>
      <pc:sldChg chg="addSp delSp modSp new mod">
        <pc:chgData name="Phillip Kaufman" userId="c001b2a046940d7c" providerId="LiveId" clId="{9EF190FB-2075-4375-A797-615516ED83A7}" dt="2024-06-11T07:03:04.813" v="5354"/>
        <pc:sldMkLst>
          <pc:docMk/>
          <pc:sldMk cId="4195847945" sldId="1018"/>
        </pc:sldMkLst>
        <pc:spChg chg="mod">
          <ac:chgData name="Phillip Kaufman" userId="c001b2a046940d7c" providerId="LiveId" clId="{9EF190FB-2075-4375-A797-615516ED83A7}" dt="2024-06-11T06:39:23.172" v="4860"/>
          <ac:spMkLst>
            <pc:docMk/>
            <pc:sldMk cId="4195847945" sldId="1018"/>
            <ac:spMk id="5" creationId="{64414F3B-7D12-A39B-6400-8B2B30ABB54A}"/>
          </ac:spMkLst>
        </pc:spChg>
        <pc:spChg chg="mod">
          <ac:chgData name="Phillip Kaufman" userId="c001b2a046940d7c" providerId="LiveId" clId="{9EF190FB-2075-4375-A797-615516ED83A7}" dt="2024-06-11T06:39:23.172" v="4860"/>
          <ac:spMkLst>
            <pc:docMk/>
            <pc:sldMk cId="4195847945" sldId="1018"/>
            <ac:spMk id="6" creationId="{D2B19E6F-C3A1-26D3-B437-3A512083937B}"/>
          </ac:spMkLst>
        </pc:spChg>
        <pc:spChg chg="add mod">
          <ac:chgData name="Phillip Kaufman" userId="c001b2a046940d7c" providerId="LiveId" clId="{9EF190FB-2075-4375-A797-615516ED83A7}" dt="2024-06-11T07:01:46.433" v="5289" actId="1076"/>
          <ac:spMkLst>
            <pc:docMk/>
            <pc:sldMk cId="4195847945" sldId="1018"/>
            <ac:spMk id="8" creationId="{C64D9491-BA45-7633-0A06-6C6EB619B0D5}"/>
          </ac:spMkLst>
        </pc:spChg>
        <pc:spChg chg="add del mod">
          <ac:chgData name="Phillip Kaufman" userId="c001b2a046940d7c" providerId="LiveId" clId="{9EF190FB-2075-4375-A797-615516ED83A7}" dt="2024-06-11T06:48:43.284" v="4938" actId="478"/>
          <ac:spMkLst>
            <pc:docMk/>
            <pc:sldMk cId="4195847945" sldId="1018"/>
            <ac:spMk id="9" creationId="{0BD2CCF0-41A9-BC87-9E51-904C4873B415}"/>
          </ac:spMkLst>
        </pc:spChg>
        <pc:spChg chg="add del mod">
          <ac:chgData name="Phillip Kaufman" userId="c001b2a046940d7c" providerId="LiveId" clId="{9EF190FB-2075-4375-A797-615516ED83A7}" dt="2024-06-11T06:48:43.284" v="4938" actId="478"/>
          <ac:spMkLst>
            <pc:docMk/>
            <pc:sldMk cId="4195847945" sldId="1018"/>
            <ac:spMk id="10" creationId="{E5966F96-C1F3-987F-7E74-2940932E5462}"/>
          </ac:spMkLst>
        </pc:spChg>
        <pc:spChg chg="add del mod">
          <ac:chgData name="Phillip Kaufman" userId="c001b2a046940d7c" providerId="LiveId" clId="{9EF190FB-2075-4375-A797-615516ED83A7}" dt="2024-06-11T06:48:43.284" v="4938" actId="478"/>
          <ac:spMkLst>
            <pc:docMk/>
            <pc:sldMk cId="4195847945" sldId="1018"/>
            <ac:spMk id="11" creationId="{41D8DED3-E6E9-AED7-64D8-CAFBAE965836}"/>
          </ac:spMkLst>
        </pc:spChg>
        <pc:spChg chg="add del mod">
          <ac:chgData name="Phillip Kaufman" userId="c001b2a046940d7c" providerId="LiveId" clId="{9EF190FB-2075-4375-A797-615516ED83A7}" dt="2024-06-11T06:48:43.284" v="4938" actId="478"/>
          <ac:spMkLst>
            <pc:docMk/>
            <pc:sldMk cId="4195847945" sldId="1018"/>
            <ac:spMk id="12" creationId="{CC118C90-54A2-EF1F-70E1-589DE3E6D3B3}"/>
          </ac:spMkLst>
        </pc:spChg>
        <pc:spChg chg="add mod">
          <ac:chgData name="Phillip Kaufman" userId="c001b2a046940d7c" providerId="LiveId" clId="{9EF190FB-2075-4375-A797-615516ED83A7}" dt="2024-06-11T06:45:26.982" v="4915" actId="1076"/>
          <ac:spMkLst>
            <pc:docMk/>
            <pc:sldMk cId="4195847945" sldId="1018"/>
            <ac:spMk id="13" creationId="{CD2DC1B9-FECC-E4F4-431D-A301903D96E4}"/>
          </ac:spMkLst>
        </pc:spChg>
        <pc:spChg chg="add del mod">
          <ac:chgData name="Phillip Kaufman" userId="c001b2a046940d7c" providerId="LiveId" clId="{9EF190FB-2075-4375-A797-615516ED83A7}" dt="2024-06-11T06:52:57.810" v="5126" actId="1076"/>
          <ac:spMkLst>
            <pc:docMk/>
            <pc:sldMk cId="4195847945" sldId="1018"/>
            <ac:spMk id="14" creationId="{F1EFBC37-8445-3943-1C46-7C84FB51730D}"/>
          </ac:spMkLst>
        </pc:spChg>
        <pc:spChg chg="add mod">
          <ac:chgData name="Phillip Kaufman" userId="c001b2a046940d7c" providerId="LiveId" clId="{9EF190FB-2075-4375-A797-615516ED83A7}" dt="2024-06-11T06:45:28.775" v="4916" actId="1076"/>
          <ac:spMkLst>
            <pc:docMk/>
            <pc:sldMk cId="4195847945" sldId="1018"/>
            <ac:spMk id="16" creationId="{77F3B06D-367C-F9B9-2246-9A912ED22BC1}"/>
          </ac:spMkLst>
        </pc:spChg>
        <pc:spChg chg="add mod">
          <ac:chgData name="Phillip Kaufman" userId="c001b2a046940d7c" providerId="LiveId" clId="{9EF190FB-2075-4375-A797-615516ED83A7}" dt="2024-06-11T06:46:30.496" v="4937" actId="1076"/>
          <ac:spMkLst>
            <pc:docMk/>
            <pc:sldMk cId="4195847945" sldId="1018"/>
            <ac:spMk id="17" creationId="{D278AFC5-E00D-C5EA-A96C-74D8853282FD}"/>
          </ac:spMkLst>
        </pc:spChg>
        <pc:spChg chg="add mod">
          <ac:chgData name="Phillip Kaufman" userId="c001b2a046940d7c" providerId="LiveId" clId="{9EF190FB-2075-4375-A797-615516ED83A7}" dt="2024-06-11T06:46:18.131" v="4932" actId="1076"/>
          <ac:spMkLst>
            <pc:docMk/>
            <pc:sldMk cId="4195847945" sldId="1018"/>
            <ac:spMk id="19" creationId="{73819F8C-2216-5463-84A6-0A1F72E10304}"/>
          </ac:spMkLst>
        </pc:spChg>
        <pc:spChg chg="add del mod">
          <ac:chgData name="Phillip Kaufman" userId="c001b2a046940d7c" providerId="LiveId" clId="{9EF190FB-2075-4375-A797-615516ED83A7}" dt="2024-06-11T06:45:41.794" v="4920" actId="478"/>
          <ac:spMkLst>
            <pc:docMk/>
            <pc:sldMk cId="4195847945" sldId="1018"/>
            <ac:spMk id="23" creationId="{CEAD6D7B-73C0-84F6-E92D-73F71BEFCE18}"/>
          </ac:spMkLst>
        </pc:spChg>
        <pc:spChg chg="add del mod">
          <ac:chgData name="Phillip Kaufman" userId="c001b2a046940d7c" providerId="LiveId" clId="{9EF190FB-2075-4375-A797-615516ED83A7}" dt="2024-06-11T06:45:41.794" v="4920" actId="478"/>
          <ac:spMkLst>
            <pc:docMk/>
            <pc:sldMk cId="4195847945" sldId="1018"/>
            <ac:spMk id="24" creationId="{641BD2B5-E293-6584-1BD0-0B85215F1683}"/>
          </ac:spMkLst>
        </pc:spChg>
        <pc:spChg chg="add del mod">
          <ac:chgData name="Phillip Kaufman" userId="c001b2a046940d7c" providerId="LiveId" clId="{9EF190FB-2075-4375-A797-615516ED83A7}" dt="2024-06-11T06:45:57.366" v="4925" actId="21"/>
          <ac:spMkLst>
            <pc:docMk/>
            <pc:sldMk cId="4195847945" sldId="1018"/>
            <ac:spMk id="26" creationId="{AA16FE60-E21A-8331-5AE1-A079F6F11266}"/>
          </ac:spMkLst>
        </pc:spChg>
        <pc:spChg chg="add mod">
          <ac:chgData name="Phillip Kaufman" userId="c001b2a046940d7c" providerId="LiveId" clId="{9EF190FB-2075-4375-A797-615516ED83A7}" dt="2024-06-11T06:53:55.487" v="5140" actId="1076"/>
          <ac:spMkLst>
            <pc:docMk/>
            <pc:sldMk cId="4195847945" sldId="1018"/>
            <ac:spMk id="27" creationId="{52B403E0-3161-AD59-B31A-48FEAE64C761}"/>
          </ac:spMkLst>
        </pc:spChg>
        <pc:spChg chg="add mod">
          <ac:chgData name="Phillip Kaufman" userId="c001b2a046940d7c" providerId="LiveId" clId="{9EF190FB-2075-4375-A797-615516ED83A7}" dt="2024-06-11T06:54:11.786" v="5148" actId="1037"/>
          <ac:spMkLst>
            <pc:docMk/>
            <pc:sldMk cId="4195847945" sldId="1018"/>
            <ac:spMk id="28" creationId="{AA16FE60-E21A-8331-5AE1-A079F6F11266}"/>
          </ac:spMkLst>
        </pc:spChg>
        <pc:spChg chg="add mod">
          <ac:chgData name="Phillip Kaufman" userId="c001b2a046940d7c" providerId="LiveId" clId="{9EF190FB-2075-4375-A797-615516ED83A7}" dt="2024-06-11T07:01:46.433" v="5289" actId="1076"/>
          <ac:spMkLst>
            <pc:docMk/>
            <pc:sldMk cId="4195847945" sldId="1018"/>
            <ac:spMk id="31" creationId="{08FCA4D5-E26C-24E7-DA00-475F5BE8FD7D}"/>
          </ac:spMkLst>
        </pc:spChg>
        <pc:spChg chg="add mod">
          <ac:chgData name="Phillip Kaufman" userId="c001b2a046940d7c" providerId="LiveId" clId="{9EF190FB-2075-4375-A797-615516ED83A7}" dt="2024-06-11T07:01:46.433" v="5289" actId="1076"/>
          <ac:spMkLst>
            <pc:docMk/>
            <pc:sldMk cId="4195847945" sldId="1018"/>
            <ac:spMk id="32" creationId="{CFF7BA7E-AF90-20C8-C749-D68955490713}"/>
          </ac:spMkLst>
        </pc:spChg>
        <pc:spChg chg="add mod">
          <ac:chgData name="Phillip Kaufman" userId="c001b2a046940d7c" providerId="LiveId" clId="{9EF190FB-2075-4375-A797-615516ED83A7}" dt="2024-06-11T07:01:38.712" v="5287" actId="1076"/>
          <ac:spMkLst>
            <pc:docMk/>
            <pc:sldMk cId="4195847945" sldId="1018"/>
            <ac:spMk id="33" creationId="{50A0646B-D369-0F4C-9648-EAAF22DF9B73}"/>
          </ac:spMkLst>
        </pc:spChg>
        <pc:spChg chg="add mod">
          <ac:chgData name="Phillip Kaufman" userId="c001b2a046940d7c" providerId="LiveId" clId="{9EF190FB-2075-4375-A797-615516ED83A7}" dt="2024-06-11T07:01:42.285" v="5288" actId="1076"/>
          <ac:spMkLst>
            <pc:docMk/>
            <pc:sldMk cId="4195847945" sldId="1018"/>
            <ac:spMk id="34" creationId="{23A3B40B-709B-C5A1-4284-35FF74C4D0E9}"/>
          </ac:spMkLst>
        </pc:spChg>
        <pc:spChg chg="add mod">
          <ac:chgData name="Phillip Kaufman" userId="c001b2a046940d7c" providerId="LiveId" clId="{9EF190FB-2075-4375-A797-615516ED83A7}" dt="2024-06-11T07:01:42.285" v="5288" actId="1076"/>
          <ac:spMkLst>
            <pc:docMk/>
            <pc:sldMk cId="4195847945" sldId="1018"/>
            <ac:spMk id="35" creationId="{D5EBC24C-AFD0-A75A-8A8F-71F75EA773E5}"/>
          </ac:spMkLst>
        </pc:spChg>
        <pc:spChg chg="add mod">
          <ac:chgData name="Phillip Kaufman" userId="c001b2a046940d7c" providerId="LiveId" clId="{9EF190FB-2075-4375-A797-615516ED83A7}" dt="2024-06-11T07:02:47.311" v="5347" actId="1076"/>
          <ac:spMkLst>
            <pc:docMk/>
            <pc:sldMk cId="4195847945" sldId="1018"/>
            <ac:spMk id="36" creationId="{E256E62E-94CE-90E7-2EEA-896CE30E94B8}"/>
          </ac:spMkLst>
        </pc:spChg>
        <pc:spChg chg="add mod">
          <ac:chgData name="Phillip Kaufman" userId="c001b2a046940d7c" providerId="LiveId" clId="{9EF190FB-2075-4375-A797-615516ED83A7}" dt="2024-06-11T07:02:52.569" v="5348" actId="1076"/>
          <ac:spMkLst>
            <pc:docMk/>
            <pc:sldMk cId="4195847945" sldId="1018"/>
            <ac:spMk id="37" creationId="{AEC2ABAA-8418-49FF-D201-A89C02F5C5C6}"/>
          </ac:spMkLst>
        </pc:spChg>
        <pc:spChg chg="add mod">
          <ac:chgData name="Phillip Kaufman" userId="c001b2a046940d7c" providerId="LiveId" clId="{9EF190FB-2075-4375-A797-615516ED83A7}" dt="2024-06-11T07:03:04.813" v="5354"/>
          <ac:spMkLst>
            <pc:docMk/>
            <pc:sldMk cId="4195847945" sldId="1018"/>
            <ac:spMk id="38" creationId="{6BD96626-C251-8666-B668-AA88E9EC0442}"/>
          </ac:spMkLst>
        </pc:spChg>
        <pc:grpChg chg="add mod">
          <ac:chgData name="Phillip Kaufman" userId="c001b2a046940d7c" providerId="LiveId" clId="{9EF190FB-2075-4375-A797-615516ED83A7}" dt="2024-06-11T06:39:23.172" v="4860"/>
          <ac:grpSpMkLst>
            <pc:docMk/>
            <pc:sldMk cId="4195847945" sldId="1018"/>
            <ac:grpSpMk id="4" creationId="{52444E6C-B884-039D-8B3B-8DBE7595A8C4}"/>
          </ac:grpSpMkLst>
        </pc:grpChg>
        <pc:cxnChg chg="mod">
          <ac:chgData name="Phillip Kaufman" userId="c001b2a046940d7c" providerId="LiveId" clId="{9EF190FB-2075-4375-A797-615516ED83A7}" dt="2024-06-11T06:39:23.172" v="4860"/>
          <ac:cxnSpMkLst>
            <pc:docMk/>
            <pc:sldMk cId="4195847945" sldId="1018"/>
            <ac:cxnSpMk id="7" creationId="{19C47700-4B74-4C41-C673-A068065ADA57}"/>
          </ac:cxnSpMkLst>
        </pc:cxnChg>
        <pc:cxnChg chg="add mod">
          <ac:chgData name="Phillip Kaufman" userId="c001b2a046940d7c" providerId="LiveId" clId="{9EF190FB-2075-4375-A797-615516ED83A7}" dt="2024-06-11T06:45:31.174" v="4917" actId="14100"/>
          <ac:cxnSpMkLst>
            <pc:docMk/>
            <pc:sldMk cId="4195847945" sldId="1018"/>
            <ac:cxnSpMk id="15" creationId="{5267005A-47A2-0952-ACF5-1C173E759301}"/>
          </ac:cxnSpMkLst>
        </pc:cxnChg>
        <pc:cxnChg chg="add mod">
          <ac:chgData name="Phillip Kaufman" userId="c001b2a046940d7c" providerId="LiveId" clId="{9EF190FB-2075-4375-A797-615516ED83A7}" dt="2024-06-11T06:46:15.626" v="4931" actId="1076"/>
          <ac:cxnSpMkLst>
            <pc:docMk/>
            <pc:sldMk cId="4195847945" sldId="1018"/>
            <ac:cxnSpMk id="18" creationId="{1402B19F-41B9-3C7F-B249-EFE5730A6B5D}"/>
          </ac:cxnSpMkLst>
        </pc:cxnChg>
        <pc:cxnChg chg="add mod">
          <ac:chgData name="Phillip Kaufman" userId="c001b2a046940d7c" providerId="LiveId" clId="{9EF190FB-2075-4375-A797-615516ED83A7}" dt="2024-06-11T06:46:26.895" v="4936" actId="1076"/>
          <ac:cxnSpMkLst>
            <pc:docMk/>
            <pc:sldMk cId="4195847945" sldId="1018"/>
            <ac:cxnSpMk id="21" creationId="{AA68FB98-540A-224C-9A8F-753FB5D24C4F}"/>
          </ac:cxnSpMkLst>
        </pc:cxnChg>
      </pc:sldChg>
      <pc:sldChg chg="addSp modSp new del mod">
        <pc:chgData name="Phillip Kaufman" userId="c001b2a046940d7c" providerId="LiveId" clId="{9EF190FB-2075-4375-A797-615516ED83A7}" dt="2024-07-08T01:13:38.645" v="16714" actId="47"/>
        <pc:sldMkLst>
          <pc:docMk/>
          <pc:sldMk cId="4135672112" sldId="1019"/>
        </pc:sldMkLst>
        <pc:spChg chg="add mod">
          <ac:chgData name="Phillip Kaufman" userId="c001b2a046940d7c" providerId="LiveId" clId="{9EF190FB-2075-4375-A797-615516ED83A7}" dt="2024-06-13T18:46:20.682" v="8141" actId="1076"/>
          <ac:spMkLst>
            <pc:docMk/>
            <pc:sldMk cId="4135672112" sldId="1019"/>
            <ac:spMk id="4" creationId="{6F0B8B8A-CDF5-747C-96FF-3FE196271029}"/>
          </ac:spMkLst>
        </pc:spChg>
        <pc:spChg chg="add mod">
          <ac:chgData name="Phillip Kaufman" userId="c001b2a046940d7c" providerId="LiveId" clId="{9EF190FB-2075-4375-A797-615516ED83A7}" dt="2024-06-13T18:46:14.668" v="8139" actId="404"/>
          <ac:spMkLst>
            <pc:docMk/>
            <pc:sldMk cId="4135672112" sldId="1019"/>
            <ac:spMk id="5" creationId="{E785D0B4-A80B-35E5-90C8-4C04AB5FBF60}"/>
          </ac:spMkLst>
        </pc:spChg>
        <pc:spChg chg="add mod">
          <ac:chgData name="Phillip Kaufman" userId="c001b2a046940d7c" providerId="LiveId" clId="{9EF190FB-2075-4375-A797-615516ED83A7}" dt="2024-06-13T18:46:25.277" v="8143" actId="1076"/>
          <ac:spMkLst>
            <pc:docMk/>
            <pc:sldMk cId="4135672112" sldId="1019"/>
            <ac:spMk id="6" creationId="{F0D3AF95-3550-3F59-D363-30D5683599C9}"/>
          </ac:spMkLst>
        </pc:spChg>
        <pc:spChg chg="add mod">
          <ac:chgData name="Phillip Kaufman" userId="c001b2a046940d7c" providerId="LiveId" clId="{9EF190FB-2075-4375-A797-615516ED83A7}" dt="2024-06-13T18:46:10.742" v="8137" actId="1076"/>
          <ac:spMkLst>
            <pc:docMk/>
            <pc:sldMk cId="4135672112" sldId="1019"/>
            <ac:spMk id="7" creationId="{07E314D9-4260-5C20-F8A5-996960DDD7EB}"/>
          </ac:spMkLst>
        </pc:spChg>
        <pc:spChg chg="add mod">
          <ac:chgData name="Phillip Kaufman" userId="c001b2a046940d7c" providerId="LiveId" clId="{9EF190FB-2075-4375-A797-615516ED83A7}" dt="2024-06-12T03:12:37.180" v="5500"/>
          <ac:spMkLst>
            <pc:docMk/>
            <pc:sldMk cId="4135672112" sldId="1019"/>
            <ac:spMk id="8" creationId="{C948E35F-297B-6722-CF06-7D057B3B6E2E}"/>
          </ac:spMkLst>
        </pc:spChg>
      </pc:sldChg>
      <pc:sldChg chg="addSp delSp modSp new del mod">
        <pc:chgData name="Phillip Kaufman" userId="c001b2a046940d7c" providerId="LiveId" clId="{9EF190FB-2075-4375-A797-615516ED83A7}" dt="2024-07-08T01:13:38.645" v="16714" actId="47"/>
        <pc:sldMkLst>
          <pc:docMk/>
          <pc:sldMk cId="2482325052" sldId="1020"/>
        </pc:sldMkLst>
        <pc:spChg chg="add mod">
          <ac:chgData name="Phillip Kaufman" userId="c001b2a046940d7c" providerId="LiveId" clId="{9EF190FB-2075-4375-A797-615516ED83A7}" dt="2024-06-12T03:16:49.271" v="5584" actId="1076"/>
          <ac:spMkLst>
            <pc:docMk/>
            <pc:sldMk cId="2482325052" sldId="1020"/>
            <ac:spMk id="4" creationId="{771259B6-ED6D-453E-8C85-B29366627DCE}"/>
          </ac:spMkLst>
        </pc:spChg>
        <pc:spChg chg="add mod">
          <ac:chgData name="Phillip Kaufman" userId="c001b2a046940d7c" providerId="LiveId" clId="{9EF190FB-2075-4375-A797-615516ED83A7}" dt="2024-06-12T03:21:53.201" v="5868" actId="1076"/>
          <ac:spMkLst>
            <pc:docMk/>
            <pc:sldMk cId="2482325052" sldId="1020"/>
            <ac:spMk id="5" creationId="{ABEE125B-9DED-E16A-DA95-918DA7AE8589}"/>
          </ac:spMkLst>
        </pc:spChg>
        <pc:spChg chg="add mod">
          <ac:chgData name="Phillip Kaufman" userId="c001b2a046940d7c" providerId="LiveId" clId="{9EF190FB-2075-4375-A797-615516ED83A7}" dt="2024-06-12T03:21:50.642" v="5867" actId="403"/>
          <ac:spMkLst>
            <pc:docMk/>
            <pc:sldMk cId="2482325052" sldId="1020"/>
            <ac:spMk id="6" creationId="{7A566AA9-A670-C8DD-88E3-9BAF59BCE97F}"/>
          </ac:spMkLst>
        </pc:spChg>
        <pc:spChg chg="add del mod">
          <ac:chgData name="Phillip Kaufman" userId="c001b2a046940d7c" providerId="LiveId" clId="{9EF190FB-2075-4375-A797-615516ED83A7}" dt="2024-06-12T03:19:01.854" v="5709" actId="478"/>
          <ac:spMkLst>
            <pc:docMk/>
            <pc:sldMk cId="2482325052" sldId="1020"/>
            <ac:spMk id="7" creationId="{49DFDBB5-02B0-99EA-E179-7B40EFC73922}"/>
          </ac:spMkLst>
        </pc:spChg>
        <pc:spChg chg="add mod">
          <ac:chgData name="Phillip Kaufman" userId="c001b2a046940d7c" providerId="LiveId" clId="{9EF190FB-2075-4375-A797-615516ED83A7}" dt="2024-06-12T03:21:44.580" v="5865" actId="1076"/>
          <ac:spMkLst>
            <pc:docMk/>
            <pc:sldMk cId="2482325052" sldId="1020"/>
            <ac:spMk id="8" creationId="{DE5ECBBC-8782-5CF0-F8DA-C5D7E6A79A70}"/>
          </ac:spMkLst>
        </pc:spChg>
        <pc:spChg chg="add mod">
          <ac:chgData name="Phillip Kaufman" userId="c001b2a046940d7c" providerId="LiveId" clId="{9EF190FB-2075-4375-A797-615516ED83A7}" dt="2024-06-12T03:21:41.470" v="5864" actId="1076"/>
          <ac:spMkLst>
            <pc:docMk/>
            <pc:sldMk cId="2482325052" sldId="1020"/>
            <ac:spMk id="9" creationId="{47838F36-8581-79DF-F731-5FD7D00EBD58}"/>
          </ac:spMkLst>
        </pc:spChg>
        <pc:spChg chg="add mod">
          <ac:chgData name="Phillip Kaufman" userId="c001b2a046940d7c" providerId="LiveId" clId="{9EF190FB-2075-4375-A797-615516ED83A7}" dt="2024-06-12T03:22:28.999" v="5877" actId="5793"/>
          <ac:spMkLst>
            <pc:docMk/>
            <pc:sldMk cId="2482325052" sldId="1020"/>
            <ac:spMk id="10" creationId="{9E2B2344-738A-4EB9-C413-E437FAA44869}"/>
          </ac:spMkLst>
        </pc:spChg>
      </pc:sldChg>
      <pc:sldChg chg="addSp modSp new del mod">
        <pc:chgData name="Phillip Kaufman" userId="c001b2a046940d7c" providerId="LiveId" clId="{9EF190FB-2075-4375-A797-615516ED83A7}" dt="2024-07-08T01:13:38.645" v="16714" actId="47"/>
        <pc:sldMkLst>
          <pc:docMk/>
          <pc:sldMk cId="2679165477" sldId="1021"/>
        </pc:sldMkLst>
        <pc:spChg chg="add mod">
          <ac:chgData name="Phillip Kaufman" userId="c001b2a046940d7c" providerId="LiveId" clId="{9EF190FB-2075-4375-A797-615516ED83A7}" dt="2024-06-13T06:03:23.218" v="6030" actId="12788"/>
          <ac:spMkLst>
            <pc:docMk/>
            <pc:sldMk cId="2679165477" sldId="1021"/>
            <ac:spMk id="4" creationId="{A68206D3-3D4D-08F7-8358-D56A7B948A47}"/>
          </ac:spMkLst>
        </pc:spChg>
      </pc:sldChg>
      <pc:sldChg chg="addSp delSp modSp new del mod modNotesTx">
        <pc:chgData name="Phillip Kaufman" userId="c001b2a046940d7c" providerId="LiveId" clId="{9EF190FB-2075-4375-A797-615516ED83A7}" dt="2024-07-08T01:13:38.645" v="16714" actId="47"/>
        <pc:sldMkLst>
          <pc:docMk/>
          <pc:sldMk cId="2021889521" sldId="1022"/>
        </pc:sldMkLst>
        <pc:spChg chg="add mod">
          <ac:chgData name="Phillip Kaufman" userId="c001b2a046940d7c" providerId="LiveId" clId="{9EF190FB-2075-4375-A797-615516ED83A7}" dt="2024-06-13T06:07:57.035" v="6198" actId="1076"/>
          <ac:spMkLst>
            <pc:docMk/>
            <pc:sldMk cId="2021889521" sldId="1022"/>
            <ac:spMk id="4" creationId="{85F03EE6-4E38-5710-8336-E1B46C3C7813}"/>
          </ac:spMkLst>
        </pc:spChg>
        <pc:spChg chg="add mod">
          <ac:chgData name="Phillip Kaufman" userId="c001b2a046940d7c" providerId="LiveId" clId="{9EF190FB-2075-4375-A797-615516ED83A7}" dt="2024-06-13T06:10:35.680" v="6217" actId="20577"/>
          <ac:spMkLst>
            <pc:docMk/>
            <pc:sldMk cId="2021889521" sldId="1022"/>
            <ac:spMk id="5" creationId="{EEF64281-92F8-2FC5-C82C-A9162D53EA30}"/>
          </ac:spMkLst>
        </pc:spChg>
        <pc:spChg chg="mod">
          <ac:chgData name="Phillip Kaufman" userId="c001b2a046940d7c" providerId="LiveId" clId="{9EF190FB-2075-4375-A797-615516ED83A7}" dt="2024-06-13T06:10:23.164" v="6214" actId="165"/>
          <ac:spMkLst>
            <pc:docMk/>
            <pc:sldMk cId="2021889521" sldId="1022"/>
            <ac:spMk id="11" creationId="{B5C9125A-F6DC-B9E8-4ECE-B98FDEDEBFEA}"/>
          </ac:spMkLst>
        </pc:spChg>
        <pc:spChg chg="mod">
          <ac:chgData name="Phillip Kaufman" userId="c001b2a046940d7c" providerId="LiveId" clId="{9EF190FB-2075-4375-A797-615516ED83A7}" dt="2024-06-13T06:10:23.164" v="6214" actId="165"/>
          <ac:spMkLst>
            <pc:docMk/>
            <pc:sldMk cId="2021889521" sldId="1022"/>
            <ac:spMk id="12" creationId="{F9F54E85-3ADD-6F78-DD75-427FB8AED7F4}"/>
          </ac:spMkLst>
        </pc:spChg>
        <pc:spChg chg="mod">
          <ac:chgData name="Phillip Kaufman" userId="c001b2a046940d7c" providerId="LiveId" clId="{9EF190FB-2075-4375-A797-615516ED83A7}" dt="2024-06-13T06:10:23.164" v="6214" actId="165"/>
          <ac:spMkLst>
            <pc:docMk/>
            <pc:sldMk cId="2021889521" sldId="1022"/>
            <ac:spMk id="16" creationId="{B25D54BE-AC90-42E6-A04C-693E4D6FF09E}"/>
          </ac:spMkLst>
        </pc:spChg>
        <pc:spChg chg="mod">
          <ac:chgData name="Phillip Kaufman" userId="c001b2a046940d7c" providerId="LiveId" clId="{9EF190FB-2075-4375-A797-615516ED83A7}" dt="2024-06-13T06:10:23.164" v="6214" actId="165"/>
          <ac:spMkLst>
            <pc:docMk/>
            <pc:sldMk cId="2021889521" sldId="1022"/>
            <ac:spMk id="17" creationId="{BFA82420-6A16-D483-F857-75A0F99E3E0E}"/>
          </ac:spMkLst>
        </pc:spChg>
        <pc:spChg chg="mod">
          <ac:chgData name="Phillip Kaufman" userId="c001b2a046940d7c" providerId="LiveId" clId="{9EF190FB-2075-4375-A797-615516ED83A7}" dt="2024-06-13T06:10:23.164" v="6214" actId="165"/>
          <ac:spMkLst>
            <pc:docMk/>
            <pc:sldMk cId="2021889521" sldId="1022"/>
            <ac:spMk id="18" creationId="{15E7D2C0-EEEE-2EE9-C48C-422FFA931663}"/>
          </ac:spMkLst>
        </pc:spChg>
        <pc:spChg chg="mod">
          <ac:chgData name="Phillip Kaufman" userId="c001b2a046940d7c" providerId="LiveId" clId="{9EF190FB-2075-4375-A797-615516ED83A7}" dt="2024-06-13T06:10:23.164" v="6214" actId="165"/>
          <ac:spMkLst>
            <pc:docMk/>
            <pc:sldMk cId="2021889521" sldId="1022"/>
            <ac:spMk id="19" creationId="{99951580-913E-FE6C-22BE-3C122AF66472}"/>
          </ac:spMkLst>
        </pc:spChg>
        <pc:spChg chg="mod">
          <ac:chgData name="Phillip Kaufman" userId="c001b2a046940d7c" providerId="LiveId" clId="{9EF190FB-2075-4375-A797-615516ED83A7}" dt="2024-06-13T06:10:23.164" v="6214" actId="165"/>
          <ac:spMkLst>
            <pc:docMk/>
            <pc:sldMk cId="2021889521" sldId="1022"/>
            <ac:spMk id="22" creationId="{64C69EC5-7414-0EC4-1A74-7EE7F463E790}"/>
          </ac:spMkLst>
        </pc:spChg>
        <pc:spChg chg="mod">
          <ac:chgData name="Phillip Kaufman" userId="c001b2a046940d7c" providerId="LiveId" clId="{9EF190FB-2075-4375-A797-615516ED83A7}" dt="2024-06-13T06:10:23.164" v="6214" actId="165"/>
          <ac:spMkLst>
            <pc:docMk/>
            <pc:sldMk cId="2021889521" sldId="1022"/>
            <ac:spMk id="23" creationId="{7CC85926-C52E-C40E-4A74-80F7E3AF1556}"/>
          </ac:spMkLst>
        </pc:spChg>
        <pc:spChg chg="mod">
          <ac:chgData name="Phillip Kaufman" userId="c001b2a046940d7c" providerId="LiveId" clId="{9EF190FB-2075-4375-A797-615516ED83A7}" dt="2024-06-13T06:10:23.164" v="6214" actId="165"/>
          <ac:spMkLst>
            <pc:docMk/>
            <pc:sldMk cId="2021889521" sldId="1022"/>
            <ac:spMk id="24" creationId="{695A1767-B195-283A-0579-6632793ECF1C}"/>
          </ac:spMkLst>
        </pc:spChg>
        <pc:spChg chg="mod">
          <ac:chgData name="Phillip Kaufman" userId="c001b2a046940d7c" providerId="LiveId" clId="{9EF190FB-2075-4375-A797-615516ED83A7}" dt="2024-06-13T06:10:23.164" v="6214" actId="165"/>
          <ac:spMkLst>
            <pc:docMk/>
            <pc:sldMk cId="2021889521" sldId="1022"/>
            <ac:spMk id="26" creationId="{AE1E427F-8F21-0560-EA12-C037ADF8BF23}"/>
          </ac:spMkLst>
        </pc:spChg>
        <pc:spChg chg="mod">
          <ac:chgData name="Phillip Kaufman" userId="c001b2a046940d7c" providerId="LiveId" clId="{9EF190FB-2075-4375-A797-615516ED83A7}" dt="2024-06-13T06:10:23.164" v="6214" actId="165"/>
          <ac:spMkLst>
            <pc:docMk/>
            <pc:sldMk cId="2021889521" sldId="1022"/>
            <ac:spMk id="27" creationId="{6C2AE9F4-FFDE-A1D3-3711-E3340B2E13C6}"/>
          </ac:spMkLst>
        </pc:spChg>
        <pc:spChg chg="mod">
          <ac:chgData name="Phillip Kaufman" userId="c001b2a046940d7c" providerId="LiveId" clId="{9EF190FB-2075-4375-A797-615516ED83A7}" dt="2024-06-13T06:10:23.164" v="6214" actId="165"/>
          <ac:spMkLst>
            <pc:docMk/>
            <pc:sldMk cId="2021889521" sldId="1022"/>
            <ac:spMk id="30" creationId="{EF9233AB-7B93-4BD3-91A3-9BA01EC601D5}"/>
          </ac:spMkLst>
        </pc:spChg>
        <pc:grpChg chg="add del mod">
          <ac:chgData name="Phillip Kaufman" userId="c001b2a046940d7c" providerId="LiveId" clId="{9EF190FB-2075-4375-A797-615516ED83A7}" dt="2024-06-13T06:10:23.164" v="6214" actId="165"/>
          <ac:grpSpMkLst>
            <pc:docMk/>
            <pc:sldMk cId="2021889521" sldId="1022"/>
            <ac:grpSpMk id="6" creationId="{C920E670-9120-A255-0626-57EB65487D66}"/>
          </ac:grpSpMkLst>
        </pc:grpChg>
        <pc:grpChg chg="mod topLvl">
          <ac:chgData name="Phillip Kaufman" userId="c001b2a046940d7c" providerId="LiveId" clId="{9EF190FB-2075-4375-A797-615516ED83A7}" dt="2024-06-13T06:10:30.608" v="6216" actId="164"/>
          <ac:grpSpMkLst>
            <pc:docMk/>
            <pc:sldMk cId="2021889521" sldId="1022"/>
            <ac:grpSpMk id="7" creationId="{2EB099E4-ABF1-582B-5862-9E6B9CC57108}"/>
          </ac:grpSpMkLst>
        </pc:grpChg>
        <pc:grpChg chg="del mod topLvl">
          <ac:chgData name="Phillip Kaufman" userId="c001b2a046940d7c" providerId="LiveId" clId="{9EF190FB-2075-4375-A797-615516ED83A7}" dt="2024-06-13T06:10:25.138" v="6215" actId="478"/>
          <ac:grpSpMkLst>
            <pc:docMk/>
            <pc:sldMk cId="2021889521" sldId="1022"/>
            <ac:grpSpMk id="8" creationId="{A96C42AC-DAB2-C62E-1E18-A1C8D8E808AE}"/>
          </ac:grpSpMkLst>
        </pc:grpChg>
        <pc:grpChg chg="mod topLvl">
          <ac:chgData name="Phillip Kaufman" userId="c001b2a046940d7c" providerId="LiveId" clId="{9EF190FB-2075-4375-A797-615516ED83A7}" dt="2024-06-13T06:10:30.608" v="6216" actId="164"/>
          <ac:grpSpMkLst>
            <pc:docMk/>
            <pc:sldMk cId="2021889521" sldId="1022"/>
            <ac:grpSpMk id="9" creationId="{BCF392B8-B48C-C4A6-F5B4-D53ED83DF6E7}"/>
          </ac:grpSpMkLst>
        </pc:grpChg>
        <pc:grpChg chg="mod topLvl">
          <ac:chgData name="Phillip Kaufman" userId="c001b2a046940d7c" providerId="LiveId" clId="{9EF190FB-2075-4375-A797-615516ED83A7}" dt="2024-06-13T06:10:30.608" v="6216" actId="164"/>
          <ac:grpSpMkLst>
            <pc:docMk/>
            <pc:sldMk cId="2021889521" sldId="1022"/>
            <ac:grpSpMk id="10" creationId="{FC62399F-C060-14CE-C80B-A625966F652A}"/>
          </ac:grpSpMkLst>
        </pc:grpChg>
        <pc:grpChg chg="mod">
          <ac:chgData name="Phillip Kaufman" userId="c001b2a046940d7c" providerId="LiveId" clId="{9EF190FB-2075-4375-A797-615516ED83A7}" dt="2024-06-13T06:10:23.164" v="6214" actId="165"/>
          <ac:grpSpMkLst>
            <pc:docMk/>
            <pc:sldMk cId="2021889521" sldId="1022"/>
            <ac:grpSpMk id="15" creationId="{00B696D9-3F29-5D53-2962-BD4A956F73C6}"/>
          </ac:grpSpMkLst>
        </pc:grpChg>
        <pc:grpChg chg="mod">
          <ac:chgData name="Phillip Kaufman" userId="c001b2a046940d7c" providerId="LiveId" clId="{9EF190FB-2075-4375-A797-615516ED83A7}" dt="2024-06-13T06:10:23.164" v="6214" actId="165"/>
          <ac:grpSpMkLst>
            <pc:docMk/>
            <pc:sldMk cId="2021889521" sldId="1022"/>
            <ac:grpSpMk id="25" creationId="{A22B1B36-5735-5252-9426-1707CA4ABF6E}"/>
          </ac:grpSpMkLst>
        </pc:grpChg>
        <pc:grpChg chg="add mod">
          <ac:chgData name="Phillip Kaufman" userId="c001b2a046940d7c" providerId="LiveId" clId="{9EF190FB-2075-4375-A797-615516ED83A7}" dt="2024-06-13T06:10:30.608" v="6216" actId="164"/>
          <ac:grpSpMkLst>
            <pc:docMk/>
            <pc:sldMk cId="2021889521" sldId="1022"/>
            <ac:grpSpMk id="63" creationId="{A11E7358-8114-0942-4FA7-2B01CB913C53}"/>
          </ac:grpSpMkLst>
        </pc:grpChg>
        <pc:cxnChg chg="mod">
          <ac:chgData name="Phillip Kaufman" userId="c001b2a046940d7c" providerId="LiveId" clId="{9EF190FB-2075-4375-A797-615516ED83A7}" dt="2024-06-13T06:10:23.164" v="6214" actId="165"/>
          <ac:cxnSpMkLst>
            <pc:docMk/>
            <pc:sldMk cId="2021889521" sldId="1022"/>
            <ac:cxnSpMk id="13" creationId="{7F2EABE9-066F-98FF-1283-0B6C631CF87C}"/>
          </ac:cxnSpMkLst>
        </pc:cxnChg>
        <pc:cxnChg chg="mod">
          <ac:chgData name="Phillip Kaufman" userId="c001b2a046940d7c" providerId="LiveId" clId="{9EF190FB-2075-4375-A797-615516ED83A7}" dt="2024-06-13T06:10:23.164" v="6214" actId="165"/>
          <ac:cxnSpMkLst>
            <pc:docMk/>
            <pc:sldMk cId="2021889521" sldId="1022"/>
            <ac:cxnSpMk id="14" creationId="{2F85008E-E6FE-2219-9C68-B85D40A9854B}"/>
          </ac:cxnSpMkLst>
        </pc:cxnChg>
        <pc:cxnChg chg="mod">
          <ac:chgData name="Phillip Kaufman" userId="c001b2a046940d7c" providerId="LiveId" clId="{9EF190FB-2075-4375-A797-615516ED83A7}" dt="2024-06-13T06:10:23.164" v="6214" actId="165"/>
          <ac:cxnSpMkLst>
            <pc:docMk/>
            <pc:sldMk cId="2021889521" sldId="1022"/>
            <ac:cxnSpMk id="20" creationId="{BAABE824-A7FB-A95A-B102-70915009BEAC}"/>
          </ac:cxnSpMkLst>
        </pc:cxnChg>
        <pc:cxnChg chg="mod">
          <ac:chgData name="Phillip Kaufman" userId="c001b2a046940d7c" providerId="LiveId" clId="{9EF190FB-2075-4375-A797-615516ED83A7}" dt="2024-06-13T06:10:23.164" v="6214" actId="165"/>
          <ac:cxnSpMkLst>
            <pc:docMk/>
            <pc:sldMk cId="2021889521" sldId="1022"/>
            <ac:cxnSpMk id="21" creationId="{B5C77156-FCDA-22C2-0DA6-098A29D5C2DD}"/>
          </ac:cxnSpMkLst>
        </pc:cxnChg>
        <pc:cxnChg chg="mod">
          <ac:chgData name="Phillip Kaufman" userId="c001b2a046940d7c" providerId="LiveId" clId="{9EF190FB-2075-4375-A797-615516ED83A7}" dt="2024-06-13T06:10:25.138" v="6215" actId="478"/>
          <ac:cxnSpMkLst>
            <pc:docMk/>
            <pc:sldMk cId="2021889521" sldId="1022"/>
            <ac:cxnSpMk id="28" creationId="{AAC9EC7E-EF64-6E49-54E9-85ED70182895}"/>
          </ac:cxnSpMkLst>
        </pc:cxnChg>
        <pc:cxnChg chg="mod">
          <ac:chgData name="Phillip Kaufman" userId="c001b2a046940d7c" providerId="LiveId" clId="{9EF190FB-2075-4375-A797-615516ED83A7}" dt="2024-06-13T06:10:25.138" v="6215" actId="478"/>
          <ac:cxnSpMkLst>
            <pc:docMk/>
            <pc:sldMk cId="2021889521" sldId="1022"/>
            <ac:cxnSpMk id="29" creationId="{6DA1F394-293A-E6FC-DC15-7E2F31FB459D}"/>
          </ac:cxnSpMkLst>
        </pc:cxnChg>
        <pc:cxnChg chg="mod">
          <ac:chgData name="Phillip Kaufman" userId="c001b2a046940d7c" providerId="LiveId" clId="{9EF190FB-2075-4375-A797-615516ED83A7}" dt="2024-06-13T06:10:23.164" v="6214" actId="165"/>
          <ac:cxnSpMkLst>
            <pc:docMk/>
            <pc:sldMk cId="2021889521" sldId="1022"/>
            <ac:cxnSpMk id="31" creationId="{4519D927-70FA-0D9F-2AE6-E8CCB8320F88}"/>
          </ac:cxnSpMkLst>
        </pc:cxnChg>
        <pc:cxnChg chg="mod">
          <ac:chgData name="Phillip Kaufman" userId="c001b2a046940d7c" providerId="LiveId" clId="{9EF190FB-2075-4375-A797-615516ED83A7}" dt="2024-06-13T06:10:23.164" v="6214" actId="165"/>
          <ac:cxnSpMkLst>
            <pc:docMk/>
            <pc:sldMk cId="2021889521" sldId="1022"/>
            <ac:cxnSpMk id="32" creationId="{54D43FFA-0049-658B-01FD-AB98A0119EE8}"/>
          </ac:cxnSpMkLst>
        </pc:cxnChg>
        <pc:cxnChg chg="mod">
          <ac:chgData name="Phillip Kaufman" userId="c001b2a046940d7c" providerId="LiveId" clId="{9EF190FB-2075-4375-A797-615516ED83A7}" dt="2024-06-13T06:10:23.164" v="6214" actId="165"/>
          <ac:cxnSpMkLst>
            <pc:docMk/>
            <pc:sldMk cId="2021889521" sldId="1022"/>
            <ac:cxnSpMk id="33" creationId="{E4512394-9E14-60D5-35B8-833F5BDF6865}"/>
          </ac:cxnSpMkLst>
        </pc:cxnChg>
        <pc:cxnChg chg="mod">
          <ac:chgData name="Phillip Kaufman" userId="c001b2a046940d7c" providerId="LiveId" clId="{9EF190FB-2075-4375-A797-615516ED83A7}" dt="2024-06-13T06:10:23.164" v="6214" actId="165"/>
          <ac:cxnSpMkLst>
            <pc:docMk/>
            <pc:sldMk cId="2021889521" sldId="1022"/>
            <ac:cxnSpMk id="34" creationId="{24057409-F07E-2691-DD00-5CA0DE8F5D19}"/>
          </ac:cxnSpMkLst>
        </pc:cxnChg>
        <pc:cxnChg chg="mod">
          <ac:chgData name="Phillip Kaufman" userId="c001b2a046940d7c" providerId="LiveId" clId="{9EF190FB-2075-4375-A797-615516ED83A7}" dt="2024-06-13T06:10:23.164" v="6214" actId="165"/>
          <ac:cxnSpMkLst>
            <pc:docMk/>
            <pc:sldMk cId="2021889521" sldId="1022"/>
            <ac:cxnSpMk id="35" creationId="{BC3D94B9-EA56-0FF5-CD9A-7060FC3853C4}"/>
          </ac:cxnSpMkLst>
        </pc:cxnChg>
        <pc:cxnChg chg="mod">
          <ac:chgData name="Phillip Kaufman" userId="c001b2a046940d7c" providerId="LiveId" clId="{9EF190FB-2075-4375-A797-615516ED83A7}" dt="2024-06-13T06:10:23.164" v="6214" actId="165"/>
          <ac:cxnSpMkLst>
            <pc:docMk/>
            <pc:sldMk cId="2021889521" sldId="1022"/>
            <ac:cxnSpMk id="36" creationId="{02FD29A3-6247-36F6-DEC9-E00700F4FE4C}"/>
          </ac:cxnSpMkLst>
        </pc:cxnChg>
        <pc:cxnChg chg="mod">
          <ac:chgData name="Phillip Kaufman" userId="c001b2a046940d7c" providerId="LiveId" clId="{9EF190FB-2075-4375-A797-615516ED83A7}" dt="2024-06-13T06:10:23.164" v="6214" actId="165"/>
          <ac:cxnSpMkLst>
            <pc:docMk/>
            <pc:sldMk cId="2021889521" sldId="1022"/>
            <ac:cxnSpMk id="37" creationId="{63A7EE58-6187-0B03-D37E-54285CC5EFDF}"/>
          </ac:cxnSpMkLst>
        </pc:cxnChg>
        <pc:cxnChg chg="mod">
          <ac:chgData name="Phillip Kaufman" userId="c001b2a046940d7c" providerId="LiveId" clId="{9EF190FB-2075-4375-A797-615516ED83A7}" dt="2024-06-13T06:10:23.164" v="6214" actId="165"/>
          <ac:cxnSpMkLst>
            <pc:docMk/>
            <pc:sldMk cId="2021889521" sldId="1022"/>
            <ac:cxnSpMk id="38" creationId="{B9CDB24A-0072-DC6C-4A2B-4CC586BACD6F}"/>
          </ac:cxnSpMkLst>
        </pc:cxnChg>
        <pc:cxnChg chg="mod">
          <ac:chgData name="Phillip Kaufman" userId="c001b2a046940d7c" providerId="LiveId" clId="{9EF190FB-2075-4375-A797-615516ED83A7}" dt="2024-06-13T06:10:23.164" v="6214" actId="165"/>
          <ac:cxnSpMkLst>
            <pc:docMk/>
            <pc:sldMk cId="2021889521" sldId="1022"/>
            <ac:cxnSpMk id="39" creationId="{99B1D242-6770-EB26-2E8D-117D25187854}"/>
          </ac:cxnSpMkLst>
        </pc:cxnChg>
        <pc:cxnChg chg="mod">
          <ac:chgData name="Phillip Kaufman" userId="c001b2a046940d7c" providerId="LiveId" clId="{9EF190FB-2075-4375-A797-615516ED83A7}" dt="2024-06-13T06:10:23.164" v="6214" actId="165"/>
          <ac:cxnSpMkLst>
            <pc:docMk/>
            <pc:sldMk cId="2021889521" sldId="1022"/>
            <ac:cxnSpMk id="40" creationId="{17C0F767-9816-13AC-5CA8-77211CD4D2A6}"/>
          </ac:cxnSpMkLst>
        </pc:cxnChg>
        <pc:cxnChg chg="mod">
          <ac:chgData name="Phillip Kaufman" userId="c001b2a046940d7c" providerId="LiveId" clId="{9EF190FB-2075-4375-A797-615516ED83A7}" dt="2024-06-13T06:10:23.164" v="6214" actId="165"/>
          <ac:cxnSpMkLst>
            <pc:docMk/>
            <pc:sldMk cId="2021889521" sldId="1022"/>
            <ac:cxnSpMk id="41" creationId="{2F4FC92B-E8F4-9B47-1DE1-EDC44495EEAE}"/>
          </ac:cxnSpMkLst>
        </pc:cxnChg>
        <pc:cxnChg chg="mod">
          <ac:chgData name="Phillip Kaufman" userId="c001b2a046940d7c" providerId="LiveId" clId="{9EF190FB-2075-4375-A797-615516ED83A7}" dt="2024-06-13T06:10:23.164" v="6214" actId="165"/>
          <ac:cxnSpMkLst>
            <pc:docMk/>
            <pc:sldMk cId="2021889521" sldId="1022"/>
            <ac:cxnSpMk id="42" creationId="{3C2A1A73-DFA0-D223-268E-F2A9B0A2949A}"/>
          </ac:cxnSpMkLst>
        </pc:cxnChg>
        <pc:cxnChg chg="mod">
          <ac:chgData name="Phillip Kaufman" userId="c001b2a046940d7c" providerId="LiveId" clId="{9EF190FB-2075-4375-A797-615516ED83A7}" dt="2024-06-13T06:10:23.164" v="6214" actId="165"/>
          <ac:cxnSpMkLst>
            <pc:docMk/>
            <pc:sldMk cId="2021889521" sldId="1022"/>
            <ac:cxnSpMk id="43" creationId="{C27D8A17-8205-BBF8-89C3-D6172C4DB691}"/>
          </ac:cxnSpMkLst>
        </pc:cxnChg>
        <pc:cxnChg chg="mod">
          <ac:chgData name="Phillip Kaufman" userId="c001b2a046940d7c" providerId="LiveId" clId="{9EF190FB-2075-4375-A797-615516ED83A7}" dt="2024-06-13T06:10:23.164" v="6214" actId="165"/>
          <ac:cxnSpMkLst>
            <pc:docMk/>
            <pc:sldMk cId="2021889521" sldId="1022"/>
            <ac:cxnSpMk id="44" creationId="{EE2D6AFF-D55E-B199-DAC6-56161DDCD24B}"/>
          </ac:cxnSpMkLst>
        </pc:cxnChg>
        <pc:cxnChg chg="mod">
          <ac:chgData name="Phillip Kaufman" userId="c001b2a046940d7c" providerId="LiveId" clId="{9EF190FB-2075-4375-A797-615516ED83A7}" dt="2024-06-13T06:10:23.164" v="6214" actId="165"/>
          <ac:cxnSpMkLst>
            <pc:docMk/>
            <pc:sldMk cId="2021889521" sldId="1022"/>
            <ac:cxnSpMk id="45" creationId="{1CB8B615-5469-47E1-2E38-BCB54D9A2809}"/>
          </ac:cxnSpMkLst>
        </pc:cxnChg>
        <pc:cxnChg chg="mod">
          <ac:chgData name="Phillip Kaufman" userId="c001b2a046940d7c" providerId="LiveId" clId="{9EF190FB-2075-4375-A797-615516ED83A7}" dt="2024-06-13T06:10:23.164" v="6214" actId="165"/>
          <ac:cxnSpMkLst>
            <pc:docMk/>
            <pc:sldMk cId="2021889521" sldId="1022"/>
            <ac:cxnSpMk id="46" creationId="{D846D421-D1FD-F5FF-9F1D-0B7BBEE339B9}"/>
          </ac:cxnSpMkLst>
        </pc:cxnChg>
        <pc:cxnChg chg="mod">
          <ac:chgData name="Phillip Kaufman" userId="c001b2a046940d7c" providerId="LiveId" clId="{9EF190FB-2075-4375-A797-615516ED83A7}" dt="2024-06-13T06:10:23.164" v="6214" actId="165"/>
          <ac:cxnSpMkLst>
            <pc:docMk/>
            <pc:sldMk cId="2021889521" sldId="1022"/>
            <ac:cxnSpMk id="47" creationId="{46BE4018-3ACC-0150-1BAC-6F9D0D2CB9A0}"/>
          </ac:cxnSpMkLst>
        </pc:cxnChg>
        <pc:cxnChg chg="mod">
          <ac:chgData name="Phillip Kaufman" userId="c001b2a046940d7c" providerId="LiveId" clId="{9EF190FB-2075-4375-A797-615516ED83A7}" dt="2024-06-13T06:10:23.164" v="6214" actId="165"/>
          <ac:cxnSpMkLst>
            <pc:docMk/>
            <pc:sldMk cId="2021889521" sldId="1022"/>
            <ac:cxnSpMk id="48" creationId="{D9520B67-8BCF-5B38-0CF5-D0073ED4F08F}"/>
          </ac:cxnSpMkLst>
        </pc:cxnChg>
        <pc:cxnChg chg="mod">
          <ac:chgData name="Phillip Kaufman" userId="c001b2a046940d7c" providerId="LiveId" clId="{9EF190FB-2075-4375-A797-615516ED83A7}" dt="2024-06-13T06:10:23.164" v="6214" actId="165"/>
          <ac:cxnSpMkLst>
            <pc:docMk/>
            <pc:sldMk cId="2021889521" sldId="1022"/>
            <ac:cxnSpMk id="49" creationId="{965CB74D-1AE4-7B33-961B-9398FF7AB646}"/>
          </ac:cxnSpMkLst>
        </pc:cxnChg>
        <pc:cxnChg chg="mod">
          <ac:chgData name="Phillip Kaufman" userId="c001b2a046940d7c" providerId="LiveId" clId="{9EF190FB-2075-4375-A797-615516ED83A7}" dt="2024-06-13T06:10:23.164" v="6214" actId="165"/>
          <ac:cxnSpMkLst>
            <pc:docMk/>
            <pc:sldMk cId="2021889521" sldId="1022"/>
            <ac:cxnSpMk id="50" creationId="{54DCB168-2F97-BBEF-1368-8A3B26476414}"/>
          </ac:cxnSpMkLst>
        </pc:cxnChg>
        <pc:cxnChg chg="mod">
          <ac:chgData name="Phillip Kaufman" userId="c001b2a046940d7c" providerId="LiveId" clId="{9EF190FB-2075-4375-A797-615516ED83A7}" dt="2024-06-13T06:10:23.164" v="6214" actId="165"/>
          <ac:cxnSpMkLst>
            <pc:docMk/>
            <pc:sldMk cId="2021889521" sldId="1022"/>
            <ac:cxnSpMk id="51" creationId="{23EF3153-159C-C257-C59B-3309C9B2A232}"/>
          </ac:cxnSpMkLst>
        </pc:cxnChg>
        <pc:cxnChg chg="mod">
          <ac:chgData name="Phillip Kaufman" userId="c001b2a046940d7c" providerId="LiveId" clId="{9EF190FB-2075-4375-A797-615516ED83A7}" dt="2024-06-13T06:10:23.164" v="6214" actId="165"/>
          <ac:cxnSpMkLst>
            <pc:docMk/>
            <pc:sldMk cId="2021889521" sldId="1022"/>
            <ac:cxnSpMk id="52" creationId="{BCF721DC-F0A1-E56B-AC37-3AF34F6DE535}"/>
          </ac:cxnSpMkLst>
        </pc:cxnChg>
        <pc:cxnChg chg="mod">
          <ac:chgData name="Phillip Kaufman" userId="c001b2a046940d7c" providerId="LiveId" clId="{9EF190FB-2075-4375-A797-615516ED83A7}" dt="2024-06-13T06:10:23.164" v="6214" actId="165"/>
          <ac:cxnSpMkLst>
            <pc:docMk/>
            <pc:sldMk cId="2021889521" sldId="1022"/>
            <ac:cxnSpMk id="53" creationId="{C887DF19-0848-6E91-B60F-804D3110B145}"/>
          </ac:cxnSpMkLst>
        </pc:cxnChg>
        <pc:cxnChg chg="mod">
          <ac:chgData name="Phillip Kaufman" userId="c001b2a046940d7c" providerId="LiveId" clId="{9EF190FB-2075-4375-A797-615516ED83A7}" dt="2024-06-13T06:10:23.164" v="6214" actId="165"/>
          <ac:cxnSpMkLst>
            <pc:docMk/>
            <pc:sldMk cId="2021889521" sldId="1022"/>
            <ac:cxnSpMk id="54" creationId="{9793A130-82E3-5AA6-79EE-96094161C7B4}"/>
          </ac:cxnSpMkLst>
        </pc:cxnChg>
        <pc:cxnChg chg="mod">
          <ac:chgData name="Phillip Kaufman" userId="c001b2a046940d7c" providerId="LiveId" clId="{9EF190FB-2075-4375-A797-615516ED83A7}" dt="2024-06-13T06:10:23.164" v="6214" actId="165"/>
          <ac:cxnSpMkLst>
            <pc:docMk/>
            <pc:sldMk cId="2021889521" sldId="1022"/>
            <ac:cxnSpMk id="55" creationId="{936AA795-7AE4-CACE-DF62-CF47FDBAD7AD}"/>
          </ac:cxnSpMkLst>
        </pc:cxnChg>
        <pc:cxnChg chg="mod">
          <ac:chgData name="Phillip Kaufman" userId="c001b2a046940d7c" providerId="LiveId" clId="{9EF190FB-2075-4375-A797-615516ED83A7}" dt="2024-06-13T06:10:23.164" v="6214" actId="165"/>
          <ac:cxnSpMkLst>
            <pc:docMk/>
            <pc:sldMk cId="2021889521" sldId="1022"/>
            <ac:cxnSpMk id="56" creationId="{E8699359-74B8-479E-774F-BBBC550704C8}"/>
          </ac:cxnSpMkLst>
        </pc:cxnChg>
        <pc:cxnChg chg="mod">
          <ac:chgData name="Phillip Kaufman" userId="c001b2a046940d7c" providerId="LiveId" clId="{9EF190FB-2075-4375-A797-615516ED83A7}" dt="2024-06-13T06:10:23.164" v="6214" actId="165"/>
          <ac:cxnSpMkLst>
            <pc:docMk/>
            <pc:sldMk cId="2021889521" sldId="1022"/>
            <ac:cxnSpMk id="57" creationId="{6B15E83A-D33F-AA47-6BF8-7A7539693E6D}"/>
          </ac:cxnSpMkLst>
        </pc:cxnChg>
        <pc:cxnChg chg="mod">
          <ac:chgData name="Phillip Kaufman" userId="c001b2a046940d7c" providerId="LiveId" clId="{9EF190FB-2075-4375-A797-615516ED83A7}" dt="2024-06-13T06:10:23.164" v="6214" actId="165"/>
          <ac:cxnSpMkLst>
            <pc:docMk/>
            <pc:sldMk cId="2021889521" sldId="1022"/>
            <ac:cxnSpMk id="58" creationId="{AB45BD31-51DB-79D7-28CD-E1B0FB56614C}"/>
          </ac:cxnSpMkLst>
        </pc:cxnChg>
        <pc:cxnChg chg="mod">
          <ac:chgData name="Phillip Kaufman" userId="c001b2a046940d7c" providerId="LiveId" clId="{9EF190FB-2075-4375-A797-615516ED83A7}" dt="2024-06-13T06:10:23.164" v="6214" actId="165"/>
          <ac:cxnSpMkLst>
            <pc:docMk/>
            <pc:sldMk cId="2021889521" sldId="1022"/>
            <ac:cxnSpMk id="59" creationId="{7C224217-09EF-BAA9-43FF-DEBC5931E1B9}"/>
          </ac:cxnSpMkLst>
        </pc:cxnChg>
        <pc:cxnChg chg="mod">
          <ac:chgData name="Phillip Kaufman" userId="c001b2a046940d7c" providerId="LiveId" clId="{9EF190FB-2075-4375-A797-615516ED83A7}" dt="2024-06-13T06:10:23.164" v="6214" actId="165"/>
          <ac:cxnSpMkLst>
            <pc:docMk/>
            <pc:sldMk cId="2021889521" sldId="1022"/>
            <ac:cxnSpMk id="60" creationId="{9B213252-6FCC-1568-972E-4446589E670C}"/>
          </ac:cxnSpMkLst>
        </pc:cxnChg>
        <pc:cxnChg chg="mod">
          <ac:chgData name="Phillip Kaufman" userId="c001b2a046940d7c" providerId="LiveId" clId="{9EF190FB-2075-4375-A797-615516ED83A7}" dt="2024-06-13T06:10:23.164" v="6214" actId="165"/>
          <ac:cxnSpMkLst>
            <pc:docMk/>
            <pc:sldMk cId="2021889521" sldId="1022"/>
            <ac:cxnSpMk id="61" creationId="{1FE80F4F-4095-EB0E-6F4F-F905C80A199B}"/>
          </ac:cxnSpMkLst>
        </pc:cxnChg>
        <pc:cxnChg chg="mod">
          <ac:chgData name="Phillip Kaufman" userId="c001b2a046940d7c" providerId="LiveId" clId="{9EF190FB-2075-4375-A797-615516ED83A7}" dt="2024-06-13T06:10:23.164" v="6214" actId="165"/>
          <ac:cxnSpMkLst>
            <pc:docMk/>
            <pc:sldMk cId="2021889521" sldId="1022"/>
            <ac:cxnSpMk id="62" creationId="{8E5C2E12-76F5-3330-7EBD-96AFBE399C0F}"/>
          </ac:cxnSpMkLst>
        </pc:cxnChg>
      </pc:sldChg>
      <pc:sldChg chg="addSp delSp modSp new del mod">
        <pc:chgData name="Phillip Kaufman" userId="c001b2a046940d7c" providerId="LiveId" clId="{9EF190FB-2075-4375-A797-615516ED83A7}" dt="2024-07-08T01:13:38.645" v="16714" actId="47"/>
        <pc:sldMkLst>
          <pc:docMk/>
          <pc:sldMk cId="490843970" sldId="1023"/>
        </pc:sldMkLst>
        <pc:spChg chg="add mod">
          <ac:chgData name="Phillip Kaufman" userId="c001b2a046940d7c" providerId="LiveId" clId="{9EF190FB-2075-4375-A797-615516ED83A7}" dt="2024-06-13T06:13:33.917" v="6317" actId="20577"/>
          <ac:spMkLst>
            <pc:docMk/>
            <pc:sldMk cId="490843970" sldId="1023"/>
            <ac:spMk id="4" creationId="{AF420CCD-B565-F6D8-23C2-73025CD258D4}"/>
          </ac:spMkLst>
        </pc:spChg>
        <pc:spChg chg="add mod">
          <ac:chgData name="Phillip Kaufman" userId="c001b2a046940d7c" providerId="LiveId" clId="{9EF190FB-2075-4375-A797-615516ED83A7}" dt="2024-06-13T06:10:50.794" v="6219" actId="571"/>
          <ac:spMkLst>
            <pc:docMk/>
            <pc:sldMk cId="490843970" sldId="1023"/>
            <ac:spMk id="5" creationId="{F4CF2D41-7ED0-90A3-7C3F-225FE762E6C7}"/>
          </ac:spMkLst>
        </pc:spChg>
        <pc:spChg chg="add mod">
          <ac:chgData name="Phillip Kaufman" userId="c001b2a046940d7c" providerId="LiveId" clId="{9EF190FB-2075-4375-A797-615516ED83A7}" dt="2024-06-13T06:15:09.343" v="6344" actId="1076"/>
          <ac:spMkLst>
            <pc:docMk/>
            <pc:sldMk cId="490843970" sldId="1023"/>
            <ac:spMk id="6" creationId="{B3D8BD03-1B6D-7FB5-1451-2108C571CEC2}"/>
          </ac:spMkLst>
        </pc:spChg>
        <pc:spChg chg="add mod">
          <ac:chgData name="Phillip Kaufman" userId="c001b2a046940d7c" providerId="LiveId" clId="{9EF190FB-2075-4375-A797-615516ED83A7}" dt="2024-06-13T06:15:05.471" v="6343" actId="1076"/>
          <ac:spMkLst>
            <pc:docMk/>
            <pc:sldMk cId="490843970" sldId="1023"/>
            <ac:spMk id="7" creationId="{02FDC6CB-7531-6B38-51AE-EE5488B141BA}"/>
          </ac:spMkLst>
        </pc:spChg>
        <pc:spChg chg="add del">
          <ac:chgData name="Phillip Kaufman" userId="c001b2a046940d7c" providerId="LiveId" clId="{9EF190FB-2075-4375-A797-615516ED83A7}" dt="2024-06-13T06:14:22.061" v="6325" actId="22"/>
          <ac:spMkLst>
            <pc:docMk/>
            <pc:sldMk cId="490843970" sldId="1023"/>
            <ac:spMk id="9" creationId="{FF4CE793-BC7F-E9F1-5009-1FBADB47A933}"/>
          </ac:spMkLst>
        </pc:spChg>
        <pc:spChg chg="add mod">
          <ac:chgData name="Phillip Kaufman" userId="c001b2a046940d7c" providerId="LiveId" clId="{9EF190FB-2075-4375-A797-615516ED83A7}" dt="2024-06-13T06:14:57.867" v="6339" actId="1076"/>
          <ac:spMkLst>
            <pc:docMk/>
            <pc:sldMk cId="490843970" sldId="1023"/>
            <ac:spMk id="10" creationId="{B3EE5295-5CA9-61A1-E861-0C313411C9BB}"/>
          </ac:spMkLst>
        </pc:spChg>
        <pc:spChg chg="add mod">
          <ac:chgData name="Phillip Kaufman" userId="c001b2a046940d7c" providerId="LiveId" clId="{9EF190FB-2075-4375-A797-615516ED83A7}" dt="2024-06-13T06:17:21.771" v="6473" actId="1076"/>
          <ac:spMkLst>
            <pc:docMk/>
            <pc:sldMk cId="490843970" sldId="1023"/>
            <ac:spMk id="11" creationId="{F34F2979-7C84-C212-CB94-08DE7349C4F5}"/>
          </ac:spMkLst>
        </pc:spChg>
      </pc:sldChg>
      <pc:sldChg chg="addSp delSp modSp new del mod">
        <pc:chgData name="Phillip Kaufman" userId="c001b2a046940d7c" providerId="LiveId" clId="{9EF190FB-2075-4375-A797-615516ED83A7}" dt="2024-07-08T01:13:38.645" v="16714" actId="47"/>
        <pc:sldMkLst>
          <pc:docMk/>
          <pc:sldMk cId="2587514900" sldId="1024"/>
        </pc:sldMkLst>
        <pc:spChg chg="mod">
          <ac:chgData name="Phillip Kaufman" userId="c001b2a046940d7c" providerId="LiveId" clId="{9EF190FB-2075-4375-A797-615516ED83A7}" dt="2024-06-13T06:18:09.091" v="6481" actId="20577"/>
          <ac:spMkLst>
            <pc:docMk/>
            <pc:sldMk cId="2587514900" sldId="1024"/>
            <ac:spMk id="5" creationId="{6BA60EC1-E52A-F4CF-D002-B295CD2384C3}"/>
          </ac:spMkLst>
        </pc:spChg>
        <pc:spChg chg="mod">
          <ac:chgData name="Phillip Kaufman" userId="c001b2a046940d7c" providerId="LiveId" clId="{9EF190FB-2075-4375-A797-615516ED83A7}" dt="2024-06-13T06:17:58.077" v="6476"/>
          <ac:spMkLst>
            <pc:docMk/>
            <pc:sldMk cId="2587514900" sldId="1024"/>
            <ac:spMk id="6" creationId="{2FF0075A-A83D-D7BB-BD7B-99BEF1334365}"/>
          </ac:spMkLst>
        </pc:spChg>
        <pc:spChg chg="add del mod">
          <ac:chgData name="Phillip Kaufman" userId="c001b2a046940d7c" providerId="LiveId" clId="{9EF190FB-2075-4375-A797-615516ED83A7}" dt="2024-06-18T00:43:07.152" v="11201" actId="1076"/>
          <ac:spMkLst>
            <pc:docMk/>
            <pc:sldMk cId="2587514900" sldId="1024"/>
            <ac:spMk id="8" creationId="{81CAD2EC-50D3-188B-7EFE-34230DE670EA}"/>
          </ac:spMkLst>
        </pc:spChg>
        <pc:spChg chg="add del mod">
          <ac:chgData name="Phillip Kaufman" userId="c001b2a046940d7c" providerId="LiveId" clId="{9EF190FB-2075-4375-A797-615516ED83A7}" dt="2024-06-13T06:29:40.293" v="6742" actId="478"/>
          <ac:spMkLst>
            <pc:docMk/>
            <pc:sldMk cId="2587514900" sldId="1024"/>
            <ac:spMk id="8" creationId="{DD120D9A-153D-7E2B-3473-B7EA8E5EAB12}"/>
          </ac:spMkLst>
        </pc:spChg>
        <pc:spChg chg="add del mod">
          <ac:chgData name="Phillip Kaufman" userId="c001b2a046940d7c" providerId="LiveId" clId="{9EF190FB-2075-4375-A797-615516ED83A7}" dt="2024-06-16T05:48:54.147" v="9796" actId="478"/>
          <ac:spMkLst>
            <pc:docMk/>
            <pc:sldMk cId="2587514900" sldId="1024"/>
            <ac:spMk id="10" creationId="{1FFF3FBD-C195-8D35-8891-D496E00F3184}"/>
          </ac:spMkLst>
        </pc:spChg>
        <pc:spChg chg="add del mod">
          <ac:chgData name="Phillip Kaufman" userId="c001b2a046940d7c" providerId="LiveId" clId="{9EF190FB-2075-4375-A797-615516ED83A7}" dt="2024-06-16T05:48:54.147" v="9796" actId="478"/>
          <ac:spMkLst>
            <pc:docMk/>
            <pc:sldMk cId="2587514900" sldId="1024"/>
            <ac:spMk id="11" creationId="{83126C2B-6F90-E322-941E-BE592B70F590}"/>
          </ac:spMkLst>
        </pc:spChg>
        <pc:spChg chg="add del mod">
          <ac:chgData name="Phillip Kaufman" userId="c001b2a046940d7c" providerId="LiveId" clId="{9EF190FB-2075-4375-A797-615516ED83A7}" dt="2024-06-13T06:19:53.017" v="6555"/>
          <ac:spMkLst>
            <pc:docMk/>
            <pc:sldMk cId="2587514900" sldId="1024"/>
            <ac:spMk id="12" creationId="{EADA7F38-FE96-7374-C6A8-454A8296E77D}"/>
          </ac:spMkLst>
        </pc:spChg>
        <pc:spChg chg="add del mod">
          <ac:chgData name="Phillip Kaufman" userId="c001b2a046940d7c" providerId="LiveId" clId="{9EF190FB-2075-4375-A797-615516ED83A7}" dt="2024-06-16T05:48:54.147" v="9796" actId="478"/>
          <ac:spMkLst>
            <pc:docMk/>
            <pc:sldMk cId="2587514900" sldId="1024"/>
            <ac:spMk id="16" creationId="{D412E8D0-3503-F83C-A3AE-F4E7A832EB5A}"/>
          </ac:spMkLst>
        </pc:spChg>
        <pc:spChg chg="add del mod">
          <ac:chgData name="Phillip Kaufman" userId="c001b2a046940d7c" providerId="LiveId" clId="{9EF190FB-2075-4375-A797-615516ED83A7}" dt="2024-06-16T05:48:54.147" v="9796" actId="478"/>
          <ac:spMkLst>
            <pc:docMk/>
            <pc:sldMk cId="2587514900" sldId="1024"/>
            <ac:spMk id="17" creationId="{9B37D70B-DE55-EFBA-378E-FF82C5327ED7}"/>
          </ac:spMkLst>
        </pc:spChg>
        <pc:spChg chg="add del mod">
          <ac:chgData name="Phillip Kaufman" userId="c001b2a046940d7c" providerId="LiveId" clId="{9EF190FB-2075-4375-A797-615516ED83A7}" dt="2024-06-16T05:48:54.147" v="9796" actId="478"/>
          <ac:spMkLst>
            <pc:docMk/>
            <pc:sldMk cId="2587514900" sldId="1024"/>
            <ac:spMk id="18" creationId="{FE7B4344-6417-0F3F-BFB0-CB125FD898A7}"/>
          </ac:spMkLst>
        </pc:spChg>
        <pc:spChg chg="add del mod">
          <ac:chgData name="Phillip Kaufman" userId="c001b2a046940d7c" providerId="LiveId" clId="{9EF190FB-2075-4375-A797-615516ED83A7}" dt="2024-06-16T05:48:54.147" v="9796" actId="478"/>
          <ac:spMkLst>
            <pc:docMk/>
            <pc:sldMk cId="2587514900" sldId="1024"/>
            <ac:spMk id="19" creationId="{E6E0D7FA-DB8E-6535-E8C8-1E256950D9DF}"/>
          </ac:spMkLst>
        </pc:spChg>
        <pc:spChg chg="add mod">
          <ac:chgData name="Phillip Kaufman" userId="c001b2a046940d7c" providerId="LiveId" clId="{9EF190FB-2075-4375-A797-615516ED83A7}" dt="2024-06-13T06:27:32.941" v="6679"/>
          <ac:spMkLst>
            <pc:docMk/>
            <pc:sldMk cId="2587514900" sldId="1024"/>
            <ac:spMk id="20" creationId="{37ABEDB9-F915-85BF-D229-AE80244DEDBD}"/>
          </ac:spMkLst>
        </pc:spChg>
        <pc:spChg chg="add mod">
          <ac:chgData name="Phillip Kaufman" userId="c001b2a046940d7c" providerId="LiveId" clId="{9EF190FB-2075-4375-A797-615516ED83A7}" dt="2024-06-13T06:27:32.941" v="6679"/>
          <ac:spMkLst>
            <pc:docMk/>
            <pc:sldMk cId="2587514900" sldId="1024"/>
            <ac:spMk id="21" creationId="{1B107277-1D52-BCAC-1B2E-85325DA93B6B}"/>
          </ac:spMkLst>
        </pc:spChg>
        <pc:spChg chg="add del mod">
          <ac:chgData name="Phillip Kaufman" userId="c001b2a046940d7c" providerId="LiveId" clId="{9EF190FB-2075-4375-A797-615516ED83A7}" dt="2024-06-16T06:00:29.041" v="9953" actId="478"/>
          <ac:spMkLst>
            <pc:docMk/>
            <pc:sldMk cId="2587514900" sldId="1024"/>
            <ac:spMk id="21" creationId="{C4B1D8C8-BE17-C373-F207-FBADB02371C4}"/>
          </ac:spMkLst>
        </pc:spChg>
        <pc:spChg chg="add del mod">
          <ac:chgData name="Phillip Kaufman" userId="c001b2a046940d7c" providerId="LiveId" clId="{9EF190FB-2075-4375-A797-615516ED83A7}" dt="2024-06-16T05:48:54.147" v="9796" actId="478"/>
          <ac:spMkLst>
            <pc:docMk/>
            <pc:sldMk cId="2587514900" sldId="1024"/>
            <ac:spMk id="22" creationId="{40DF2A1C-EBA9-8320-C649-6410732FF4E5}"/>
          </ac:spMkLst>
        </pc:spChg>
        <pc:spChg chg="add del mod">
          <ac:chgData name="Phillip Kaufman" userId="c001b2a046940d7c" providerId="LiveId" clId="{9EF190FB-2075-4375-A797-615516ED83A7}" dt="2024-06-16T05:48:54.147" v="9796" actId="478"/>
          <ac:spMkLst>
            <pc:docMk/>
            <pc:sldMk cId="2587514900" sldId="1024"/>
            <ac:spMk id="23" creationId="{EDD4BF65-41DB-C237-AB99-E3236CC26C80}"/>
          </ac:spMkLst>
        </pc:spChg>
        <pc:spChg chg="add del mod">
          <ac:chgData name="Phillip Kaufman" userId="c001b2a046940d7c" providerId="LiveId" clId="{9EF190FB-2075-4375-A797-615516ED83A7}" dt="2024-06-16T05:48:54.147" v="9796" actId="478"/>
          <ac:spMkLst>
            <pc:docMk/>
            <pc:sldMk cId="2587514900" sldId="1024"/>
            <ac:spMk id="24" creationId="{355EC553-C9FF-C573-408B-FC85186B1C1F}"/>
          </ac:spMkLst>
        </pc:spChg>
        <pc:spChg chg="add del mod">
          <ac:chgData name="Phillip Kaufman" userId="c001b2a046940d7c" providerId="LiveId" clId="{9EF190FB-2075-4375-A797-615516ED83A7}" dt="2024-06-16T05:48:54.147" v="9796" actId="478"/>
          <ac:spMkLst>
            <pc:docMk/>
            <pc:sldMk cId="2587514900" sldId="1024"/>
            <ac:spMk id="25" creationId="{888D2A24-3389-1A06-08A9-71B857DAB365}"/>
          </ac:spMkLst>
        </pc:spChg>
        <pc:spChg chg="add del mod">
          <ac:chgData name="Phillip Kaufman" userId="c001b2a046940d7c" providerId="LiveId" clId="{9EF190FB-2075-4375-A797-615516ED83A7}" dt="2024-06-16T05:48:54.147" v="9796" actId="478"/>
          <ac:spMkLst>
            <pc:docMk/>
            <pc:sldMk cId="2587514900" sldId="1024"/>
            <ac:spMk id="26" creationId="{0698FE34-48E1-326F-695F-A2477CF741D9}"/>
          </ac:spMkLst>
        </pc:spChg>
        <pc:spChg chg="add del mod">
          <ac:chgData name="Phillip Kaufman" userId="c001b2a046940d7c" providerId="LiveId" clId="{9EF190FB-2075-4375-A797-615516ED83A7}" dt="2024-06-13T06:29:36.238" v="6740" actId="478"/>
          <ac:spMkLst>
            <pc:docMk/>
            <pc:sldMk cId="2587514900" sldId="1024"/>
            <ac:spMk id="27" creationId="{B3818BA1-6B20-7D57-AB2F-8B3B7FAA4683}"/>
          </ac:spMkLst>
        </pc:spChg>
        <pc:spChg chg="add del mod">
          <ac:chgData name="Phillip Kaufman" userId="c001b2a046940d7c" providerId="LiveId" clId="{9EF190FB-2075-4375-A797-615516ED83A7}" dt="2024-06-16T05:48:54.147" v="9796" actId="478"/>
          <ac:spMkLst>
            <pc:docMk/>
            <pc:sldMk cId="2587514900" sldId="1024"/>
            <ac:spMk id="28" creationId="{DFDB26A3-AC14-F3F8-1CC8-202FB4160B02}"/>
          </ac:spMkLst>
        </pc:spChg>
        <pc:spChg chg="add del mod">
          <ac:chgData name="Phillip Kaufman" userId="c001b2a046940d7c" providerId="LiveId" clId="{9EF190FB-2075-4375-A797-615516ED83A7}" dt="2024-06-16T05:48:54.147" v="9796" actId="478"/>
          <ac:spMkLst>
            <pc:docMk/>
            <pc:sldMk cId="2587514900" sldId="1024"/>
            <ac:spMk id="29" creationId="{45F98E42-5F11-748A-B538-46D4207E89B0}"/>
          </ac:spMkLst>
        </pc:spChg>
        <pc:spChg chg="add mod">
          <ac:chgData name="Phillip Kaufman" userId="c001b2a046940d7c" providerId="LiveId" clId="{9EF190FB-2075-4375-A797-615516ED83A7}" dt="2024-06-16T05:49:45.811" v="9816" actId="1076"/>
          <ac:spMkLst>
            <pc:docMk/>
            <pc:sldMk cId="2587514900" sldId="1024"/>
            <ac:spMk id="30" creationId="{6B540522-1F88-E314-D684-F978091B86EA}"/>
          </ac:spMkLst>
        </pc:spChg>
        <pc:spChg chg="add mod">
          <ac:chgData name="Phillip Kaufman" userId="c001b2a046940d7c" providerId="LiveId" clId="{9EF190FB-2075-4375-A797-615516ED83A7}" dt="2024-06-13T06:34:40.807" v="6937"/>
          <ac:spMkLst>
            <pc:docMk/>
            <pc:sldMk cId="2587514900" sldId="1024"/>
            <ac:spMk id="31" creationId="{9791E915-D88D-8213-9597-1ABFD4D3A12D}"/>
          </ac:spMkLst>
        </pc:spChg>
        <pc:spChg chg="add mod">
          <ac:chgData name="Phillip Kaufman" userId="c001b2a046940d7c" providerId="LiveId" clId="{9EF190FB-2075-4375-A797-615516ED83A7}" dt="2024-06-18T00:43:07.152" v="11201" actId="1076"/>
          <ac:spMkLst>
            <pc:docMk/>
            <pc:sldMk cId="2587514900" sldId="1024"/>
            <ac:spMk id="32" creationId="{D35A4860-FB6E-15E7-8E0F-9E53EFEBD10A}"/>
          </ac:spMkLst>
        </pc:spChg>
        <pc:spChg chg="add mod">
          <ac:chgData name="Phillip Kaufman" userId="c001b2a046940d7c" providerId="LiveId" clId="{9EF190FB-2075-4375-A797-615516ED83A7}" dt="2024-06-13T06:34:48.633" v="6941"/>
          <ac:spMkLst>
            <pc:docMk/>
            <pc:sldMk cId="2587514900" sldId="1024"/>
            <ac:spMk id="33" creationId="{F10C8FF5-EC6C-4571-4BA3-20EC05D8AB74}"/>
          </ac:spMkLst>
        </pc:spChg>
        <pc:spChg chg="add mod">
          <ac:chgData name="Phillip Kaufman" userId="c001b2a046940d7c" providerId="LiveId" clId="{9EF190FB-2075-4375-A797-615516ED83A7}" dt="2024-06-18T00:43:08.729" v="11202" actId="1076"/>
          <ac:spMkLst>
            <pc:docMk/>
            <pc:sldMk cId="2587514900" sldId="1024"/>
            <ac:spMk id="34" creationId="{78AF3868-37D4-3AB9-3C3E-4DB927EBC19A}"/>
          </ac:spMkLst>
        </pc:spChg>
        <pc:spChg chg="add del">
          <ac:chgData name="Phillip Kaufman" userId="c001b2a046940d7c" providerId="LiveId" clId="{9EF190FB-2075-4375-A797-615516ED83A7}" dt="2024-06-13T06:37:08.208" v="7079" actId="22"/>
          <ac:spMkLst>
            <pc:docMk/>
            <pc:sldMk cId="2587514900" sldId="1024"/>
            <ac:spMk id="36" creationId="{0B9C040B-C74B-FC9F-79D4-151747DBC579}"/>
          </ac:spMkLst>
        </pc:spChg>
        <pc:spChg chg="add del mod">
          <ac:chgData name="Phillip Kaufman" userId="c001b2a046940d7c" providerId="LiveId" clId="{9EF190FB-2075-4375-A797-615516ED83A7}" dt="2024-06-13T06:37:28.515" v="7083" actId="478"/>
          <ac:spMkLst>
            <pc:docMk/>
            <pc:sldMk cId="2587514900" sldId="1024"/>
            <ac:spMk id="37" creationId="{A9081F4E-54ED-4F6F-E5D4-752CBE74FC76}"/>
          </ac:spMkLst>
        </pc:spChg>
        <pc:spChg chg="add mod">
          <ac:chgData name="Phillip Kaufman" userId="c001b2a046940d7c" providerId="LiveId" clId="{9EF190FB-2075-4375-A797-615516ED83A7}" dt="2024-06-17T05:54:23.941" v="10576" actId="1076"/>
          <ac:spMkLst>
            <pc:docMk/>
            <pc:sldMk cId="2587514900" sldId="1024"/>
            <ac:spMk id="38" creationId="{A05B98D9-E95D-A38D-DACD-F464C8A63770}"/>
          </ac:spMkLst>
        </pc:spChg>
        <pc:spChg chg="add del mod">
          <ac:chgData name="Phillip Kaufman" userId="c001b2a046940d7c" providerId="LiveId" clId="{9EF190FB-2075-4375-A797-615516ED83A7}" dt="2024-06-16T06:22:18.127" v="9995" actId="21"/>
          <ac:spMkLst>
            <pc:docMk/>
            <pc:sldMk cId="2587514900" sldId="1024"/>
            <ac:spMk id="39" creationId="{769A2786-5494-AAA9-377A-1D6E4114B16F}"/>
          </ac:spMkLst>
        </pc:spChg>
        <pc:grpChg chg="add del mod">
          <ac:chgData name="Phillip Kaufman" userId="c001b2a046940d7c" providerId="LiveId" clId="{9EF190FB-2075-4375-A797-615516ED83A7}" dt="2024-06-16T05:48:54.147" v="9796" actId="478"/>
          <ac:grpSpMkLst>
            <pc:docMk/>
            <pc:sldMk cId="2587514900" sldId="1024"/>
            <ac:grpSpMk id="4" creationId="{87B7FC86-D221-F1D2-0EE2-0BC864174773}"/>
          </ac:grpSpMkLst>
        </pc:grpChg>
        <pc:picChg chg="add del mod">
          <ac:chgData name="Phillip Kaufman" userId="c001b2a046940d7c" providerId="LiveId" clId="{9EF190FB-2075-4375-A797-615516ED83A7}" dt="2024-06-13T18:47:23.026" v="8145" actId="478"/>
          <ac:picMkLst>
            <pc:docMk/>
            <pc:sldMk cId="2587514900" sldId="1024"/>
            <ac:picMk id="14" creationId="{774A4664-0EB8-4D64-3423-6145468B3BAE}"/>
          </ac:picMkLst>
        </pc:picChg>
        <pc:picChg chg="add mod">
          <ac:chgData name="Phillip Kaufman" userId="c001b2a046940d7c" providerId="LiveId" clId="{9EF190FB-2075-4375-A797-615516ED83A7}" dt="2024-06-13T06:21:48.575" v="6560"/>
          <ac:picMkLst>
            <pc:docMk/>
            <pc:sldMk cId="2587514900" sldId="1024"/>
            <ac:picMk id="15" creationId="{966F2171-2B6F-DB10-696F-0153FEC8C904}"/>
          </ac:picMkLst>
        </pc:picChg>
        <pc:cxnChg chg="mod">
          <ac:chgData name="Phillip Kaufman" userId="c001b2a046940d7c" providerId="LiveId" clId="{9EF190FB-2075-4375-A797-615516ED83A7}" dt="2024-06-13T06:17:58.077" v="6476"/>
          <ac:cxnSpMkLst>
            <pc:docMk/>
            <pc:sldMk cId="2587514900" sldId="1024"/>
            <ac:cxnSpMk id="7" creationId="{7ED5C0B9-7049-4951-B9D7-BE2AF929FC46}"/>
          </ac:cxnSpMkLst>
        </pc:cxnChg>
        <pc:cxnChg chg="add del mod">
          <ac:chgData name="Phillip Kaufman" userId="c001b2a046940d7c" providerId="LiveId" clId="{9EF190FB-2075-4375-A797-615516ED83A7}" dt="2024-06-16T06:00:22.670" v="9950" actId="478"/>
          <ac:cxnSpMkLst>
            <pc:docMk/>
            <pc:sldMk cId="2587514900" sldId="1024"/>
            <ac:cxnSpMk id="12" creationId="{353B6B7B-B6FA-E8F2-0BAB-00DD77E49672}"/>
          </ac:cxnSpMkLst>
        </pc:cxnChg>
        <pc:cxnChg chg="add del mod">
          <ac:chgData name="Phillip Kaufman" userId="c001b2a046940d7c" providerId="LiveId" clId="{9EF190FB-2075-4375-A797-615516ED83A7}" dt="2024-06-16T06:00:29.949" v="9954" actId="478"/>
          <ac:cxnSpMkLst>
            <pc:docMk/>
            <pc:sldMk cId="2587514900" sldId="1024"/>
            <ac:cxnSpMk id="27" creationId="{3A7B398B-6524-6321-89AE-2430BEBFB673}"/>
          </ac:cxnSpMkLst>
        </pc:cxnChg>
      </pc:sldChg>
      <pc:sldChg chg="addSp modSp new del mod">
        <pc:chgData name="Phillip Kaufman" userId="c001b2a046940d7c" providerId="LiveId" clId="{9EF190FB-2075-4375-A797-615516ED83A7}" dt="2024-07-08T01:13:38.645" v="16714" actId="47"/>
        <pc:sldMkLst>
          <pc:docMk/>
          <pc:sldMk cId="273178454" sldId="1025"/>
        </pc:sldMkLst>
        <pc:spChg chg="add mod">
          <ac:chgData name="Phillip Kaufman" userId="c001b2a046940d7c" providerId="LiveId" clId="{9EF190FB-2075-4375-A797-615516ED83A7}" dt="2024-06-13T06:46:00.707" v="7485" actId="404"/>
          <ac:spMkLst>
            <pc:docMk/>
            <pc:sldMk cId="273178454" sldId="1025"/>
            <ac:spMk id="4" creationId="{500E7310-413D-F723-53E8-A5E4188A34C5}"/>
          </ac:spMkLst>
        </pc:spChg>
        <pc:spChg chg="add mod">
          <ac:chgData name="Phillip Kaufman" userId="c001b2a046940d7c" providerId="LiveId" clId="{9EF190FB-2075-4375-A797-615516ED83A7}" dt="2024-06-13T06:45:37.956" v="7476" actId="1076"/>
          <ac:spMkLst>
            <pc:docMk/>
            <pc:sldMk cId="273178454" sldId="1025"/>
            <ac:spMk id="5" creationId="{88376186-8524-349C-138A-4BD1AAAF0583}"/>
          </ac:spMkLst>
        </pc:spChg>
        <pc:spChg chg="add mod">
          <ac:chgData name="Phillip Kaufman" userId="c001b2a046940d7c" providerId="LiveId" clId="{9EF190FB-2075-4375-A797-615516ED83A7}" dt="2024-06-13T06:45:26.252" v="7475" actId="1076"/>
          <ac:spMkLst>
            <pc:docMk/>
            <pc:sldMk cId="273178454" sldId="1025"/>
            <ac:spMk id="6" creationId="{19CBF990-EBAF-7408-91FB-54953AB13BBF}"/>
          </ac:spMkLst>
        </pc:spChg>
        <pc:spChg chg="add mod">
          <ac:chgData name="Phillip Kaufman" userId="c001b2a046940d7c" providerId="LiveId" clId="{9EF190FB-2075-4375-A797-615516ED83A7}" dt="2024-06-13T06:46:07.228" v="7489" actId="1076"/>
          <ac:spMkLst>
            <pc:docMk/>
            <pc:sldMk cId="273178454" sldId="1025"/>
            <ac:spMk id="7" creationId="{74CC7F7B-F038-B993-1767-395FA9B0710D}"/>
          </ac:spMkLst>
        </pc:spChg>
      </pc:sldChg>
      <pc:sldChg chg="addSp delSp modSp new del mod">
        <pc:chgData name="Phillip Kaufman" userId="c001b2a046940d7c" providerId="LiveId" clId="{9EF190FB-2075-4375-A797-615516ED83A7}" dt="2024-07-08T01:13:38.645" v="16714" actId="47"/>
        <pc:sldMkLst>
          <pc:docMk/>
          <pc:sldMk cId="3008051079" sldId="1026"/>
        </pc:sldMkLst>
        <pc:spChg chg="add mod">
          <ac:chgData name="Phillip Kaufman" userId="c001b2a046940d7c" providerId="LiveId" clId="{9EF190FB-2075-4375-A797-615516ED83A7}" dt="2024-06-16T23:16:09.709" v="10063" actId="1076"/>
          <ac:spMkLst>
            <pc:docMk/>
            <pc:sldMk cId="3008051079" sldId="1026"/>
            <ac:spMk id="4" creationId="{F166CC51-2F85-2C24-D5D9-68EB7DA08348}"/>
          </ac:spMkLst>
        </pc:spChg>
        <pc:spChg chg="add mod">
          <ac:chgData name="Phillip Kaufman" userId="c001b2a046940d7c" providerId="LiveId" clId="{9EF190FB-2075-4375-A797-615516ED83A7}" dt="2024-06-16T23:16:50.699" v="10069" actId="12789"/>
          <ac:spMkLst>
            <pc:docMk/>
            <pc:sldMk cId="3008051079" sldId="1026"/>
            <ac:spMk id="5" creationId="{62EA5A3E-01C8-1B05-8DAF-3AD9812ACBCF}"/>
          </ac:spMkLst>
        </pc:spChg>
        <pc:spChg chg="add mod">
          <ac:chgData name="Phillip Kaufman" userId="c001b2a046940d7c" providerId="LiveId" clId="{9EF190FB-2075-4375-A797-615516ED83A7}" dt="2024-06-16T23:16:55.203" v="10070" actId="12789"/>
          <ac:spMkLst>
            <pc:docMk/>
            <pc:sldMk cId="3008051079" sldId="1026"/>
            <ac:spMk id="6" creationId="{17EB0D93-4B2D-1BF2-B8A6-9BC5E82D4E35}"/>
          </ac:spMkLst>
        </pc:spChg>
        <pc:spChg chg="add mod">
          <ac:chgData name="Phillip Kaufman" userId="c001b2a046940d7c" providerId="LiveId" clId="{9EF190FB-2075-4375-A797-615516ED83A7}" dt="2024-06-16T23:16:50.699" v="10069" actId="12789"/>
          <ac:spMkLst>
            <pc:docMk/>
            <pc:sldMk cId="3008051079" sldId="1026"/>
            <ac:spMk id="7" creationId="{D031FCF4-DCA2-AD9C-2BCF-E26AF341050B}"/>
          </ac:spMkLst>
        </pc:spChg>
        <pc:spChg chg="add mod">
          <ac:chgData name="Phillip Kaufman" userId="c001b2a046940d7c" providerId="LiveId" clId="{9EF190FB-2075-4375-A797-615516ED83A7}" dt="2024-06-16T23:16:55.203" v="10070" actId="12789"/>
          <ac:spMkLst>
            <pc:docMk/>
            <pc:sldMk cId="3008051079" sldId="1026"/>
            <ac:spMk id="8" creationId="{5E15043C-F3FD-2BA9-91DF-B50B056BAD7F}"/>
          </ac:spMkLst>
        </pc:spChg>
        <pc:spChg chg="add mod">
          <ac:chgData name="Phillip Kaufman" userId="c001b2a046940d7c" providerId="LiveId" clId="{9EF190FB-2075-4375-A797-615516ED83A7}" dt="2024-06-16T23:16:59.806" v="10071" actId="1076"/>
          <ac:spMkLst>
            <pc:docMk/>
            <pc:sldMk cId="3008051079" sldId="1026"/>
            <ac:spMk id="9" creationId="{71924325-9E03-DC41-5477-BA60D3A6049A}"/>
          </ac:spMkLst>
        </pc:spChg>
        <pc:spChg chg="add mod">
          <ac:chgData name="Phillip Kaufman" userId="c001b2a046940d7c" providerId="LiveId" clId="{9EF190FB-2075-4375-A797-615516ED83A7}" dt="2024-06-16T23:17:03.529" v="10072" actId="1076"/>
          <ac:spMkLst>
            <pc:docMk/>
            <pc:sldMk cId="3008051079" sldId="1026"/>
            <ac:spMk id="10" creationId="{6F77387E-C47B-AF09-7E66-D6D50FEF3D7E}"/>
          </ac:spMkLst>
        </pc:spChg>
        <pc:spChg chg="add mod">
          <ac:chgData name="Phillip Kaufman" userId="c001b2a046940d7c" providerId="LiveId" clId="{9EF190FB-2075-4375-A797-615516ED83A7}" dt="2024-06-16T23:17:10.767" v="10074" actId="1076"/>
          <ac:spMkLst>
            <pc:docMk/>
            <pc:sldMk cId="3008051079" sldId="1026"/>
            <ac:spMk id="11" creationId="{DB19C6A7-9B8B-3796-57F4-F49ED49E88D9}"/>
          </ac:spMkLst>
        </pc:spChg>
        <pc:spChg chg="add del mod">
          <ac:chgData name="Phillip Kaufman" userId="c001b2a046940d7c" providerId="LiveId" clId="{9EF190FB-2075-4375-A797-615516ED83A7}" dt="2024-06-13T06:58:25.166" v="7867" actId="21"/>
          <ac:spMkLst>
            <pc:docMk/>
            <pc:sldMk cId="3008051079" sldId="1026"/>
            <ac:spMk id="12" creationId="{A20C9B51-C687-4FE9-8A50-B0937AA971A3}"/>
          </ac:spMkLst>
        </pc:spChg>
        <pc:spChg chg="add del mod">
          <ac:chgData name="Phillip Kaufman" userId="c001b2a046940d7c" providerId="LiveId" clId="{9EF190FB-2075-4375-A797-615516ED83A7}" dt="2024-06-17T00:33:14.763" v="10096" actId="1076"/>
          <ac:spMkLst>
            <pc:docMk/>
            <pc:sldMk cId="3008051079" sldId="1026"/>
            <ac:spMk id="13" creationId="{1168531A-C288-CDCC-254A-0365D4D0A3C1}"/>
          </ac:spMkLst>
        </pc:spChg>
        <pc:spChg chg="add mod">
          <ac:chgData name="Phillip Kaufman" userId="c001b2a046940d7c" providerId="LiveId" clId="{9EF190FB-2075-4375-A797-615516ED83A7}" dt="2024-06-18T00:43:43.083" v="11214" actId="1035"/>
          <ac:spMkLst>
            <pc:docMk/>
            <pc:sldMk cId="3008051079" sldId="1026"/>
            <ac:spMk id="15" creationId="{BD024CBA-A8A9-E6F2-20C1-47B87094C735}"/>
          </ac:spMkLst>
        </pc:spChg>
        <pc:spChg chg="add mod">
          <ac:chgData name="Phillip Kaufman" userId="c001b2a046940d7c" providerId="LiveId" clId="{9EF190FB-2075-4375-A797-615516ED83A7}" dt="2024-06-18T00:43:43.083" v="11214" actId="1035"/>
          <ac:spMkLst>
            <pc:docMk/>
            <pc:sldMk cId="3008051079" sldId="1026"/>
            <ac:spMk id="16" creationId="{23393B11-F374-6AFB-BE7A-D9BCAF20F1CE}"/>
          </ac:spMkLst>
        </pc:spChg>
        <pc:spChg chg="add mod">
          <ac:chgData name="Phillip Kaufman" userId="c001b2a046940d7c" providerId="LiveId" clId="{9EF190FB-2075-4375-A797-615516ED83A7}" dt="2024-06-18T00:43:43.083" v="11214" actId="1035"/>
          <ac:spMkLst>
            <pc:docMk/>
            <pc:sldMk cId="3008051079" sldId="1026"/>
            <ac:spMk id="19" creationId="{76EFAABE-A16F-98B1-4266-02DE7186D999}"/>
          </ac:spMkLst>
        </pc:spChg>
        <pc:spChg chg="add mod">
          <ac:chgData name="Phillip Kaufman" userId="c001b2a046940d7c" providerId="LiveId" clId="{9EF190FB-2075-4375-A797-615516ED83A7}" dt="2024-06-18T00:43:43.083" v="11214" actId="1035"/>
          <ac:spMkLst>
            <pc:docMk/>
            <pc:sldMk cId="3008051079" sldId="1026"/>
            <ac:spMk id="20" creationId="{833497F4-B905-D345-1F9F-1FD2CA6FEB37}"/>
          </ac:spMkLst>
        </pc:spChg>
        <pc:spChg chg="mod">
          <ac:chgData name="Phillip Kaufman" userId="c001b2a046940d7c" providerId="LiveId" clId="{9EF190FB-2075-4375-A797-615516ED83A7}" dt="2024-06-16T23:14:41.846" v="10041"/>
          <ac:spMkLst>
            <pc:docMk/>
            <pc:sldMk cId="3008051079" sldId="1026"/>
            <ac:spMk id="22" creationId="{D52C4F26-378C-B1B0-62FE-477D9E1250E3}"/>
          </ac:spMkLst>
        </pc:spChg>
        <pc:spChg chg="mod">
          <ac:chgData name="Phillip Kaufman" userId="c001b2a046940d7c" providerId="LiveId" clId="{9EF190FB-2075-4375-A797-615516ED83A7}" dt="2024-06-16T23:14:41.846" v="10041"/>
          <ac:spMkLst>
            <pc:docMk/>
            <pc:sldMk cId="3008051079" sldId="1026"/>
            <ac:spMk id="23" creationId="{C849236D-70FE-B7A8-312D-2412B62CE824}"/>
          </ac:spMkLst>
        </pc:spChg>
        <pc:spChg chg="mod">
          <ac:chgData name="Phillip Kaufman" userId="c001b2a046940d7c" providerId="LiveId" clId="{9EF190FB-2075-4375-A797-615516ED83A7}" dt="2024-06-16T23:14:41.846" v="10041"/>
          <ac:spMkLst>
            <pc:docMk/>
            <pc:sldMk cId="3008051079" sldId="1026"/>
            <ac:spMk id="24" creationId="{B4ECE7A1-8BD2-4CF8-BACA-EA819C6DF234}"/>
          </ac:spMkLst>
        </pc:spChg>
        <pc:spChg chg="mod">
          <ac:chgData name="Phillip Kaufman" userId="c001b2a046940d7c" providerId="LiveId" clId="{9EF190FB-2075-4375-A797-615516ED83A7}" dt="2024-06-16T23:14:41.846" v="10041"/>
          <ac:spMkLst>
            <pc:docMk/>
            <pc:sldMk cId="3008051079" sldId="1026"/>
            <ac:spMk id="25" creationId="{CDF4C42F-55D4-E26B-0B98-F217AC41CBAF}"/>
          </ac:spMkLst>
        </pc:spChg>
        <pc:spChg chg="mod">
          <ac:chgData name="Phillip Kaufman" userId="c001b2a046940d7c" providerId="LiveId" clId="{9EF190FB-2075-4375-A797-615516ED83A7}" dt="2024-06-16T23:14:41.846" v="10041"/>
          <ac:spMkLst>
            <pc:docMk/>
            <pc:sldMk cId="3008051079" sldId="1026"/>
            <ac:spMk id="26" creationId="{6F46328D-F30B-8AE8-E53E-C0C79A47CD5A}"/>
          </ac:spMkLst>
        </pc:spChg>
        <pc:spChg chg="mod">
          <ac:chgData name="Phillip Kaufman" userId="c001b2a046940d7c" providerId="LiveId" clId="{9EF190FB-2075-4375-A797-615516ED83A7}" dt="2024-06-16T23:14:41.846" v="10041"/>
          <ac:spMkLst>
            <pc:docMk/>
            <pc:sldMk cId="3008051079" sldId="1026"/>
            <ac:spMk id="27" creationId="{837D8276-4E26-B2D7-157E-04AEB9228068}"/>
          </ac:spMkLst>
        </pc:spChg>
        <pc:spChg chg="mod topLvl">
          <ac:chgData name="Phillip Kaufman" userId="c001b2a046940d7c" providerId="LiveId" clId="{9EF190FB-2075-4375-A797-615516ED83A7}" dt="2024-06-16T23:15:26.354" v="10058" actId="165"/>
          <ac:spMkLst>
            <pc:docMk/>
            <pc:sldMk cId="3008051079" sldId="1026"/>
            <ac:spMk id="29" creationId="{8B7B6116-C3C8-FD84-0A01-B7DA394E08EC}"/>
          </ac:spMkLst>
        </pc:spChg>
        <pc:spChg chg="mod topLvl">
          <ac:chgData name="Phillip Kaufman" userId="c001b2a046940d7c" providerId="LiveId" clId="{9EF190FB-2075-4375-A797-615516ED83A7}" dt="2024-06-16T23:15:26.354" v="10058" actId="165"/>
          <ac:spMkLst>
            <pc:docMk/>
            <pc:sldMk cId="3008051079" sldId="1026"/>
            <ac:spMk id="30" creationId="{88B207C5-661F-DA25-5787-4E4FB5A209D4}"/>
          </ac:spMkLst>
        </pc:spChg>
        <pc:spChg chg="mod topLvl">
          <ac:chgData name="Phillip Kaufman" userId="c001b2a046940d7c" providerId="LiveId" clId="{9EF190FB-2075-4375-A797-615516ED83A7}" dt="2024-06-16T23:15:26.354" v="10058" actId="165"/>
          <ac:spMkLst>
            <pc:docMk/>
            <pc:sldMk cId="3008051079" sldId="1026"/>
            <ac:spMk id="31" creationId="{687C6991-F91E-2EE2-E935-9EB08C50340A}"/>
          </ac:spMkLst>
        </pc:spChg>
        <pc:spChg chg="mod topLvl">
          <ac:chgData name="Phillip Kaufman" userId="c001b2a046940d7c" providerId="LiveId" clId="{9EF190FB-2075-4375-A797-615516ED83A7}" dt="2024-06-16T23:15:26.354" v="10058" actId="165"/>
          <ac:spMkLst>
            <pc:docMk/>
            <pc:sldMk cId="3008051079" sldId="1026"/>
            <ac:spMk id="32" creationId="{81906F21-E657-344C-A9B3-2ABFE37E7339}"/>
          </ac:spMkLst>
        </pc:spChg>
        <pc:spChg chg="mod topLvl">
          <ac:chgData name="Phillip Kaufman" userId="c001b2a046940d7c" providerId="LiveId" clId="{9EF190FB-2075-4375-A797-615516ED83A7}" dt="2024-06-16T23:15:26.354" v="10058" actId="165"/>
          <ac:spMkLst>
            <pc:docMk/>
            <pc:sldMk cId="3008051079" sldId="1026"/>
            <ac:spMk id="33" creationId="{9D2EE472-5CB3-2326-2CD1-01302A956A45}"/>
          </ac:spMkLst>
        </pc:spChg>
        <pc:spChg chg="mod topLvl">
          <ac:chgData name="Phillip Kaufman" userId="c001b2a046940d7c" providerId="LiveId" clId="{9EF190FB-2075-4375-A797-615516ED83A7}" dt="2024-06-16T23:15:26.354" v="10058" actId="165"/>
          <ac:spMkLst>
            <pc:docMk/>
            <pc:sldMk cId="3008051079" sldId="1026"/>
            <ac:spMk id="34" creationId="{C3614831-FEFF-A993-1212-8E931449373E}"/>
          </ac:spMkLst>
        </pc:spChg>
        <pc:grpChg chg="add mod">
          <ac:chgData name="Phillip Kaufman" userId="c001b2a046940d7c" providerId="LiveId" clId="{9EF190FB-2075-4375-A797-615516ED83A7}" dt="2024-06-17T00:32:53.996" v="10088" actId="164"/>
          <ac:grpSpMkLst>
            <pc:docMk/>
            <pc:sldMk cId="3008051079" sldId="1026"/>
            <ac:grpSpMk id="21" creationId="{0C763C63-2046-8EA1-774D-62775796FB99}"/>
          </ac:grpSpMkLst>
        </pc:grpChg>
        <pc:grpChg chg="add del mod">
          <ac:chgData name="Phillip Kaufman" userId="c001b2a046940d7c" providerId="LiveId" clId="{9EF190FB-2075-4375-A797-615516ED83A7}" dt="2024-06-17T00:32:45.031" v="10087" actId="164"/>
          <ac:grpSpMkLst>
            <pc:docMk/>
            <pc:sldMk cId="3008051079" sldId="1026"/>
            <ac:grpSpMk id="28" creationId="{9DE29136-D4AD-9B4B-6FB9-A4919FB44F71}"/>
          </ac:grpSpMkLst>
        </pc:grpChg>
        <pc:grpChg chg="add mod">
          <ac:chgData name="Phillip Kaufman" userId="c001b2a046940d7c" providerId="LiveId" clId="{9EF190FB-2075-4375-A797-615516ED83A7}" dt="2024-06-18T00:43:43.083" v="11214" actId="1035"/>
          <ac:grpSpMkLst>
            <pc:docMk/>
            <pc:sldMk cId="3008051079" sldId="1026"/>
            <ac:grpSpMk id="35" creationId="{F2E02AA9-A877-0F24-AE30-9CF2586ACEFA}"/>
          </ac:grpSpMkLst>
        </pc:grpChg>
        <pc:grpChg chg="add mod">
          <ac:chgData name="Phillip Kaufman" userId="c001b2a046940d7c" providerId="LiveId" clId="{9EF190FB-2075-4375-A797-615516ED83A7}" dt="2024-06-18T00:43:43.083" v="11214" actId="1035"/>
          <ac:grpSpMkLst>
            <pc:docMk/>
            <pc:sldMk cId="3008051079" sldId="1026"/>
            <ac:grpSpMk id="36" creationId="{075D6DD9-FB72-49F2-2BB0-FAC5030F4597}"/>
          </ac:grpSpMkLst>
        </pc:grpChg>
        <pc:cxnChg chg="add mod">
          <ac:chgData name="Phillip Kaufman" userId="c001b2a046940d7c" providerId="LiveId" clId="{9EF190FB-2075-4375-A797-615516ED83A7}" dt="2024-06-17T00:32:53.996" v="10088" actId="164"/>
          <ac:cxnSpMkLst>
            <pc:docMk/>
            <pc:sldMk cId="3008051079" sldId="1026"/>
            <ac:cxnSpMk id="12" creationId="{8BE08537-B19A-F5D2-FD99-1FE94C6D40AC}"/>
          </ac:cxnSpMkLst>
        </pc:cxnChg>
        <pc:cxnChg chg="add mod">
          <ac:chgData name="Phillip Kaufman" userId="c001b2a046940d7c" providerId="LiveId" clId="{9EF190FB-2075-4375-A797-615516ED83A7}" dt="2024-06-17T00:32:53.996" v="10088" actId="164"/>
          <ac:cxnSpMkLst>
            <pc:docMk/>
            <pc:sldMk cId="3008051079" sldId="1026"/>
            <ac:cxnSpMk id="14" creationId="{7C2F8442-0C5C-ACE8-9C48-3497AEFB91DA}"/>
          </ac:cxnSpMkLst>
        </pc:cxnChg>
        <pc:cxnChg chg="add mod">
          <ac:chgData name="Phillip Kaufman" userId="c001b2a046940d7c" providerId="LiveId" clId="{9EF190FB-2075-4375-A797-615516ED83A7}" dt="2024-06-17T00:32:45.031" v="10087" actId="164"/>
          <ac:cxnSpMkLst>
            <pc:docMk/>
            <pc:sldMk cId="3008051079" sldId="1026"/>
            <ac:cxnSpMk id="17" creationId="{307E5D10-A044-EB87-5720-39886483981D}"/>
          </ac:cxnSpMkLst>
        </pc:cxnChg>
        <pc:cxnChg chg="add mod">
          <ac:chgData name="Phillip Kaufman" userId="c001b2a046940d7c" providerId="LiveId" clId="{9EF190FB-2075-4375-A797-615516ED83A7}" dt="2024-06-17T00:32:45.031" v="10087" actId="164"/>
          <ac:cxnSpMkLst>
            <pc:docMk/>
            <pc:sldMk cId="3008051079" sldId="1026"/>
            <ac:cxnSpMk id="18" creationId="{8F272A72-FD21-37E0-433A-118B5141E9F7}"/>
          </ac:cxnSpMkLst>
        </pc:cxnChg>
      </pc:sldChg>
      <pc:sldChg chg="addSp delSp modSp new del mod">
        <pc:chgData name="Phillip Kaufman" userId="c001b2a046940d7c" providerId="LiveId" clId="{9EF190FB-2075-4375-A797-615516ED83A7}" dt="2024-07-08T01:13:38.645" v="16714" actId="47"/>
        <pc:sldMkLst>
          <pc:docMk/>
          <pc:sldMk cId="1687253974" sldId="1027"/>
        </pc:sldMkLst>
        <pc:spChg chg="add mod">
          <ac:chgData name="Phillip Kaufman" userId="c001b2a046940d7c" providerId="LiveId" clId="{9EF190FB-2075-4375-A797-615516ED83A7}" dt="2024-06-13T06:58:52.061" v="7889" actId="1076"/>
          <ac:spMkLst>
            <pc:docMk/>
            <pc:sldMk cId="1687253974" sldId="1027"/>
            <ac:spMk id="4" creationId="{00F5EBB6-6CB5-03E0-BA88-334E910A16ED}"/>
          </ac:spMkLst>
        </pc:spChg>
        <pc:spChg chg="add mod">
          <ac:chgData name="Phillip Kaufman" userId="c001b2a046940d7c" providerId="LiveId" clId="{9EF190FB-2075-4375-A797-615516ED83A7}" dt="2024-06-17T00:34:23.368" v="10112" actId="1076"/>
          <ac:spMkLst>
            <pc:docMk/>
            <pc:sldMk cId="1687253974" sldId="1027"/>
            <ac:spMk id="5" creationId="{810E2FE9-5BE3-37A1-FFD1-D7F13B6729BD}"/>
          </ac:spMkLst>
        </pc:spChg>
        <pc:spChg chg="add del mod">
          <ac:chgData name="Phillip Kaufman" userId="c001b2a046940d7c" providerId="LiveId" clId="{9EF190FB-2075-4375-A797-615516ED83A7}" dt="2024-06-18T00:43:48.874" v="11215" actId="478"/>
          <ac:spMkLst>
            <pc:docMk/>
            <pc:sldMk cId="1687253974" sldId="1027"/>
            <ac:spMk id="6" creationId="{7AB2606D-3277-79A9-AECF-21FBC08C0B13}"/>
          </ac:spMkLst>
        </pc:spChg>
        <pc:spChg chg="add del mod">
          <ac:chgData name="Phillip Kaufman" userId="c001b2a046940d7c" providerId="LiveId" clId="{9EF190FB-2075-4375-A797-615516ED83A7}" dt="2024-06-18T00:43:48.874" v="11215" actId="478"/>
          <ac:spMkLst>
            <pc:docMk/>
            <pc:sldMk cId="1687253974" sldId="1027"/>
            <ac:spMk id="7" creationId="{4800917C-15AA-89C0-04BB-70821972CDC0}"/>
          </ac:spMkLst>
        </pc:spChg>
        <pc:spChg chg="add del">
          <ac:chgData name="Phillip Kaufman" userId="c001b2a046940d7c" providerId="LiveId" clId="{9EF190FB-2075-4375-A797-615516ED83A7}" dt="2024-06-13T06:59:17.750" v="7901" actId="22"/>
          <ac:spMkLst>
            <pc:docMk/>
            <pc:sldMk cId="1687253974" sldId="1027"/>
            <ac:spMk id="7" creationId="{EBEE2660-9BC1-86F5-1720-A4A1F96D9B89}"/>
          </ac:spMkLst>
        </pc:spChg>
        <pc:spChg chg="add mod">
          <ac:chgData name="Phillip Kaufman" userId="c001b2a046940d7c" providerId="LiveId" clId="{9EF190FB-2075-4375-A797-615516ED83A7}" dt="2024-06-17T00:34:30.009" v="10115" actId="1076"/>
          <ac:spMkLst>
            <pc:docMk/>
            <pc:sldMk cId="1687253974" sldId="1027"/>
            <ac:spMk id="8" creationId="{299BD0B6-F777-F8FD-B976-3098A11BE5EB}"/>
          </ac:spMkLst>
        </pc:spChg>
        <pc:spChg chg="add mod">
          <ac:chgData name="Phillip Kaufman" userId="c001b2a046940d7c" providerId="LiveId" clId="{9EF190FB-2075-4375-A797-615516ED83A7}" dt="2024-06-17T00:34:30.009" v="10115" actId="1076"/>
          <ac:spMkLst>
            <pc:docMk/>
            <pc:sldMk cId="1687253974" sldId="1027"/>
            <ac:spMk id="9" creationId="{F111A915-6841-D11C-38DA-743AC577367E}"/>
          </ac:spMkLst>
        </pc:spChg>
        <pc:spChg chg="add mod">
          <ac:chgData name="Phillip Kaufman" userId="c001b2a046940d7c" providerId="LiveId" clId="{9EF190FB-2075-4375-A797-615516ED83A7}" dt="2024-06-17T00:34:42.767" v="10118" actId="1076"/>
          <ac:spMkLst>
            <pc:docMk/>
            <pc:sldMk cId="1687253974" sldId="1027"/>
            <ac:spMk id="10" creationId="{18C6210F-157D-0EC6-DC93-73AEF61EA901}"/>
          </ac:spMkLst>
        </pc:spChg>
        <pc:spChg chg="add del mod">
          <ac:chgData name="Phillip Kaufman" userId="c001b2a046940d7c" providerId="LiveId" clId="{9EF190FB-2075-4375-A797-615516ED83A7}" dt="2024-06-18T00:43:48.874" v="11215" actId="478"/>
          <ac:spMkLst>
            <pc:docMk/>
            <pc:sldMk cId="1687253974" sldId="1027"/>
            <ac:spMk id="11" creationId="{EB576900-AADE-F2DE-863C-C3F5679E6C74}"/>
          </ac:spMkLst>
        </pc:spChg>
        <pc:spChg chg="add mod">
          <ac:chgData name="Phillip Kaufman" userId="c001b2a046940d7c" providerId="LiveId" clId="{9EF190FB-2075-4375-A797-615516ED83A7}" dt="2024-06-13T18:50:25.798" v="8166" actId="1076"/>
          <ac:spMkLst>
            <pc:docMk/>
            <pc:sldMk cId="1687253974" sldId="1027"/>
            <ac:spMk id="12" creationId="{A20C9B51-C687-4FE9-8A50-B0937AA971A3}"/>
          </ac:spMkLst>
        </pc:spChg>
        <pc:spChg chg="add del mod">
          <ac:chgData name="Phillip Kaufman" userId="c001b2a046940d7c" providerId="LiveId" clId="{9EF190FB-2075-4375-A797-615516ED83A7}" dt="2024-06-18T00:43:48.874" v="11215" actId="478"/>
          <ac:spMkLst>
            <pc:docMk/>
            <pc:sldMk cId="1687253974" sldId="1027"/>
            <ac:spMk id="13" creationId="{3D4DB614-03ED-25E1-673A-72E6B892C9A1}"/>
          </ac:spMkLst>
        </pc:spChg>
        <pc:spChg chg="mod">
          <ac:chgData name="Phillip Kaufman" userId="c001b2a046940d7c" providerId="LiveId" clId="{9EF190FB-2075-4375-A797-615516ED83A7}" dt="2024-06-17T00:33:50.711" v="10100"/>
          <ac:spMkLst>
            <pc:docMk/>
            <pc:sldMk cId="1687253974" sldId="1027"/>
            <ac:spMk id="18" creationId="{C5C81074-43DA-186F-FA5F-90F7241EE72F}"/>
          </ac:spMkLst>
        </pc:spChg>
        <pc:spChg chg="mod">
          <ac:chgData name="Phillip Kaufman" userId="c001b2a046940d7c" providerId="LiveId" clId="{9EF190FB-2075-4375-A797-615516ED83A7}" dt="2024-06-17T00:33:50.711" v="10100"/>
          <ac:spMkLst>
            <pc:docMk/>
            <pc:sldMk cId="1687253974" sldId="1027"/>
            <ac:spMk id="19" creationId="{F82063A6-5673-4527-20F2-BDCBC1C12ED1}"/>
          </ac:spMkLst>
        </pc:spChg>
        <pc:spChg chg="mod">
          <ac:chgData name="Phillip Kaufman" userId="c001b2a046940d7c" providerId="LiveId" clId="{9EF190FB-2075-4375-A797-615516ED83A7}" dt="2024-06-17T00:33:50.711" v="10100"/>
          <ac:spMkLst>
            <pc:docMk/>
            <pc:sldMk cId="1687253974" sldId="1027"/>
            <ac:spMk id="20" creationId="{60B6EA76-3337-A17E-C97D-CE3C3282A4F8}"/>
          </ac:spMkLst>
        </pc:spChg>
        <pc:spChg chg="mod">
          <ac:chgData name="Phillip Kaufman" userId="c001b2a046940d7c" providerId="LiveId" clId="{9EF190FB-2075-4375-A797-615516ED83A7}" dt="2024-06-17T00:33:50.711" v="10100"/>
          <ac:spMkLst>
            <pc:docMk/>
            <pc:sldMk cId="1687253974" sldId="1027"/>
            <ac:spMk id="21" creationId="{E016D7FC-3034-94FD-7639-100D21562740}"/>
          </ac:spMkLst>
        </pc:spChg>
        <pc:spChg chg="mod">
          <ac:chgData name="Phillip Kaufman" userId="c001b2a046940d7c" providerId="LiveId" clId="{9EF190FB-2075-4375-A797-615516ED83A7}" dt="2024-06-17T00:33:50.711" v="10100"/>
          <ac:spMkLst>
            <pc:docMk/>
            <pc:sldMk cId="1687253974" sldId="1027"/>
            <ac:spMk id="22" creationId="{E462A392-D6E5-E09F-D6FD-E1F4AB6D7CAD}"/>
          </ac:spMkLst>
        </pc:spChg>
        <pc:spChg chg="mod">
          <ac:chgData name="Phillip Kaufman" userId="c001b2a046940d7c" providerId="LiveId" clId="{9EF190FB-2075-4375-A797-615516ED83A7}" dt="2024-06-17T00:33:50.711" v="10100"/>
          <ac:spMkLst>
            <pc:docMk/>
            <pc:sldMk cId="1687253974" sldId="1027"/>
            <ac:spMk id="23" creationId="{FAC364BD-D1B7-EF5D-4395-48A929B1C8AB}"/>
          </ac:spMkLst>
        </pc:spChg>
        <pc:spChg chg="mod">
          <ac:chgData name="Phillip Kaufman" userId="c001b2a046940d7c" providerId="LiveId" clId="{9EF190FB-2075-4375-A797-615516ED83A7}" dt="2024-06-17T00:33:50.711" v="10100"/>
          <ac:spMkLst>
            <pc:docMk/>
            <pc:sldMk cId="1687253974" sldId="1027"/>
            <ac:spMk id="28" creationId="{62DC92B5-958F-9CDA-3A98-65DC31EB0097}"/>
          </ac:spMkLst>
        </pc:spChg>
        <pc:spChg chg="mod">
          <ac:chgData name="Phillip Kaufman" userId="c001b2a046940d7c" providerId="LiveId" clId="{9EF190FB-2075-4375-A797-615516ED83A7}" dt="2024-06-17T00:33:50.711" v="10100"/>
          <ac:spMkLst>
            <pc:docMk/>
            <pc:sldMk cId="1687253974" sldId="1027"/>
            <ac:spMk id="29" creationId="{ABE10679-E4B0-75C7-8774-0937824DAB47}"/>
          </ac:spMkLst>
        </pc:spChg>
        <pc:spChg chg="mod">
          <ac:chgData name="Phillip Kaufman" userId="c001b2a046940d7c" providerId="LiveId" clId="{9EF190FB-2075-4375-A797-615516ED83A7}" dt="2024-06-17T00:33:50.711" v="10100"/>
          <ac:spMkLst>
            <pc:docMk/>
            <pc:sldMk cId="1687253974" sldId="1027"/>
            <ac:spMk id="30" creationId="{605245A8-0E62-C960-32D5-469B719FB990}"/>
          </ac:spMkLst>
        </pc:spChg>
        <pc:spChg chg="mod">
          <ac:chgData name="Phillip Kaufman" userId="c001b2a046940d7c" providerId="LiveId" clId="{9EF190FB-2075-4375-A797-615516ED83A7}" dt="2024-06-17T00:33:50.711" v="10100"/>
          <ac:spMkLst>
            <pc:docMk/>
            <pc:sldMk cId="1687253974" sldId="1027"/>
            <ac:spMk id="31" creationId="{8A13418C-C909-C08F-B45A-2A8F75050B6C}"/>
          </ac:spMkLst>
        </pc:spChg>
        <pc:spChg chg="mod">
          <ac:chgData name="Phillip Kaufman" userId="c001b2a046940d7c" providerId="LiveId" clId="{9EF190FB-2075-4375-A797-615516ED83A7}" dt="2024-06-17T00:33:50.711" v="10100"/>
          <ac:spMkLst>
            <pc:docMk/>
            <pc:sldMk cId="1687253974" sldId="1027"/>
            <ac:spMk id="32" creationId="{7288BE82-67F8-B59D-975E-F2E062983B5F}"/>
          </ac:spMkLst>
        </pc:spChg>
        <pc:spChg chg="mod">
          <ac:chgData name="Phillip Kaufman" userId="c001b2a046940d7c" providerId="LiveId" clId="{9EF190FB-2075-4375-A797-615516ED83A7}" dt="2024-06-17T00:33:50.711" v="10100"/>
          <ac:spMkLst>
            <pc:docMk/>
            <pc:sldMk cId="1687253974" sldId="1027"/>
            <ac:spMk id="33" creationId="{7BD21E2A-5DAB-DF58-A92A-C969A68295B3}"/>
          </ac:spMkLst>
        </pc:spChg>
        <pc:spChg chg="add mod">
          <ac:chgData name="Phillip Kaufman" userId="c001b2a046940d7c" providerId="LiveId" clId="{9EF190FB-2075-4375-A797-615516ED83A7}" dt="2024-06-18T00:43:49.119" v="11216"/>
          <ac:spMkLst>
            <pc:docMk/>
            <pc:sldMk cId="1687253974" sldId="1027"/>
            <ac:spMk id="34" creationId="{1FA73D0B-6F7C-F3CC-2228-33EA12BCB295}"/>
          </ac:spMkLst>
        </pc:spChg>
        <pc:spChg chg="add mod">
          <ac:chgData name="Phillip Kaufman" userId="c001b2a046940d7c" providerId="LiveId" clId="{9EF190FB-2075-4375-A797-615516ED83A7}" dt="2024-06-18T00:43:49.119" v="11216"/>
          <ac:spMkLst>
            <pc:docMk/>
            <pc:sldMk cId="1687253974" sldId="1027"/>
            <ac:spMk id="35" creationId="{2C14EF83-30D8-954C-46AB-D7C3359F7C9E}"/>
          </ac:spMkLst>
        </pc:spChg>
        <pc:spChg chg="add mod">
          <ac:chgData name="Phillip Kaufman" userId="c001b2a046940d7c" providerId="LiveId" clId="{9EF190FB-2075-4375-A797-615516ED83A7}" dt="2024-06-18T00:43:49.119" v="11216"/>
          <ac:spMkLst>
            <pc:docMk/>
            <pc:sldMk cId="1687253974" sldId="1027"/>
            <ac:spMk id="36" creationId="{84D79DA5-0ABB-4ED8-D701-213F5E2F8B54}"/>
          </ac:spMkLst>
        </pc:spChg>
        <pc:spChg chg="add mod">
          <ac:chgData name="Phillip Kaufman" userId="c001b2a046940d7c" providerId="LiveId" clId="{9EF190FB-2075-4375-A797-615516ED83A7}" dt="2024-06-18T00:43:49.119" v="11216"/>
          <ac:spMkLst>
            <pc:docMk/>
            <pc:sldMk cId="1687253974" sldId="1027"/>
            <ac:spMk id="37" creationId="{28B079C2-94DE-27E6-CDD5-DF1AC1C633AA}"/>
          </ac:spMkLst>
        </pc:spChg>
        <pc:spChg chg="mod">
          <ac:chgData name="Phillip Kaufman" userId="c001b2a046940d7c" providerId="LiveId" clId="{9EF190FB-2075-4375-A797-615516ED83A7}" dt="2024-06-18T00:43:49.119" v="11216"/>
          <ac:spMkLst>
            <pc:docMk/>
            <pc:sldMk cId="1687253974" sldId="1027"/>
            <ac:spMk id="42" creationId="{A81F1A17-B9D3-D771-22D8-5B5A8EABB955}"/>
          </ac:spMkLst>
        </pc:spChg>
        <pc:spChg chg="mod">
          <ac:chgData name="Phillip Kaufman" userId="c001b2a046940d7c" providerId="LiveId" clId="{9EF190FB-2075-4375-A797-615516ED83A7}" dt="2024-06-18T00:43:49.119" v="11216"/>
          <ac:spMkLst>
            <pc:docMk/>
            <pc:sldMk cId="1687253974" sldId="1027"/>
            <ac:spMk id="43" creationId="{9D0DE9C6-92D9-5986-5C48-C3ED112DBCC3}"/>
          </ac:spMkLst>
        </pc:spChg>
        <pc:spChg chg="mod">
          <ac:chgData name="Phillip Kaufman" userId="c001b2a046940d7c" providerId="LiveId" clId="{9EF190FB-2075-4375-A797-615516ED83A7}" dt="2024-06-18T00:43:49.119" v="11216"/>
          <ac:spMkLst>
            <pc:docMk/>
            <pc:sldMk cId="1687253974" sldId="1027"/>
            <ac:spMk id="44" creationId="{E86A3257-E81C-05FD-3049-CF67E91E00C2}"/>
          </ac:spMkLst>
        </pc:spChg>
        <pc:spChg chg="mod">
          <ac:chgData name="Phillip Kaufman" userId="c001b2a046940d7c" providerId="LiveId" clId="{9EF190FB-2075-4375-A797-615516ED83A7}" dt="2024-06-18T00:43:49.119" v="11216"/>
          <ac:spMkLst>
            <pc:docMk/>
            <pc:sldMk cId="1687253974" sldId="1027"/>
            <ac:spMk id="45" creationId="{6C8A2A50-8BD0-7F0E-A520-3E5BCBB9CC9B}"/>
          </ac:spMkLst>
        </pc:spChg>
        <pc:spChg chg="mod">
          <ac:chgData name="Phillip Kaufman" userId="c001b2a046940d7c" providerId="LiveId" clId="{9EF190FB-2075-4375-A797-615516ED83A7}" dt="2024-06-18T00:43:49.119" v="11216"/>
          <ac:spMkLst>
            <pc:docMk/>
            <pc:sldMk cId="1687253974" sldId="1027"/>
            <ac:spMk id="46" creationId="{1E7C8F38-5EBC-1C01-797D-45DFB9DC1D33}"/>
          </ac:spMkLst>
        </pc:spChg>
        <pc:spChg chg="mod">
          <ac:chgData name="Phillip Kaufman" userId="c001b2a046940d7c" providerId="LiveId" clId="{9EF190FB-2075-4375-A797-615516ED83A7}" dt="2024-06-18T00:43:49.119" v="11216"/>
          <ac:spMkLst>
            <pc:docMk/>
            <pc:sldMk cId="1687253974" sldId="1027"/>
            <ac:spMk id="47" creationId="{6FCC41BF-069D-5B7D-4668-15EA477A3F10}"/>
          </ac:spMkLst>
        </pc:spChg>
        <pc:spChg chg="mod">
          <ac:chgData name="Phillip Kaufman" userId="c001b2a046940d7c" providerId="LiveId" clId="{9EF190FB-2075-4375-A797-615516ED83A7}" dt="2024-06-18T00:43:49.119" v="11216"/>
          <ac:spMkLst>
            <pc:docMk/>
            <pc:sldMk cId="1687253974" sldId="1027"/>
            <ac:spMk id="52" creationId="{E9608D70-84A4-328B-B5CD-7BD99793C7BE}"/>
          </ac:spMkLst>
        </pc:spChg>
        <pc:spChg chg="mod">
          <ac:chgData name="Phillip Kaufman" userId="c001b2a046940d7c" providerId="LiveId" clId="{9EF190FB-2075-4375-A797-615516ED83A7}" dt="2024-06-18T00:43:49.119" v="11216"/>
          <ac:spMkLst>
            <pc:docMk/>
            <pc:sldMk cId="1687253974" sldId="1027"/>
            <ac:spMk id="53" creationId="{AAB2E57F-1F40-D979-90E7-ED44C63DD4F4}"/>
          </ac:spMkLst>
        </pc:spChg>
        <pc:spChg chg="mod">
          <ac:chgData name="Phillip Kaufman" userId="c001b2a046940d7c" providerId="LiveId" clId="{9EF190FB-2075-4375-A797-615516ED83A7}" dt="2024-06-18T00:43:49.119" v="11216"/>
          <ac:spMkLst>
            <pc:docMk/>
            <pc:sldMk cId="1687253974" sldId="1027"/>
            <ac:spMk id="54" creationId="{76690507-0586-9258-AD9E-729A92894B0A}"/>
          </ac:spMkLst>
        </pc:spChg>
        <pc:spChg chg="mod">
          <ac:chgData name="Phillip Kaufman" userId="c001b2a046940d7c" providerId="LiveId" clId="{9EF190FB-2075-4375-A797-615516ED83A7}" dt="2024-06-18T00:43:49.119" v="11216"/>
          <ac:spMkLst>
            <pc:docMk/>
            <pc:sldMk cId="1687253974" sldId="1027"/>
            <ac:spMk id="55" creationId="{30807886-8033-E160-C579-0870FA5D1BC2}"/>
          </ac:spMkLst>
        </pc:spChg>
        <pc:spChg chg="mod">
          <ac:chgData name="Phillip Kaufman" userId="c001b2a046940d7c" providerId="LiveId" clId="{9EF190FB-2075-4375-A797-615516ED83A7}" dt="2024-06-18T00:43:49.119" v="11216"/>
          <ac:spMkLst>
            <pc:docMk/>
            <pc:sldMk cId="1687253974" sldId="1027"/>
            <ac:spMk id="56" creationId="{FD8317E7-F682-AB17-FC8A-936123FDBC14}"/>
          </ac:spMkLst>
        </pc:spChg>
        <pc:spChg chg="mod">
          <ac:chgData name="Phillip Kaufman" userId="c001b2a046940d7c" providerId="LiveId" clId="{9EF190FB-2075-4375-A797-615516ED83A7}" dt="2024-06-18T00:43:49.119" v="11216"/>
          <ac:spMkLst>
            <pc:docMk/>
            <pc:sldMk cId="1687253974" sldId="1027"/>
            <ac:spMk id="57" creationId="{A27BEAC1-F59A-8776-4A2B-76B60790CB8F}"/>
          </ac:spMkLst>
        </pc:spChg>
        <pc:grpChg chg="add del mod">
          <ac:chgData name="Phillip Kaufman" userId="c001b2a046940d7c" providerId="LiveId" clId="{9EF190FB-2075-4375-A797-615516ED83A7}" dt="2024-06-18T00:43:48.874" v="11215" actId="478"/>
          <ac:grpSpMkLst>
            <pc:docMk/>
            <pc:sldMk cId="1687253974" sldId="1027"/>
            <ac:grpSpMk id="14" creationId="{B881F0B4-89D2-38B0-959F-95A54577FA4C}"/>
          </ac:grpSpMkLst>
        </pc:grpChg>
        <pc:grpChg chg="mod">
          <ac:chgData name="Phillip Kaufman" userId="c001b2a046940d7c" providerId="LiveId" clId="{9EF190FB-2075-4375-A797-615516ED83A7}" dt="2024-06-17T00:33:50.711" v="10100"/>
          <ac:grpSpMkLst>
            <pc:docMk/>
            <pc:sldMk cId="1687253974" sldId="1027"/>
            <ac:grpSpMk id="17" creationId="{551FEE90-B5D9-D430-A100-33496D207182}"/>
          </ac:grpSpMkLst>
        </pc:grpChg>
        <pc:grpChg chg="add del mod">
          <ac:chgData name="Phillip Kaufman" userId="c001b2a046940d7c" providerId="LiveId" clId="{9EF190FB-2075-4375-A797-615516ED83A7}" dt="2024-06-18T00:43:48.874" v="11215" actId="478"/>
          <ac:grpSpMkLst>
            <pc:docMk/>
            <pc:sldMk cId="1687253974" sldId="1027"/>
            <ac:grpSpMk id="24" creationId="{5C69EEBE-F4FB-53BA-5BD1-F7CCBD3AA2CB}"/>
          </ac:grpSpMkLst>
        </pc:grpChg>
        <pc:grpChg chg="mod">
          <ac:chgData name="Phillip Kaufman" userId="c001b2a046940d7c" providerId="LiveId" clId="{9EF190FB-2075-4375-A797-615516ED83A7}" dt="2024-06-17T00:33:50.711" v="10100"/>
          <ac:grpSpMkLst>
            <pc:docMk/>
            <pc:sldMk cId="1687253974" sldId="1027"/>
            <ac:grpSpMk id="27" creationId="{169377E6-E66D-B479-B1C8-CB96BE9F32B1}"/>
          </ac:grpSpMkLst>
        </pc:grpChg>
        <pc:grpChg chg="add mod">
          <ac:chgData name="Phillip Kaufman" userId="c001b2a046940d7c" providerId="LiveId" clId="{9EF190FB-2075-4375-A797-615516ED83A7}" dt="2024-06-18T00:43:49.119" v="11216"/>
          <ac:grpSpMkLst>
            <pc:docMk/>
            <pc:sldMk cId="1687253974" sldId="1027"/>
            <ac:grpSpMk id="38" creationId="{6079E193-1D1F-7E4C-2626-321DA39A81F8}"/>
          </ac:grpSpMkLst>
        </pc:grpChg>
        <pc:grpChg chg="mod">
          <ac:chgData name="Phillip Kaufman" userId="c001b2a046940d7c" providerId="LiveId" clId="{9EF190FB-2075-4375-A797-615516ED83A7}" dt="2024-06-18T00:43:49.119" v="11216"/>
          <ac:grpSpMkLst>
            <pc:docMk/>
            <pc:sldMk cId="1687253974" sldId="1027"/>
            <ac:grpSpMk id="41" creationId="{821E1E7D-279C-D9BB-0EBC-03AFAF5D95E8}"/>
          </ac:grpSpMkLst>
        </pc:grpChg>
        <pc:grpChg chg="add mod">
          <ac:chgData name="Phillip Kaufman" userId="c001b2a046940d7c" providerId="LiveId" clId="{9EF190FB-2075-4375-A797-615516ED83A7}" dt="2024-06-18T00:43:49.119" v="11216"/>
          <ac:grpSpMkLst>
            <pc:docMk/>
            <pc:sldMk cId="1687253974" sldId="1027"/>
            <ac:grpSpMk id="48" creationId="{97F25CDB-0399-FD91-49D5-AB68699CD549}"/>
          </ac:grpSpMkLst>
        </pc:grpChg>
        <pc:grpChg chg="mod">
          <ac:chgData name="Phillip Kaufman" userId="c001b2a046940d7c" providerId="LiveId" clId="{9EF190FB-2075-4375-A797-615516ED83A7}" dt="2024-06-18T00:43:49.119" v="11216"/>
          <ac:grpSpMkLst>
            <pc:docMk/>
            <pc:sldMk cId="1687253974" sldId="1027"/>
            <ac:grpSpMk id="51" creationId="{1FA04C5C-55EA-998E-9739-235E5DA31C88}"/>
          </ac:grpSpMkLst>
        </pc:grpChg>
        <pc:cxnChg chg="mod">
          <ac:chgData name="Phillip Kaufman" userId="c001b2a046940d7c" providerId="LiveId" clId="{9EF190FB-2075-4375-A797-615516ED83A7}" dt="2024-06-17T00:33:50.711" v="10100"/>
          <ac:cxnSpMkLst>
            <pc:docMk/>
            <pc:sldMk cId="1687253974" sldId="1027"/>
            <ac:cxnSpMk id="15" creationId="{F510D247-6514-4B51-F397-89498EB0776F}"/>
          </ac:cxnSpMkLst>
        </pc:cxnChg>
        <pc:cxnChg chg="mod">
          <ac:chgData name="Phillip Kaufman" userId="c001b2a046940d7c" providerId="LiveId" clId="{9EF190FB-2075-4375-A797-615516ED83A7}" dt="2024-06-17T00:33:50.711" v="10100"/>
          <ac:cxnSpMkLst>
            <pc:docMk/>
            <pc:sldMk cId="1687253974" sldId="1027"/>
            <ac:cxnSpMk id="16" creationId="{9E91CB80-B149-2E44-F9D4-AC7D502BE2A2}"/>
          </ac:cxnSpMkLst>
        </pc:cxnChg>
        <pc:cxnChg chg="mod">
          <ac:chgData name="Phillip Kaufman" userId="c001b2a046940d7c" providerId="LiveId" clId="{9EF190FB-2075-4375-A797-615516ED83A7}" dt="2024-06-17T00:33:50.711" v="10100"/>
          <ac:cxnSpMkLst>
            <pc:docMk/>
            <pc:sldMk cId="1687253974" sldId="1027"/>
            <ac:cxnSpMk id="25" creationId="{9DA916F4-BDFD-2756-8317-694DDAAE1091}"/>
          </ac:cxnSpMkLst>
        </pc:cxnChg>
        <pc:cxnChg chg="mod">
          <ac:chgData name="Phillip Kaufman" userId="c001b2a046940d7c" providerId="LiveId" clId="{9EF190FB-2075-4375-A797-615516ED83A7}" dt="2024-06-17T00:33:50.711" v="10100"/>
          <ac:cxnSpMkLst>
            <pc:docMk/>
            <pc:sldMk cId="1687253974" sldId="1027"/>
            <ac:cxnSpMk id="26" creationId="{A3447415-4F8F-AAE0-C0B8-C28FB0BE440F}"/>
          </ac:cxnSpMkLst>
        </pc:cxnChg>
        <pc:cxnChg chg="mod">
          <ac:chgData name="Phillip Kaufman" userId="c001b2a046940d7c" providerId="LiveId" clId="{9EF190FB-2075-4375-A797-615516ED83A7}" dt="2024-06-18T00:43:49.119" v="11216"/>
          <ac:cxnSpMkLst>
            <pc:docMk/>
            <pc:sldMk cId="1687253974" sldId="1027"/>
            <ac:cxnSpMk id="39" creationId="{12ACC385-5432-F0F5-0092-DF3B73FAD43E}"/>
          </ac:cxnSpMkLst>
        </pc:cxnChg>
        <pc:cxnChg chg="mod">
          <ac:chgData name="Phillip Kaufman" userId="c001b2a046940d7c" providerId="LiveId" clId="{9EF190FB-2075-4375-A797-615516ED83A7}" dt="2024-06-18T00:43:49.119" v="11216"/>
          <ac:cxnSpMkLst>
            <pc:docMk/>
            <pc:sldMk cId="1687253974" sldId="1027"/>
            <ac:cxnSpMk id="40" creationId="{0D29A00F-3A37-863F-DB3C-E339A57AC5FF}"/>
          </ac:cxnSpMkLst>
        </pc:cxnChg>
        <pc:cxnChg chg="mod">
          <ac:chgData name="Phillip Kaufman" userId="c001b2a046940d7c" providerId="LiveId" clId="{9EF190FB-2075-4375-A797-615516ED83A7}" dt="2024-06-18T00:43:49.119" v="11216"/>
          <ac:cxnSpMkLst>
            <pc:docMk/>
            <pc:sldMk cId="1687253974" sldId="1027"/>
            <ac:cxnSpMk id="49" creationId="{E9C85D77-8389-5BD8-DFED-A8D5EB7A623D}"/>
          </ac:cxnSpMkLst>
        </pc:cxnChg>
        <pc:cxnChg chg="mod">
          <ac:chgData name="Phillip Kaufman" userId="c001b2a046940d7c" providerId="LiveId" clId="{9EF190FB-2075-4375-A797-615516ED83A7}" dt="2024-06-18T00:43:49.119" v="11216"/>
          <ac:cxnSpMkLst>
            <pc:docMk/>
            <pc:sldMk cId="1687253974" sldId="1027"/>
            <ac:cxnSpMk id="50" creationId="{0D4B1916-0E7E-F4CE-8719-E6C54D812FE1}"/>
          </ac:cxnSpMkLst>
        </pc:cxnChg>
      </pc:sldChg>
      <pc:sldChg chg="addSp delSp modSp new del mod">
        <pc:chgData name="Phillip Kaufman" userId="c001b2a046940d7c" providerId="LiveId" clId="{9EF190FB-2075-4375-A797-615516ED83A7}" dt="2024-06-17T06:46:04.514" v="10892" actId="47"/>
        <pc:sldMkLst>
          <pc:docMk/>
          <pc:sldMk cId="756744661" sldId="1028"/>
        </pc:sldMkLst>
        <pc:spChg chg="add mod">
          <ac:chgData name="Phillip Kaufman" userId="c001b2a046940d7c" providerId="LiveId" clId="{9EF190FB-2075-4375-A797-615516ED83A7}" dt="2024-06-17T03:10:59.317" v="10237"/>
          <ac:spMkLst>
            <pc:docMk/>
            <pc:sldMk cId="756744661" sldId="1028"/>
            <ac:spMk id="4" creationId="{1A1FE242-7A9E-4943-C4F3-A6641317BC94}"/>
          </ac:spMkLst>
        </pc:spChg>
        <pc:spChg chg="add del mod">
          <ac:chgData name="Phillip Kaufman" userId="c001b2a046940d7c" providerId="LiveId" clId="{9EF190FB-2075-4375-A797-615516ED83A7}" dt="2024-06-17T03:12:00.652" v="10250" actId="478"/>
          <ac:spMkLst>
            <pc:docMk/>
            <pc:sldMk cId="756744661" sldId="1028"/>
            <ac:spMk id="6" creationId="{B26E9261-F7FD-A55E-E5EF-ECA1C4F849D0}"/>
          </ac:spMkLst>
        </pc:spChg>
        <pc:spChg chg="add del mod">
          <ac:chgData name="Phillip Kaufman" userId="c001b2a046940d7c" providerId="LiveId" clId="{9EF190FB-2075-4375-A797-615516ED83A7}" dt="2024-06-17T03:12:49.670" v="10251"/>
          <ac:spMkLst>
            <pc:docMk/>
            <pc:sldMk cId="756744661" sldId="1028"/>
            <ac:spMk id="7" creationId="{AFA37FAB-3A5E-866C-C9C4-2E2AE711B819}"/>
          </ac:spMkLst>
        </pc:spChg>
        <pc:spChg chg="add del mod">
          <ac:chgData name="Phillip Kaufman" userId="c001b2a046940d7c" providerId="LiveId" clId="{9EF190FB-2075-4375-A797-615516ED83A7}" dt="2024-06-17T03:12:49.670" v="10251"/>
          <ac:spMkLst>
            <pc:docMk/>
            <pc:sldMk cId="756744661" sldId="1028"/>
            <ac:spMk id="10" creationId="{11B611AF-57D6-C3E2-A65C-367D392FC332}"/>
          </ac:spMkLst>
        </pc:spChg>
        <pc:spChg chg="del mod">
          <ac:chgData name="Phillip Kaufman" userId="c001b2a046940d7c" providerId="LiveId" clId="{9EF190FB-2075-4375-A797-615516ED83A7}" dt="2024-06-17T03:13:40.451" v="10263"/>
          <ac:spMkLst>
            <pc:docMk/>
            <pc:sldMk cId="756744661" sldId="1028"/>
            <ac:spMk id="11" creationId="{5C7FD51E-A659-61BC-683F-CB70587245A6}"/>
          </ac:spMkLst>
        </pc:spChg>
        <pc:spChg chg="add del mod">
          <ac:chgData name="Phillip Kaufman" userId="c001b2a046940d7c" providerId="LiveId" clId="{9EF190FB-2075-4375-A797-615516ED83A7}" dt="2024-06-17T03:13:40.451" v="10263"/>
          <ac:spMkLst>
            <pc:docMk/>
            <pc:sldMk cId="756744661" sldId="1028"/>
            <ac:spMk id="12" creationId="{4377161D-29AD-7131-2B1E-62F3F06D2861}"/>
          </ac:spMkLst>
        </pc:spChg>
        <pc:spChg chg="mod">
          <ac:chgData name="Phillip Kaufman" userId="c001b2a046940d7c" providerId="LiveId" clId="{9EF190FB-2075-4375-A797-615516ED83A7}" dt="2024-06-17T03:15:52.527" v="10289" actId="164"/>
          <ac:spMkLst>
            <pc:docMk/>
            <pc:sldMk cId="756744661" sldId="1028"/>
            <ac:spMk id="13" creationId="{123209AC-2C3A-CFA4-4890-826AE26A29B1}"/>
          </ac:spMkLst>
        </pc:spChg>
        <pc:spChg chg="del mod">
          <ac:chgData name="Phillip Kaufman" userId="c001b2a046940d7c" providerId="LiveId" clId="{9EF190FB-2075-4375-A797-615516ED83A7}" dt="2024-06-17T03:13:47.255" v="10266" actId="478"/>
          <ac:spMkLst>
            <pc:docMk/>
            <pc:sldMk cId="756744661" sldId="1028"/>
            <ac:spMk id="14" creationId="{A8E670C9-9D98-15A2-3230-DEF0B8386BA4}"/>
          </ac:spMkLst>
        </pc:spChg>
        <pc:spChg chg="del mod">
          <ac:chgData name="Phillip Kaufman" userId="c001b2a046940d7c" providerId="LiveId" clId="{9EF190FB-2075-4375-A797-615516ED83A7}" dt="2024-06-17T03:13:44.847" v="10264" actId="478"/>
          <ac:spMkLst>
            <pc:docMk/>
            <pc:sldMk cId="756744661" sldId="1028"/>
            <ac:spMk id="15" creationId="{8A6B3DB9-2FA4-B6A0-F9E2-7D8280DC4CAC}"/>
          </ac:spMkLst>
        </pc:spChg>
        <pc:grpChg chg="add mod">
          <ac:chgData name="Phillip Kaufman" userId="c001b2a046940d7c" providerId="LiveId" clId="{9EF190FB-2075-4375-A797-615516ED83A7}" dt="2024-06-17T05:25:07.423" v="10318" actId="1076"/>
          <ac:grpSpMkLst>
            <pc:docMk/>
            <pc:sldMk cId="756744661" sldId="1028"/>
            <ac:grpSpMk id="18" creationId="{21E0FCB1-C65C-F270-BFD4-699AA053C377}"/>
          </ac:grpSpMkLst>
        </pc:grpChg>
        <pc:cxnChg chg="add mod">
          <ac:chgData name="Phillip Kaufman" userId="c001b2a046940d7c" providerId="LiveId" clId="{9EF190FB-2075-4375-A797-615516ED83A7}" dt="2024-06-17T03:10:59.317" v="10237"/>
          <ac:cxnSpMkLst>
            <pc:docMk/>
            <pc:sldMk cId="756744661" sldId="1028"/>
            <ac:cxnSpMk id="5" creationId="{81835515-F4B0-9438-F471-CCE0B9C50B41}"/>
          </ac:cxnSpMkLst>
        </pc:cxnChg>
        <pc:cxnChg chg="add mod ord">
          <ac:chgData name="Phillip Kaufman" userId="c001b2a046940d7c" providerId="LiveId" clId="{9EF190FB-2075-4375-A797-615516ED83A7}" dt="2024-06-17T03:15:52.527" v="10289" actId="164"/>
          <ac:cxnSpMkLst>
            <pc:docMk/>
            <pc:sldMk cId="756744661" sldId="1028"/>
            <ac:cxnSpMk id="8" creationId="{02D5AB48-A8AB-9486-C229-67D09D767741}"/>
          </ac:cxnSpMkLst>
        </pc:cxnChg>
        <pc:cxnChg chg="add mod ord">
          <ac:chgData name="Phillip Kaufman" userId="c001b2a046940d7c" providerId="LiveId" clId="{9EF190FB-2075-4375-A797-615516ED83A7}" dt="2024-06-17T03:15:52.527" v="10289" actId="164"/>
          <ac:cxnSpMkLst>
            <pc:docMk/>
            <pc:sldMk cId="756744661" sldId="1028"/>
            <ac:cxnSpMk id="9" creationId="{32A99B49-08EA-7351-A5A7-2C8825468F63}"/>
          </ac:cxnSpMkLst>
        </pc:cxnChg>
      </pc:sldChg>
      <pc:sldChg chg="addSp delSp modSp mod">
        <pc:chgData name="Phillip Kaufman" userId="c001b2a046940d7c" providerId="LiveId" clId="{9EF190FB-2075-4375-A797-615516ED83A7}" dt="2024-06-15T06:19:13.186" v="8853" actId="166"/>
        <pc:sldMkLst>
          <pc:docMk/>
          <pc:sldMk cId="1530341057" sldId="1029"/>
        </pc:sldMkLst>
        <pc:spChg chg="mod">
          <ac:chgData name="Phillip Kaufman" userId="c001b2a046940d7c" providerId="LiveId" clId="{9EF190FB-2075-4375-A797-615516ED83A7}" dt="2024-06-15T06:05:08.868" v="8312"/>
          <ac:spMkLst>
            <pc:docMk/>
            <pc:sldMk cId="1530341057" sldId="1029"/>
            <ac:spMk id="11" creationId="{AE6830C7-88AC-E11A-3CA6-8C699A9DB921}"/>
          </ac:spMkLst>
        </pc:spChg>
        <pc:spChg chg="mod">
          <ac:chgData name="Phillip Kaufman" userId="c001b2a046940d7c" providerId="LiveId" clId="{9EF190FB-2075-4375-A797-615516ED83A7}" dt="2024-06-15T06:05:08.868" v="8312"/>
          <ac:spMkLst>
            <pc:docMk/>
            <pc:sldMk cId="1530341057" sldId="1029"/>
            <ac:spMk id="12" creationId="{7146BDB3-AFEC-5377-7472-11DE90C1D84B}"/>
          </ac:spMkLst>
        </pc:spChg>
        <pc:spChg chg="mod">
          <ac:chgData name="Phillip Kaufman" userId="c001b2a046940d7c" providerId="LiveId" clId="{9EF190FB-2075-4375-A797-615516ED83A7}" dt="2024-06-15T06:05:08.868" v="8312"/>
          <ac:spMkLst>
            <pc:docMk/>
            <pc:sldMk cId="1530341057" sldId="1029"/>
            <ac:spMk id="13" creationId="{0FA4066F-992E-44A1-E6E7-3821A737ACE4}"/>
          </ac:spMkLst>
        </pc:spChg>
        <pc:spChg chg="mod">
          <ac:chgData name="Phillip Kaufman" userId="c001b2a046940d7c" providerId="LiveId" clId="{9EF190FB-2075-4375-A797-615516ED83A7}" dt="2024-06-15T06:05:08.868" v="8312"/>
          <ac:spMkLst>
            <pc:docMk/>
            <pc:sldMk cId="1530341057" sldId="1029"/>
            <ac:spMk id="14" creationId="{30414326-3519-0BFE-1190-F3B461DED57E}"/>
          </ac:spMkLst>
        </pc:spChg>
        <pc:spChg chg="mod">
          <ac:chgData name="Phillip Kaufman" userId="c001b2a046940d7c" providerId="LiveId" clId="{9EF190FB-2075-4375-A797-615516ED83A7}" dt="2024-06-15T06:09:18.616" v="8381" actId="165"/>
          <ac:spMkLst>
            <pc:docMk/>
            <pc:sldMk cId="1530341057" sldId="1029"/>
            <ac:spMk id="22" creationId="{A3F14D31-3D52-8102-8B2A-A55565454274}"/>
          </ac:spMkLst>
        </pc:spChg>
        <pc:spChg chg="mod">
          <ac:chgData name="Phillip Kaufman" userId="c001b2a046940d7c" providerId="LiveId" clId="{9EF190FB-2075-4375-A797-615516ED83A7}" dt="2024-06-15T06:09:18.616" v="8381" actId="165"/>
          <ac:spMkLst>
            <pc:docMk/>
            <pc:sldMk cId="1530341057" sldId="1029"/>
            <ac:spMk id="23" creationId="{7D225264-B18C-2FD4-09E5-CB7180DA3F26}"/>
          </ac:spMkLst>
        </pc:spChg>
        <pc:spChg chg="mod">
          <ac:chgData name="Phillip Kaufman" userId="c001b2a046940d7c" providerId="LiveId" clId="{9EF190FB-2075-4375-A797-615516ED83A7}" dt="2024-06-15T06:09:18.616" v="8381" actId="165"/>
          <ac:spMkLst>
            <pc:docMk/>
            <pc:sldMk cId="1530341057" sldId="1029"/>
            <ac:spMk id="24" creationId="{6C17891A-276B-69CE-4075-4A6423ED2FA2}"/>
          </ac:spMkLst>
        </pc:spChg>
        <pc:spChg chg="mod">
          <ac:chgData name="Phillip Kaufman" userId="c001b2a046940d7c" providerId="LiveId" clId="{9EF190FB-2075-4375-A797-615516ED83A7}" dt="2024-06-15T06:09:18.616" v="8381" actId="165"/>
          <ac:spMkLst>
            <pc:docMk/>
            <pc:sldMk cId="1530341057" sldId="1029"/>
            <ac:spMk id="25" creationId="{BAAD6C07-3910-3451-9D09-1604B4A813FA}"/>
          </ac:spMkLst>
        </pc:spChg>
        <pc:spChg chg="mod">
          <ac:chgData name="Phillip Kaufman" userId="c001b2a046940d7c" providerId="LiveId" clId="{9EF190FB-2075-4375-A797-615516ED83A7}" dt="2024-06-15T06:09:36.120" v="8385"/>
          <ac:spMkLst>
            <pc:docMk/>
            <pc:sldMk cId="1530341057" sldId="1029"/>
            <ac:spMk id="51" creationId="{613B8365-1C0B-4964-72D4-803D2F592BB9}"/>
          </ac:spMkLst>
        </pc:spChg>
        <pc:spChg chg="mod">
          <ac:chgData name="Phillip Kaufman" userId="c001b2a046940d7c" providerId="LiveId" clId="{9EF190FB-2075-4375-A797-615516ED83A7}" dt="2024-06-15T06:09:36.120" v="8385"/>
          <ac:spMkLst>
            <pc:docMk/>
            <pc:sldMk cId="1530341057" sldId="1029"/>
            <ac:spMk id="52" creationId="{784918FF-621E-75BA-1F13-F8EEBAAB959F}"/>
          </ac:spMkLst>
        </pc:spChg>
        <pc:spChg chg="mod">
          <ac:chgData name="Phillip Kaufman" userId="c001b2a046940d7c" providerId="LiveId" clId="{9EF190FB-2075-4375-A797-615516ED83A7}" dt="2024-06-15T06:09:36.120" v="8385"/>
          <ac:spMkLst>
            <pc:docMk/>
            <pc:sldMk cId="1530341057" sldId="1029"/>
            <ac:spMk id="53" creationId="{3FD7B942-A253-6205-8A6C-B75D1B22C777}"/>
          </ac:spMkLst>
        </pc:spChg>
        <pc:spChg chg="mod">
          <ac:chgData name="Phillip Kaufman" userId="c001b2a046940d7c" providerId="LiveId" clId="{9EF190FB-2075-4375-A797-615516ED83A7}" dt="2024-06-15T06:09:36.120" v="8385"/>
          <ac:spMkLst>
            <pc:docMk/>
            <pc:sldMk cId="1530341057" sldId="1029"/>
            <ac:spMk id="54" creationId="{9EAFFD4E-4035-5D4E-1D37-36EDD29FF905}"/>
          </ac:spMkLst>
        </pc:spChg>
        <pc:spChg chg="mod">
          <ac:chgData name="Phillip Kaufman" userId="c001b2a046940d7c" providerId="LiveId" clId="{9EF190FB-2075-4375-A797-615516ED83A7}" dt="2024-06-15T06:09:51.424" v="8395"/>
          <ac:spMkLst>
            <pc:docMk/>
            <pc:sldMk cId="1530341057" sldId="1029"/>
            <ac:spMk id="65" creationId="{613B8365-1C0B-4964-72D4-803D2F592BB9}"/>
          </ac:spMkLst>
        </pc:spChg>
        <pc:spChg chg="mod">
          <ac:chgData name="Phillip Kaufman" userId="c001b2a046940d7c" providerId="LiveId" clId="{9EF190FB-2075-4375-A797-615516ED83A7}" dt="2024-06-15T06:09:51.424" v="8395"/>
          <ac:spMkLst>
            <pc:docMk/>
            <pc:sldMk cId="1530341057" sldId="1029"/>
            <ac:spMk id="66" creationId="{784918FF-621E-75BA-1F13-F8EEBAAB959F}"/>
          </ac:spMkLst>
        </pc:spChg>
        <pc:spChg chg="mod">
          <ac:chgData name="Phillip Kaufman" userId="c001b2a046940d7c" providerId="LiveId" clId="{9EF190FB-2075-4375-A797-615516ED83A7}" dt="2024-06-15T06:09:51.424" v="8395"/>
          <ac:spMkLst>
            <pc:docMk/>
            <pc:sldMk cId="1530341057" sldId="1029"/>
            <ac:spMk id="67" creationId="{3FD7B942-A253-6205-8A6C-B75D1B22C777}"/>
          </ac:spMkLst>
        </pc:spChg>
        <pc:spChg chg="mod">
          <ac:chgData name="Phillip Kaufman" userId="c001b2a046940d7c" providerId="LiveId" clId="{9EF190FB-2075-4375-A797-615516ED83A7}" dt="2024-06-15T06:09:51.424" v="8395"/>
          <ac:spMkLst>
            <pc:docMk/>
            <pc:sldMk cId="1530341057" sldId="1029"/>
            <ac:spMk id="68" creationId="{9EAFFD4E-4035-5D4E-1D37-36EDD29FF905}"/>
          </ac:spMkLst>
        </pc:spChg>
        <pc:grpChg chg="add del mod">
          <ac:chgData name="Phillip Kaufman" userId="c001b2a046940d7c" providerId="LiveId" clId="{9EF190FB-2075-4375-A797-615516ED83A7}" dt="2024-06-15T06:09:18.616" v="8381" actId="165"/>
          <ac:grpSpMkLst>
            <pc:docMk/>
            <pc:sldMk cId="1530341057" sldId="1029"/>
            <ac:grpSpMk id="4" creationId="{AB08A050-9CA5-3F4D-1D24-6A0B23A28D65}"/>
          </ac:grpSpMkLst>
        </pc:grpChg>
        <pc:grpChg chg="add mod">
          <ac:chgData name="Phillip Kaufman" userId="c001b2a046940d7c" providerId="LiveId" clId="{9EF190FB-2075-4375-A797-615516ED83A7}" dt="2024-06-15T06:11:45.310" v="8500" actId="1076"/>
          <ac:grpSpMkLst>
            <pc:docMk/>
            <pc:sldMk cId="1530341057" sldId="1029"/>
            <ac:grpSpMk id="5" creationId="{A2B5BCB4-A0FB-20DB-566E-6614F1751938}"/>
          </ac:grpSpMkLst>
        </pc:grpChg>
        <pc:grpChg chg="mod">
          <ac:chgData name="Phillip Kaufman" userId="c001b2a046940d7c" providerId="LiveId" clId="{9EF190FB-2075-4375-A797-615516ED83A7}" dt="2024-06-15T06:05:08.868" v="8312"/>
          <ac:grpSpMkLst>
            <pc:docMk/>
            <pc:sldMk cId="1530341057" sldId="1029"/>
            <ac:grpSpMk id="6" creationId="{45C4C5FD-9116-6EDB-6960-CACF3046846C}"/>
          </ac:grpSpMkLst>
        </pc:grpChg>
        <pc:grpChg chg="del mod topLvl">
          <ac:chgData name="Phillip Kaufman" userId="c001b2a046940d7c" providerId="LiveId" clId="{9EF190FB-2075-4375-A797-615516ED83A7}" dt="2024-06-15T06:09:43.530" v="8387" actId="478"/>
          <ac:grpSpMkLst>
            <pc:docMk/>
            <pc:sldMk cId="1530341057" sldId="1029"/>
            <ac:grpSpMk id="17" creationId="{077E6277-A1D7-F131-4B7C-11EB422727F4}"/>
          </ac:grpSpMkLst>
        </pc:grpChg>
        <pc:grpChg chg="add del mod">
          <ac:chgData name="Phillip Kaufman" userId="c001b2a046940d7c" providerId="LiveId" clId="{9EF190FB-2075-4375-A797-615516ED83A7}" dt="2024-06-15T06:09:49.129" v="8392" actId="21"/>
          <ac:grpSpMkLst>
            <pc:docMk/>
            <pc:sldMk cId="1530341057" sldId="1029"/>
            <ac:grpSpMk id="40" creationId="{ACB09BDD-BC8F-6657-5FBE-EF30B49DDDDB}"/>
          </ac:grpSpMkLst>
        </pc:grpChg>
        <pc:grpChg chg="mod">
          <ac:chgData name="Phillip Kaufman" userId="c001b2a046940d7c" providerId="LiveId" clId="{9EF190FB-2075-4375-A797-615516ED83A7}" dt="2024-06-15T06:09:36.120" v="8385"/>
          <ac:grpSpMkLst>
            <pc:docMk/>
            <pc:sldMk cId="1530341057" sldId="1029"/>
            <ac:grpSpMk id="42" creationId="{F3F46DFE-497B-EF7E-0EA0-970ED277B9A9}"/>
          </ac:grpSpMkLst>
        </pc:grpChg>
        <pc:grpChg chg="add mod">
          <ac:chgData name="Phillip Kaufman" userId="c001b2a046940d7c" providerId="LiveId" clId="{9EF190FB-2075-4375-A797-615516ED83A7}" dt="2024-06-15T06:11:48.452" v="8501" actId="1076"/>
          <ac:grpSpMkLst>
            <pc:docMk/>
            <pc:sldMk cId="1530341057" sldId="1029"/>
            <ac:grpSpMk id="55" creationId="{ACB09BDD-BC8F-6657-5FBE-EF30B49DDDDB}"/>
          </ac:grpSpMkLst>
        </pc:grpChg>
        <pc:grpChg chg="mod">
          <ac:chgData name="Phillip Kaufman" userId="c001b2a046940d7c" providerId="LiveId" clId="{9EF190FB-2075-4375-A797-615516ED83A7}" dt="2024-06-15T06:09:51.424" v="8395"/>
          <ac:grpSpMkLst>
            <pc:docMk/>
            <pc:sldMk cId="1530341057" sldId="1029"/>
            <ac:grpSpMk id="56" creationId="{F3F46DFE-497B-EF7E-0EA0-970ED277B9A9}"/>
          </ac:grpSpMkLst>
        </pc:grpChg>
        <pc:cxnChg chg="mod">
          <ac:chgData name="Phillip Kaufman" userId="c001b2a046940d7c" providerId="LiveId" clId="{9EF190FB-2075-4375-A797-615516ED83A7}" dt="2024-06-15T06:05:08.868" v="8312"/>
          <ac:cxnSpMkLst>
            <pc:docMk/>
            <pc:sldMk cId="1530341057" sldId="1029"/>
            <ac:cxnSpMk id="7" creationId="{37D02B8E-B6C0-5168-4BE5-B38B010CC2F9}"/>
          </ac:cxnSpMkLst>
        </pc:cxnChg>
        <pc:cxnChg chg="mod">
          <ac:chgData name="Phillip Kaufman" userId="c001b2a046940d7c" providerId="LiveId" clId="{9EF190FB-2075-4375-A797-615516ED83A7}" dt="2024-06-15T06:05:08.868" v="8312"/>
          <ac:cxnSpMkLst>
            <pc:docMk/>
            <pc:sldMk cId="1530341057" sldId="1029"/>
            <ac:cxnSpMk id="8" creationId="{0B05CDFA-25DE-B28B-D7A4-5AE4380230B1}"/>
          </ac:cxnSpMkLst>
        </pc:cxnChg>
        <pc:cxnChg chg="mod">
          <ac:chgData name="Phillip Kaufman" userId="c001b2a046940d7c" providerId="LiveId" clId="{9EF190FB-2075-4375-A797-615516ED83A7}" dt="2024-06-15T06:05:08.868" v="8312"/>
          <ac:cxnSpMkLst>
            <pc:docMk/>
            <pc:sldMk cId="1530341057" sldId="1029"/>
            <ac:cxnSpMk id="9" creationId="{6069F8CF-E3B9-A770-4E14-A10DE764AA19}"/>
          </ac:cxnSpMkLst>
        </pc:cxnChg>
        <pc:cxnChg chg="mod">
          <ac:chgData name="Phillip Kaufman" userId="c001b2a046940d7c" providerId="LiveId" clId="{9EF190FB-2075-4375-A797-615516ED83A7}" dt="2024-06-15T06:05:08.868" v="8312"/>
          <ac:cxnSpMkLst>
            <pc:docMk/>
            <pc:sldMk cId="1530341057" sldId="1029"/>
            <ac:cxnSpMk id="10" creationId="{CF652CB2-6A03-E009-B5AE-405A3C34693B}"/>
          </ac:cxnSpMkLst>
        </pc:cxnChg>
        <pc:cxnChg chg="mod ord">
          <ac:chgData name="Phillip Kaufman" userId="c001b2a046940d7c" providerId="LiveId" clId="{9EF190FB-2075-4375-A797-615516ED83A7}" dt="2024-06-15T06:10:43.712" v="8475" actId="1038"/>
          <ac:cxnSpMkLst>
            <pc:docMk/>
            <pc:sldMk cId="1530341057" sldId="1029"/>
            <ac:cxnSpMk id="16" creationId="{0E0ECEA1-C81D-AF12-4586-139CBC7F1062}"/>
          </ac:cxnSpMkLst>
        </pc:cxnChg>
        <pc:cxnChg chg="mod">
          <ac:chgData name="Phillip Kaufman" userId="c001b2a046940d7c" providerId="LiveId" clId="{9EF190FB-2075-4375-A797-615516ED83A7}" dt="2024-06-15T06:09:18.616" v="8381" actId="165"/>
          <ac:cxnSpMkLst>
            <pc:docMk/>
            <pc:sldMk cId="1530341057" sldId="1029"/>
            <ac:cxnSpMk id="18" creationId="{D5A64F3D-3A4A-C0DF-18CD-E72F7BF1BA67}"/>
          </ac:cxnSpMkLst>
        </pc:cxnChg>
        <pc:cxnChg chg="mod">
          <ac:chgData name="Phillip Kaufman" userId="c001b2a046940d7c" providerId="LiveId" clId="{9EF190FB-2075-4375-A797-615516ED83A7}" dt="2024-06-15T06:09:18.616" v="8381" actId="165"/>
          <ac:cxnSpMkLst>
            <pc:docMk/>
            <pc:sldMk cId="1530341057" sldId="1029"/>
            <ac:cxnSpMk id="19" creationId="{ED52E683-ACF6-D73B-3477-C55C135EF66C}"/>
          </ac:cxnSpMkLst>
        </pc:cxnChg>
        <pc:cxnChg chg="mod">
          <ac:chgData name="Phillip Kaufman" userId="c001b2a046940d7c" providerId="LiveId" clId="{9EF190FB-2075-4375-A797-615516ED83A7}" dt="2024-06-15T06:09:18.616" v="8381" actId="165"/>
          <ac:cxnSpMkLst>
            <pc:docMk/>
            <pc:sldMk cId="1530341057" sldId="1029"/>
            <ac:cxnSpMk id="20" creationId="{2D86434A-B33C-8223-E87E-DB49E3795F59}"/>
          </ac:cxnSpMkLst>
        </pc:cxnChg>
        <pc:cxnChg chg="mod">
          <ac:chgData name="Phillip Kaufman" userId="c001b2a046940d7c" providerId="LiveId" clId="{9EF190FB-2075-4375-A797-615516ED83A7}" dt="2024-06-15T06:09:18.616" v="8381" actId="165"/>
          <ac:cxnSpMkLst>
            <pc:docMk/>
            <pc:sldMk cId="1530341057" sldId="1029"/>
            <ac:cxnSpMk id="21" creationId="{AA393944-F174-C966-9882-B2773E0CF058}"/>
          </ac:cxnSpMkLst>
        </pc:cxnChg>
        <pc:cxnChg chg="del mod topLvl">
          <ac:chgData name="Phillip Kaufman" userId="c001b2a046940d7c" providerId="LiveId" clId="{9EF190FB-2075-4375-A797-615516ED83A7}" dt="2024-06-15T06:09:45.907" v="8389" actId="478"/>
          <ac:cxnSpMkLst>
            <pc:docMk/>
            <pc:sldMk cId="1530341057" sldId="1029"/>
            <ac:cxnSpMk id="26" creationId="{52FA65F6-8C3C-0CB9-FD08-F32E133568E0}"/>
          </ac:cxnSpMkLst>
        </pc:cxnChg>
        <pc:cxnChg chg="mod">
          <ac:chgData name="Phillip Kaufman" userId="c001b2a046940d7c" providerId="LiveId" clId="{9EF190FB-2075-4375-A797-615516ED83A7}" dt="2024-06-15T06:06:41.387" v="8348" actId="692"/>
          <ac:cxnSpMkLst>
            <pc:docMk/>
            <pc:sldMk cId="1530341057" sldId="1029"/>
            <ac:cxnSpMk id="28" creationId="{4A1B7743-4AD0-5F4A-3C18-BBC01B5FCF52}"/>
          </ac:cxnSpMkLst>
        </pc:cxnChg>
        <pc:cxnChg chg="del mod topLvl">
          <ac:chgData name="Phillip Kaufman" userId="c001b2a046940d7c" providerId="LiveId" clId="{9EF190FB-2075-4375-A797-615516ED83A7}" dt="2024-06-15T06:09:50.501" v="8394" actId="478"/>
          <ac:cxnSpMkLst>
            <pc:docMk/>
            <pc:sldMk cId="1530341057" sldId="1029"/>
            <ac:cxnSpMk id="30" creationId="{8B606402-58D4-DD3E-0939-0A5F93CE1268}"/>
          </ac:cxnSpMkLst>
        </pc:cxnChg>
        <pc:cxnChg chg="mod ord">
          <ac:chgData name="Phillip Kaufman" userId="c001b2a046940d7c" providerId="LiveId" clId="{9EF190FB-2075-4375-A797-615516ED83A7}" dt="2024-06-15T06:19:13.186" v="8853" actId="166"/>
          <ac:cxnSpMkLst>
            <pc:docMk/>
            <pc:sldMk cId="1530341057" sldId="1029"/>
            <ac:cxnSpMk id="32" creationId="{A3720201-B016-2A66-6972-81A35D5055AF}"/>
          </ac:cxnSpMkLst>
        </pc:cxnChg>
        <pc:cxnChg chg="del mod topLvl">
          <ac:chgData name="Phillip Kaufman" userId="c001b2a046940d7c" providerId="LiveId" clId="{9EF190FB-2075-4375-A797-615516ED83A7}" dt="2024-06-15T06:09:50.206" v="8393" actId="478"/>
          <ac:cxnSpMkLst>
            <pc:docMk/>
            <pc:sldMk cId="1530341057" sldId="1029"/>
            <ac:cxnSpMk id="35" creationId="{892B8B65-0342-793B-A769-9FA1144E47B8}"/>
          </ac:cxnSpMkLst>
        </pc:cxnChg>
        <pc:cxnChg chg="add mod">
          <ac:chgData name="Phillip Kaufman" userId="c001b2a046940d7c" providerId="LiveId" clId="{9EF190FB-2075-4375-A797-615516ED83A7}" dt="2024-06-15T06:07:43.730" v="8365" actId="1038"/>
          <ac:cxnSpMkLst>
            <pc:docMk/>
            <pc:sldMk cId="1530341057" sldId="1029"/>
            <ac:cxnSpMk id="37" creationId="{7B90FED0-C329-430D-786C-12AB21DA9F4D}"/>
          </ac:cxnSpMkLst>
        </pc:cxnChg>
        <pc:cxnChg chg="del mod">
          <ac:chgData name="Phillip Kaufman" userId="c001b2a046940d7c" providerId="LiveId" clId="{9EF190FB-2075-4375-A797-615516ED83A7}" dt="2024-06-15T06:08:36.509" v="8375" actId="478"/>
          <ac:cxnSpMkLst>
            <pc:docMk/>
            <pc:sldMk cId="1530341057" sldId="1029"/>
            <ac:cxnSpMk id="38" creationId="{175BD254-8609-4567-17F2-A804EAA9B569}"/>
          </ac:cxnSpMkLst>
        </pc:cxnChg>
        <pc:cxnChg chg="add mod">
          <ac:chgData name="Phillip Kaufman" userId="c001b2a046940d7c" providerId="LiveId" clId="{9EF190FB-2075-4375-A797-615516ED83A7}" dt="2024-06-15T06:09:32.051" v="8384" actId="1076"/>
          <ac:cxnSpMkLst>
            <pc:docMk/>
            <pc:sldMk cId="1530341057" sldId="1029"/>
            <ac:cxnSpMk id="39" creationId="{4B09EA2E-123C-454D-4EF3-B55C685730F5}"/>
          </ac:cxnSpMkLst>
        </pc:cxnChg>
        <pc:cxnChg chg="del mod topLvl">
          <ac:chgData name="Phillip Kaufman" userId="c001b2a046940d7c" providerId="LiveId" clId="{9EF190FB-2075-4375-A797-615516ED83A7}" dt="2024-06-15T06:09:45.332" v="8388" actId="478"/>
          <ac:cxnSpMkLst>
            <pc:docMk/>
            <pc:sldMk cId="1530341057" sldId="1029"/>
            <ac:cxnSpMk id="41" creationId="{DBF86456-0B9E-680E-00AA-71E3A9EC0857}"/>
          </ac:cxnSpMkLst>
        </pc:cxnChg>
        <pc:cxnChg chg="mod">
          <ac:chgData name="Phillip Kaufman" userId="c001b2a046940d7c" providerId="LiveId" clId="{9EF190FB-2075-4375-A797-615516ED83A7}" dt="2024-06-15T06:09:36.120" v="8385"/>
          <ac:cxnSpMkLst>
            <pc:docMk/>
            <pc:sldMk cId="1530341057" sldId="1029"/>
            <ac:cxnSpMk id="43" creationId="{85C0DB71-6B7D-97D4-83BB-14623F5ACF70}"/>
          </ac:cxnSpMkLst>
        </pc:cxnChg>
        <pc:cxnChg chg="mod">
          <ac:chgData name="Phillip Kaufman" userId="c001b2a046940d7c" providerId="LiveId" clId="{9EF190FB-2075-4375-A797-615516ED83A7}" dt="2024-06-15T06:09:36.120" v="8385"/>
          <ac:cxnSpMkLst>
            <pc:docMk/>
            <pc:sldMk cId="1530341057" sldId="1029"/>
            <ac:cxnSpMk id="44" creationId="{3D33A839-D804-ACDA-4FBC-47E15D561181}"/>
          </ac:cxnSpMkLst>
        </pc:cxnChg>
        <pc:cxnChg chg="mod">
          <ac:chgData name="Phillip Kaufman" userId="c001b2a046940d7c" providerId="LiveId" clId="{9EF190FB-2075-4375-A797-615516ED83A7}" dt="2024-06-15T06:09:36.120" v="8385"/>
          <ac:cxnSpMkLst>
            <pc:docMk/>
            <pc:sldMk cId="1530341057" sldId="1029"/>
            <ac:cxnSpMk id="45" creationId="{F18630BA-59EB-A190-0B1B-D864F4AC5B79}"/>
          </ac:cxnSpMkLst>
        </pc:cxnChg>
        <pc:cxnChg chg="mod">
          <ac:chgData name="Phillip Kaufman" userId="c001b2a046940d7c" providerId="LiveId" clId="{9EF190FB-2075-4375-A797-615516ED83A7}" dt="2024-06-15T06:09:36.120" v="8385"/>
          <ac:cxnSpMkLst>
            <pc:docMk/>
            <pc:sldMk cId="1530341057" sldId="1029"/>
            <ac:cxnSpMk id="46" creationId="{D4027913-2B64-6501-298E-CC14FD8449C2}"/>
          </ac:cxnSpMkLst>
        </pc:cxnChg>
        <pc:cxnChg chg="mod">
          <ac:chgData name="Phillip Kaufman" userId="c001b2a046940d7c" providerId="LiveId" clId="{9EF190FB-2075-4375-A797-615516ED83A7}" dt="2024-06-15T06:09:36.120" v="8385"/>
          <ac:cxnSpMkLst>
            <pc:docMk/>
            <pc:sldMk cId="1530341057" sldId="1029"/>
            <ac:cxnSpMk id="47" creationId="{89951E75-9FAB-A1E5-B249-BA8DC15A4D0E}"/>
          </ac:cxnSpMkLst>
        </pc:cxnChg>
        <pc:cxnChg chg="mod">
          <ac:chgData name="Phillip Kaufman" userId="c001b2a046940d7c" providerId="LiveId" clId="{9EF190FB-2075-4375-A797-615516ED83A7}" dt="2024-06-15T06:09:36.120" v="8385"/>
          <ac:cxnSpMkLst>
            <pc:docMk/>
            <pc:sldMk cId="1530341057" sldId="1029"/>
            <ac:cxnSpMk id="48" creationId="{0D706CD9-C3FD-65DA-D4A6-5C78DA36F7A6}"/>
          </ac:cxnSpMkLst>
        </pc:cxnChg>
        <pc:cxnChg chg="mod">
          <ac:chgData name="Phillip Kaufman" userId="c001b2a046940d7c" providerId="LiveId" clId="{9EF190FB-2075-4375-A797-615516ED83A7}" dt="2024-06-15T06:09:36.120" v="8385"/>
          <ac:cxnSpMkLst>
            <pc:docMk/>
            <pc:sldMk cId="1530341057" sldId="1029"/>
            <ac:cxnSpMk id="49" creationId="{4F264C4C-0A92-E3E3-0215-5ED354D45480}"/>
          </ac:cxnSpMkLst>
        </pc:cxnChg>
        <pc:cxnChg chg="mod">
          <ac:chgData name="Phillip Kaufman" userId="c001b2a046940d7c" providerId="LiveId" clId="{9EF190FB-2075-4375-A797-615516ED83A7}" dt="2024-06-15T06:09:36.120" v="8385"/>
          <ac:cxnSpMkLst>
            <pc:docMk/>
            <pc:sldMk cId="1530341057" sldId="1029"/>
            <ac:cxnSpMk id="50" creationId="{FA035C4E-4A86-FECC-81D5-6CAE5FDDB63B}"/>
          </ac:cxnSpMkLst>
        </pc:cxnChg>
        <pc:cxnChg chg="mod">
          <ac:chgData name="Phillip Kaufman" userId="c001b2a046940d7c" providerId="LiveId" clId="{9EF190FB-2075-4375-A797-615516ED83A7}" dt="2024-06-15T06:11:37.098" v="8499" actId="692"/>
          <ac:cxnSpMkLst>
            <pc:docMk/>
            <pc:sldMk cId="1530341057" sldId="1029"/>
            <ac:cxnSpMk id="57" creationId="{85C0DB71-6B7D-97D4-83BB-14623F5ACF70}"/>
          </ac:cxnSpMkLst>
        </pc:cxnChg>
        <pc:cxnChg chg="mod ord">
          <ac:chgData name="Phillip Kaufman" userId="c001b2a046940d7c" providerId="LiveId" clId="{9EF190FB-2075-4375-A797-615516ED83A7}" dt="2024-06-15T06:19:05.893" v="8851" actId="166"/>
          <ac:cxnSpMkLst>
            <pc:docMk/>
            <pc:sldMk cId="1530341057" sldId="1029"/>
            <ac:cxnSpMk id="58" creationId="{3D33A839-D804-ACDA-4FBC-47E15D561181}"/>
          </ac:cxnSpMkLst>
        </pc:cxnChg>
        <pc:cxnChg chg="mod">
          <ac:chgData name="Phillip Kaufman" userId="c001b2a046940d7c" providerId="LiveId" clId="{9EF190FB-2075-4375-A797-615516ED83A7}" dt="2024-06-15T06:11:07.592" v="8479" actId="692"/>
          <ac:cxnSpMkLst>
            <pc:docMk/>
            <pc:sldMk cId="1530341057" sldId="1029"/>
            <ac:cxnSpMk id="59" creationId="{F18630BA-59EB-A190-0B1B-D864F4AC5B79}"/>
          </ac:cxnSpMkLst>
        </pc:cxnChg>
        <pc:cxnChg chg="mod ord">
          <ac:chgData name="Phillip Kaufman" userId="c001b2a046940d7c" providerId="LiveId" clId="{9EF190FB-2075-4375-A797-615516ED83A7}" dt="2024-06-15T06:19:07.998" v="8852" actId="166"/>
          <ac:cxnSpMkLst>
            <pc:docMk/>
            <pc:sldMk cId="1530341057" sldId="1029"/>
            <ac:cxnSpMk id="60" creationId="{D4027913-2B64-6501-298E-CC14FD8449C2}"/>
          </ac:cxnSpMkLst>
        </pc:cxnChg>
        <pc:cxnChg chg="mod">
          <ac:chgData name="Phillip Kaufman" userId="c001b2a046940d7c" providerId="LiveId" clId="{9EF190FB-2075-4375-A797-615516ED83A7}" dt="2024-06-15T06:09:51.424" v="8395"/>
          <ac:cxnSpMkLst>
            <pc:docMk/>
            <pc:sldMk cId="1530341057" sldId="1029"/>
            <ac:cxnSpMk id="61" creationId="{89951E75-9FAB-A1E5-B249-BA8DC15A4D0E}"/>
          </ac:cxnSpMkLst>
        </pc:cxnChg>
        <pc:cxnChg chg="mod">
          <ac:chgData name="Phillip Kaufman" userId="c001b2a046940d7c" providerId="LiveId" clId="{9EF190FB-2075-4375-A797-615516ED83A7}" dt="2024-06-15T06:09:51.424" v="8395"/>
          <ac:cxnSpMkLst>
            <pc:docMk/>
            <pc:sldMk cId="1530341057" sldId="1029"/>
            <ac:cxnSpMk id="62" creationId="{0D706CD9-C3FD-65DA-D4A6-5C78DA36F7A6}"/>
          </ac:cxnSpMkLst>
        </pc:cxnChg>
        <pc:cxnChg chg="mod">
          <ac:chgData name="Phillip Kaufman" userId="c001b2a046940d7c" providerId="LiveId" clId="{9EF190FB-2075-4375-A797-615516ED83A7}" dt="2024-06-15T06:09:51.424" v="8395"/>
          <ac:cxnSpMkLst>
            <pc:docMk/>
            <pc:sldMk cId="1530341057" sldId="1029"/>
            <ac:cxnSpMk id="63" creationId="{4F264C4C-0A92-E3E3-0215-5ED354D45480}"/>
          </ac:cxnSpMkLst>
        </pc:cxnChg>
        <pc:cxnChg chg="mod">
          <ac:chgData name="Phillip Kaufman" userId="c001b2a046940d7c" providerId="LiveId" clId="{9EF190FB-2075-4375-A797-615516ED83A7}" dt="2024-06-15T06:09:51.424" v="8395"/>
          <ac:cxnSpMkLst>
            <pc:docMk/>
            <pc:sldMk cId="1530341057" sldId="1029"/>
            <ac:cxnSpMk id="64" creationId="{FA035C4E-4A86-FECC-81D5-6CAE5FDDB63B}"/>
          </ac:cxnSpMkLst>
        </pc:cxnChg>
      </pc:sldChg>
      <pc:sldChg chg="addSp delSp modSp del mod">
        <pc:chgData name="Phillip Kaufman" userId="c001b2a046940d7c" providerId="LiveId" clId="{9EF190FB-2075-4375-A797-615516ED83A7}" dt="2024-07-08T01:13:38.645" v="16714" actId="47"/>
        <pc:sldMkLst>
          <pc:docMk/>
          <pc:sldMk cId="1238990818" sldId="1030"/>
        </pc:sldMkLst>
        <pc:spChg chg="mod">
          <ac:chgData name="Phillip Kaufman" userId="c001b2a046940d7c" providerId="LiveId" clId="{9EF190FB-2075-4375-A797-615516ED83A7}" dt="2024-06-16T00:49:05.875" v="9214" actId="1076"/>
          <ac:spMkLst>
            <pc:docMk/>
            <pc:sldMk cId="1238990818" sldId="1030"/>
            <ac:spMk id="4" creationId="{EF96D6BB-F589-4F16-73E3-3F8C457B2B24}"/>
          </ac:spMkLst>
        </pc:spChg>
        <pc:spChg chg="del mod">
          <ac:chgData name="Phillip Kaufman" userId="c001b2a046940d7c" providerId="LiveId" clId="{9EF190FB-2075-4375-A797-615516ED83A7}" dt="2024-06-16T00:49:07.404" v="9216"/>
          <ac:spMkLst>
            <pc:docMk/>
            <pc:sldMk cId="1238990818" sldId="1030"/>
            <ac:spMk id="6" creationId="{6A90EDD3-E822-53E5-4C7D-ECD2A03DC0FA}"/>
          </ac:spMkLst>
        </pc:spChg>
        <pc:spChg chg="del mod">
          <ac:chgData name="Phillip Kaufman" userId="c001b2a046940d7c" providerId="LiveId" clId="{9EF190FB-2075-4375-A797-615516ED83A7}" dt="2024-06-16T00:49:54.754" v="9232"/>
          <ac:spMkLst>
            <pc:docMk/>
            <pc:sldMk cId="1238990818" sldId="1030"/>
            <ac:spMk id="9" creationId="{8D244007-3DA8-FC93-A596-DD4A97F86DCC}"/>
          </ac:spMkLst>
        </pc:spChg>
        <pc:spChg chg="mod">
          <ac:chgData name="Phillip Kaufman" userId="c001b2a046940d7c" providerId="LiveId" clId="{9EF190FB-2075-4375-A797-615516ED83A7}" dt="2024-06-16T02:18:56.868" v="9403" actId="1076"/>
          <ac:spMkLst>
            <pc:docMk/>
            <pc:sldMk cId="1238990818" sldId="1030"/>
            <ac:spMk id="17" creationId="{3F41C9D4-F562-D2F7-8306-B1CCB2EE2953}"/>
          </ac:spMkLst>
        </pc:spChg>
        <pc:spChg chg="mod">
          <ac:chgData name="Phillip Kaufman" userId="c001b2a046940d7c" providerId="LiveId" clId="{9EF190FB-2075-4375-A797-615516ED83A7}" dt="2024-06-15T06:56:20.236" v="9065"/>
          <ac:spMkLst>
            <pc:docMk/>
            <pc:sldMk cId="1238990818" sldId="1030"/>
            <ac:spMk id="27" creationId="{A6E3E927-9954-611B-60B1-27FA87F0F408}"/>
          </ac:spMkLst>
        </pc:spChg>
        <pc:spChg chg="mod">
          <ac:chgData name="Phillip Kaufman" userId="c001b2a046940d7c" providerId="LiveId" clId="{9EF190FB-2075-4375-A797-615516ED83A7}" dt="2024-06-15T06:56:20.236" v="9065"/>
          <ac:spMkLst>
            <pc:docMk/>
            <pc:sldMk cId="1238990818" sldId="1030"/>
            <ac:spMk id="28" creationId="{20DD833E-7C88-EF17-9D83-ED0B94CF95F5}"/>
          </ac:spMkLst>
        </pc:spChg>
        <pc:spChg chg="mod">
          <ac:chgData name="Phillip Kaufman" userId="c001b2a046940d7c" providerId="LiveId" clId="{9EF190FB-2075-4375-A797-615516ED83A7}" dt="2024-06-15T06:56:20.236" v="9065"/>
          <ac:spMkLst>
            <pc:docMk/>
            <pc:sldMk cId="1238990818" sldId="1030"/>
            <ac:spMk id="29" creationId="{DC34B975-C396-79E3-DF03-C1A13C305285}"/>
          </ac:spMkLst>
        </pc:spChg>
        <pc:spChg chg="mod">
          <ac:chgData name="Phillip Kaufman" userId="c001b2a046940d7c" providerId="LiveId" clId="{9EF190FB-2075-4375-A797-615516ED83A7}" dt="2024-06-15T06:56:20.236" v="9065"/>
          <ac:spMkLst>
            <pc:docMk/>
            <pc:sldMk cId="1238990818" sldId="1030"/>
            <ac:spMk id="34" creationId="{AD942DE0-B948-31DC-D8ED-E3F480B045B6}"/>
          </ac:spMkLst>
        </pc:spChg>
        <pc:spChg chg="mod">
          <ac:chgData name="Phillip Kaufman" userId="c001b2a046940d7c" providerId="LiveId" clId="{9EF190FB-2075-4375-A797-615516ED83A7}" dt="2024-06-15T06:56:20.236" v="9065"/>
          <ac:spMkLst>
            <pc:docMk/>
            <pc:sldMk cId="1238990818" sldId="1030"/>
            <ac:spMk id="35" creationId="{5D6FCDAC-2B1A-189E-EFBB-1FE52AD06054}"/>
          </ac:spMkLst>
        </pc:spChg>
        <pc:spChg chg="mod">
          <ac:chgData name="Phillip Kaufman" userId="c001b2a046940d7c" providerId="LiveId" clId="{9EF190FB-2075-4375-A797-615516ED83A7}" dt="2024-06-15T06:56:20.236" v="9065"/>
          <ac:spMkLst>
            <pc:docMk/>
            <pc:sldMk cId="1238990818" sldId="1030"/>
            <ac:spMk id="36" creationId="{74E8C4C0-6D37-AFEC-80D5-5A66A9DD9B7E}"/>
          </ac:spMkLst>
        </pc:spChg>
        <pc:spChg chg="mod">
          <ac:chgData name="Phillip Kaufman" userId="c001b2a046940d7c" providerId="LiveId" clId="{9EF190FB-2075-4375-A797-615516ED83A7}" dt="2024-06-15T06:56:20.236" v="9065"/>
          <ac:spMkLst>
            <pc:docMk/>
            <pc:sldMk cId="1238990818" sldId="1030"/>
            <ac:spMk id="37" creationId="{A0A5F62F-FBDA-B8E7-3518-F46F34F0CD4F}"/>
          </ac:spMkLst>
        </pc:spChg>
        <pc:grpChg chg="add mod">
          <ac:chgData name="Phillip Kaufman" userId="c001b2a046940d7c" providerId="LiveId" clId="{9EF190FB-2075-4375-A797-615516ED83A7}" dt="2024-06-16T00:50:30.254" v="9235" actId="1076"/>
          <ac:grpSpMkLst>
            <pc:docMk/>
            <pc:sldMk cId="1238990818" sldId="1030"/>
            <ac:grpSpMk id="7" creationId="{046BCDC4-9A43-FE0A-F146-70AAD75CE65B}"/>
          </ac:grpSpMkLst>
        </pc:grpChg>
        <pc:grpChg chg="mod">
          <ac:chgData name="Phillip Kaufman" userId="c001b2a046940d7c" providerId="LiveId" clId="{9EF190FB-2075-4375-A797-615516ED83A7}" dt="2024-06-15T06:56:20.236" v="9065"/>
          <ac:grpSpMkLst>
            <pc:docMk/>
            <pc:sldMk cId="1238990818" sldId="1030"/>
            <ac:grpSpMk id="8" creationId="{D917F987-D18A-0F41-9EBA-1D5A43EC66CD}"/>
          </ac:grpSpMkLst>
        </pc:grpChg>
        <pc:grpChg chg="mod">
          <ac:chgData name="Phillip Kaufman" userId="c001b2a046940d7c" providerId="LiveId" clId="{9EF190FB-2075-4375-A797-615516ED83A7}" dt="2024-06-15T06:56:20.236" v="9065"/>
          <ac:grpSpMkLst>
            <pc:docMk/>
            <pc:sldMk cId="1238990818" sldId="1030"/>
            <ac:grpSpMk id="13" creationId="{18AF38C5-4B33-DC84-3BCA-3D897A8BB500}"/>
          </ac:grpSpMkLst>
        </pc:grpChg>
        <pc:grpChg chg="mod">
          <ac:chgData name="Phillip Kaufman" userId="c001b2a046940d7c" providerId="LiveId" clId="{9EF190FB-2075-4375-A797-615516ED83A7}" dt="2024-06-15T06:56:20.236" v="9065"/>
          <ac:grpSpMkLst>
            <pc:docMk/>
            <pc:sldMk cId="1238990818" sldId="1030"/>
            <ac:grpSpMk id="14" creationId="{F68F5F67-3290-41E4-BE6B-31DAEA105FEF}"/>
          </ac:grpSpMkLst>
        </pc:grpChg>
        <pc:cxnChg chg="mod">
          <ac:chgData name="Phillip Kaufman" userId="c001b2a046940d7c" providerId="LiveId" clId="{9EF190FB-2075-4375-A797-615516ED83A7}" dt="2024-06-15T06:56:20.236" v="9065"/>
          <ac:cxnSpMkLst>
            <pc:docMk/>
            <pc:sldMk cId="1238990818" sldId="1030"/>
            <ac:cxnSpMk id="15" creationId="{A68F2094-4526-9C52-97CF-82C0BE78F2F4}"/>
          </ac:cxnSpMkLst>
        </pc:cxnChg>
        <pc:cxnChg chg="mod">
          <ac:chgData name="Phillip Kaufman" userId="c001b2a046940d7c" providerId="LiveId" clId="{9EF190FB-2075-4375-A797-615516ED83A7}" dt="2024-06-15T06:56:20.236" v="9065"/>
          <ac:cxnSpMkLst>
            <pc:docMk/>
            <pc:sldMk cId="1238990818" sldId="1030"/>
            <ac:cxnSpMk id="16" creationId="{25389FC3-075A-BE40-B8D0-D7726CD5E8AC}"/>
          </ac:cxnSpMkLst>
        </pc:cxnChg>
        <pc:cxnChg chg="mod">
          <ac:chgData name="Phillip Kaufman" userId="c001b2a046940d7c" providerId="LiveId" clId="{9EF190FB-2075-4375-A797-615516ED83A7}" dt="2024-06-16T00:29:31.822" v="9111" actId="1076"/>
          <ac:cxnSpMkLst>
            <pc:docMk/>
            <pc:sldMk cId="1238990818" sldId="1030"/>
            <ac:cxnSpMk id="18" creationId="{6E33DC04-07BD-BB55-5F23-CFF6F0E7A53F}"/>
          </ac:cxnSpMkLst>
        </pc:cxnChg>
        <pc:cxnChg chg="mod">
          <ac:chgData name="Phillip Kaufman" userId="c001b2a046940d7c" providerId="LiveId" clId="{9EF190FB-2075-4375-A797-615516ED83A7}" dt="2024-06-15T06:56:20.236" v="9065"/>
          <ac:cxnSpMkLst>
            <pc:docMk/>
            <pc:sldMk cId="1238990818" sldId="1030"/>
            <ac:cxnSpMk id="19" creationId="{936496BF-F9E1-0C75-BB66-EC38E6C576C9}"/>
          </ac:cxnSpMkLst>
        </pc:cxnChg>
        <pc:cxnChg chg="mod">
          <ac:chgData name="Phillip Kaufman" userId="c001b2a046940d7c" providerId="LiveId" clId="{9EF190FB-2075-4375-A797-615516ED83A7}" dt="2024-06-15T06:56:20.236" v="9065"/>
          <ac:cxnSpMkLst>
            <pc:docMk/>
            <pc:sldMk cId="1238990818" sldId="1030"/>
            <ac:cxnSpMk id="20" creationId="{6068096D-171A-9B2E-E35B-F0DACA7D0C6D}"/>
          </ac:cxnSpMkLst>
        </pc:cxnChg>
        <pc:cxnChg chg="mod">
          <ac:chgData name="Phillip Kaufman" userId="c001b2a046940d7c" providerId="LiveId" clId="{9EF190FB-2075-4375-A797-615516ED83A7}" dt="2024-06-15T06:56:20.236" v="9065"/>
          <ac:cxnSpMkLst>
            <pc:docMk/>
            <pc:sldMk cId="1238990818" sldId="1030"/>
            <ac:cxnSpMk id="21" creationId="{585F142D-84F4-AB83-D715-D2B4A0C583C1}"/>
          </ac:cxnSpMkLst>
        </pc:cxnChg>
        <pc:cxnChg chg="mod">
          <ac:chgData name="Phillip Kaufman" userId="c001b2a046940d7c" providerId="LiveId" clId="{9EF190FB-2075-4375-A797-615516ED83A7}" dt="2024-06-15T06:56:20.236" v="9065"/>
          <ac:cxnSpMkLst>
            <pc:docMk/>
            <pc:sldMk cId="1238990818" sldId="1030"/>
            <ac:cxnSpMk id="22" creationId="{59F345E1-92F5-0F70-5939-D02F07305CE2}"/>
          </ac:cxnSpMkLst>
        </pc:cxnChg>
        <pc:cxnChg chg="mod">
          <ac:chgData name="Phillip Kaufman" userId="c001b2a046940d7c" providerId="LiveId" clId="{9EF190FB-2075-4375-A797-615516ED83A7}" dt="2024-06-15T06:56:20.236" v="9065"/>
          <ac:cxnSpMkLst>
            <pc:docMk/>
            <pc:sldMk cId="1238990818" sldId="1030"/>
            <ac:cxnSpMk id="23" creationId="{6F03FAF7-9728-2F53-07F9-EA3D29F3F441}"/>
          </ac:cxnSpMkLst>
        </pc:cxnChg>
        <pc:cxnChg chg="mod">
          <ac:chgData name="Phillip Kaufman" userId="c001b2a046940d7c" providerId="LiveId" clId="{9EF190FB-2075-4375-A797-615516ED83A7}" dt="2024-06-15T06:56:20.236" v="9065"/>
          <ac:cxnSpMkLst>
            <pc:docMk/>
            <pc:sldMk cId="1238990818" sldId="1030"/>
            <ac:cxnSpMk id="24" creationId="{62306091-CF6C-367D-9C71-BC9E5CACC46E}"/>
          </ac:cxnSpMkLst>
        </pc:cxnChg>
        <pc:cxnChg chg="mod">
          <ac:chgData name="Phillip Kaufman" userId="c001b2a046940d7c" providerId="LiveId" clId="{9EF190FB-2075-4375-A797-615516ED83A7}" dt="2024-06-15T06:56:20.236" v="9065"/>
          <ac:cxnSpMkLst>
            <pc:docMk/>
            <pc:sldMk cId="1238990818" sldId="1030"/>
            <ac:cxnSpMk id="25" creationId="{C70FD7FF-15B1-E9DF-FAA8-993D81E93CAB}"/>
          </ac:cxnSpMkLst>
        </pc:cxnChg>
        <pc:cxnChg chg="mod">
          <ac:chgData name="Phillip Kaufman" userId="c001b2a046940d7c" providerId="LiveId" clId="{9EF190FB-2075-4375-A797-615516ED83A7}" dt="2024-06-16T00:28:51.321" v="9108" actId="14100"/>
          <ac:cxnSpMkLst>
            <pc:docMk/>
            <pc:sldMk cId="1238990818" sldId="1030"/>
            <ac:cxnSpMk id="26" creationId="{944A8239-91F2-AD5E-1A3F-308B1006EA91}"/>
          </ac:cxnSpMkLst>
        </pc:cxnChg>
        <pc:cxnChg chg="mod">
          <ac:chgData name="Phillip Kaufman" userId="c001b2a046940d7c" providerId="LiveId" clId="{9EF190FB-2075-4375-A797-615516ED83A7}" dt="2024-06-15T06:56:20.236" v="9065"/>
          <ac:cxnSpMkLst>
            <pc:docMk/>
            <pc:sldMk cId="1238990818" sldId="1030"/>
            <ac:cxnSpMk id="30" creationId="{1B325553-473E-5D89-4F1A-CF164F4F6F88}"/>
          </ac:cxnSpMkLst>
        </pc:cxnChg>
        <pc:cxnChg chg="mod">
          <ac:chgData name="Phillip Kaufman" userId="c001b2a046940d7c" providerId="LiveId" clId="{9EF190FB-2075-4375-A797-615516ED83A7}" dt="2024-06-15T06:56:20.236" v="9065"/>
          <ac:cxnSpMkLst>
            <pc:docMk/>
            <pc:sldMk cId="1238990818" sldId="1030"/>
            <ac:cxnSpMk id="31" creationId="{2DE480D9-60FA-7C87-4D86-E1C226EA7CD8}"/>
          </ac:cxnSpMkLst>
        </pc:cxnChg>
        <pc:cxnChg chg="mod">
          <ac:chgData name="Phillip Kaufman" userId="c001b2a046940d7c" providerId="LiveId" clId="{9EF190FB-2075-4375-A797-615516ED83A7}" dt="2024-06-15T06:56:20.236" v="9065"/>
          <ac:cxnSpMkLst>
            <pc:docMk/>
            <pc:sldMk cId="1238990818" sldId="1030"/>
            <ac:cxnSpMk id="32" creationId="{4448B58D-18E5-3B59-6262-64455F91632D}"/>
          </ac:cxnSpMkLst>
        </pc:cxnChg>
        <pc:cxnChg chg="mod">
          <ac:chgData name="Phillip Kaufman" userId="c001b2a046940d7c" providerId="LiveId" clId="{9EF190FB-2075-4375-A797-615516ED83A7}" dt="2024-06-15T06:56:20.236" v="9065"/>
          <ac:cxnSpMkLst>
            <pc:docMk/>
            <pc:sldMk cId="1238990818" sldId="1030"/>
            <ac:cxnSpMk id="33" creationId="{130EE7C1-F1EC-9711-7CA2-6A7730B98B6A}"/>
          </ac:cxnSpMkLst>
        </pc:cxnChg>
      </pc:sldChg>
      <pc:sldChg chg="del">
        <pc:chgData name="Phillip Kaufman" userId="c001b2a046940d7c" providerId="LiveId" clId="{9EF190FB-2075-4375-A797-615516ED83A7}" dt="2024-07-08T01:13:38.645" v="16714" actId="47"/>
        <pc:sldMkLst>
          <pc:docMk/>
          <pc:sldMk cId="1316046442" sldId="1031"/>
        </pc:sldMkLst>
      </pc:sldChg>
      <pc:sldChg chg="addSp delSp modSp del mod ord">
        <pc:chgData name="Phillip Kaufman" userId="c001b2a046940d7c" providerId="LiveId" clId="{9EF190FB-2075-4375-A797-615516ED83A7}" dt="2024-07-08T01:13:38.645" v="16714" actId="47"/>
        <pc:sldMkLst>
          <pc:docMk/>
          <pc:sldMk cId="2944294350" sldId="1032"/>
        </pc:sldMkLst>
        <pc:spChg chg="mod">
          <ac:chgData name="Phillip Kaufman" userId="c001b2a046940d7c" providerId="LiveId" clId="{9EF190FB-2075-4375-A797-615516ED83A7}" dt="2024-06-16T05:27:14.744" v="9729" actId="692"/>
          <ac:spMkLst>
            <pc:docMk/>
            <pc:sldMk cId="2944294350" sldId="1032"/>
            <ac:spMk id="4" creationId="{FEEA7828-84C7-3901-61ED-453666D005A5}"/>
          </ac:spMkLst>
        </pc:spChg>
        <pc:spChg chg="del mod">
          <ac:chgData name="Phillip Kaufman" userId="c001b2a046940d7c" providerId="LiveId" clId="{9EF190FB-2075-4375-A797-615516ED83A7}" dt="2024-06-16T05:22:14.028" v="9630" actId="478"/>
          <ac:spMkLst>
            <pc:docMk/>
            <pc:sldMk cId="2944294350" sldId="1032"/>
            <ac:spMk id="5" creationId="{5D1FECB9-1BD3-3F2D-6FC7-923AF736AA56}"/>
          </ac:spMkLst>
        </pc:spChg>
        <pc:spChg chg="mod">
          <ac:chgData name="Phillip Kaufman" userId="c001b2a046940d7c" providerId="LiveId" clId="{9EF190FB-2075-4375-A797-615516ED83A7}" dt="2024-06-16T05:24:44.651" v="9693" actId="1076"/>
          <ac:spMkLst>
            <pc:docMk/>
            <pc:sldMk cId="2944294350" sldId="1032"/>
            <ac:spMk id="6" creationId="{3684F0FD-6994-1A75-6EB8-4CC9593E411D}"/>
          </ac:spMkLst>
        </pc:spChg>
        <pc:spChg chg="mod">
          <ac:chgData name="Phillip Kaufman" userId="c001b2a046940d7c" providerId="LiveId" clId="{9EF190FB-2075-4375-A797-615516ED83A7}" dt="2024-06-16T05:24:52.274" v="9700" actId="1076"/>
          <ac:spMkLst>
            <pc:docMk/>
            <pc:sldMk cId="2944294350" sldId="1032"/>
            <ac:spMk id="7" creationId="{84BDBD8E-09AA-45BD-7C41-D6A4125474CD}"/>
          </ac:spMkLst>
        </pc:spChg>
        <pc:spChg chg="mod">
          <ac:chgData name="Phillip Kaufman" userId="c001b2a046940d7c" providerId="LiveId" clId="{9EF190FB-2075-4375-A797-615516ED83A7}" dt="2024-06-16T05:24:56.901" v="9702" actId="1076"/>
          <ac:spMkLst>
            <pc:docMk/>
            <pc:sldMk cId="2944294350" sldId="1032"/>
            <ac:spMk id="8" creationId="{87E816D1-74ED-216A-EA79-80DFA89B949C}"/>
          </ac:spMkLst>
        </pc:spChg>
        <pc:spChg chg="mod">
          <ac:chgData name="Phillip Kaufman" userId="c001b2a046940d7c" providerId="LiveId" clId="{9EF190FB-2075-4375-A797-615516ED83A7}" dt="2024-06-16T05:24:53.611" v="9701" actId="1076"/>
          <ac:spMkLst>
            <pc:docMk/>
            <pc:sldMk cId="2944294350" sldId="1032"/>
            <ac:spMk id="9" creationId="{7C549819-6C9D-8A19-94F6-EDE83ED41122}"/>
          </ac:spMkLst>
        </pc:spChg>
        <pc:spChg chg="mod">
          <ac:chgData name="Phillip Kaufman" userId="c001b2a046940d7c" providerId="LiveId" clId="{9EF190FB-2075-4375-A797-615516ED83A7}" dt="2024-06-16T05:24:47.823" v="9699" actId="1037"/>
          <ac:spMkLst>
            <pc:docMk/>
            <pc:sldMk cId="2944294350" sldId="1032"/>
            <ac:spMk id="10" creationId="{FF25716F-5D2F-3E1C-1669-25F1FA1825E6}"/>
          </ac:spMkLst>
        </pc:spChg>
        <pc:spChg chg="mod">
          <ac:chgData name="Phillip Kaufman" userId="c001b2a046940d7c" providerId="LiveId" clId="{9EF190FB-2075-4375-A797-615516ED83A7}" dt="2024-06-16T05:23:15.326" v="9643" actId="408"/>
          <ac:spMkLst>
            <pc:docMk/>
            <pc:sldMk cId="2944294350" sldId="1032"/>
            <ac:spMk id="11" creationId="{EE0063CA-1BA0-8425-87DB-9151EE99F151}"/>
          </ac:spMkLst>
        </pc:spChg>
        <pc:spChg chg="mod">
          <ac:chgData name="Phillip Kaufman" userId="c001b2a046940d7c" providerId="LiveId" clId="{9EF190FB-2075-4375-A797-615516ED83A7}" dt="2024-06-16T05:25:57.724" v="9707" actId="1076"/>
          <ac:spMkLst>
            <pc:docMk/>
            <pc:sldMk cId="2944294350" sldId="1032"/>
            <ac:spMk id="12" creationId="{9F89CC27-27C4-A580-7462-9E770DF2A4F0}"/>
          </ac:spMkLst>
        </pc:spChg>
        <pc:spChg chg="mod">
          <ac:chgData name="Phillip Kaufman" userId="c001b2a046940d7c" providerId="LiveId" clId="{9EF190FB-2075-4375-A797-615516ED83A7}" dt="2024-06-16T05:26:08.569" v="9712" actId="1076"/>
          <ac:spMkLst>
            <pc:docMk/>
            <pc:sldMk cId="2944294350" sldId="1032"/>
            <ac:spMk id="13" creationId="{85344746-700D-0373-062B-CEC1D0A9C781}"/>
          </ac:spMkLst>
        </pc:spChg>
        <pc:spChg chg="add mod">
          <ac:chgData name="Phillip Kaufman" userId="c001b2a046940d7c" providerId="LiveId" clId="{9EF190FB-2075-4375-A797-615516ED83A7}" dt="2024-06-16T05:27:14.744" v="9729" actId="692"/>
          <ac:spMkLst>
            <pc:docMk/>
            <pc:sldMk cId="2944294350" sldId="1032"/>
            <ac:spMk id="14" creationId="{39CF5685-927E-1304-26E1-F0A023C3D836}"/>
          </ac:spMkLst>
        </pc:spChg>
        <pc:spChg chg="add mod">
          <ac:chgData name="Phillip Kaufman" userId="c001b2a046940d7c" providerId="LiveId" clId="{9EF190FB-2075-4375-A797-615516ED83A7}" dt="2024-06-16T05:26:17.378" v="9716" actId="20577"/>
          <ac:spMkLst>
            <pc:docMk/>
            <pc:sldMk cId="2944294350" sldId="1032"/>
            <ac:spMk id="15" creationId="{30CE8081-044F-4B52-2E89-4491CCDC11CA}"/>
          </ac:spMkLst>
        </pc:spChg>
        <pc:spChg chg="add mod">
          <ac:chgData name="Phillip Kaufman" userId="c001b2a046940d7c" providerId="LiveId" clId="{9EF190FB-2075-4375-A797-615516ED83A7}" dt="2024-06-16T05:26:37.589" v="9723" actId="20577"/>
          <ac:spMkLst>
            <pc:docMk/>
            <pc:sldMk cId="2944294350" sldId="1032"/>
            <ac:spMk id="16" creationId="{8BEE97AE-CACD-05CE-FD23-AFEF160A0D6C}"/>
          </ac:spMkLst>
        </pc:spChg>
        <pc:spChg chg="add mod">
          <ac:chgData name="Phillip Kaufman" userId="c001b2a046940d7c" providerId="LiveId" clId="{9EF190FB-2075-4375-A797-615516ED83A7}" dt="2024-06-16T05:25:58.998" v="9708"/>
          <ac:spMkLst>
            <pc:docMk/>
            <pc:sldMk cId="2944294350" sldId="1032"/>
            <ac:spMk id="17" creationId="{9F3F77B5-A08F-5F34-97FD-3072C67B4CF9}"/>
          </ac:spMkLst>
        </pc:spChg>
        <pc:spChg chg="add mod">
          <ac:chgData name="Phillip Kaufman" userId="c001b2a046940d7c" providerId="LiveId" clId="{9EF190FB-2075-4375-A797-615516ED83A7}" dt="2024-06-16T05:27:19.963" v="9730" actId="1076"/>
          <ac:spMkLst>
            <pc:docMk/>
            <pc:sldMk cId="2944294350" sldId="1032"/>
            <ac:spMk id="18" creationId="{9672DF7D-0F5B-6892-9E15-25F0534C935C}"/>
          </ac:spMkLst>
        </pc:spChg>
      </pc:sldChg>
      <pc:sldChg chg="addSp delSp modSp del mod">
        <pc:chgData name="Phillip Kaufman" userId="c001b2a046940d7c" providerId="LiveId" clId="{9EF190FB-2075-4375-A797-615516ED83A7}" dt="2024-07-08T01:13:38.645" v="16714" actId="47"/>
        <pc:sldMkLst>
          <pc:docMk/>
          <pc:sldMk cId="1294826197" sldId="1033"/>
        </pc:sldMkLst>
        <pc:spChg chg="mod">
          <ac:chgData name="Phillip Kaufman" userId="c001b2a046940d7c" providerId="LiveId" clId="{9EF190FB-2075-4375-A797-615516ED83A7}" dt="2024-06-17T06:21:57.678" v="10840" actId="1076"/>
          <ac:spMkLst>
            <pc:docMk/>
            <pc:sldMk cId="1294826197" sldId="1033"/>
            <ac:spMk id="4" creationId="{85F03EE6-4E38-5710-8336-E1B46C3C7813}"/>
          </ac:spMkLst>
        </pc:spChg>
        <pc:spChg chg="mod">
          <ac:chgData name="Phillip Kaufman" userId="c001b2a046940d7c" providerId="LiveId" clId="{9EF190FB-2075-4375-A797-615516ED83A7}" dt="2024-06-16T05:34:23.915" v="9743" actId="1076"/>
          <ac:spMkLst>
            <pc:docMk/>
            <pc:sldMk cId="1294826197" sldId="1033"/>
            <ac:spMk id="5" creationId="{EEF64281-92F8-2FC5-C82C-A9162D53EA30}"/>
          </ac:spMkLst>
        </pc:spChg>
        <pc:spChg chg="del mod topLvl">
          <ac:chgData name="Phillip Kaufman" userId="c001b2a046940d7c" providerId="LiveId" clId="{9EF190FB-2075-4375-A797-615516ED83A7}" dt="2024-06-16T05:35:29.099" v="9754" actId="21"/>
          <ac:spMkLst>
            <pc:docMk/>
            <pc:sldMk cId="1294826197" sldId="1033"/>
            <ac:spMk id="11" creationId="{64471402-444D-2E28-6309-415AA1212FAE}"/>
          </ac:spMkLst>
        </pc:spChg>
        <pc:spChg chg="del mod topLvl">
          <ac:chgData name="Phillip Kaufman" userId="c001b2a046940d7c" providerId="LiveId" clId="{9EF190FB-2075-4375-A797-615516ED83A7}" dt="2024-06-16T05:35:29.099" v="9754" actId="21"/>
          <ac:spMkLst>
            <pc:docMk/>
            <pc:sldMk cId="1294826197" sldId="1033"/>
            <ac:spMk id="12" creationId="{1B485F56-3F02-8259-817C-29274DC58AC6}"/>
          </ac:spMkLst>
        </pc:spChg>
        <pc:spChg chg="mod topLvl">
          <ac:chgData name="Phillip Kaufman" userId="c001b2a046940d7c" providerId="LiveId" clId="{9EF190FB-2075-4375-A797-615516ED83A7}" dt="2024-06-17T06:24:42.828" v="10870" actId="164"/>
          <ac:spMkLst>
            <pc:docMk/>
            <pc:sldMk cId="1294826197" sldId="1033"/>
            <ac:spMk id="12" creationId="{4E8F13D6-5990-DB10-3E69-20C49FB1EA0D}"/>
          </ac:spMkLst>
        </pc:spChg>
        <pc:spChg chg="mod topLvl">
          <ac:chgData name="Phillip Kaufman" userId="c001b2a046940d7c" providerId="LiveId" clId="{9EF190FB-2075-4375-A797-615516ED83A7}" dt="2024-06-17T06:24:42.828" v="10870" actId="164"/>
          <ac:spMkLst>
            <pc:docMk/>
            <pc:sldMk cId="1294826197" sldId="1033"/>
            <ac:spMk id="13" creationId="{47502440-EED0-B04B-B1A0-12B9E47B4D26}"/>
          </ac:spMkLst>
        </pc:spChg>
        <pc:spChg chg="del mod topLvl">
          <ac:chgData name="Phillip Kaufman" userId="c001b2a046940d7c" providerId="LiveId" clId="{9EF190FB-2075-4375-A797-615516ED83A7}" dt="2024-06-16T05:35:29.099" v="9754" actId="21"/>
          <ac:spMkLst>
            <pc:docMk/>
            <pc:sldMk cId="1294826197" sldId="1033"/>
            <ac:spMk id="13" creationId="{545E3FAB-775E-A528-C4D5-9C13B1E7BCF0}"/>
          </ac:spMkLst>
        </pc:spChg>
        <pc:spChg chg="mod">
          <ac:chgData name="Phillip Kaufman" userId="c001b2a046940d7c" providerId="LiveId" clId="{9EF190FB-2075-4375-A797-615516ED83A7}" dt="2024-06-16T05:35:25.054" v="9753" actId="165"/>
          <ac:spMkLst>
            <pc:docMk/>
            <pc:sldMk cId="1294826197" sldId="1033"/>
            <ac:spMk id="14" creationId="{0890BE79-8E86-CD8F-DD2C-8ABF985FEDF8}"/>
          </ac:spMkLst>
        </pc:spChg>
        <pc:spChg chg="mod">
          <ac:chgData name="Phillip Kaufman" userId="c001b2a046940d7c" providerId="LiveId" clId="{9EF190FB-2075-4375-A797-615516ED83A7}" dt="2024-06-16T05:35:25.054" v="9753" actId="165"/>
          <ac:spMkLst>
            <pc:docMk/>
            <pc:sldMk cId="1294826197" sldId="1033"/>
            <ac:spMk id="33" creationId="{7DBB2653-6496-56D6-9C59-A27E867BAE51}"/>
          </ac:spMkLst>
        </pc:spChg>
        <pc:spChg chg="add mod">
          <ac:chgData name="Phillip Kaufman" userId="c001b2a046940d7c" providerId="LiveId" clId="{9EF190FB-2075-4375-A797-615516ED83A7}" dt="2024-06-17T05:53:35.780" v="10574" actId="688"/>
          <ac:spMkLst>
            <pc:docMk/>
            <pc:sldMk cId="1294826197" sldId="1033"/>
            <ac:spMk id="34" creationId="{64471402-444D-2E28-6309-415AA1212FAE}"/>
          </ac:spMkLst>
        </pc:spChg>
        <pc:spChg chg="add mod">
          <ac:chgData name="Phillip Kaufman" userId="c001b2a046940d7c" providerId="LiveId" clId="{9EF190FB-2075-4375-A797-615516ED83A7}" dt="2024-06-17T05:53:37.796" v="10575" actId="688"/>
          <ac:spMkLst>
            <pc:docMk/>
            <pc:sldMk cId="1294826197" sldId="1033"/>
            <ac:spMk id="35" creationId="{1B485F56-3F02-8259-817C-29274DC58AC6}"/>
          </ac:spMkLst>
        </pc:spChg>
        <pc:spChg chg="add mod">
          <ac:chgData name="Phillip Kaufman" userId="c001b2a046940d7c" providerId="LiveId" clId="{9EF190FB-2075-4375-A797-615516ED83A7}" dt="2024-06-17T06:15:48.943" v="10750" actId="1076"/>
          <ac:spMkLst>
            <pc:docMk/>
            <pc:sldMk cId="1294826197" sldId="1033"/>
            <ac:spMk id="36" creationId="{545E3FAB-775E-A528-C4D5-9C13B1E7BCF0}"/>
          </ac:spMkLst>
        </pc:spChg>
        <pc:spChg chg="mod topLvl">
          <ac:chgData name="Phillip Kaufman" userId="c001b2a046940d7c" providerId="LiveId" clId="{9EF190FB-2075-4375-A797-615516ED83A7}" dt="2024-06-17T06:24:42.828" v="10870" actId="164"/>
          <ac:spMkLst>
            <pc:docMk/>
            <pc:sldMk cId="1294826197" sldId="1033"/>
            <ac:spMk id="38" creationId="{9AD3BEAC-2D75-31E3-87DD-320C8D9E1E2B}"/>
          </ac:spMkLst>
        </pc:spChg>
        <pc:spChg chg="mod">
          <ac:chgData name="Phillip Kaufman" userId="c001b2a046940d7c" providerId="LiveId" clId="{9EF190FB-2075-4375-A797-615516ED83A7}" dt="2024-06-17T06:07:42.853" v="10582" actId="165"/>
          <ac:spMkLst>
            <pc:docMk/>
            <pc:sldMk cId="1294826197" sldId="1033"/>
            <ac:spMk id="39" creationId="{1B422BE8-662E-8D72-8812-F247559C4B31}"/>
          </ac:spMkLst>
        </pc:spChg>
        <pc:spChg chg="mod">
          <ac:chgData name="Phillip Kaufman" userId="c001b2a046940d7c" providerId="LiveId" clId="{9EF190FB-2075-4375-A797-615516ED83A7}" dt="2024-06-17T06:07:42.853" v="10582" actId="165"/>
          <ac:spMkLst>
            <pc:docMk/>
            <pc:sldMk cId="1294826197" sldId="1033"/>
            <ac:spMk id="41" creationId="{9E5ECF37-1155-FEA0-34C2-B9943C5B05E6}"/>
          </ac:spMkLst>
        </pc:spChg>
        <pc:spChg chg="add del mod topLvl">
          <ac:chgData name="Phillip Kaufman" userId="c001b2a046940d7c" providerId="LiveId" clId="{9EF190FB-2075-4375-A797-615516ED83A7}" dt="2024-06-17T06:12:10.767" v="10673" actId="478"/>
          <ac:spMkLst>
            <pc:docMk/>
            <pc:sldMk cId="1294826197" sldId="1033"/>
            <ac:spMk id="45" creationId="{195EECC7-8091-B43C-5DEF-15E5545B2622}"/>
          </ac:spMkLst>
        </pc:spChg>
        <pc:spChg chg="del mod">
          <ac:chgData name="Phillip Kaufman" userId="c001b2a046940d7c" providerId="LiveId" clId="{9EF190FB-2075-4375-A797-615516ED83A7}" dt="2024-06-17T06:08:43.997" v="10597" actId="478"/>
          <ac:spMkLst>
            <pc:docMk/>
            <pc:sldMk cId="1294826197" sldId="1033"/>
            <ac:spMk id="47" creationId="{3F4EFE3E-74AD-7316-8937-46137AE31A92}"/>
          </ac:spMkLst>
        </pc:spChg>
        <pc:spChg chg="del mod">
          <ac:chgData name="Phillip Kaufman" userId="c001b2a046940d7c" providerId="LiveId" clId="{9EF190FB-2075-4375-A797-615516ED83A7}" dt="2024-06-17T06:09:00.396" v="10603" actId="478"/>
          <ac:spMkLst>
            <pc:docMk/>
            <pc:sldMk cId="1294826197" sldId="1033"/>
            <ac:spMk id="52" creationId="{2A683D7F-C0B4-3FBD-93B1-4C7290DBBD22}"/>
          </ac:spMkLst>
        </pc:spChg>
        <pc:spChg chg="del mod topLvl">
          <ac:chgData name="Phillip Kaufman" userId="c001b2a046940d7c" providerId="LiveId" clId="{9EF190FB-2075-4375-A797-615516ED83A7}" dt="2024-06-17T06:09:00.396" v="10603" actId="478"/>
          <ac:spMkLst>
            <pc:docMk/>
            <pc:sldMk cId="1294826197" sldId="1033"/>
            <ac:spMk id="53" creationId="{AA5AD68E-F812-F44A-4C72-B98596555EB6}"/>
          </ac:spMkLst>
        </pc:spChg>
        <pc:spChg chg="del mod">
          <ac:chgData name="Phillip Kaufman" userId="c001b2a046940d7c" providerId="LiveId" clId="{9EF190FB-2075-4375-A797-615516ED83A7}" dt="2024-06-17T06:09:00.396" v="10603" actId="478"/>
          <ac:spMkLst>
            <pc:docMk/>
            <pc:sldMk cId="1294826197" sldId="1033"/>
            <ac:spMk id="54" creationId="{FA19F6B8-5B5B-0BCA-AAE8-CC8A7532A8F1}"/>
          </ac:spMkLst>
        </pc:spChg>
        <pc:spChg chg="add del mod topLvl">
          <ac:chgData name="Phillip Kaufman" userId="c001b2a046940d7c" providerId="LiveId" clId="{9EF190FB-2075-4375-A797-615516ED83A7}" dt="2024-06-17T06:15:51.674" v="10752" actId="478"/>
          <ac:spMkLst>
            <pc:docMk/>
            <pc:sldMk cId="1294826197" sldId="1033"/>
            <ac:spMk id="55" creationId="{A36DF69B-51EB-F75E-BF2A-968606A4F9DF}"/>
          </ac:spMkLst>
        </pc:spChg>
        <pc:spChg chg="del mod">
          <ac:chgData name="Phillip Kaufman" userId="c001b2a046940d7c" providerId="LiveId" clId="{9EF190FB-2075-4375-A797-615516ED83A7}" dt="2024-06-17T06:09:04.429" v="10604" actId="478"/>
          <ac:spMkLst>
            <pc:docMk/>
            <pc:sldMk cId="1294826197" sldId="1033"/>
            <ac:spMk id="58" creationId="{375141DC-BAE6-6C6C-7A30-1D7F301D04E2}"/>
          </ac:spMkLst>
        </pc:spChg>
        <pc:spChg chg="mod">
          <ac:chgData name="Phillip Kaufman" userId="c001b2a046940d7c" providerId="LiveId" clId="{9EF190FB-2075-4375-A797-615516ED83A7}" dt="2024-06-17T06:09:42.603" v="10615"/>
          <ac:spMkLst>
            <pc:docMk/>
            <pc:sldMk cId="1294826197" sldId="1033"/>
            <ac:spMk id="59" creationId="{A24EBE27-9EE1-2915-39C0-75309D4CBF18}"/>
          </ac:spMkLst>
        </pc:spChg>
        <pc:spChg chg="mod">
          <ac:chgData name="Phillip Kaufman" userId="c001b2a046940d7c" providerId="LiveId" clId="{9EF190FB-2075-4375-A797-615516ED83A7}" dt="2024-06-17T06:09:42.603" v="10615"/>
          <ac:spMkLst>
            <pc:docMk/>
            <pc:sldMk cId="1294826197" sldId="1033"/>
            <ac:spMk id="60" creationId="{7138523E-6874-073A-DA3E-B80EF6F06B79}"/>
          </ac:spMkLst>
        </pc:spChg>
        <pc:spChg chg="add del mod">
          <ac:chgData name="Phillip Kaufman" userId="c001b2a046940d7c" providerId="LiveId" clId="{9EF190FB-2075-4375-A797-615516ED83A7}" dt="2024-06-17T06:09:42.603" v="10615"/>
          <ac:spMkLst>
            <pc:docMk/>
            <pc:sldMk cId="1294826197" sldId="1033"/>
            <ac:spMk id="61" creationId="{FE39FE13-CAA0-7D10-1761-A4E8115F2197}"/>
          </ac:spMkLst>
        </pc:spChg>
        <pc:spChg chg="add del mod">
          <ac:chgData name="Phillip Kaufman" userId="c001b2a046940d7c" providerId="LiveId" clId="{9EF190FB-2075-4375-A797-615516ED83A7}" dt="2024-06-17T06:11:33.993" v="10659"/>
          <ac:spMkLst>
            <pc:docMk/>
            <pc:sldMk cId="1294826197" sldId="1033"/>
            <ac:spMk id="62" creationId="{7C9531A8-4F16-CBCC-D16A-1F87D03D4CF2}"/>
          </ac:spMkLst>
        </pc:spChg>
        <pc:spChg chg="add del mod">
          <ac:chgData name="Phillip Kaufman" userId="c001b2a046940d7c" providerId="LiveId" clId="{9EF190FB-2075-4375-A797-615516ED83A7}" dt="2024-06-17T06:11:33.993" v="10659"/>
          <ac:spMkLst>
            <pc:docMk/>
            <pc:sldMk cId="1294826197" sldId="1033"/>
            <ac:spMk id="63" creationId="{4E78723D-E7D0-ABDA-E10D-E1D7B45DC5FF}"/>
          </ac:spMkLst>
        </pc:spChg>
        <pc:spChg chg="mod">
          <ac:chgData name="Phillip Kaufman" userId="c001b2a046940d7c" providerId="LiveId" clId="{9EF190FB-2075-4375-A797-615516ED83A7}" dt="2024-06-16T05:34:32.053" v="9744" actId="1076"/>
          <ac:spMkLst>
            <pc:docMk/>
            <pc:sldMk cId="1294826197" sldId="1033"/>
            <ac:spMk id="67" creationId="{65DCCFB1-64FC-8635-7F86-35009753134F}"/>
          </ac:spMkLst>
        </pc:spChg>
        <pc:spChg chg="add del mod">
          <ac:chgData name="Phillip Kaufman" userId="c001b2a046940d7c" providerId="LiveId" clId="{9EF190FB-2075-4375-A797-615516ED83A7}" dt="2024-06-17T06:11:33.993" v="10659"/>
          <ac:spMkLst>
            <pc:docMk/>
            <pc:sldMk cId="1294826197" sldId="1033"/>
            <ac:spMk id="68" creationId="{78CBF2AE-B207-F68A-4341-48D142953918}"/>
          </ac:spMkLst>
        </pc:spChg>
        <pc:spChg chg="mod">
          <ac:chgData name="Phillip Kaufman" userId="c001b2a046940d7c" providerId="LiveId" clId="{9EF190FB-2075-4375-A797-615516ED83A7}" dt="2024-06-17T06:10:27.222" v="10626"/>
          <ac:spMkLst>
            <pc:docMk/>
            <pc:sldMk cId="1294826197" sldId="1033"/>
            <ac:spMk id="69" creationId="{D034D65E-8D71-0D3E-C23C-888F640D5BA1}"/>
          </ac:spMkLst>
        </pc:spChg>
        <pc:spChg chg="mod">
          <ac:chgData name="Phillip Kaufman" userId="c001b2a046940d7c" providerId="LiveId" clId="{9EF190FB-2075-4375-A797-615516ED83A7}" dt="2024-06-17T06:10:27.222" v="10626"/>
          <ac:spMkLst>
            <pc:docMk/>
            <pc:sldMk cId="1294826197" sldId="1033"/>
            <ac:spMk id="70" creationId="{3A1FEB7D-99A1-EE66-26B7-C4E4F9C3DE93}"/>
          </ac:spMkLst>
        </pc:spChg>
        <pc:spChg chg="mod">
          <ac:chgData name="Phillip Kaufman" userId="c001b2a046940d7c" providerId="LiveId" clId="{9EF190FB-2075-4375-A797-615516ED83A7}" dt="2024-06-17T06:10:27.222" v="10626"/>
          <ac:spMkLst>
            <pc:docMk/>
            <pc:sldMk cId="1294826197" sldId="1033"/>
            <ac:spMk id="71" creationId="{077BADDC-FDD0-E513-AF87-CD0FFC865508}"/>
          </ac:spMkLst>
        </pc:spChg>
        <pc:spChg chg="mod">
          <ac:chgData name="Phillip Kaufman" userId="c001b2a046940d7c" providerId="LiveId" clId="{9EF190FB-2075-4375-A797-615516ED83A7}" dt="2024-06-17T06:10:27.222" v="10626"/>
          <ac:spMkLst>
            <pc:docMk/>
            <pc:sldMk cId="1294826197" sldId="1033"/>
            <ac:spMk id="72" creationId="{71534489-6BE1-47B2-D78A-655E47CE9FA5}"/>
          </ac:spMkLst>
        </pc:spChg>
        <pc:spChg chg="mod">
          <ac:chgData name="Phillip Kaufman" userId="c001b2a046940d7c" providerId="LiveId" clId="{9EF190FB-2075-4375-A797-615516ED83A7}" dt="2024-06-17T06:10:27.222" v="10626"/>
          <ac:spMkLst>
            <pc:docMk/>
            <pc:sldMk cId="1294826197" sldId="1033"/>
            <ac:spMk id="73" creationId="{96CE7F0E-BEDD-11D2-38A2-B02A9D6D945E}"/>
          </ac:spMkLst>
        </pc:spChg>
        <pc:spChg chg="mod">
          <ac:chgData name="Phillip Kaufman" userId="c001b2a046940d7c" providerId="LiveId" clId="{9EF190FB-2075-4375-A797-615516ED83A7}" dt="2024-06-17T06:10:27.222" v="10626"/>
          <ac:spMkLst>
            <pc:docMk/>
            <pc:sldMk cId="1294826197" sldId="1033"/>
            <ac:spMk id="74" creationId="{55A319FB-24AB-F760-98E5-5188E549EF60}"/>
          </ac:spMkLst>
        </pc:spChg>
        <pc:spChg chg="add del mod">
          <ac:chgData name="Phillip Kaufman" userId="c001b2a046940d7c" providerId="LiveId" clId="{9EF190FB-2075-4375-A797-615516ED83A7}" dt="2024-06-17T06:10:27.222" v="10626"/>
          <ac:spMkLst>
            <pc:docMk/>
            <pc:sldMk cId="1294826197" sldId="1033"/>
            <ac:spMk id="75" creationId="{88720F50-7364-9CA7-D484-1A4B2D00432E}"/>
          </ac:spMkLst>
        </pc:spChg>
        <pc:spChg chg="mod">
          <ac:chgData name="Phillip Kaufman" userId="c001b2a046940d7c" providerId="LiveId" clId="{9EF190FB-2075-4375-A797-615516ED83A7}" dt="2024-06-17T06:11:33.151" v="10656"/>
          <ac:spMkLst>
            <pc:docMk/>
            <pc:sldMk cId="1294826197" sldId="1033"/>
            <ac:spMk id="76" creationId="{104CF779-633A-A26C-CF1F-95F5F4C38275}"/>
          </ac:spMkLst>
        </pc:spChg>
        <pc:spChg chg="mod">
          <ac:chgData name="Phillip Kaufman" userId="c001b2a046940d7c" providerId="LiveId" clId="{9EF190FB-2075-4375-A797-615516ED83A7}" dt="2024-06-17T06:11:33.151" v="10656"/>
          <ac:spMkLst>
            <pc:docMk/>
            <pc:sldMk cId="1294826197" sldId="1033"/>
            <ac:spMk id="77" creationId="{5607247E-1D87-B8BA-F53F-BDCFE87340CA}"/>
          </ac:spMkLst>
        </pc:spChg>
        <pc:spChg chg="add del mod">
          <ac:chgData name="Phillip Kaufman" userId="c001b2a046940d7c" providerId="LiveId" clId="{9EF190FB-2075-4375-A797-615516ED83A7}" dt="2024-06-17T06:11:33.151" v="10656"/>
          <ac:spMkLst>
            <pc:docMk/>
            <pc:sldMk cId="1294826197" sldId="1033"/>
            <ac:spMk id="78" creationId="{A31B9A06-6239-2729-6F28-9BE44DEC9765}"/>
          </ac:spMkLst>
        </pc:spChg>
        <pc:spChg chg="add del mod">
          <ac:chgData name="Phillip Kaufman" userId="c001b2a046940d7c" providerId="LiveId" clId="{9EF190FB-2075-4375-A797-615516ED83A7}" dt="2024-06-17T06:11:33.151" v="10656"/>
          <ac:spMkLst>
            <pc:docMk/>
            <pc:sldMk cId="1294826197" sldId="1033"/>
            <ac:spMk id="79" creationId="{4296282D-7495-D674-7CDB-9A1C6C25C97C}"/>
          </ac:spMkLst>
        </pc:spChg>
        <pc:spChg chg="mod">
          <ac:chgData name="Phillip Kaufman" userId="c001b2a046940d7c" providerId="LiveId" clId="{9EF190FB-2075-4375-A797-615516ED83A7}" dt="2024-06-17T06:11:33.151" v="10656"/>
          <ac:spMkLst>
            <pc:docMk/>
            <pc:sldMk cId="1294826197" sldId="1033"/>
            <ac:spMk id="80" creationId="{6F9D0A48-03AE-998F-D71F-90240E5091BD}"/>
          </ac:spMkLst>
        </pc:spChg>
        <pc:spChg chg="mod">
          <ac:chgData name="Phillip Kaufman" userId="c001b2a046940d7c" providerId="LiveId" clId="{9EF190FB-2075-4375-A797-615516ED83A7}" dt="2024-06-17T06:11:33.151" v="10656"/>
          <ac:spMkLst>
            <pc:docMk/>
            <pc:sldMk cId="1294826197" sldId="1033"/>
            <ac:spMk id="81" creationId="{E939A1EC-0F0C-1424-72DB-2B9768CE20D7}"/>
          </ac:spMkLst>
        </pc:spChg>
        <pc:spChg chg="add del mod">
          <ac:chgData name="Phillip Kaufman" userId="c001b2a046940d7c" providerId="LiveId" clId="{9EF190FB-2075-4375-A797-615516ED83A7}" dt="2024-06-17T06:11:33.151" v="10656"/>
          <ac:spMkLst>
            <pc:docMk/>
            <pc:sldMk cId="1294826197" sldId="1033"/>
            <ac:spMk id="82" creationId="{D807BA32-E7FE-4E47-9F0A-5166C2E59612}"/>
          </ac:spMkLst>
        </pc:spChg>
        <pc:spChg chg="mod">
          <ac:chgData name="Phillip Kaufman" userId="c001b2a046940d7c" providerId="LiveId" clId="{9EF190FB-2075-4375-A797-615516ED83A7}" dt="2024-06-17T06:11:16.061" v="10642"/>
          <ac:spMkLst>
            <pc:docMk/>
            <pc:sldMk cId="1294826197" sldId="1033"/>
            <ac:spMk id="83" creationId="{53D4A8DC-794E-DEEB-1C72-D1748856169B}"/>
          </ac:spMkLst>
        </pc:spChg>
        <pc:spChg chg="mod">
          <ac:chgData name="Phillip Kaufman" userId="c001b2a046940d7c" providerId="LiveId" clId="{9EF190FB-2075-4375-A797-615516ED83A7}" dt="2024-06-17T06:11:31.261" v="10648"/>
          <ac:spMkLst>
            <pc:docMk/>
            <pc:sldMk cId="1294826197" sldId="1033"/>
            <ac:spMk id="84" creationId="{C4C54964-BAFA-B0E8-F3D2-BBF313D62768}"/>
          </ac:spMkLst>
        </pc:spChg>
        <pc:spChg chg="mod">
          <ac:chgData name="Phillip Kaufman" userId="c001b2a046940d7c" providerId="LiveId" clId="{9EF190FB-2075-4375-A797-615516ED83A7}" dt="2024-06-17T06:11:31.261" v="10648"/>
          <ac:spMkLst>
            <pc:docMk/>
            <pc:sldMk cId="1294826197" sldId="1033"/>
            <ac:spMk id="85" creationId="{60ED41ED-3308-D12E-D8D3-B900FFEA2EC4}"/>
          </ac:spMkLst>
        </pc:spChg>
        <pc:spChg chg="add del mod">
          <ac:chgData name="Phillip Kaufman" userId="c001b2a046940d7c" providerId="LiveId" clId="{9EF190FB-2075-4375-A797-615516ED83A7}" dt="2024-06-17T06:11:31.261" v="10648"/>
          <ac:spMkLst>
            <pc:docMk/>
            <pc:sldMk cId="1294826197" sldId="1033"/>
            <ac:spMk id="86" creationId="{A620F197-E009-F07B-1235-1006E7D6D37F}"/>
          </ac:spMkLst>
        </pc:spChg>
        <pc:spChg chg="add del mod topLvl">
          <ac:chgData name="Phillip Kaufman" userId="c001b2a046940d7c" providerId="LiveId" clId="{9EF190FB-2075-4375-A797-615516ED83A7}" dt="2024-06-17T06:15:16.801" v="10747" actId="478"/>
          <ac:spMkLst>
            <pc:docMk/>
            <pc:sldMk cId="1294826197" sldId="1033"/>
            <ac:spMk id="88" creationId="{959041F3-4C01-14DA-4B81-C528AC996EE1}"/>
          </ac:spMkLst>
        </pc:spChg>
        <pc:spChg chg="del mod topLvl">
          <ac:chgData name="Phillip Kaufman" userId="c001b2a046940d7c" providerId="LiveId" clId="{9EF190FB-2075-4375-A797-615516ED83A7}" dt="2024-06-17T06:12:32.242" v="10684" actId="478"/>
          <ac:spMkLst>
            <pc:docMk/>
            <pc:sldMk cId="1294826197" sldId="1033"/>
            <ac:spMk id="90" creationId="{767A0076-68D4-4419-4964-20E3C0D54D2A}"/>
          </ac:spMkLst>
        </pc:spChg>
        <pc:spChg chg="mod">
          <ac:chgData name="Phillip Kaufman" userId="c001b2a046940d7c" providerId="LiveId" clId="{9EF190FB-2075-4375-A797-615516ED83A7}" dt="2024-06-17T06:12:59.638" v="10691"/>
          <ac:spMkLst>
            <pc:docMk/>
            <pc:sldMk cId="1294826197" sldId="1033"/>
            <ac:spMk id="93" creationId="{7AFE611D-FC24-0DFA-181B-C94DCF24F79B}"/>
          </ac:spMkLst>
        </pc:spChg>
        <pc:spChg chg="add del mod">
          <ac:chgData name="Phillip Kaufman" userId="c001b2a046940d7c" providerId="LiveId" clId="{9EF190FB-2075-4375-A797-615516ED83A7}" dt="2024-06-17T06:13:43.045" v="10705"/>
          <ac:spMkLst>
            <pc:docMk/>
            <pc:sldMk cId="1294826197" sldId="1033"/>
            <ac:spMk id="94" creationId="{204F58D5-4C04-CEA9-BC43-B4AB8A80EC86}"/>
          </ac:spMkLst>
        </pc:spChg>
        <pc:spChg chg="add del mod">
          <ac:chgData name="Phillip Kaufman" userId="c001b2a046940d7c" providerId="LiveId" clId="{9EF190FB-2075-4375-A797-615516ED83A7}" dt="2024-06-17T06:13:43.045" v="10705"/>
          <ac:spMkLst>
            <pc:docMk/>
            <pc:sldMk cId="1294826197" sldId="1033"/>
            <ac:spMk id="95" creationId="{F8004DDB-BDE1-8908-A41D-6C67065D34CB}"/>
          </ac:spMkLst>
        </pc:spChg>
        <pc:spChg chg="add del mod">
          <ac:chgData name="Phillip Kaufman" userId="c001b2a046940d7c" providerId="LiveId" clId="{9EF190FB-2075-4375-A797-615516ED83A7}" dt="2024-06-17T06:13:43.045" v="10705"/>
          <ac:spMkLst>
            <pc:docMk/>
            <pc:sldMk cId="1294826197" sldId="1033"/>
            <ac:spMk id="96" creationId="{62F9B509-DD35-423F-6F6B-B7ECBFA1AC3F}"/>
          </ac:spMkLst>
        </pc:spChg>
        <pc:spChg chg="mod">
          <ac:chgData name="Phillip Kaufman" userId="c001b2a046940d7c" providerId="LiveId" clId="{9EF190FB-2075-4375-A797-615516ED83A7}" dt="2024-06-17T06:13:38.908" v="10701"/>
          <ac:spMkLst>
            <pc:docMk/>
            <pc:sldMk cId="1294826197" sldId="1033"/>
            <ac:spMk id="97" creationId="{34F33799-2774-52CA-C002-E1FCAD32FAFF}"/>
          </ac:spMkLst>
        </pc:spChg>
        <pc:spChg chg="mod">
          <ac:chgData name="Phillip Kaufman" userId="c001b2a046940d7c" providerId="LiveId" clId="{9EF190FB-2075-4375-A797-615516ED83A7}" dt="2024-06-17T06:13:38.908" v="10701"/>
          <ac:spMkLst>
            <pc:docMk/>
            <pc:sldMk cId="1294826197" sldId="1033"/>
            <ac:spMk id="98" creationId="{6F350B30-1477-F947-4340-C3ABCD593ADC}"/>
          </ac:spMkLst>
        </pc:spChg>
        <pc:spChg chg="mod">
          <ac:chgData name="Phillip Kaufman" userId="c001b2a046940d7c" providerId="LiveId" clId="{9EF190FB-2075-4375-A797-615516ED83A7}" dt="2024-06-17T06:13:38.908" v="10701"/>
          <ac:spMkLst>
            <pc:docMk/>
            <pc:sldMk cId="1294826197" sldId="1033"/>
            <ac:spMk id="99" creationId="{4DAB2B79-4EFD-743D-D38E-0AB79353DC0B}"/>
          </ac:spMkLst>
        </pc:spChg>
        <pc:spChg chg="mod">
          <ac:chgData name="Phillip Kaufman" userId="c001b2a046940d7c" providerId="LiveId" clId="{9EF190FB-2075-4375-A797-615516ED83A7}" dt="2024-06-17T06:13:38.908" v="10701"/>
          <ac:spMkLst>
            <pc:docMk/>
            <pc:sldMk cId="1294826197" sldId="1033"/>
            <ac:spMk id="100" creationId="{B7F98127-261F-4A8D-98CF-8F24B4C6C8E8}"/>
          </ac:spMkLst>
        </pc:spChg>
        <pc:spChg chg="add del mod">
          <ac:chgData name="Phillip Kaufman" userId="c001b2a046940d7c" providerId="LiveId" clId="{9EF190FB-2075-4375-A797-615516ED83A7}" dt="2024-06-17T06:13:38.908" v="10701"/>
          <ac:spMkLst>
            <pc:docMk/>
            <pc:sldMk cId="1294826197" sldId="1033"/>
            <ac:spMk id="101" creationId="{CD2DB37A-35C3-DAEA-289E-08CD1C6319DD}"/>
          </ac:spMkLst>
        </pc:spChg>
        <pc:spChg chg="add del mod topLvl">
          <ac:chgData name="Phillip Kaufman" userId="c001b2a046940d7c" providerId="LiveId" clId="{9EF190FB-2075-4375-A797-615516ED83A7}" dt="2024-06-17T06:15:13.095" v="10743" actId="478"/>
          <ac:spMkLst>
            <pc:docMk/>
            <pc:sldMk cId="1294826197" sldId="1033"/>
            <ac:spMk id="103" creationId="{B0274F69-BE9D-2E66-F303-A0927189ECED}"/>
          </ac:spMkLst>
        </pc:spChg>
        <pc:spChg chg="add del mod topLvl">
          <ac:chgData name="Phillip Kaufman" userId="c001b2a046940d7c" providerId="LiveId" clId="{9EF190FB-2075-4375-A797-615516ED83A7}" dt="2024-06-17T06:15:13.095" v="10743" actId="478"/>
          <ac:spMkLst>
            <pc:docMk/>
            <pc:sldMk cId="1294826197" sldId="1033"/>
            <ac:spMk id="105" creationId="{DFC9984C-7292-0F60-4B42-D29A342CFDB0}"/>
          </ac:spMkLst>
        </pc:spChg>
        <pc:spChg chg="mod">
          <ac:chgData name="Phillip Kaufman" userId="c001b2a046940d7c" providerId="LiveId" clId="{9EF190FB-2075-4375-A797-615516ED83A7}" dt="2024-06-17T06:15:12.381" v="10741"/>
          <ac:spMkLst>
            <pc:docMk/>
            <pc:sldMk cId="1294826197" sldId="1033"/>
            <ac:spMk id="108" creationId="{9E2342A4-94C7-A246-4BBE-841143B575D9}"/>
          </ac:spMkLst>
        </pc:spChg>
        <pc:spChg chg="mod">
          <ac:chgData name="Phillip Kaufman" userId="c001b2a046940d7c" providerId="LiveId" clId="{9EF190FB-2075-4375-A797-615516ED83A7}" dt="2024-06-17T06:15:12.381" v="10741"/>
          <ac:spMkLst>
            <pc:docMk/>
            <pc:sldMk cId="1294826197" sldId="1033"/>
            <ac:spMk id="109" creationId="{1D789E39-7124-D8E3-1859-ECDB92FFD7B6}"/>
          </ac:spMkLst>
        </pc:spChg>
        <pc:spChg chg="mod">
          <ac:chgData name="Phillip Kaufman" userId="c001b2a046940d7c" providerId="LiveId" clId="{9EF190FB-2075-4375-A797-615516ED83A7}" dt="2024-06-17T06:15:12.381" v="10741"/>
          <ac:spMkLst>
            <pc:docMk/>
            <pc:sldMk cId="1294826197" sldId="1033"/>
            <ac:spMk id="110" creationId="{CABED98D-EF42-F93C-BD59-A7A9CC9ECD23}"/>
          </ac:spMkLst>
        </pc:spChg>
        <pc:spChg chg="mod">
          <ac:chgData name="Phillip Kaufman" userId="c001b2a046940d7c" providerId="LiveId" clId="{9EF190FB-2075-4375-A797-615516ED83A7}" dt="2024-06-17T06:15:12.381" v="10741"/>
          <ac:spMkLst>
            <pc:docMk/>
            <pc:sldMk cId="1294826197" sldId="1033"/>
            <ac:spMk id="111" creationId="{AA102E8D-47F6-1533-0C01-D1EA1BDA1593}"/>
          </ac:spMkLst>
        </pc:spChg>
        <pc:spChg chg="add del mod">
          <ac:chgData name="Phillip Kaufman" userId="c001b2a046940d7c" providerId="LiveId" clId="{9EF190FB-2075-4375-A797-615516ED83A7}" dt="2024-06-17T06:15:12.381" v="10741"/>
          <ac:spMkLst>
            <pc:docMk/>
            <pc:sldMk cId="1294826197" sldId="1033"/>
            <ac:spMk id="112" creationId="{5749EB12-6AE7-9EE7-CE1F-0650CA9A9CA7}"/>
          </ac:spMkLst>
        </pc:spChg>
        <pc:spChg chg="add del mod">
          <ac:chgData name="Phillip Kaufman" userId="c001b2a046940d7c" providerId="LiveId" clId="{9EF190FB-2075-4375-A797-615516ED83A7}" dt="2024-06-17T06:16:04.967" v="10758"/>
          <ac:spMkLst>
            <pc:docMk/>
            <pc:sldMk cId="1294826197" sldId="1033"/>
            <ac:spMk id="115" creationId="{F4AA7C1D-3EA6-9FE4-03F9-0246E751E987}"/>
          </ac:spMkLst>
        </pc:spChg>
        <pc:spChg chg="add del mod topLvl">
          <ac:chgData name="Phillip Kaufman" userId="c001b2a046940d7c" providerId="LiveId" clId="{9EF190FB-2075-4375-A797-615516ED83A7}" dt="2024-06-17T06:16:04.967" v="10758"/>
          <ac:spMkLst>
            <pc:docMk/>
            <pc:sldMk cId="1294826197" sldId="1033"/>
            <ac:spMk id="116" creationId="{B2446B28-FB93-F9D1-617F-7EBC94887E5C}"/>
          </ac:spMkLst>
        </pc:spChg>
        <pc:spChg chg="add del mod">
          <ac:chgData name="Phillip Kaufman" userId="c001b2a046940d7c" providerId="LiveId" clId="{9EF190FB-2075-4375-A797-615516ED83A7}" dt="2024-06-17T06:16:04.967" v="10758"/>
          <ac:spMkLst>
            <pc:docMk/>
            <pc:sldMk cId="1294826197" sldId="1033"/>
            <ac:spMk id="117" creationId="{C440F1C3-8027-D5F6-960C-80661962B63A}"/>
          </ac:spMkLst>
        </pc:spChg>
        <pc:spChg chg="mod">
          <ac:chgData name="Phillip Kaufman" userId="c001b2a046940d7c" providerId="LiveId" clId="{9EF190FB-2075-4375-A797-615516ED83A7}" dt="2024-06-17T06:16:04.967" v="10758"/>
          <ac:spMkLst>
            <pc:docMk/>
            <pc:sldMk cId="1294826197" sldId="1033"/>
            <ac:spMk id="118" creationId="{CE0A1BF7-DF9E-16DA-E314-F77925BB9C5A}"/>
          </ac:spMkLst>
        </pc:spChg>
        <pc:spChg chg="mod">
          <ac:chgData name="Phillip Kaufman" userId="c001b2a046940d7c" providerId="LiveId" clId="{9EF190FB-2075-4375-A797-615516ED83A7}" dt="2024-06-17T06:16:04.967" v="10758"/>
          <ac:spMkLst>
            <pc:docMk/>
            <pc:sldMk cId="1294826197" sldId="1033"/>
            <ac:spMk id="121" creationId="{E87324F7-7C8F-132B-DCA5-E82344E683AF}"/>
          </ac:spMkLst>
        </pc:spChg>
        <pc:spChg chg="mod">
          <ac:chgData name="Phillip Kaufman" userId="c001b2a046940d7c" providerId="LiveId" clId="{9EF190FB-2075-4375-A797-615516ED83A7}" dt="2024-06-17T06:18:21.229" v="10791"/>
          <ac:spMkLst>
            <pc:docMk/>
            <pc:sldMk cId="1294826197" sldId="1033"/>
            <ac:spMk id="124" creationId="{3B979558-6F86-20B9-CE00-11B424DF244F}"/>
          </ac:spMkLst>
        </pc:spChg>
        <pc:spChg chg="mod">
          <ac:chgData name="Phillip Kaufman" userId="c001b2a046940d7c" providerId="LiveId" clId="{9EF190FB-2075-4375-A797-615516ED83A7}" dt="2024-06-17T06:18:21.229" v="10791"/>
          <ac:spMkLst>
            <pc:docMk/>
            <pc:sldMk cId="1294826197" sldId="1033"/>
            <ac:spMk id="125" creationId="{7BF4DD8E-354D-3D9D-A876-2F732F212445}"/>
          </ac:spMkLst>
        </pc:spChg>
        <pc:spChg chg="mod">
          <ac:chgData name="Phillip Kaufman" userId="c001b2a046940d7c" providerId="LiveId" clId="{9EF190FB-2075-4375-A797-615516ED83A7}" dt="2024-06-17T06:18:21.229" v="10791"/>
          <ac:spMkLst>
            <pc:docMk/>
            <pc:sldMk cId="1294826197" sldId="1033"/>
            <ac:spMk id="126" creationId="{D027BA54-22DD-BBA1-A86A-BCB895F6C254}"/>
          </ac:spMkLst>
        </pc:spChg>
        <pc:spChg chg="mod">
          <ac:chgData name="Phillip Kaufman" userId="c001b2a046940d7c" providerId="LiveId" clId="{9EF190FB-2075-4375-A797-615516ED83A7}" dt="2024-06-17T06:18:21.229" v="10791"/>
          <ac:spMkLst>
            <pc:docMk/>
            <pc:sldMk cId="1294826197" sldId="1033"/>
            <ac:spMk id="127" creationId="{AE2F34F8-E8AB-12AD-0F89-0A04912BDF52}"/>
          </ac:spMkLst>
        </pc:spChg>
        <pc:spChg chg="mod">
          <ac:chgData name="Phillip Kaufman" userId="c001b2a046940d7c" providerId="LiveId" clId="{9EF190FB-2075-4375-A797-615516ED83A7}" dt="2024-06-17T06:18:21.229" v="10791"/>
          <ac:spMkLst>
            <pc:docMk/>
            <pc:sldMk cId="1294826197" sldId="1033"/>
            <ac:spMk id="130" creationId="{B2530A5E-D73A-70F1-C962-80E4949A700C}"/>
          </ac:spMkLst>
        </pc:spChg>
        <pc:spChg chg="mod">
          <ac:chgData name="Phillip Kaufman" userId="c001b2a046940d7c" providerId="LiveId" clId="{9EF190FB-2075-4375-A797-615516ED83A7}" dt="2024-06-17T06:18:34.822" v="10794"/>
          <ac:spMkLst>
            <pc:docMk/>
            <pc:sldMk cId="1294826197" sldId="1033"/>
            <ac:spMk id="133" creationId="{708DD620-F468-54D5-0E96-2C741A9E3F08}"/>
          </ac:spMkLst>
        </pc:spChg>
        <pc:spChg chg="mod">
          <ac:chgData name="Phillip Kaufman" userId="c001b2a046940d7c" providerId="LiveId" clId="{9EF190FB-2075-4375-A797-615516ED83A7}" dt="2024-06-17T06:18:34.822" v="10794"/>
          <ac:spMkLst>
            <pc:docMk/>
            <pc:sldMk cId="1294826197" sldId="1033"/>
            <ac:spMk id="134" creationId="{79DC4820-9FFD-C76E-7861-94B3B25A0F40}"/>
          </ac:spMkLst>
        </pc:spChg>
        <pc:spChg chg="mod">
          <ac:chgData name="Phillip Kaufman" userId="c001b2a046940d7c" providerId="LiveId" clId="{9EF190FB-2075-4375-A797-615516ED83A7}" dt="2024-06-17T06:18:34.822" v="10794"/>
          <ac:spMkLst>
            <pc:docMk/>
            <pc:sldMk cId="1294826197" sldId="1033"/>
            <ac:spMk id="135" creationId="{FD73C893-3002-F374-39C2-60359B434E60}"/>
          </ac:spMkLst>
        </pc:spChg>
        <pc:spChg chg="mod">
          <ac:chgData name="Phillip Kaufman" userId="c001b2a046940d7c" providerId="LiveId" clId="{9EF190FB-2075-4375-A797-615516ED83A7}" dt="2024-06-17T06:18:34.822" v="10794"/>
          <ac:spMkLst>
            <pc:docMk/>
            <pc:sldMk cId="1294826197" sldId="1033"/>
            <ac:spMk id="136" creationId="{FA33E13C-8567-83F5-C437-622F3A2375C3}"/>
          </ac:spMkLst>
        </pc:spChg>
        <pc:spChg chg="mod">
          <ac:chgData name="Phillip Kaufman" userId="c001b2a046940d7c" providerId="LiveId" clId="{9EF190FB-2075-4375-A797-615516ED83A7}" dt="2024-06-17T06:18:34.822" v="10794"/>
          <ac:spMkLst>
            <pc:docMk/>
            <pc:sldMk cId="1294826197" sldId="1033"/>
            <ac:spMk id="139" creationId="{0D614126-27F0-2C33-17C0-2E2B73D64270}"/>
          </ac:spMkLst>
        </pc:spChg>
        <pc:spChg chg="mod">
          <ac:chgData name="Phillip Kaufman" userId="c001b2a046940d7c" providerId="LiveId" clId="{9EF190FB-2075-4375-A797-615516ED83A7}" dt="2024-06-17T06:18:52.758" v="10796"/>
          <ac:spMkLst>
            <pc:docMk/>
            <pc:sldMk cId="1294826197" sldId="1033"/>
            <ac:spMk id="142" creationId="{410E3E48-181A-5134-E664-7DA8559AE19A}"/>
          </ac:spMkLst>
        </pc:spChg>
        <pc:spChg chg="mod">
          <ac:chgData name="Phillip Kaufman" userId="c001b2a046940d7c" providerId="LiveId" clId="{9EF190FB-2075-4375-A797-615516ED83A7}" dt="2024-06-17T06:18:52.758" v="10796"/>
          <ac:spMkLst>
            <pc:docMk/>
            <pc:sldMk cId="1294826197" sldId="1033"/>
            <ac:spMk id="143" creationId="{5E96D25D-BA2A-23F6-96D4-FAA2F61D6AC5}"/>
          </ac:spMkLst>
        </pc:spChg>
        <pc:spChg chg="mod">
          <ac:chgData name="Phillip Kaufman" userId="c001b2a046940d7c" providerId="LiveId" clId="{9EF190FB-2075-4375-A797-615516ED83A7}" dt="2024-06-17T06:18:52.758" v="10796"/>
          <ac:spMkLst>
            <pc:docMk/>
            <pc:sldMk cId="1294826197" sldId="1033"/>
            <ac:spMk id="144" creationId="{3EB6556F-8E4A-7876-2720-30C122A05C48}"/>
          </ac:spMkLst>
        </pc:spChg>
        <pc:spChg chg="mod">
          <ac:chgData name="Phillip Kaufman" userId="c001b2a046940d7c" providerId="LiveId" clId="{9EF190FB-2075-4375-A797-615516ED83A7}" dt="2024-06-17T06:18:52.758" v="10796"/>
          <ac:spMkLst>
            <pc:docMk/>
            <pc:sldMk cId="1294826197" sldId="1033"/>
            <ac:spMk id="145" creationId="{8AD1319A-F365-64C9-09C1-BEC94351485F}"/>
          </ac:spMkLst>
        </pc:spChg>
        <pc:spChg chg="mod">
          <ac:chgData name="Phillip Kaufman" userId="c001b2a046940d7c" providerId="LiveId" clId="{9EF190FB-2075-4375-A797-615516ED83A7}" dt="2024-06-17T06:18:52.758" v="10796"/>
          <ac:spMkLst>
            <pc:docMk/>
            <pc:sldMk cId="1294826197" sldId="1033"/>
            <ac:spMk id="147" creationId="{9566B8E5-09EE-84BB-F9E6-91E26F057DDA}"/>
          </ac:spMkLst>
        </pc:spChg>
        <pc:spChg chg="del mod topLvl">
          <ac:chgData name="Phillip Kaufman" userId="c001b2a046940d7c" providerId="LiveId" clId="{9EF190FB-2075-4375-A797-615516ED83A7}" dt="2024-06-17T06:20:10.070" v="10814" actId="478"/>
          <ac:spMkLst>
            <pc:docMk/>
            <pc:sldMk cId="1294826197" sldId="1033"/>
            <ac:spMk id="152" creationId="{350E3A20-9764-9E09-39B6-E42B6C915B81}"/>
          </ac:spMkLst>
        </pc:spChg>
        <pc:spChg chg="del mod">
          <ac:chgData name="Phillip Kaufman" userId="c001b2a046940d7c" providerId="LiveId" clId="{9EF190FB-2075-4375-A797-615516ED83A7}" dt="2024-06-17T06:20:10.070" v="10814" actId="478"/>
          <ac:spMkLst>
            <pc:docMk/>
            <pc:sldMk cId="1294826197" sldId="1033"/>
            <ac:spMk id="153" creationId="{E03D452D-1955-477F-12D6-61D1D1F02538}"/>
          </ac:spMkLst>
        </pc:spChg>
        <pc:spChg chg="del mod">
          <ac:chgData name="Phillip Kaufman" userId="c001b2a046940d7c" providerId="LiveId" clId="{9EF190FB-2075-4375-A797-615516ED83A7}" dt="2024-06-17T06:20:10.070" v="10814" actId="478"/>
          <ac:spMkLst>
            <pc:docMk/>
            <pc:sldMk cId="1294826197" sldId="1033"/>
            <ac:spMk id="154" creationId="{C173662D-F9D9-EBEE-41CD-382F5CF40388}"/>
          </ac:spMkLst>
        </pc:spChg>
        <pc:spChg chg="mod">
          <ac:chgData name="Phillip Kaufman" userId="c001b2a046940d7c" providerId="LiveId" clId="{9EF190FB-2075-4375-A797-615516ED83A7}" dt="2024-06-17T06:20:05.015" v="10812"/>
          <ac:spMkLst>
            <pc:docMk/>
            <pc:sldMk cId="1294826197" sldId="1033"/>
            <ac:spMk id="155" creationId="{D1C104F5-326B-6316-2E5E-DE30F959B9F6}"/>
          </ac:spMkLst>
        </pc:spChg>
        <pc:spChg chg="mod">
          <ac:chgData name="Phillip Kaufman" userId="c001b2a046940d7c" providerId="LiveId" clId="{9EF190FB-2075-4375-A797-615516ED83A7}" dt="2024-06-17T06:20:05.015" v="10812"/>
          <ac:spMkLst>
            <pc:docMk/>
            <pc:sldMk cId="1294826197" sldId="1033"/>
            <ac:spMk id="158" creationId="{6A70F9A6-710A-4113-16EB-5E0FB88850EF}"/>
          </ac:spMkLst>
        </pc:spChg>
        <pc:spChg chg="add del mod">
          <ac:chgData name="Phillip Kaufman" userId="c001b2a046940d7c" providerId="LiveId" clId="{9EF190FB-2075-4375-A797-615516ED83A7}" dt="2024-06-17T06:21:41.844" v="10832"/>
          <ac:spMkLst>
            <pc:docMk/>
            <pc:sldMk cId="1294826197" sldId="1033"/>
            <ac:spMk id="161" creationId="{DD82D128-3669-09B9-7302-6F83064E5C8C}"/>
          </ac:spMkLst>
        </pc:spChg>
        <pc:spChg chg="add del mod topLvl">
          <ac:chgData name="Phillip Kaufman" userId="c001b2a046940d7c" providerId="LiveId" clId="{9EF190FB-2075-4375-A797-615516ED83A7}" dt="2024-06-17T06:21:41.844" v="10832"/>
          <ac:spMkLst>
            <pc:docMk/>
            <pc:sldMk cId="1294826197" sldId="1033"/>
            <ac:spMk id="162" creationId="{DCE47939-8A33-37CF-AC65-5A3ECB4D1CEB}"/>
          </ac:spMkLst>
        </pc:spChg>
        <pc:spChg chg="add del mod">
          <ac:chgData name="Phillip Kaufman" userId="c001b2a046940d7c" providerId="LiveId" clId="{9EF190FB-2075-4375-A797-615516ED83A7}" dt="2024-06-17T06:21:41.844" v="10832"/>
          <ac:spMkLst>
            <pc:docMk/>
            <pc:sldMk cId="1294826197" sldId="1033"/>
            <ac:spMk id="163" creationId="{9D5E255F-440C-8679-EB63-DABB4AAEBEC4}"/>
          </ac:spMkLst>
        </pc:spChg>
        <pc:spChg chg="mod">
          <ac:chgData name="Phillip Kaufman" userId="c001b2a046940d7c" providerId="LiveId" clId="{9EF190FB-2075-4375-A797-615516ED83A7}" dt="2024-06-17T06:21:41.844" v="10832"/>
          <ac:spMkLst>
            <pc:docMk/>
            <pc:sldMk cId="1294826197" sldId="1033"/>
            <ac:spMk id="164" creationId="{E2403484-ABBE-23CA-1E96-C95A6006A9F7}"/>
          </ac:spMkLst>
        </pc:spChg>
        <pc:spChg chg="mod">
          <ac:chgData name="Phillip Kaufman" userId="c001b2a046940d7c" providerId="LiveId" clId="{9EF190FB-2075-4375-A797-615516ED83A7}" dt="2024-06-17T06:21:41.844" v="10832"/>
          <ac:spMkLst>
            <pc:docMk/>
            <pc:sldMk cId="1294826197" sldId="1033"/>
            <ac:spMk id="167" creationId="{20F0919B-96CD-A0CF-227A-496D31502B06}"/>
          </ac:spMkLst>
        </pc:spChg>
        <pc:spChg chg="del mod topLvl">
          <ac:chgData name="Phillip Kaufman" userId="c001b2a046940d7c" providerId="LiveId" clId="{9EF190FB-2075-4375-A797-615516ED83A7}" dt="2024-06-17T06:24:03.927" v="10860" actId="478"/>
          <ac:spMkLst>
            <pc:docMk/>
            <pc:sldMk cId="1294826197" sldId="1033"/>
            <ac:spMk id="170" creationId="{46B00224-A758-A307-013A-5419CC9EF804}"/>
          </ac:spMkLst>
        </pc:spChg>
        <pc:spChg chg="del mod">
          <ac:chgData name="Phillip Kaufman" userId="c001b2a046940d7c" providerId="LiveId" clId="{9EF190FB-2075-4375-A797-615516ED83A7}" dt="2024-06-17T06:23:46.704" v="10858" actId="478"/>
          <ac:spMkLst>
            <pc:docMk/>
            <pc:sldMk cId="1294826197" sldId="1033"/>
            <ac:spMk id="171" creationId="{8B7B2DDF-A64D-C71D-09F6-7A0D12C7E1E0}"/>
          </ac:spMkLst>
        </pc:spChg>
        <pc:spChg chg="del mod">
          <ac:chgData name="Phillip Kaufman" userId="c001b2a046940d7c" providerId="LiveId" clId="{9EF190FB-2075-4375-A797-615516ED83A7}" dt="2024-06-17T06:23:46.704" v="10858" actId="478"/>
          <ac:spMkLst>
            <pc:docMk/>
            <pc:sldMk cId="1294826197" sldId="1033"/>
            <ac:spMk id="172" creationId="{ECE9E1B0-F54C-7784-6CD7-BCAD8157072F}"/>
          </ac:spMkLst>
        </pc:spChg>
        <pc:spChg chg="mod">
          <ac:chgData name="Phillip Kaufman" userId="c001b2a046940d7c" providerId="LiveId" clId="{9EF190FB-2075-4375-A797-615516ED83A7}" dt="2024-06-17T06:23:42.718" v="10857" actId="20577"/>
          <ac:spMkLst>
            <pc:docMk/>
            <pc:sldMk cId="1294826197" sldId="1033"/>
            <ac:spMk id="173" creationId="{477885B4-B96D-2421-DB32-B22582BDC96E}"/>
          </ac:spMkLst>
        </pc:spChg>
        <pc:spChg chg="mod">
          <ac:chgData name="Phillip Kaufman" userId="c001b2a046940d7c" providerId="LiveId" clId="{9EF190FB-2075-4375-A797-615516ED83A7}" dt="2024-06-17T06:23:42.718" v="10857" actId="20577"/>
          <ac:spMkLst>
            <pc:docMk/>
            <pc:sldMk cId="1294826197" sldId="1033"/>
            <ac:spMk id="176" creationId="{DAE1ADBF-DE2C-701F-6E23-06680D26D78F}"/>
          </ac:spMkLst>
        </pc:spChg>
        <pc:spChg chg="mod">
          <ac:chgData name="Phillip Kaufman" userId="c001b2a046940d7c" providerId="LiveId" clId="{9EF190FB-2075-4375-A797-615516ED83A7}" dt="2024-06-17T06:23:31.043" v="10853" actId="20577"/>
          <ac:spMkLst>
            <pc:docMk/>
            <pc:sldMk cId="1294826197" sldId="1033"/>
            <ac:spMk id="179" creationId="{34A9C66D-9AF9-A940-CD32-4ABCA5C737DF}"/>
          </ac:spMkLst>
        </pc:spChg>
        <pc:spChg chg="mod">
          <ac:chgData name="Phillip Kaufman" userId="c001b2a046940d7c" providerId="LiveId" clId="{9EF190FB-2075-4375-A797-615516ED83A7}" dt="2024-06-17T06:23:31.043" v="10853" actId="20577"/>
          <ac:spMkLst>
            <pc:docMk/>
            <pc:sldMk cId="1294826197" sldId="1033"/>
            <ac:spMk id="180" creationId="{8A782BD5-A789-91D6-19FE-8CE5DEAD5D94}"/>
          </ac:spMkLst>
        </pc:spChg>
        <pc:spChg chg="del mod">
          <ac:chgData name="Phillip Kaufman" userId="c001b2a046940d7c" providerId="LiveId" clId="{9EF190FB-2075-4375-A797-615516ED83A7}" dt="2024-06-17T06:23:32.828" v="10854" actId="478"/>
          <ac:spMkLst>
            <pc:docMk/>
            <pc:sldMk cId="1294826197" sldId="1033"/>
            <ac:spMk id="181" creationId="{A67203B4-C13B-7B47-FF6A-B5315BF56963}"/>
          </ac:spMkLst>
        </pc:spChg>
        <pc:spChg chg="mod">
          <ac:chgData name="Phillip Kaufman" userId="c001b2a046940d7c" providerId="LiveId" clId="{9EF190FB-2075-4375-A797-615516ED83A7}" dt="2024-06-17T06:23:31.043" v="10853" actId="20577"/>
          <ac:spMkLst>
            <pc:docMk/>
            <pc:sldMk cId="1294826197" sldId="1033"/>
            <ac:spMk id="182" creationId="{AA34A069-ACCC-EE80-4185-D8415D7B44D2}"/>
          </ac:spMkLst>
        </pc:spChg>
        <pc:spChg chg="mod">
          <ac:chgData name="Phillip Kaufman" userId="c001b2a046940d7c" providerId="LiveId" clId="{9EF190FB-2075-4375-A797-615516ED83A7}" dt="2024-06-17T06:23:31.043" v="10853" actId="20577"/>
          <ac:spMkLst>
            <pc:docMk/>
            <pc:sldMk cId="1294826197" sldId="1033"/>
            <ac:spMk id="185" creationId="{3D887AC2-829E-DEB8-3B37-7EB91BDAB3C5}"/>
          </ac:spMkLst>
        </pc:spChg>
        <pc:spChg chg="add mod">
          <ac:chgData name="Phillip Kaufman" userId="c001b2a046940d7c" providerId="LiveId" clId="{9EF190FB-2075-4375-A797-615516ED83A7}" dt="2024-06-17T06:24:38.189" v="10869" actId="164"/>
          <ac:spMkLst>
            <pc:docMk/>
            <pc:sldMk cId="1294826197" sldId="1033"/>
            <ac:spMk id="186" creationId="{DDE21D7A-3E7B-36E2-26D4-A2EDE2C9EDD8}"/>
          </ac:spMkLst>
        </pc:spChg>
        <pc:spChg chg="add mod">
          <ac:chgData name="Phillip Kaufman" userId="c001b2a046940d7c" providerId="LiveId" clId="{9EF190FB-2075-4375-A797-615516ED83A7}" dt="2024-06-17T06:24:38.189" v="10869" actId="164"/>
          <ac:spMkLst>
            <pc:docMk/>
            <pc:sldMk cId="1294826197" sldId="1033"/>
            <ac:spMk id="187" creationId="{6280CC68-3142-9D8E-E177-27EDBD1685D4}"/>
          </ac:spMkLst>
        </pc:spChg>
        <pc:spChg chg="add mod">
          <ac:chgData name="Phillip Kaufman" userId="c001b2a046940d7c" providerId="LiveId" clId="{9EF190FB-2075-4375-A797-615516ED83A7}" dt="2024-06-17T06:24:38.189" v="10869" actId="164"/>
          <ac:spMkLst>
            <pc:docMk/>
            <pc:sldMk cId="1294826197" sldId="1033"/>
            <ac:spMk id="188" creationId="{9DB448F9-E45E-42E5-A47C-C35AC13262C3}"/>
          </ac:spMkLst>
        </pc:spChg>
        <pc:grpChg chg="mod">
          <ac:chgData name="Phillip Kaufman" userId="c001b2a046940d7c" providerId="LiveId" clId="{9EF190FB-2075-4375-A797-615516ED83A7}" dt="2024-06-17T06:20:22.922" v="10817" actId="1076"/>
          <ac:grpSpMkLst>
            <pc:docMk/>
            <pc:sldMk cId="1294826197" sldId="1033"/>
            <ac:grpSpMk id="6" creationId="{248A1CC4-B3CC-558F-DA9C-8AEEF7AF1FA7}"/>
          </ac:grpSpMkLst>
        </pc:grpChg>
        <pc:grpChg chg="add del mod">
          <ac:chgData name="Phillip Kaufman" userId="c001b2a046940d7c" providerId="LiveId" clId="{9EF190FB-2075-4375-A797-615516ED83A7}" dt="2024-06-17T06:07:42.853" v="10582" actId="165"/>
          <ac:grpSpMkLst>
            <pc:docMk/>
            <pc:sldMk cId="1294826197" sldId="1033"/>
            <ac:grpSpMk id="7" creationId="{4EB0722D-B92D-17D6-3930-0373C7AB59B2}"/>
          </ac:grpSpMkLst>
        </pc:grpChg>
        <pc:grpChg chg="add del mod">
          <ac:chgData name="Phillip Kaufman" userId="c001b2a046940d7c" providerId="LiveId" clId="{9EF190FB-2075-4375-A797-615516ED83A7}" dt="2024-06-16T05:35:25.054" v="9753" actId="165"/>
          <ac:grpSpMkLst>
            <pc:docMk/>
            <pc:sldMk cId="1294826197" sldId="1033"/>
            <ac:grpSpMk id="7" creationId="{EA4A3004-127F-03F1-DF21-16CFE94CF747}"/>
          </ac:grpSpMkLst>
        </pc:grpChg>
        <pc:grpChg chg="mod">
          <ac:chgData name="Phillip Kaufman" userId="c001b2a046940d7c" providerId="LiveId" clId="{9EF190FB-2075-4375-A797-615516ED83A7}" dt="2024-06-16T05:36:17.235" v="9758" actId="1076"/>
          <ac:grpSpMkLst>
            <pc:docMk/>
            <pc:sldMk cId="1294826197" sldId="1033"/>
            <ac:grpSpMk id="9" creationId="{BCF392B8-B48C-C4A6-F5B4-D53ED83DF6E7}"/>
          </ac:grpSpMkLst>
        </pc:grpChg>
        <pc:grpChg chg="mod topLvl">
          <ac:chgData name="Phillip Kaufman" userId="c001b2a046940d7c" providerId="LiveId" clId="{9EF190FB-2075-4375-A797-615516ED83A7}" dt="2024-06-16T05:37:09.736" v="9759" actId="1076"/>
          <ac:grpSpMkLst>
            <pc:docMk/>
            <pc:sldMk cId="1294826197" sldId="1033"/>
            <ac:grpSpMk id="10" creationId="{B7EC216E-0527-1BBD-43B4-5FB3536ADF96}"/>
          </ac:grpSpMkLst>
        </pc:grpChg>
        <pc:grpChg chg="mod topLvl">
          <ac:chgData name="Phillip Kaufman" userId="c001b2a046940d7c" providerId="LiveId" clId="{9EF190FB-2075-4375-A797-615516ED83A7}" dt="2024-06-17T06:24:42.828" v="10870" actId="164"/>
          <ac:grpSpMkLst>
            <pc:docMk/>
            <pc:sldMk cId="1294826197" sldId="1033"/>
            <ac:grpSpMk id="11" creationId="{6EAB8402-6FFE-2652-D348-2FF1A9709B13}"/>
          </ac:grpSpMkLst>
        </pc:grpChg>
        <pc:grpChg chg="mod">
          <ac:chgData name="Phillip Kaufman" userId="c001b2a046940d7c" providerId="LiveId" clId="{9EF190FB-2075-4375-A797-615516ED83A7}" dt="2024-06-16T05:34:32.053" v="9744" actId="1076"/>
          <ac:grpSpMkLst>
            <pc:docMk/>
            <pc:sldMk cId="1294826197" sldId="1033"/>
            <ac:grpSpMk id="30" creationId="{E3BC68B6-793F-0461-9A2E-507915A31F3E}"/>
          </ac:grpSpMkLst>
        </pc:grpChg>
        <pc:grpChg chg="add mod">
          <ac:chgData name="Phillip Kaufman" userId="c001b2a046940d7c" providerId="LiveId" clId="{9EF190FB-2075-4375-A797-615516ED83A7}" dt="2024-06-16T05:42:19.202" v="9794" actId="164"/>
          <ac:grpSpMkLst>
            <pc:docMk/>
            <pc:sldMk cId="1294826197" sldId="1033"/>
            <ac:grpSpMk id="37" creationId="{44F9DDEF-5495-1E06-5A27-8FC8934FB868}"/>
          </ac:grpSpMkLst>
        </pc:grpChg>
        <pc:grpChg chg="mod">
          <ac:chgData name="Phillip Kaufman" userId="c001b2a046940d7c" providerId="LiveId" clId="{9EF190FB-2075-4375-A797-615516ED83A7}" dt="2024-06-17T06:07:42.853" v="10582" actId="165"/>
          <ac:grpSpMkLst>
            <pc:docMk/>
            <pc:sldMk cId="1294826197" sldId="1033"/>
            <ac:grpSpMk id="40" creationId="{F7D64814-DB9A-7BEC-53AB-2B652F2853CD}"/>
          </ac:grpSpMkLst>
        </pc:grpChg>
        <pc:grpChg chg="add del mod">
          <ac:chgData name="Phillip Kaufman" userId="c001b2a046940d7c" providerId="LiveId" clId="{9EF190FB-2075-4375-A797-615516ED83A7}" dt="2024-06-17T06:08:45.672" v="10598" actId="478"/>
          <ac:grpSpMkLst>
            <pc:docMk/>
            <pc:sldMk cId="1294826197" sldId="1033"/>
            <ac:grpSpMk id="44" creationId="{08C6227D-12BC-2AB3-C33E-4FD5DE81C894}"/>
          </ac:grpSpMkLst>
        </pc:grpChg>
        <pc:grpChg chg="del mod">
          <ac:chgData name="Phillip Kaufman" userId="c001b2a046940d7c" providerId="LiveId" clId="{9EF190FB-2075-4375-A797-615516ED83A7}" dt="2024-06-17T06:08:43.997" v="10597" actId="478"/>
          <ac:grpSpMkLst>
            <pc:docMk/>
            <pc:sldMk cId="1294826197" sldId="1033"/>
            <ac:grpSpMk id="46" creationId="{4A81BCF2-84D3-56E9-45E4-1A9A963A6C20}"/>
          </ac:grpSpMkLst>
        </pc:grpChg>
        <pc:grpChg chg="add del mod">
          <ac:chgData name="Phillip Kaufman" userId="c001b2a046940d7c" providerId="LiveId" clId="{9EF190FB-2075-4375-A797-615516ED83A7}" dt="2024-06-17T06:09:00.396" v="10603" actId="478"/>
          <ac:grpSpMkLst>
            <pc:docMk/>
            <pc:sldMk cId="1294826197" sldId="1033"/>
            <ac:grpSpMk id="50" creationId="{76B49838-35DC-7B5D-54A5-E98ABB032BBC}"/>
          </ac:grpSpMkLst>
        </pc:grpChg>
        <pc:grpChg chg="del mod topLvl">
          <ac:chgData name="Phillip Kaufman" userId="c001b2a046940d7c" providerId="LiveId" clId="{9EF190FB-2075-4375-A797-615516ED83A7}" dt="2024-06-17T06:09:04.429" v="10604" actId="478"/>
          <ac:grpSpMkLst>
            <pc:docMk/>
            <pc:sldMk cId="1294826197" sldId="1033"/>
            <ac:grpSpMk id="51" creationId="{83121C2F-77FC-F56F-E9E7-61C8CAFB027A}"/>
          </ac:grpSpMkLst>
        </pc:grpChg>
        <pc:grpChg chg="add del mod">
          <ac:chgData name="Phillip Kaufman" userId="c001b2a046940d7c" providerId="LiveId" clId="{9EF190FB-2075-4375-A797-615516ED83A7}" dt="2024-06-17T06:12:32.242" v="10684" actId="478"/>
          <ac:grpSpMkLst>
            <pc:docMk/>
            <pc:sldMk cId="1294826197" sldId="1033"/>
            <ac:grpSpMk id="87" creationId="{815EEE9D-77EF-7E55-8F7A-E7EBF3300742}"/>
          </ac:grpSpMkLst>
        </pc:grpChg>
        <pc:grpChg chg="del mod">
          <ac:chgData name="Phillip Kaufman" userId="c001b2a046940d7c" providerId="LiveId" clId="{9EF190FB-2075-4375-A797-615516ED83A7}" dt="2024-06-17T06:12:28.113" v="10683" actId="478"/>
          <ac:grpSpMkLst>
            <pc:docMk/>
            <pc:sldMk cId="1294826197" sldId="1033"/>
            <ac:grpSpMk id="89" creationId="{8ECF366A-C96E-83D7-CA71-872D3BB60FC9}"/>
          </ac:grpSpMkLst>
        </pc:grpChg>
        <pc:grpChg chg="add del mod">
          <ac:chgData name="Phillip Kaufman" userId="c001b2a046940d7c" providerId="LiveId" clId="{9EF190FB-2075-4375-A797-615516ED83A7}" dt="2024-06-17T06:15:16.453" v="10746" actId="478"/>
          <ac:grpSpMkLst>
            <pc:docMk/>
            <pc:sldMk cId="1294826197" sldId="1033"/>
            <ac:grpSpMk id="102" creationId="{915B16CA-90DD-1BD3-4C84-C47FC659E3E4}"/>
          </ac:grpSpMkLst>
        </pc:grpChg>
        <pc:grpChg chg="add del mod topLvl">
          <ac:chgData name="Phillip Kaufman" userId="c001b2a046940d7c" providerId="LiveId" clId="{9EF190FB-2075-4375-A797-615516ED83A7}" dt="2024-06-17T06:15:13.095" v="10743" actId="478"/>
          <ac:grpSpMkLst>
            <pc:docMk/>
            <pc:sldMk cId="1294826197" sldId="1033"/>
            <ac:grpSpMk id="104" creationId="{3C6A6166-1D19-42B1-4644-691196425533}"/>
          </ac:grpSpMkLst>
        </pc:grpChg>
        <pc:grpChg chg="add del mod">
          <ac:chgData name="Phillip Kaufman" userId="c001b2a046940d7c" providerId="LiveId" clId="{9EF190FB-2075-4375-A797-615516ED83A7}" dt="2024-06-17T06:16:04.967" v="10758"/>
          <ac:grpSpMkLst>
            <pc:docMk/>
            <pc:sldMk cId="1294826197" sldId="1033"/>
            <ac:grpSpMk id="113" creationId="{9B52937A-FB92-2C52-C0F7-468AE9AE788D}"/>
          </ac:grpSpMkLst>
        </pc:grpChg>
        <pc:grpChg chg="mod topLvl">
          <ac:chgData name="Phillip Kaufman" userId="c001b2a046940d7c" providerId="LiveId" clId="{9EF190FB-2075-4375-A797-615516ED83A7}" dt="2024-06-17T06:16:04.967" v="10758"/>
          <ac:grpSpMkLst>
            <pc:docMk/>
            <pc:sldMk cId="1294826197" sldId="1033"/>
            <ac:grpSpMk id="114" creationId="{86DFEE4F-FFD9-5FA8-2455-E1FCB48EBC08}"/>
          </ac:grpSpMkLst>
        </pc:grpChg>
        <pc:grpChg chg="add mod">
          <ac:chgData name="Phillip Kaufman" userId="c001b2a046940d7c" providerId="LiveId" clId="{9EF190FB-2075-4375-A797-615516ED83A7}" dt="2024-06-17T06:18:24.478" v="10793" actId="1076"/>
          <ac:grpSpMkLst>
            <pc:docMk/>
            <pc:sldMk cId="1294826197" sldId="1033"/>
            <ac:grpSpMk id="122" creationId="{1ABAD53C-A283-F186-1492-1E7457000CC4}"/>
          </ac:grpSpMkLst>
        </pc:grpChg>
        <pc:grpChg chg="mod">
          <ac:chgData name="Phillip Kaufman" userId="c001b2a046940d7c" providerId="LiveId" clId="{9EF190FB-2075-4375-A797-615516ED83A7}" dt="2024-06-17T06:18:21.229" v="10791"/>
          <ac:grpSpMkLst>
            <pc:docMk/>
            <pc:sldMk cId="1294826197" sldId="1033"/>
            <ac:grpSpMk id="123" creationId="{954CE81E-912E-AD72-8145-168F3294D372}"/>
          </ac:grpSpMkLst>
        </pc:grpChg>
        <pc:grpChg chg="add del mod">
          <ac:chgData name="Phillip Kaufman" userId="c001b2a046940d7c" providerId="LiveId" clId="{9EF190FB-2075-4375-A797-615516ED83A7}" dt="2024-06-17T06:19:58.282" v="10811" actId="478"/>
          <ac:grpSpMkLst>
            <pc:docMk/>
            <pc:sldMk cId="1294826197" sldId="1033"/>
            <ac:grpSpMk id="131" creationId="{715220D3-C330-9916-79D1-D6A60850702B}"/>
          </ac:grpSpMkLst>
        </pc:grpChg>
        <pc:grpChg chg="mod">
          <ac:chgData name="Phillip Kaufman" userId="c001b2a046940d7c" providerId="LiveId" clId="{9EF190FB-2075-4375-A797-615516ED83A7}" dt="2024-06-17T06:18:34.822" v="10794"/>
          <ac:grpSpMkLst>
            <pc:docMk/>
            <pc:sldMk cId="1294826197" sldId="1033"/>
            <ac:grpSpMk id="132" creationId="{4B77DF32-871A-5852-D7EC-B4FC6BC241FD}"/>
          </ac:grpSpMkLst>
        </pc:grpChg>
        <pc:grpChg chg="add mod">
          <ac:chgData name="Phillip Kaufman" userId="c001b2a046940d7c" providerId="LiveId" clId="{9EF190FB-2075-4375-A797-615516ED83A7}" dt="2024-06-17T06:19:48.551" v="10809" actId="14100"/>
          <ac:grpSpMkLst>
            <pc:docMk/>
            <pc:sldMk cId="1294826197" sldId="1033"/>
            <ac:grpSpMk id="140" creationId="{8977DADE-7DAA-EF37-5263-6D67EA333010}"/>
          </ac:grpSpMkLst>
        </pc:grpChg>
        <pc:grpChg chg="mod">
          <ac:chgData name="Phillip Kaufman" userId="c001b2a046940d7c" providerId="LiveId" clId="{9EF190FB-2075-4375-A797-615516ED83A7}" dt="2024-06-17T06:18:52.758" v="10796"/>
          <ac:grpSpMkLst>
            <pc:docMk/>
            <pc:sldMk cId="1294826197" sldId="1033"/>
            <ac:grpSpMk id="141" creationId="{D4505752-3DFC-BA77-B8C1-ADF45ED91184}"/>
          </ac:grpSpMkLst>
        </pc:grpChg>
        <pc:grpChg chg="mod">
          <ac:chgData name="Phillip Kaufman" userId="c001b2a046940d7c" providerId="LiveId" clId="{9EF190FB-2075-4375-A797-615516ED83A7}" dt="2024-06-17T06:18:52.758" v="10796"/>
          <ac:grpSpMkLst>
            <pc:docMk/>
            <pc:sldMk cId="1294826197" sldId="1033"/>
            <ac:grpSpMk id="146" creationId="{4BD9F3CB-4B25-4D06-00A6-E0AC4DBAC90B}"/>
          </ac:grpSpMkLst>
        </pc:grpChg>
        <pc:grpChg chg="add del mod">
          <ac:chgData name="Phillip Kaufman" userId="c001b2a046940d7c" providerId="LiveId" clId="{9EF190FB-2075-4375-A797-615516ED83A7}" dt="2024-06-17T06:20:10.070" v="10814" actId="478"/>
          <ac:grpSpMkLst>
            <pc:docMk/>
            <pc:sldMk cId="1294826197" sldId="1033"/>
            <ac:grpSpMk id="150" creationId="{4B071C56-D939-0249-8343-86EA1A06B6DF}"/>
          </ac:grpSpMkLst>
        </pc:grpChg>
        <pc:grpChg chg="del mod topLvl">
          <ac:chgData name="Phillip Kaufman" userId="c001b2a046940d7c" providerId="LiveId" clId="{9EF190FB-2075-4375-A797-615516ED83A7}" dt="2024-06-17T06:21:43.567" v="10833" actId="478"/>
          <ac:grpSpMkLst>
            <pc:docMk/>
            <pc:sldMk cId="1294826197" sldId="1033"/>
            <ac:grpSpMk id="151" creationId="{F421C683-4681-4EE9-E333-EA27D88C0E53}"/>
          </ac:grpSpMkLst>
        </pc:grpChg>
        <pc:grpChg chg="add del mod">
          <ac:chgData name="Phillip Kaufman" userId="c001b2a046940d7c" providerId="LiveId" clId="{9EF190FB-2075-4375-A797-615516ED83A7}" dt="2024-06-17T06:21:41.844" v="10832"/>
          <ac:grpSpMkLst>
            <pc:docMk/>
            <pc:sldMk cId="1294826197" sldId="1033"/>
            <ac:grpSpMk id="159" creationId="{B4506119-C3B9-EC27-6D5F-B8FE3D5970D6}"/>
          </ac:grpSpMkLst>
        </pc:grpChg>
        <pc:grpChg chg="mod topLvl">
          <ac:chgData name="Phillip Kaufman" userId="c001b2a046940d7c" providerId="LiveId" clId="{9EF190FB-2075-4375-A797-615516ED83A7}" dt="2024-06-17T06:21:41.844" v="10832"/>
          <ac:grpSpMkLst>
            <pc:docMk/>
            <pc:sldMk cId="1294826197" sldId="1033"/>
            <ac:grpSpMk id="160" creationId="{F28D87D0-AB69-FB8D-90F7-D30108581834}"/>
          </ac:grpSpMkLst>
        </pc:grpChg>
        <pc:grpChg chg="add del mod">
          <ac:chgData name="Phillip Kaufman" userId="c001b2a046940d7c" providerId="LiveId" clId="{9EF190FB-2075-4375-A797-615516ED83A7}" dt="2024-06-17T06:24:03.927" v="10860" actId="478"/>
          <ac:grpSpMkLst>
            <pc:docMk/>
            <pc:sldMk cId="1294826197" sldId="1033"/>
            <ac:grpSpMk id="168" creationId="{BABFB210-64D2-0889-06ED-FA592775BE24}"/>
          </ac:grpSpMkLst>
        </pc:grpChg>
        <pc:grpChg chg="mod topLvl">
          <ac:chgData name="Phillip Kaufman" userId="c001b2a046940d7c" providerId="LiveId" clId="{9EF190FB-2075-4375-A797-615516ED83A7}" dt="2024-06-17T06:24:38.189" v="10869" actId="164"/>
          <ac:grpSpMkLst>
            <pc:docMk/>
            <pc:sldMk cId="1294826197" sldId="1033"/>
            <ac:grpSpMk id="169" creationId="{DCCF594C-F620-3E3B-F1FE-49361F9AABC1}"/>
          </ac:grpSpMkLst>
        </pc:grpChg>
        <pc:grpChg chg="add del mod">
          <ac:chgData name="Phillip Kaufman" userId="c001b2a046940d7c" providerId="LiveId" clId="{9EF190FB-2075-4375-A797-615516ED83A7}" dt="2024-06-17T06:23:34.452" v="10855" actId="478"/>
          <ac:grpSpMkLst>
            <pc:docMk/>
            <pc:sldMk cId="1294826197" sldId="1033"/>
            <ac:grpSpMk id="177" creationId="{52265F55-6064-7397-2143-DD4BE37BE1A4}"/>
          </ac:grpSpMkLst>
        </pc:grpChg>
        <pc:grpChg chg="mod">
          <ac:chgData name="Phillip Kaufman" userId="c001b2a046940d7c" providerId="LiveId" clId="{9EF190FB-2075-4375-A797-615516ED83A7}" dt="2024-06-17T06:23:31.043" v="10853" actId="20577"/>
          <ac:grpSpMkLst>
            <pc:docMk/>
            <pc:sldMk cId="1294826197" sldId="1033"/>
            <ac:grpSpMk id="178" creationId="{46EA453A-9533-42A4-E5D0-8B4FC27B7A03}"/>
          </ac:grpSpMkLst>
        </pc:grpChg>
        <pc:grpChg chg="add mod">
          <ac:chgData name="Phillip Kaufman" userId="c001b2a046940d7c" providerId="LiveId" clId="{9EF190FB-2075-4375-A797-615516ED83A7}" dt="2024-06-17T06:24:38.189" v="10869" actId="164"/>
          <ac:grpSpMkLst>
            <pc:docMk/>
            <pc:sldMk cId="1294826197" sldId="1033"/>
            <ac:grpSpMk id="189" creationId="{5E06F209-AD1B-4B65-BF8A-ABFCC36E299A}"/>
          </ac:grpSpMkLst>
        </pc:grpChg>
        <pc:grpChg chg="add mod">
          <ac:chgData name="Phillip Kaufman" userId="c001b2a046940d7c" providerId="LiveId" clId="{9EF190FB-2075-4375-A797-615516ED83A7}" dt="2024-06-17T06:24:42.828" v="10870" actId="164"/>
          <ac:grpSpMkLst>
            <pc:docMk/>
            <pc:sldMk cId="1294826197" sldId="1033"/>
            <ac:grpSpMk id="190" creationId="{489908AD-73F9-87AA-3D84-483CF3D1DCFA}"/>
          </ac:grpSpMkLst>
        </pc:grpChg>
        <pc:cxnChg chg="mod">
          <ac:chgData name="Phillip Kaufman" userId="c001b2a046940d7c" providerId="LiveId" clId="{9EF190FB-2075-4375-A797-615516ED83A7}" dt="2024-06-16T05:35:25.054" v="9753" actId="165"/>
          <ac:cxnSpMkLst>
            <pc:docMk/>
            <pc:sldMk cId="1294826197" sldId="1033"/>
            <ac:cxnSpMk id="31" creationId="{4C9B090A-E74C-E035-DE8F-4AA308CEFCB2}"/>
          </ac:cxnSpMkLst>
        </pc:cxnChg>
        <pc:cxnChg chg="mod">
          <ac:chgData name="Phillip Kaufman" userId="c001b2a046940d7c" providerId="LiveId" clId="{9EF190FB-2075-4375-A797-615516ED83A7}" dt="2024-06-16T05:35:25.054" v="9753" actId="165"/>
          <ac:cxnSpMkLst>
            <pc:docMk/>
            <pc:sldMk cId="1294826197" sldId="1033"/>
            <ac:cxnSpMk id="32" creationId="{C5F43ECA-64AC-DC09-3456-2F0CA79373E8}"/>
          </ac:cxnSpMkLst>
        </pc:cxnChg>
        <pc:cxnChg chg="mod">
          <ac:chgData name="Phillip Kaufman" userId="c001b2a046940d7c" providerId="LiveId" clId="{9EF190FB-2075-4375-A797-615516ED83A7}" dt="2024-06-17T06:16:09.740" v="10762" actId="692"/>
          <ac:cxnSpMkLst>
            <pc:docMk/>
            <pc:sldMk cId="1294826197" sldId="1033"/>
            <ac:cxnSpMk id="42" creationId="{628C35FA-8D7D-52E7-1D58-6A43DB08D090}"/>
          </ac:cxnSpMkLst>
        </pc:cxnChg>
        <pc:cxnChg chg="mod">
          <ac:chgData name="Phillip Kaufman" userId="c001b2a046940d7c" providerId="LiveId" clId="{9EF190FB-2075-4375-A797-615516ED83A7}" dt="2024-06-17T06:16:09.740" v="10762" actId="692"/>
          <ac:cxnSpMkLst>
            <pc:docMk/>
            <pc:sldMk cId="1294826197" sldId="1033"/>
            <ac:cxnSpMk id="43" creationId="{4E7D5C2C-1457-A5F2-79C4-7D9798618DB5}"/>
          </ac:cxnSpMkLst>
        </pc:cxnChg>
        <pc:cxnChg chg="del mod">
          <ac:chgData name="Phillip Kaufman" userId="c001b2a046940d7c" providerId="LiveId" clId="{9EF190FB-2075-4375-A797-615516ED83A7}" dt="2024-06-17T06:08:42.108" v="10596" actId="478"/>
          <ac:cxnSpMkLst>
            <pc:docMk/>
            <pc:sldMk cId="1294826197" sldId="1033"/>
            <ac:cxnSpMk id="48" creationId="{769E1FB4-F067-4A20-57D7-43AA2D990433}"/>
          </ac:cxnSpMkLst>
        </pc:cxnChg>
        <pc:cxnChg chg="del mod topLvl">
          <ac:chgData name="Phillip Kaufman" userId="c001b2a046940d7c" providerId="LiveId" clId="{9EF190FB-2075-4375-A797-615516ED83A7}" dt="2024-06-17T06:08:45.672" v="10598" actId="478"/>
          <ac:cxnSpMkLst>
            <pc:docMk/>
            <pc:sldMk cId="1294826197" sldId="1033"/>
            <ac:cxnSpMk id="49" creationId="{168EFFA8-8B1E-189D-E4AC-1202370B9D50}"/>
          </ac:cxnSpMkLst>
        </pc:cxnChg>
        <pc:cxnChg chg="del mod">
          <ac:chgData name="Phillip Kaufman" userId="c001b2a046940d7c" providerId="LiveId" clId="{9EF190FB-2075-4375-A797-615516ED83A7}" dt="2024-06-17T06:09:04.429" v="10604" actId="478"/>
          <ac:cxnSpMkLst>
            <pc:docMk/>
            <pc:sldMk cId="1294826197" sldId="1033"/>
            <ac:cxnSpMk id="56" creationId="{A0AEB528-40EE-5A34-CF81-779E2FD9A7AF}"/>
          </ac:cxnSpMkLst>
        </pc:cxnChg>
        <pc:cxnChg chg="del mod topLvl">
          <ac:chgData name="Phillip Kaufman" userId="c001b2a046940d7c" providerId="LiveId" clId="{9EF190FB-2075-4375-A797-615516ED83A7}" dt="2024-06-17T06:09:04.429" v="10604" actId="478"/>
          <ac:cxnSpMkLst>
            <pc:docMk/>
            <pc:sldMk cId="1294826197" sldId="1033"/>
            <ac:cxnSpMk id="57" creationId="{7F3F5494-0333-6E17-B255-7C6666410A1A}"/>
          </ac:cxnSpMkLst>
        </pc:cxnChg>
        <pc:cxnChg chg="del mod">
          <ac:chgData name="Phillip Kaufman" userId="c001b2a046940d7c" providerId="LiveId" clId="{9EF190FB-2075-4375-A797-615516ED83A7}" dt="2024-06-17T06:12:28.113" v="10683" actId="478"/>
          <ac:cxnSpMkLst>
            <pc:docMk/>
            <pc:sldMk cId="1294826197" sldId="1033"/>
            <ac:cxnSpMk id="91" creationId="{67A67CA2-A4BA-CD5E-9507-53B782342D4A}"/>
          </ac:cxnSpMkLst>
        </pc:cxnChg>
        <pc:cxnChg chg="del mod">
          <ac:chgData name="Phillip Kaufman" userId="c001b2a046940d7c" providerId="LiveId" clId="{9EF190FB-2075-4375-A797-615516ED83A7}" dt="2024-06-17T06:12:28.113" v="10683" actId="478"/>
          <ac:cxnSpMkLst>
            <pc:docMk/>
            <pc:sldMk cId="1294826197" sldId="1033"/>
            <ac:cxnSpMk id="92" creationId="{309A3934-3C30-6EFC-F247-D3BF781BAACD}"/>
          </ac:cxnSpMkLst>
        </pc:cxnChg>
        <pc:cxnChg chg="add del mod">
          <ac:chgData name="Phillip Kaufman" userId="c001b2a046940d7c" providerId="LiveId" clId="{9EF190FB-2075-4375-A797-615516ED83A7}" dt="2024-06-17T06:15:16.453" v="10746" actId="478"/>
          <ac:cxnSpMkLst>
            <pc:docMk/>
            <pc:sldMk cId="1294826197" sldId="1033"/>
            <ac:cxnSpMk id="106" creationId="{2B1F6DCE-84FC-C4CC-10CA-E95A1890E56F}"/>
          </ac:cxnSpMkLst>
        </pc:cxnChg>
        <pc:cxnChg chg="add del mod">
          <ac:chgData name="Phillip Kaufman" userId="c001b2a046940d7c" providerId="LiveId" clId="{9EF190FB-2075-4375-A797-615516ED83A7}" dt="2024-06-17T06:15:13.095" v="10743" actId="478"/>
          <ac:cxnSpMkLst>
            <pc:docMk/>
            <pc:sldMk cId="1294826197" sldId="1033"/>
            <ac:cxnSpMk id="107" creationId="{B24C9836-DA9E-99D5-6252-DE07F070F423}"/>
          </ac:cxnSpMkLst>
        </pc:cxnChg>
        <pc:cxnChg chg="mod">
          <ac:chgData name="Phillip Kaufman" userId="c001b2a046940d7c" providerId="LiveId" clId="{9EF190FB-2075-4375-A797-615516ED83A7}" dt="2024-06-17T06:16:04.967" v="10758"/>
          <ac:cxnSpMkLst>
            <pc:docMk/>
            <pc:sldMk cId="1294826197" sldId="1033"/>
            <ac:cxnSpMk id="119" creationId="{8A97AE94-CE7B-4522-6DAA-1C9FEA86EB7D}"/>
          </ac:cxnSpMkLst>
        </pc:cxnChg>
        <pc:cxnChg chg="mod">
          <ac:chgData name="Phillip Kaufman" userId="c001b2a046940d7c" providerId="LiveId" clId="{9EF190FB-2075-4375-A797-615516ED83A7}" dt="2024-06-17T06:16:04.967" v="10758"/>
          <ac:cxnSpMkLst>
            <pc:docMk/>
            <pc:sldMk cId="1294826197" sldId="1033"/>
            <ac:cxnSpMk id="120" creationId="{DE994544-2F96-C7D5-3C5A-83F050317E4C}"/>
          </ac:cxnSpMkLst>
        </pc:cxnChg>
        <pc:cxnChg chg="mod">
          <ac:chgData name="Phillip Kaufman" userId="c001b2a046940d7c" providerId="LiveId" clId="{9EF190FB-2075-4375-A797-615516ED83A7}" dt="2024-06-17T06:18:21.229" v="10791"/>
          <ac:cxnSpMkLst>
            <pc:docMk/>
            <pc:sldMk cId="1294826197" sldId="1033"/>
            <ac:cxnSpMk id="128" creationId="{AD7FB064-2399-FEA6-D0B2-D53274F75CAC}"/>
          </ac:cxnSpMkLst>
        </pc:cxnChg>
        <pc:cxnChg chg="mod">
          <ac:chgData name="Phillip Kaufman" userId="c001b2a046940d7c" providerId="LiveId" clId="{9EF190FB-2075-4375-A797-615516ED83A7}" dt="2024-06-17T06:18:21.229" v="10791"/>
          <ac:cxnSpMkLst>
            <pc:docMk/>
            <pc:sldMk cId="1294826197" sldId="1033"/>
            <ac:cxnSpMk id="129" creationId="{E6AA4059-9F3C-5B92-913F-6DD41BEEC5BF}"/>
          </ac:cxnSpMkLst>
        </pc:cxnChg>
        <pc:cxnChg chg="mod">
          <ac:chgData name="Phillip Kaufman" userId="c001b2a046940d7c" providerId="LiveId" clId="{9EF190FB-2075-4375-A797-615516ED83A7}" dt="2024-06-17T06:18:34.822" v="10794"/>
          <ac:cxnSpMkLst>
            <pc:docMk/>
            <pc:sldMk cId="1294826197" sldId="1033"/>
            <ac:cxnSpMk id="137" creationId="{05C66B81-5322-C782-1DFA-1BF06C0B5C51}"/>
          </ac:cxnSpMkLst>
        </pc:cxnChg>
        <pc:cxnChg chg="mod">
          <ac:chgData name="Phillip Kaufman" userId="c001b2a046940d7c" providerId="LiveId" clId="{9EF190FB-2075-4375-A797-615516ED83A7}" dt="2024-06-17T06:18:34.822" v="10794"/>
          <ac:cxnSpMkLst>
            <pc:docMk/>
            <pc:sldMk cId="1294826197" sldId="1033"/>
            <ac:cxnSpMk id="138" creationId="{8D6A2276-5FEE-0CC0-0ED8-AF84720EA012}"/>
          </ac:cxnSpMkLst>
        </pc:cxnChg>
        <pc:cxnChg chg="mod">
          <ac:chgData name="Phillip Kaufman" userId="c001b2a046940d7c" providerId="LiveId" clId="{9EF190FB-2075-4375-A797-615516ED83A7}" dt="2024-06-17T06:18:52.758" v="10796"/>
          <ac:cxnSpMkLst>
            <pc:docMk/>
            <pc:sldMk cId="1294826197" sldId="1033"/>
            <ac:cxnSpMk id="148" creationId="{2A6CB900-66DE-97D9-08E8-8AA34E426F0F}"/>
          </ac:cxnSpMkLst>
        </pc:cxnChg>
        <pc:cxnChg chg="mod">
          <ac:chgData name="Phillip Kaufman" userId="c001b2a046940d7c" providerId="LiveId" clId="{9EF190FB-2075-4375-A797-615516ED83A7}" dt="2024-06-17T06:18:52.758" v="10796"/>
          <ac:cxnSpMkLst>
            <pc:docMk/>
            <pc:sldMk cId="1294826197" sldId="1033"/>
            <ac:cxnSpMk id="149" creationId="{5C45503D-9E5A-62E3-6DED-4B81EFAAF074}"/>
          </ac:cxnSpMkLst>
        </pc:cxnChg>
        <pc:cxnChg chg="mod">
          <ac:chgData name="Phillip Kaufman" userId="c001b2a046940d7c" providerId="LiveId" clId="{9EF190FB-2075-4375-A797-615516ED83A7}" dt="2024-06-17T06:20:05.015" v="10812"/>
          <ac:cxnSpMkLst>
            <pc:docMk/>
            <pc:sldMk cId="1294826197" sldId="1033"/>
            <ac:cxnSpMk id="156" creationId="{6A756205-5E11-C28A-81F7-F1BCCDC7DCD2}"/>
          </ac:cxnSpMkLst>
        </pc:cxnChg>
        <pc:cxnChg chg="mod">
          <ac:chgData name="Phillip Kaufman" userId="c001b2a046940d7c" providerId="LiveId" clId="{9EF190FB-2075-4375-A797-615516ED83A7}" dt="2024-06-17T06:20:05.015" v="10812"/>
          <ac:cxnSpMkLst>
            <pc:docMk/>
            <pc:sldMk cId="1294826197" sldId="1033"/>
            <ac:cxnSpMk id="157" creationId="{0340529E-F67F-1B88-A265-F2FA1B628FB4}"/>
          </ac:cxnSpMkLst>
        </pc:cxnChg>
        <pc:cxnChg chg="mod">
          <ac:chgData name="Phillip Kaufman" userId="c001b2a046940d7c" providerId="LiveId" clId="{9EF190FB-2075-4375-A797-615516ED83A7}" dt="2024-06-17T06:21:41.844" v="10832"/>
          <ac:cxnSpMkLst>
            <pc:docMk/>
            <pc:sldMk cId="1294826197" sldId="1033"/>
            <ac:cxnSpMk id="165" creationId="{49F8E9AD-A8D5-3EB9-CE09-B5AFFD7A6322}"/>
          </ac:cxnSpMkLst>
        </pc:cxnChg>
        <pc:cxnChg chg="mod">
          <ac:chgData name="Phillip Kaufman" userId="c001b2a046940d7c" providerId="LiveId" clId="{9EF190FB-2075-4375-A797-615516ED83A7}" dt="2024-06-17T06:21:41.844" v="10832"/>
          <ac:cxnSpMkLst>
            <pc:docMk/>
            <pc:sldMk cId="1294826197" sldId="1033"/>
            <ac:cxnSpMk id="166" creationId="{EDF276E5-357C-99A1-4994-F32E10413CEC}"/>
          </ac:cxnSpMkLst>
        </pc:cxnChg>
        <pc:cxnChg chg="mod">
          <ac:chgData name="Phillip Kaufman" userId="c001b2a046940d7c" providerId="LiveId" clId="{9EF190FB-2075-4375-A797-615516ED83A7}" dt="2024-06-17T06:23:42.718" v="10857" actId="20577"/>
          <ac:cxnSpMkLst>
            <pc:docMk/>
            <pc:sldMk cId="1294826197" sldId="1033"/>
            <ac:cxnSpMk id="174" creationId="{95BAED49-84D6-A9EA-EBB9-6FB5A935231C}"/>
          </ac:cxnSpMkLst>
        </pc:cxnChg>
        <pc:cxnChg chg="mod">
          <ac:chgData name="Phillip Kaufman" userId="c001b2a046940d7c" providerId="LiveId" clId="{9EF190FB-2075-4375-A797-615516ED83A7}" dt="2024-06-17T06:23:42.718" v="10857" actId="20577"/>
          <ac:cxnSpMkLst>
            <pc:docMk/>
            <pc:sldMk cId="1294826197" sldId="1033"/>
            <ac:cxnSpMk id="175" creationId="{5AB57A82-FFBD-A6F8-61F8-A1CB88363AF6}"/>
          </ac:cxnSpMkLst>
        </pc:cxnChg>
        <pc:cxnChg chg="mod">
          <ac:chgData name="Phillip Kaufman" userId="c001b2a046940d7c" providerId="LiveId" clId="{9EF190FB-2075-4375-A797-615516ED83A7}" dt="2024-06-17T06:23:31.043" v="10853" actId="20577"/>
          <ac:cxnSpMkLst>
            <pc:docMk/>
            <pc:sldMk cId="1294826197" sldId="1033"/>
            <ac:cxnSpMk id="183" creationId="{66B58E0F-3F00-3CAB-194B-ADF75A9DACEB}"/>
          </ac:cxnSpMkLst>
        </pc:cxnChg>
        <pc:cxnChg chg="mod">
          <ac:chgData name="Phillip Kaufman" userId="c001b2a046940d7c" providerId="LiveId" clId="{9EF190FB-2075-4375-A797-615516ED83A7}" dt="2024-06-17T06:23:31.043" v="10853" actId="20577"/>
          <ac:cxnSpMkLst>
            <pc:docMk/>
            <pc:sldMk cId="1294826197" sldId="1033"/>
            <ac:cxnSpMk id="184" creationId="{02622B9C-C44C-7847-E2D2-0826C015A754}"/>
          </ac:cxnSpMkLst>
        </pc:cxnChg>
      </pc:sldChg>
      <pc:sldChg chg="addSp delSp modSp del mod">
        <pc:chgData name="Phillip Kaufman" userId="c001b2a046940d7c" providerId="LiveId" clId="{9EF190FB-2075-4375-A797-615516ED83A7}" dt="2024-07-08T01:13:38.645" v="16714" actId="47"/>
        <pc:sldMkLst>
          <pc:docMk/>
          <pc:sldMk cId="885531338" sldId="1034"/>
        </pc:sldMkLst>
        <pc:spChg chg="add mod">
          <ac:chgData name="Phillip Kaufman" userId="c001b2a046940d7c" providerId="LiveId" clId="{9EF190FB-2075-4375-A797-615516ED83A7}" dt="2024-06-18T00:38:35.935" v="11165" actId="1076"/>
          <ac:spMkLst>
            <pc:docMk/>
            <pc:sldMk cId="885531338" sldId="1034"/>
            <ac:spMk id="9" creationId="{05ACB559-EC48-2E47-8114-8C5CC95DA993}"/>
          </ac:spMkLst>
        </pc:spChg>
        <pc:spChg chg="add del mod">
          <ac:chgData name="Phillip Kaufman" userId="c001b2a046940d7c" providerId="LiveId" clId="{9EF190FB-2075-4375-A797-615516ED83A7}" dt="2024-06-17T23:40:04.774" v="11073" actId="478"/>
          <ac:spMkLst>
            <pc:docMk/>
            <pc:sldMk cId="885531338" sldId="1034"/>
            <ac:spMk id="11" creationId="{8FE4F58E-0AA7-DA15-4FCC-CF1F6A069F82}"/>
          </ac:spMkLst>
        </pc:spChg>
        <pc:spChg chg="add mod">
          <ac:chgData name="Phillip Kaufman" userId="c001b2a046940d7c" providerId="LiveId" clId="{9EF190FB-2075-4375-A797-615516ED83A7}" dt="2024-06-18T00:38:29.017" v="11162" actId="404"/>
          <ac:spMkLst>
            <pc:docMk/>
            <pc:sldMk cId="885531338" sldId="1034"/>
            <ac:spMk id="12" creationId="{0D6B6A5C-1E86-A5E3-CBA4-448939AE977B}"/>
          </ac:spMkLst>
        </pc:spChg>
        <pc:spChg chg="add del mod ord">
          <ac:chgData name="Phillip Kaufman" userId="c001b2a046940d7c" providerId="LiveId" clId="{9EF190FB-2075-4375-A797-615516ED83A7}" dt="2024-06-17T05:30:16.700" v="10414"/>
          <ac:spMkLst>
            <pc:docMk/>
            <pc:sldMk cId="885531338" sldId="1034"/>
            <ac:spMk id="12" creationId="{997032F3-014C-1C7A-BFE8-BBD669C38C35}"/>
          </ac:spMkLst>
        </pc:spChg>
        <pc:spChg chg="add mod">
          <ac:chgData name="Phillip Kaufman" userId="c001b2a046940d7c" providerId="LiveId" clId="{9EF190FB-2075-4375-A797-615516ED83A7}" dt="2024-06-18T00:38:42.195" v="11168" actId="404"/>
          <ac:spMkLst>
            <pc:docMk/>
            <pc:sldMk cId="885531338" sldId="1034"/>
            <ac:spMk id="15" creationId="{E0C12D11-3094-64E0-1CDC-BAD592FB7EFC}"/>
          </ac:spMkLst>
        </pc:spChg>
        <pc:spChg chg="add del mod topLvl">
          <ac:chgData name="Phillip Kaufman" userId="c001b2a046940d7c" providerId="LiveId" clId="{9EF190FB-2075-4375-A797-615516ED83A7}" dt="2024-06-17T05:36:04.517" v="10528" actId="478"/>
          <ac:spMkLst>
            <pc:docMk/>
            <pc:sldMk cId="885531338" sldId="1034"/>
            <ac:spMk id="17" creationId="{DDE5D51D-35CF-01C0-0180-C5544EBBD894}"/>
          </ac:spMkLst>
        </pc:spChg>
        <pc:spChg chg="add del mod">
          <ac:chgData name="Phillip Kaufman" userId="c001b2a046940d7c" providerId="LiveId" clId="{9EF190FB-2075-4375-A797-615516ED83A7}" dt="2024-06-17T00:41:47.276" v="10177" actId="21"/>
          <ac:spMkLst>
            <pc:docMk/>
            <pc:sldMk cId="885531338" sldId="1034"/>
            <ac:spMk id="20" creationId="{E21EE61C-3D92-2B2F-D95C-8EE9AC46F57D}"/>
          </ac:spMkLst>
        </pc:spChg>
        <pc:spChg chg="mod">
          <ac:chgData name="Phillip Kaufman" userId="c001b2a046940d7c" providerId="LiveId" clId="{9EF190FB-2075-4375-A797-615516ED83A7}" dt="2024-06-17T00:40:13.879" v="10162"/>
          <ac:spMkLst>
            <pc:docMk/>
            <pc:sldMk cId="885531338" sldId="1034"/>
            <ac:spMk id="21" creationId="{3305CA4E-7929-EE86-5172-000DFB8625B3}"/>
          </ac:spMkLst>
        </pc:spChg>
        <pc:spChg chg="mod">
          <ac:chgData name="Phillip Kaufman" userId="c001b2a046940d7c" providerId="LiveId" clId="{9EF190FB-2075-4375-A797-615516ED83A7}" dt="2024-06-17T00:41:02.934" v="10171"/>
          <ac:spMkLst>
            <pc:docMk/>
            <pc:sldMk cId="885531338" sldId="1034"/>
            <ac:spMk id="22" creationId="{BF2BB04E-5B05-61A5-DE7D-5E186F0762C8}"/>
          </ac:spMkLst>
        </pc:spChg>
        <pc:spChg chg="add mod">
          <ac:chgData name="Phillip Kaufman" userId="c001b2a046940d7c" providerId="LiveId" clId="{9EF190FB-2075-4375-A797-615516ED83A7}" dt="2024-06-17T05:28:39.400" v="10390"/>
          <ac:spMkLst>
            <pc:docMk/>
            <pc:sldMk cId="885531338" sldId="1034"/>
            <ac:spMk id="23" creationId="{6C59EA5E-5E43-38D1-CAA5-F3B96C551EEF}"/>
          </ac:spMkLst>
        </pc:spChg>
        <pc:spChg chg="add del">
          <ac:chgData name="Phillip Kaufman" userId="c001b2a046940d7c" providerId="LiveId" clId="{9EF190FB-2075-4375-A797-615516ED83A7}" dt="2024-06-17T00:41:27.674" v="10173" actId="11529"/>
          <ac:spMkLst>
            <pc:docMk/>
            <pc:sldMk cId="885531338" sldId="1034"/>
            <ac:spMk id="23" creationId="{8D54E680-CFA9-B74D-A376-24D5B150BE7E}"/>
          </ac:spMkLst>
        </pc:spChg>
        <pc:spChg chg="add del mod ord">
          <ac:chgData name="Phillip Kaufman" userId="c001b2a046940d7c" providerId="LiveId" clId="{9EF190FB-2075-4375-A797-615516ED83A7}" dt="2024-06-17T23:43:45.334" v="11090" actId="478"/>
          <ac:spMkLst>
            <pc:docMk/>
            <pc:sldMk cId="885531338" sldId="1034"/>
            <ac:spMk id="24" creationId="{E21EE61C-3D92-2B2F-D95C-8EE9AC46F57D}"/>
          </ac:spMkLst>
        </pc:spChg>
        <pc:spChg chg="add del mod">
          <ac:chgData name="Phillip Kaufman" userId="c001b2a046940d7c" providerId="LiveId" clId="{9EF190FB-2075-4375-A797-615516ED83A7}" dt="2024-06-17T23:43:45.334" v="11090" actId="478"/>
          <ac:spMkLst>
            <pc:docMk/>
            <pc:sldMk cId="885531338" sldId="1034"/>
            <ac:spMk id="25" creationId="{F661FBE8-0870-B7E7-CE4B-270690CD52F0}"/>
          </ac:spMkLst>
        </pc:spChg>
        <pc:spChg chg="add del mod">
          <ac:chgData name="Phillip Kaufman" userId="c001b2a046940d7c" providerId="LiveId" clId="{9EF190FB-2075-4375-A797-615516ED83A7}" dt="2024-06-17T05:30:16.700" v="10414"/>
          <ac:spMkLst>
            <pc:docMk/>
            <pc:sldMk cId="885531338" sldId="1034"/>
            <ac:spMk id="26" creationId="{ABC5C44F-EBA7-853C-83DD-5FC36410B04E}"/>
          </ac:spMkLst>
        </pc:spChg>
        <pc:spChg chg="add mod">
          <ac:chgData name="Phillip Kaufman" userId="c001b2a046940d7c" providerId="LiveId" clId="{9EF190FB-2075-4375-A797-615516ED83A7}" dt="2024-06-18T00:40:43.675" v="11186" actId="1076"/>
          <ac:spMkLst>
            <pc:docMk/>
            <pc:sldMk cId="885531338" sldId="1034"/>
            <ac:spMk id="26" creationId="{AE7A9622-D413-758B-4AC9-92BC85ABD5B7}"/>
          </ac:spMkLst>
        </pc:spChg>
        <pc:spChg chg="add del mod">
          <ac:chgData name="Phillip Kaufman" userId="c001b2a046940d7c" providerId="LiveId" clId="{9EF190FB-2075-4375-A797-615516ED83A7}" dt="2024-06-17T00:44:50.628" v="10226" actId="11529"/>
          <ac:spMkLst>
            <pc:docMk/>
            <pc:sldMk cId="885531338" sldId="1034"/>
            <ac:spMk id="27" creationId="{62801F93-D86D-6F9F-489A-5082B4D2CD18}"/>
          </ac:spMkLst>
        </pc:spChg>
        <pc:spChg chg="add mod">
          <ac:chgData name="Phillip Kaufman" userId="c001b2a046940d7c" providerId="LiveId" clId="{9EF190FB-2075-4375-A797-615516ED83A7}" dt="2024-06-18T00:36:56.209" v="11128"/>
          <ac:spMkLst>
            <pc:docMk/>
            <pc:sldMk cId="885531338" sldId="1034"/>
            <ac:spMk id="27" creationId="{A49A279F-B060-D1EE-C5A5-8EB6D58B318B}"/>
          </ac:spMkLst>
        </pc:spChg>
        <pc:spChg chg="del mod">
          <ac:chgData name="Phillip Kaufman" userId="c001b2a046940d7c" providerId="LiveId" clId="{9EF190FB-2075-4375-A797-615516ED83A7}" dt="2024-06-17T05:30:37.506" v="10422"/>
          <ac:spMkLst>
            <pc:docMk/>
            <pc:sldMk cId="885531338" sldId="1034"/>
            <ac:spMk id="27" creationId="{B78636E7-6EB0-8175-8AD3-1AC345826265}"/>
          </ac:spMkLst>
        </pc:spChg>
        <pc:spChg chg="add mod">
          <ac:chgData name="Phillip Kaufman" userId="c001b2a046940d7c" providerId="LiveId" clId="{9EF190FB-2075-4375-A797-615516ED83A7}" dt="2024-06-18T00:38:48.862" v="11170" actId="1076"/>
          <ac:spMkLst>
            <pc:docMk/>
            <pc:sldMk cId="885531338" sldId="1034"/>
            <ac:spMk id="28" creationId="{3F0B9C4B-BB42-81CF-2A07-4C23B20426DA}"/>
          </ac:spMkLst>
        </pc:spChg>
        <pc:spChg chg="del mod">
          <ac:chgData name="Phillip Kaufman" userId="c001b2a046940d7c" providerId="LiveId" clId="{9EF190FB-2075-4375-A797-615516ED83A7}" dt="2024-06-17T05:30:37.506" v="10422"/>
          <ac:spMkLst>
            <pc:docMk/>
            <pc:sldMk cId="885531338" sldId="1034"/>
            <ac:spMk id="28" creationId="{B958D85E-3D09-8A45-80D6-8514B0BD7264}"/>
          </ac:spMkLst>
        </pc:spChg>
        <pc:spChg chg="del mod">
          <ac:chgData name="Phillip Kaufman" userId="c001b2a046940d7c" providerId="LiveId" clId="{9EF190FB-2075-4375-A797-615516ED83A7}" dt="2024-06-17T05:30:21.769" v="10415" actId="478"/>
          <ac:spMkLst>
            <pc:docMk/>
            <pc:sldMk cId="885531338" sldId="1034"/>
            <ac:spMk id="29" creationId="{1C0322E1-5C13-7D80-35E9-FE701F32026C}"/>
          </ac:spMkLst>
        </pc:spChg>
        <pc:spChg chg="add mod">
          <ac:chgData name="Phillip Kaufman" userId="c001b2a046940d7c" providerId="LiveId" clId="{9EF190FB-2075-4375-A797-615516ED83A7}" dt="2024-06-18T00:38:32.486" v="11163" actId="1076"/>
          <ac:spMkLst>
            <pc:docMk/>
            <pc:sldMk cId="885531338" sldId="1034"/>
            <ac:spMk id="29" creationId="{CFEC5518-17DA-BB08-CFF2-8B48B2368324}"/>
          </ac:spMkLst>
        </pc:spChg>
        <pc:spChg chg="add mod">
          <ac:chgData name="Phillip Kaufman" userId="c001b2a046940d7c" providerId="LiveId" clId="{9EF190FB-2075-4375-A797-615516ED83A7}" dt="2024-06-18T00:38:47.140" v="11169" actId="1076"/>
          <ac:spMkLst>
            <pc:docMk/>
            <pc:sldMk cId="885531338" sldId="1034"/>
            <ac:spMk id="30" creationId="{152D3493-DB00-EBFA-2415-B47D66DB9ABC}"/>
          </ac:spMkLst>
        </pc:spChg>
        <pc:spChg chg="add del mod">
          <ac:chgData name="Phillip Kaufman" userId="c001b2a046940d7c" providerId="LiveId" clId="{9EF190FB-2075-4375-A797-615516ED83A7}" dt="2024-06-17T05:34:15.569" v="10508" actId="478"/>
          <ac:spMkLst>
            <pc:docMk/>
            <pc:sldMk cId="885531338" sldId="1034"/>
            <ac:spMk id="30" creationId="{7699C831-CF7D-767B-2A47-A8D39C7ACF85}"/>
          </ac:spMkLst>
        </pc:spChg>
        <pc:spChg chg="add mod">
          <ac:chgData name="Phillip Kaufman" userId="c001b2a046940d7c" providerId="LiveId" clId="{9EF190FB-2075-4375-A797-615516ED83A7}" dt="2024-06-18T00:38:37.795" v="11166" actId="1076"/>
          <ac:spMkLst>
            <pc:docMk/>
            <pc:sldMk cId="885531338" sldId="1034"/>
            <ac:spMk id="31" creationId="{98A322AF-8454-8524-4541-D17B771BEE6A}"/>
          </ac:spMkLst>
        </pc:spChg>
        <pc:spChg chg="add del mod">
          <ac:chgData name="Phillip Kaufman" userId="c001b2a046940d7c" providerId="LiveId" clId="{9EF190FB-2075-4375-A797-615516ED83A7}" dt="2024-06-17T05:34:15.133" v="10507" actId="478"/>
          <ac:spMkLst>
            <pc:docMk/>
            <pc:sldMk cId="885531338" sldId="1034"/>
            <ac:spMk id="31" creationId="{A3C43A89-773D-103E-596B-62E08ADEED92}"/>
          </ac:spMkLst>
        </pc:spChg>
        <pc:spChg chg="del mod">
          <ac:chgData name="Phillip Kaufman" userId="c001b2a046940d7c" providerId="LiveId" clId="{9EF190FB-2075-4375-A797-615516ED83A7}" dt="2024-06-17T05:30:39.345" v="10423" actId="478"/>
          <ac:spMkLst>
            <pc:docMk/>
            <pc:sldMk cId="885531338" sldId="1034"/>
            <ac:spMk id="32" creationId="{18C4076E-4668-B559-810E-EF643D453825}"/>
          </ac:spMkLst>
        </pc:spChg>
        <pc:spChg chg="add del mod">
          <ac:chgData name="Phillip Kaufman" userId="c001b2a046940d7c" providerId="LiveId" clId="{9EF190FB-2075-4375-A797-615516ED83A7}" dt="2024-06-17T05:33:43.167" v="10504"/>
          <ac:spMkLst>
            <pc:docMk/>
            <pc:sldMk cId="885531338" sldId="1034"/>
            <ac:spMk id="33" creationId="{30647A77-115C-FAFA-8D3C-D859E4DD2995}"/>
          </ac:spMkLst>
        </pc:spChg>
        <pc:spChg chg="mod">
          <ac:chgData name="Phillip Kaufman" userId="c001b2a046940d7c" providerId="LiveId" clId="{9EF190FB-2075-4375-A797-615516ED83A7}" dt="2024-06-18T00:41:26.245" v="11195" actId="1076"/>
          <ac:spMkLst>
            <pc:docMk/>
            <pc:sldMk cId="885531338" sldId="1034"/>
            <ac:spMk id="33" creationId="{5D4F82C1-E97F-7E29-6DF0-D4DB840B02C1}"/>
          </ac:spMkLst>
        </pc:spChg>
        <pc:spChg chg="add del mod">
          <ac:chgData name="Phillip Kaufman" userId="c001b2a046940d7c" providerId="LiveId" clId="{9EF190FB-2075-4375-A797-615516ED83A7}" dt="2024-06-17T05:33:43.167" v="10504"/>
          <ac:spMkLst>
            <pc:docMk/>
            <pc:sldMk cId="885531338" sldId="1034"/>
            <ac:spMk id="34" creationId="{5B5C1368-3EC2-266C-400A-48F63DD2F054}"/>
          </ac:spMkLst>
        </pc:spChg>
        <pc:spChg chg="del mod">
          <ac:chgData name="Phillip Kaufman" userId="c001b2a046940d7c" providerId="LiveId" clId="{9EF190FB-2075-4375-A797-615516ED83A7}" dt="2024-06-18T00:41:19.311" v="11192" actId="478"/>
          <ac:spMkLst>
            <pc:docMk/>
            <pc:sldMk cId="885531338" sldId="1034"/>
            <ac:spMk id="35" creationId="{805CA34B-290D-F0B1-86A4-E341B1856111}"/>
          </ac:spMkLst>
        </pc:spChg>
        <pc:spChg chg="add del mod">
          <ac:chgData name="Phillip Kaufman" userId="c001b2a046940d7c" providerId="LiveId" clId="{9EF190FB-2075-4375-A797-615516ED83A7}" dt="2024-06-17T05:33:43.167" v="10504"/>
          <ac:spMkLst>
            <pc:docMk/>
            <pc:sldMk cId="885531338" sldId="1034"/>
            <ac:spMk id="35" creationId="{FB40D4FC-9A52-864B-5284-69321D6564FE}"/>
          </ac:spMkLst>
        </pc:spChg>
        <pc:spChg chg="mod">
          <ac:chgData name="Phillip Kaufman" userId="c001b2a046940d7c" providerId="LiveId" clId="{9EF190FB-2075-4375-A797-615516ED83A7}" dt="2024-06-18T00:40:58.930" v="11187"/>
          <ac:spMkLst>
            <pc:docMk/>
            <pc:sldMk cId="885531338" sldId="1034"/>
            <ac:spMk id="36" creationId="{39987AB1-0421-8868-3522-649EDF543BA3}"/>
          </ac:spMkLst>
        </pc:spChg>
        <pc:spChg chg="add del mod">
          <ac:chgData name="Phillip Kaufman" userId="c001b2a046940d7c" providerId="LiveId" clId="{9EF190FB-2075-4375-A797-615516ED83A7}" dt="2024-06-17T05:36:01.709" v="10527" actId="478"/>
          <ac:spMkLst>
            <pc:docMk/>
            <pc:sldMk cId="885531338" sldId="1034"/>
            <ac:spMk id="38" creationId="{0A4F057F-9048-73CE-6F1B-E1C135FDCBB7}"/>
          </ac:spMkLst>
        </pc:spChg>
        <pc:spChg chg="add mod">
          <ac:chgData name="Phillip Kaufman" userId="c001b2a046940d7c" providerId="LiveId" clId="{9EF190FB-2075-4375-A797-615516ED83A7}" dt="2024-06-18T00:38:29.017" v="11162" actId="404"/>
          <ac:spMkLst>
            <pc:docMk/>
            <pc:sldMk cId="885531338" sldId="1034"/>
            <ac:spMk id="39" creationId="{DF8D66B0-B5C6-2938-89B6-AE9D515A639E}"/>
          </ac:spMkLst>
        </pc:spChg>
        <pc:spChg chg="add mod">
          <ac:chgData name="Phillip Kaufman" userId="c001b2a046940d7c" providerId="LiveId" clId="{9EF190FB-2075-4375-A797-615516ED83A7}" dt="2024-06-18T00:38:29.017" v="11162" actId="404"/>
          <ac:spMkLst>
            <pc:docMk/>
            <pc:sldMk cId="885531338" sldId="1034"/>
            <ac:spMk id="40" creationId="{8676642C-F846-2111-5B26-677FDE5F3122}"/>
          </ac:spMkLst>
        </pc:spChg>
        <pc:spChg chg="add mod">
          <ac:chgData name="Phillip Kaufman" userId="c001b2a046940d7c" providerId="LiveId" clId="{9EF190FB-2075-4375-A797-615516ED83A7}" dt="2024-06-17T06:44:22.489" v="10874" actId="1076"/>
          <ac:spMkLst>
            <pc:docMk/>
            <pc:sldMk cId="885531338" sldId="1034"/>
            <ac:spMk id="44" creationId="{47225E4D-B142-0D3A-DA47-12EB2F8A7E40}"/>
          </ac:spMkLst>
        </pc:spChg>
        <pc:spChg chg="add mod">
          <ac:chgData name="Phillip Kaufman" userId="c001b2a046940d7c" providerId="LiveId" clId="{9EF190FB-2075-4375-A797-615516ED83A7}" dt="2024-06-17T06:44:22.489" v="10874" actId="1076"/>
          <ac:spMkLst>
            <pc:docMk/>
            <pc:sldMk cId="885531338" sldId="1034"/>
            <ac:spMk id="45" creationId="{36C5A1B6-3D5B-E262-7CFC-AF906E6459AB}"/>
          </ac:spMkLst>
        </pc:spChg>
        <pc:spChg chg="mod">
          <ac:chgData name="Phillip Kaufman" userId="c001b2a046940d7c" providerId="LiveId" clId="{9EF190FB-2075-4375-A797-615516ED83A7}" dt="2024-06-18T00:40:58.930" v="11187"/>
          <ac:spMkLst>
            <pc:docMk/>
            <pc:sldMk cId="885531338" sldId="1034"/>
            <ac:spMk id="45" creationId="{8BF32DA5-3E65-526C-A7C6-09DE61E7DBFF}"/>
          </ac:spMkLst>
        </pc:spChg>
        <pc:spChg chg="add del mod">
          <ac:chgData name="Phillip Kaufman" userId="c001b2a046940d7c" providerId="LiveId" clId="{9EF190FB-2075-4375-A797-615516ED83A7}" dt="2024-06-18T00:41:08.955" v="11190" actId="478"/>
          <ac:spMkLst>
            <pc:docMk/>
            <pc:sldMk cId="885531338" sldId="1034"/>
            <ac:spMk id="46" creationId="{58E93120-6AEF-0F57-EFA3-BBBF9EA82977}"/>
          </ac:spMkLst>
        </pc:spChg>
        <pc:spChg chg="del mod">
          <ac:chgData name="Phillip Kaufman" userId="c001b2a046940d7c" providerId="LiveId" clId="{9EF190FB-2075-4375-A797-615516ED83A7}" dt="2024-06-18T00:41:17.805" v="11191" actId="478"/>
          <ac:spMkLst>
            <pc:docMk/>
            <pc:sldMk cId="885531338" sldId="1034"/>
            <ac:spMk id="47" creationId="{18DDC254-D1CC-AAE7-3EE9-22AE75FEC516}"/>
          </ac:spMkLst>
        </pc:spChg>
        <pc:spChg chg="add mod">
          <ac:chgData name="Phillip Kaufman" userId="c001b2a046940d7c" providerId="LiveId" clId="{9EF190FB-2075-4375-A797-615516ED83A7}" dt="2024-06-17T06:44:33.904" v="10879" actId="1076"/>
          <ac:spMkLst>
            <pc:docMk/>
            <pc:sldMk cId="885531338" sldId="1034"/>
            <ac:spMk id="51" creationId="{13695CB5-F6EF-29FE-7327-D46C4FE74672}"/>
          </ac:spMkLst>
        </pc:spChg>
        <pc:spChg chg="add mod">
          <ac:chgData name="Phillip Kaufman" userId="c001b2a046940d7c" providerId="LiveId" clId="{9EF190FB-2075-4375-A797-615516ED83A7}" dt="2024-06-17T06:44:33.904" v="10879" actId="1076"/>
          <ac:spMkLst>
            <pc:docMk/>
            <pc:sldMk cId="885531338" sldId="1034"/>
            <ac:spMk id="52" creationId="{4D55FF97-04DC-1112-7F49-D840FC42673C}"/>
          </ac:spMkLst>
        </pc:spChg>
        <pc:spChg chg="add mod">
          <ac:chgData name="Phillip Kaufman" userId="c001b2a046940d7c" providerId="LiveId" clId="{9EF190FB-2075-4375-A797-615516ED83A7}" dt="2024-06-17T06:44:33.904" v="10879" actId="1076"/>
          <ac:spMkLst>
            <pc:docMk/>
            <pc:sldMk cId="885531338" sldId="1034"/>
            <ac:spMk id="53" creationId="{819BEDDF-0487-3A05-B048-187788990DAB}"/>
          </ac:spMkLst>
        </pc:spChg>
        <pc:spChg chg="add mod">
          <ac:chgData name="Phillip Kaufman" userId="c001b2a046940d7c" providerId="LiveId" clId="{9EF190FB-2075-4375-A797-615516ED83A7}" dt="2024-06-17T06:44:33.904" v="10879" actId="1076"/>
          <ac:spMkLst>
            <pc:docMk/>
            <pc:sldMk cId="885531338" sldId="1034"/>
            <ac:spMk id="54" creationId="{A2D383A1-16BF-5E56-CAC5-BB5F9133597F}"/>
          </ac:spMkLst>
        </pc:spChg>
        <pc:spChg chg="add mod">
          <ac:chgData name="Phillip Kaufman" userId="c001b2a046940d7c" providerId="LiveId" clId="{9EF190FB-2075-4375-A797-615516ED83A7}" dt="2024-06-18T00:38:42.195" v="11168" actId="404"/>
          <ac:spMkLst>
            <pc:docMk/>
            <pc:sldMk cId="885531338" sldId="1034"/>
            <ac:spMk id="61" creationId="{1C6722CD-D9FE-E4C4-8E32-62E9A48E9ACD}"/>
          </ac:spMkLst>
        </pc:spChg>
        <pc:spChg chg="add del mod">
          <ac:chgData name="Phillip Kaufman" userId="c001b2a046940d7c" providerId="LiveId" clId="{9EF190FB-2075-4375-A797-615516ED83A7}" dt="2024-06-17T23:43:45.334" v="11090" actId="478"/>
          <ac:spMkLst>
            <pc:docMk/>
            <pc:sldMk cId="885531338" sldId="1034"/>
            <ac:spMk id="62" creationId="{2D0F9E1C-ADFF-6BC7-483E-89FE9858EDDE}"/>
          </ac:spMkLst>
        </pc:spChg>
        <pc:spChg chg="add mod">
          <ac:chgData name="Phillip Kaufman" userId="c001b2a046940d7c" providerId="LiveId" clId="{9EF190FB-2075-4375-A797-615516ED83A7}" dt="2024-06-18T00:38:42.195" v="11168" actId="404"/>
          <ac:spMkLst>
            <pc:docMk/>
            <pc:sldMk cId="885531338" sldId="1034"/>
            <ac:spMk id="64" creationId="{98258C68-BF83-81D4-FB96-B6329CE99E68}"/>
          </ac:spMkLst>
        </pc:spChg>
        <pc:spChg chg="add mod">
          <ac:chgData name="Phillip Kaufman" userId="c001b2a046940d7c" providerId="LiveId" clId="{9EF190FB-2075-4375-A797-615516ED83A7}" dt="2024-06-18T00:38:42.195" v="11168" actId="404"/>
          <ac:spMkLst>
            <pc:docMk/>
            <pc:sldMk cId="885531338" sldId="1034"/>
            <ac:spMk id="65" creationId="{8299A75A-788B-8E32-B987-E94198DE7FC8}"/>
          </ac:spMkLst>
        </pc:spChg>
        <pc:grpChg chg="add del mod">
          <ac:chgData name="Phillip Kaufman" userId="c001b2a046940d7c" providerId="LiveId" clId="{9EF190FB-2075-4375-A797-615516ED83A7}" dt="2024-06-17T05:26:10.524" v="10332" actId="165"/>
          <ac:grpSpMkLst>
            <pc:docMk/>
            <pc:sldMk cId="885531338" sldId="1034"/>
            <ac:grpSpMk id="15" creationId="{03D3E6A5-8DDF-CCE4-B079-C67D58D3D63F}"/>
          </ac:grpSpMkLst>
        </pc:grpChg>
        <pc:grpChg chg="add mod">
          <ac:chgData name="Phillip Kaufman" userId="c001b2a046940d7c" providerId="LiveId" clId="{9EF190FB-2075-4375-A797-615516ED83A7}" dt="2024-06-17T00:38:37.896" v="10143" actId="164"/>
          <ac:grpSpMkLst>
            <pc:docMk/>
            <pc:sldMk cId="885531338" sldId="1034"/>
            <ac:grpSpMk id="17" creationId="{415A3542-8E2A-00AE-2D76-D49943114F61}"/>
          </ac:grpSpMkLst>
        </pc:grpChg>
        <pc:grpChg chg="add mod">
          <ac:chgData name="Phillip Kaufman" userId="c001b2a046940d7c" providerId="LiveId" clId="{9EF190FB-2075-4375-A797-615516ED83A7}" dt="2024-06-18T00:38:29.017" v="11162" actId="404"/>
          <ac:grpSpMkLst>
            <pc:docMk/>
            <pc:sldMk cId="885531338" sldId="1034"/>
            <ac:grpSpMk id="17" creationId="{D303B0FB-F97A-3C4F-45BB-E8149D028A29}"/>
          </ac:grpSpMkLst>
        </pc:grpChg>
        <pc:grpChg chg="add mod">
          <ac:chgData name="Phillip Kaufman" userId="c001b2a046940d7c" providerId="LiveId" clId="{9EF190FB-2075-4375-A797-615516ED83A7}" dt="2024-06-18T00:38:42.195" v="11168" actId="404"/>
          <ac:grpSpMkLst>
            <pc:docMk/>
            <pc:sldMk cId="885531338" sldId="1034"/>
            <ac:grpSpMk id="23" creationId="{8642CB46-86EE-45AC-0A32-6FD032FF2454}"/>
          </ac:grpSpMkLst>
        </pc:grpChg>
        <pc:grpChg chg="add mod">
          <ac:chgData name="Phillip Kaufman" userId="c001b2a046940d7c" providerId="LiveId" clId="{9EF190FB-2075-4375-A797-615516ED83A7}" dt="2024-06-18T00:41:39.127" v="11199" actId="1076"/>
          <ac:grpSpMkLst>
            <pc:docMk/>
            <pc:sldMk cId="885531338" sldId="1034"/>
            <ac:grpSpMk id="32" creationId="{BE960A31-DAC0-6A1A-3E3D-450C89FFE834}"/>
          </ac:grpSpMkLst>
        </pc:grpChg>
        <pc:cxnChg chg="add del mod ord">
          <ac:chgData name="Phillip Kaufman" userId="c001b2a046940d7c" providerId="LiveId" clId="{9EF190FB-2075-4375-A797-615516ED83A7}" dt="2024-06-17T23:43:45.334" v="11090" actId="478"/>
          <ac:cxnSpMkLst>
            <pc:docMk/>
            <pc:sldMk cId="885531338" sldId="1034"/>
            <ac:cxnSpMk id="4" creationId="{EE352AEF-C6EC-FF64-C2F9-3A25C4B52A72}"/>
          </ac:cxnSpMkLst>
        </pc:cxnChg>
        <pc:cxnChg chg="mod">
          <ac:chgData name="Phillip Kaufman" userId="c001b2a046940d7c" providerId="LiveId" clId="{9EF190FB-2075-4375-A797-615516ED83A7}" dt="2024-06-18T00:39:13.354" v="11171" actId="1076"/>
          <ac:cxnSpMkLst>
            <pc:docMk/>
            <pc:sldMk cId="885531338" sldId="1034"/>
            <ac:cxnSpMk id="5" creationId="{6AAFB386-76F1-C0C9-9893-BDFF1E58BFAF}"/>
          </ac:cxnSpMkLst>
        </pc:cxnChg>
        <pc:cxnChg chg="add del mod ord">
          <ac:chgData name="Phillip Kaufman" userId="c001b2a046940d7c" providerId="LiveId" clId="{9EF190FB-2075-4375-A797-615516ED83A7}" dt="2024-06-17T23:43:45.334" v="11090" actId="478"/>
          <ac:cxnSpMkLst>
            <pc:docMk/>
            <pc:sldMk cId="885531338" sldId="1034"/>
            <ac:cxnSpMk id="6" creationId="{917976C5-7877-3320-C1E7-6B01FA6CF8C8}"/>
          </ac:cxnSpMkLst>
        </pc:cxnChg>
        <pc:cxnChg chg="mod">
          <ac:chgData name="Phillip Kaufman" userId="c001b2a046940d7c" providerId="LiveId" clId="{9EF190FB-2075-4375-A797-615516ED83A7}" dt="2024-06-18T00:39:13.354" v="11171" actId="1076"/>
          <ac:cxnSpMkLst>
            <pc:docMk/>
            <pc:sldMk cId="885531338" sldId="1034"/>
            <ac:cxnSpMk id="7" creationId="{BA391A96-EDDC-D240-85BB-46A75C9EE932}"/>
          </ac:cxnSpMkLst>
        </pc:cxnChg>
        <pc:cxnChg chg="mod">
          <ac:chgData name="Phillip Kaufman" userId="c001b2a046940d7c" providerId="LiveId" clId="{9EF190FB-2075-4375-A797-615516ED83A7}" dt="2024-06-18T00:39:13.354" v="11171" actId="1076"/>
          <ac:cxnSpMkLst>
            <pc:docMk/>
            <pc:sldMk cId="885531338" sldId="1034"/>
            <ac:cxnSpMk id="8" creationId="{CD5EF702-D84C-E203-257E-C2BFE39A12BA}"/>
          </ac:cxnSpMkLst>
        </pc:cxnChg>
        <pc:cxnChg chg="mod">
          <ac:chgData name="Phillip Kaufman" userId="c001b2a046940d7c" providerId="LiveId" clId="{9EF190FB-2075-4375-A797-615516ED83A7}" dt="2024-06-18T00:39:13.354" v="11171" actId="1076"/>
          <ac:cxnSpMkLst>
            <pc:docMk/>
            <pc:sldMk cId="885531338" sldId="1034"/>
            <ac:cxnSpMk id="10" creationId="{BAE21515-A67C-2222-F198-00C37C843608}"/>
          </ac:cxnSpMkLst>
        </pc:cxnChg>
        <pc:cxnChg chg="mod">
          <ac:chgData name="Phillip Kaufman" userId="c001b2a046940d7c" providerId="LiveId" clId="{9EF190FB-2075-4375-A797-615516ED83A7}" dt="2024-06-18T00:39:13.354" v="11171" actId="1076"/>
          <ac:cxnSpMkLst>
            <pc:docMk/>
            <pc:sldMk cId="885531338" sldId="1034"/>
            <ac:cxnSpMk id="13" creationId="{03187C25-968B-E8DB-241D-C8E45DF076B6}"/>
          </ac:cxnSpMkLst>
        </pc:cxnChg>
        <pc:cxnChg chg="mod">
          <ac:chgData name="Phillip Kaufman" userId="c001b2a046940d7c" providerId="LiveId" clId="{9EF190FB-2075-4375-A797-615516ED83A7}" dt="2024-06-18T00:39:13.354" v="11171" actId="1076"/>
          <ac:cxnSpMkLst>
            <pc:docMk/>
            <pc:sldMk cId="885531338" sldId="1034"/>
            <ac:cxnSpMk id="14" creationId="{8F47BCB7-0FF0-D833-68FD-41C72CFEFFF0}"/>
          </ac:cxnSpMkLst>
        </pc:cxnChg>
        <pc:cxnChg chg="mod">
          <ac:chgData name="Phillip Kaufman" userId="c001b2a046940d7c" providerId="LiveId" clId="{9EF190FB-2075-4375-A797-615516ED83A7}" dt="2024-06-18T00:39:13.354" v="11171" actId="1076"/>
          <ac:cxnSpMkLst>
            <pc:docMk/>
            <pc:sldMk cId="885531338" sldId="1034"/>
            <ac:cxnSpMk id="16" creationId="{A8570178-777F-9925-7445-CC3B238D2320}"/>
          </ac:cxnSpMkLst>
        </pc:cxnChg>
        <pc:cxnChg chg="mod">
          <ac:chgData name="Phillip Kaufman" userId="c001b2a046940d7c" providerId="LiveId" clId="{9EF190FB-2075-4375-A797-615516ED83A7}" dt="2024-06-18T00:39:13.354" v="11171" actId="1076"/>
          <ac:cxnSpMkLst>
            <pc:docMk/>
            <pc:sldMk cId="885531338" sldId="1034"/>
            <ac:cxnSpMk id="18" creationId="{1C496679-BE96-1C54-D8DA-F48DEE8AA9E9}"/>
          </ac:cxnSpMkLst>
        </pc:cxnChg>
        <pc:cxnChg chg="mod">
          <ac:chgData name="Phillip Kaufman" userId="c001b2a046940d7c" providerId="LiveId" clId="{9EF190FB-2075-4375-A797-615516ED83A7}" dt="2024-06-18T00:39:13.354" v="11171" actId="1076"/>
          <ac:cxnSpMkLst>
            <pc:docMk/>
            <pc:sldMk cId="885531338" sldId="1034"/>
            <ac:cxnSpMk id="19" creationId="{845BAD39-7A08-88BB-E954-3275F7FF9BDD}"/>
          </ac:cxnSpMkLst>
        </pc:cxnChg>
        <pc:cxnChg chg="mod ord topLvl">
          <ac:chgData name="Phillip Kaufman" userId="c001b2a046940d7c" providerId="LiveId" clId="{9EF190FB-2075-4375-A797-615516ED83A7}" dt="2024-06-18T00:38:29.017" v="11162" actId="404"/>
          <ac:cxnSpMkLst>
            <pc:docMk/>
            <pc:sldMk cId="885531338" sldId="1034"/>
            <ac:cxnSpMk id="20" creationId="{C1601CEB-1E0F-C058-A014-D8A08CDE8789}"/>
          </ac:cxnSpMkLst>
        </pc:cxnChg>
        <pc:cxnChg chg="mod ord topLvl">
          <ac:chgData name="Phillip Kaufman" userId="c001b2a046940d7c" providerId="LiveId" clId="{9EF190FB-2075-4375-A797-615516ED83A7}" dt="2024-06-18T00:38:29.017" v="11162" actId="404"/>
          <ac:cxnSpMkLst>
            <pc:docMk/>
            <pc:sldMk cId="885531338" sldId="1034"/>
            <ac:cxnSpMk id="21" creationId="{64923371-6B4B-33F3-9E86-828A4C425196}"/>
          </ac:cxnSpMkLst>
        </pc:cxnChg>
        <pc:cxnChg chg="add mod ord">
          <ac:chgData name="Phillip Kaufman" userId="c001b2a046940d7c" providerId="LiveId" clId="{9EF190FB-2075-4375-A797-615516ED83A7}" dt="2024-06-18T00:38:29.017" v="11162" actId="404"/>
          <ac:cxnSpMkLst>
            <pc:docMk/>
            <pc:sldMk cId="885531338" sldId="1034"/>
            <ac:cxnSpMk id="22" creationId="{ACA10FA1-31FF-898F-BC89-1DCD8A57491D}"/>
          </ac:cxnSpMkLst>
        </pc:cxnChg>
        <pc:cxnChg chg="del mod">
          <ac:chgData name="Phillip Kaufman" userId="c001b2a046940d7c" providerId="LiveId" clId="{9EF190FB-2075-4375-A797-615516ED83A7}" dt="2024-06-18T00:41:20.514" v="11193" actId="478"/>
          <ac:cxnSpMkLst>
            <pc:docMk/>
            <pc:sldMk cId="885531338" sldId="1034"/>
            <ac:cxnSpMk id="34" creationId="{13122519-46D4-7491-4E6D-FE454497D49B}"/>
          </ac:cxnSpMkLst>
        </pc:cxnChg>
        <pc:cxnChg chg="mod">
          <ac:chgData name="Phillip Kaufman" userId="c001b2a046940d7c" providerId="LiveId" clId="{9EF190FB-2075-4375-A797-615516ED83A7}" dt="2024-06-18T00:40:58.930" v="11187"/>
          <ac:cxnSpMkLst>
            <pc:docMk/>
            <pc:sldMk cId="885531338" sldId="1034"/>
            <ac:cxnSpMk id="37" creationId="{2303C615-2639-F074-4134-8553F6A09C5B}"/>
          </ac:cxnSpMkLst>
        </pc:cxnChg>
        <pc:cxnChg chg="add mod">
          <ac:chgData name="Phillip Kaufman" userId="c001b2a046940d7c" providerId="LiveId" clId="{9EF190FB-2075-4375-A797-615516ED83A7}" dt="2024-06-17T05:33:03.230" v="10463"/>
          <ac:cxnSpMkLst>
            <pc:docMk/>
            <pc:sldMk cId="885531338" sldId="1034"/>
            <ac:cxnSpMk id="37" creationId="{2CB1A600-FF2F-0C88-2693-77A8AC719063}"/>
          </ac:cxnSpMkLst>
        </pc:cxnChg>
        <pc:cxnChg chg="mod">
          <ac:chgData name="Phillip Kaufman" userId="c001b2a046940d7c" providerId="LiveId" clId="{9EF190FB-2075-4375-A797-615516ED83A7}" dt="2024-06-18T00:40:58.930" v="11187"/>
          <ac:cxnSpMkLst>
            <pc:docMk/>
            <pc:sldMk cId="885531338" sldId="1034"/>
            <ac:cxnSpMk id="38" creationId="{1710FF3A-32C5-CBBB-B1E6-8219A4F71532}"/>
          </ac:cxnSpMkLst>
        </pc:cxnChg>
        <pc:cxnChg chg="add mod">
          <ac:chgData name="Phillip Kaufman" userId="c001b2a046940d7c" providerId="LiveId" clId="{9EF190FB-2075-4375-A797-615516ED83A7}" dt="2024-06-18T00:38:29.017" v="11162" actId="404"/>
          <ac:cxnSpMkLst>
            <pc:docMk/>
            <pc:sldMk cId="885531338" sldId="1034"/>
            <ac:cxnSpMk id="41" creationId="{94B24CCD-70E6-30D6-4DC2-C34E197CC92F}"/>
          </ac:cxnSpMkLst>
        </pc:cxnChg>
        <pc:cxnChg chg="add mod">
          <ac:chgData name="Phillip Kaufman" userId="c001b2a046940d7c" providerId="LiveId" clId="{9EF190FB-2075-4375-A797-615516ED83A7}" dt="2024-06-18T00:38:29.017" v="11162" actId="404"/>
          <ac:cxnSpMkLst>
            <pc:docMk/>
            <pc:sldMk cId="885531338" sldId="1034"/>
            <ac:cxnSpMk id="42" creationId="{B9CC631A-7E6D-2622-400D-75B1C6141E4F}"/>
          </ac:cxnSpMkLst>
        </pc:cxnChg>
        <pc:cxnChg chg="mod">
          <ac:chgData name="Phillip Kaufman" userId="c001b2a046940d7c" providerId="LiveId" clId="{9EF190FB-2075-4375-A797-615516ED83A7}" dt="2024-06-18T00:41:28.785" v="11197" actId="1076"/>
          <ac:cxnSpMkLst>
            <pc:docMk/>
            <pc:sldMk cId="885531338" sldId="1034"/>
            <ac:cxnSpMk id="43" creationId="{222C27B4-1F1B-BCA9-4A2C-C739FA530077}"/>
          </ac:cxnSpMkLst>
        </pc:cxnChg>
        <pc:cxnChg chg="mod">
          <ac:chgData name="Phillip Kaufman" userId="c001b2a046940d7c" providerId="LiveId" clId="{9EF190FB-2075-4375-A797-615516ED83A7}" dt="2024-06-18T00:40:58.930" v="11187"/>
          <ac:cxnSpMkLst>
            <pc:docMk/>
            <pc:sldMk cId="885531338" sldId="1034"/>
            <ac:cxnSpMk id="44" creationId="{DE9E832C-8C36-7EE1-70AE-EF84C132F1C5}"/>
          </ac:cxnSpMkLst>
        </pc:cxnChg>
        <pc:cxnChg chg="add mod">
          <ac:chgData name="Phillip Kaufman" userId="c001b2a046940d7c" providerId="LiveId" clId="{9EF190FB-2075-4375-A797-615516ED83A7}" dt="2024-06-17T06:44:22.489" v="10874" actId="1076"/>
          <ac:cxnSpMkLst>
            <pc:docMk/>
            <pc:sldMk cId="885531338" sldId="1034"/>
            <ac:cxnSpMk id="46" creationId="{678CC9F1-FCF1-8F85-F0A0-B7EA42019108}"/>
          </ac:cxnSpMkLst>
        </pc:cxnChg>
        <pc:cxnChg chg="add mod">
          <ac:chgData name="Phillip Kaufman" userId="c001b2a046940d7c" providerId="LiveId" clId="{9EF190FB-2075-4375-A797-615516ED83A7}" dt="2024-06-17T06:44:22.489" v="10874" actId="1076"/>
          <ac:cxnSpMkLst>
            <pc:docMk/>
            <pc:sldMk cId="885531338" sldId="1034"/>
            <ac:cxnSpMk id="47" creationId="{8A7775F2-34BB-49BD-20C1-894EA009BFE1}"/>
          </ac:cxnSpMkLst>
        </pc:cxnChg>
        <pc:cxnChg chg="add mod">
          <ac:chgData name="Phillip Kaufman" userId="c001b2a046940d7c" providerId="LiveId" clId="{9EF190FB-2075-4375-A797-615516ED83A7}" dt="2024-06-17T06:44:22.489" v="10874" actId="1076"/>
          <ac:cxnSpMkLst>
            <pc:docMk/>
            <pc:sldMk cId="885531338" sldId="1034"/>
            <ac:cxnSpMk id="48" creationId="{45E821D6-0CA4-4352-1141-573170B8673C}"/>
          </ac:cxnSpMkLst>
        </pc:cxnChg>
        <pc:cxnChg chg="add mod">
          <ac:chgData name="Phillip Kaufman" userId="c001b2a046940d7c" providerId="LiveId" clId="{9EF190FB-2075-4375-A797-615516ED83A7}" dt="2024-06-17T06:44:22.489" v="10874" actId="1076"/>
          <ac:cxnSpMkLst>
            <pc:docMk/>
            <pc:sldMk cId="885531338" sldId="1034"/>
            <ac:cxnSpMk id="49" creationId="{ADB10272-B91F-8F43-524B-70F6F969C57A}"/>
          </ac:cxnSpMkLst>
        </pc:cxnChg>
        <pc:cxnChg chg="add mod">
          <ac:chgData name="Phillip Kaufman" userId="c001b2a046940d7c" providerId="LiveId" clId="{9EF190FB-2075-4375-A797-615516ED83A7}" dt="2024-06-17T06:44:37.319" v="10881" actId="1076"/>
          <ac:cxnSpMkLst>
            <pc:docMk/>
            <pc:sldMk cId="885531338" sldId="1034"/>
            <ac:cxnSpMk id="50" creationId="{76218587-2759-B006-E004-764F91E36550}"/>
          </ac:cxnSpMkLst>
        </pc:cxnChg>
        <pc:cxnChg chg="add mod">
          <ac:chgData name="Phillip Kaufman" userId="c001b2a046940d7c" providerId="LiveId" clId="{9EF190FB-2075-4375-A797-615516ED83A7}" dt="2024-06-17T06:44:33.904" v="10879" actId="1076"/>
          <ac:cxnSpMkLst>
            <pc:docMk/>
            <pc:sldMk cId="885531338" sldId="1034"/>
            <ac:cxnSpMk id="55" creationId="{4F0D8663-FA53-D98F-85A2-343CED117EA9}"/>
          </ac:cxnSpMkLst>
        </pc:cxnChg>
        <pc:cxnChg chg="add mod">
          <ac:chgData name="Phillip Kaufman" userId="c001b2a046940d7c" providerId="LiveId" clId="{9EF190FB-2075-4375-A797-615516ED83A7}" dt="2024-06-17T06:44:33.904" v="10879" actId="1076"/>
          <ac:cxnSpMkLst>
            <pc:docMk/>
            <pc:sldMk cId="885531338" sldId="1034"/>
            <ac:cxnSpMk id="56" creationId="{BAFEDC57-1285-0E7A-6221-A8108C5D35B9}"/>
          </ac:cxnSpMkLst>
        </pc:cxnChg>
        <pc:cxnChg chg="add mod">
          <ac:chgData name="Phillip Kaufman" userId="c001b2a046940d7c" providerId="LiveId" clId="{9EF190FB-2075-4375-A797-615516ED83A7}" dt="2024-06-17T06:44:33.904" v="10879" actId="1076"/>
          <ac:cxnSpMkLst>
            <pc:docMk/>
            <pc:sldMk cId="885531338" sldId="1034"/>
            <ac:cxnSpMk id="57" creationId="{7C976FA5-5C5C-D564-5C65-94FBD7B0B9A2}"/>
          </ac:cxnSpMkLst>
        </pc:cxnChg>
        <pc:cxnChg chg="add mod">
          <ac:chgData name="Phillip Kaufman" userId="c001b2a046940d7c" providerId="LiveId" clId="{9EF190FB-2075-4375-A797-615516ED83A7}" dt="2024-06-17T06:44:33.904" v="10879" actId="1076"/>
          <ac:cxnSpMkLst>
            <pc:docMk/>
            <pc:sldMk cId="885531338" sldId="1034"/>
            <ac:cxnSpMk id="58" creationId="{7339FDE4-9A3F-8DE5-0A28-96095FDC7028}"/>
          </ac:cxnSpMkLst>
        </pc:cxnChg>
        <pc:cxnChg chg="add mod">
          <ac:chgData name="Phillip Kaufman" userId="c001b2a046940d7c" providerId="LiveId" clId="{9EF190FB-2075-4375-A797-615516ED83A7}" dt="2024-06-17T06:44:33.904" v="10879" actId="1076"/>
          <ac:cxnSpMkLst>
            <pc:docMk/>
            <pc:sldMk cId="885531338" sldId="1034"/>
            <ac:cxnSpMk id="59" creationId="{B4CCA94F-A1E3-5FC4-673F-D8953BF05F2D}"/>
          </ac:cxnSpMkLst>
        </pc:cxnChg>
        <pc:cxnChg chg="add del mod">
          <ac:chgData name="Phillip Kaufman" userId="c001b2a046940d7c" providerId="LiveId" clId="{9EF190FB-2075-4375-A797-615516ED83A7}" dt="2024-06-17T06:44:50.267" v="10884" actId="478"/>
          <ac:cxnSpMkLst>
            <pc:docMk/>
            <pc:sldMk cId="885531338" sldId="1034"/>
            <ac:cxnSpMk id="60" creationId="{91FEC7C6-C4AE-8DBD-CC6A-3AC1DF0C8AED}"/>
          </ac:cxnSpMkLst>
        </pc:cxnChg>
        <pc:cxnChg chg="add mod">
          <ac:chgData name="Phillip Kaufman" userId="c001b2a046940d7c" providerId="LiveId" clId="{9EF190FB-2075-4375-A797-615516ED83A7}" dt="2024-06-18T00:38:42.195" v="11168" actId="404"/>
          <ac:cxnSpMkLst>
            <pc:docMk/>
            <pc:sldMk cId="885531338" sldId="1034"/>
            <ac:cxnSpMk id="63" creationId="{FC1BBAD3-C038-45EE-C1D0-32103019EB1A}"/>
          </ac:cxnSpMkLst>
        </pc:cxnChg>
        <pc:cxnChg chg="add mod">
          <ac:chgData name="Phillip Kaufman" userId="c001b2a046940d7c" providerId="LiveId" clId="{9EF190FB-2075-4375-A797-615516ED83A7}" dt="2024-06-18T00:38:42.195" v="11168" actId="404"/>
          <ac:cxnSpMkLst>
            <pc:docMk/>
            <pc:sldMk cId="885531338" sldId="1034"/>
            <ac:cxnSpMk id="66" creationId="{F9962594-495E-487A-A6B0-7032C3FF3099}"/>
          </ac:cxnSpMkLst>
        </pc:cxnChg>
        <pc:cxnChg chg="add mod">
          <ac:chgData name="Phillip Kaufman" userId="c001b2a046940d7c" providerId="LiveId" clId="{9EF190FB-2075-4375-A797-615516ED83A7}" dt="2024-06-18T00:38:42.195" v="11168" actId="404"/>
          <ac:cxnSpMkLst>
            <pc:docMk/>
            <pc:sldMk cId="885531338" sldId="1034"/>
            <ac:cxnSpMk id="67" creationId="{5433E387-1ADD-25E1-3A65-B8E7A42FB218}"/>
          </ac:cxnSpMkLst>
        </pc:cxnChg>
        <pc:cxnChg chg="add mod">
          <ac:chgData name="Phillip Kaufman" userId="c001b2a046940d7c" providerId="LiveId" clId="{9EF190FB-2075-4375-A797-615516ED83A7}" dt="2024-06-18T00:38:42.195" v="11168" actId="404"/>
          <ac:cxnSpMkLst>
            <pc:docMk/>
            <pc:sldMk cId="885531338" sldId="1034"/>
            <ac:cxnSpMk id="68" creationId="{8C08A21B-ECDE-10A4-9C5A-C4D576A7F884}"/>
          </ac:cxnSpMkLst>
        </pc:cxnChg>
        <pc:cxnChg chg="add mod">
          <ac:chgData name="Phillip Kaufman" userId="c001b2a046940d7c" providerId="LiveId" clId="{9EF190FB-2075-4375-A797-615516ED83A7}" dt="2024-06-18T00:38:42.195" v="11168" actId="404"/>
          <ac:cxnSpMkLst>
            <pc:docMk/>
            <pc:sldMk cId="885531338" sldId="1034"/>
            <ac:cxnSpMk id="69" creationId="{EFF36501-3473-CEDD-6DE0-36284DA56675}"/>
          </ac:cxnSpMkLst>
        </pc:cxnChg>
      </pc:sldChg>
      <pc:sldChg chg="del">
        <pc:chgData name="Phillip Kaufman" userId="c001b2a046940d7c" providerId="LiveId" clId="{9EF190FB-2075-4375-A797-615516ED83A7}" dt="2024-07-08T01:13:38.645" v="16714" actId="47"/>
        <pc:sldMkLst>
          <pc:docMk/>
          <pc:sldMk cId="1076211382" sldId="1035"/>
        </pc:sldMkLst>
      </pc:sldChg>
      <pc:sldChg chg="addSp delSp modSp add mod ord">
        <pc:chgData name="Phillip Kaufman" userId="c001b2a046940d7c" providerId="LiveId" clId="{9EF190FB-2075-4375-A797-615516ED83A7}" dt="2024-06-20T19:27:08.848" v="16292" actId="1037"/>
        <pc:sldMkLst>
          <pc:docMk/>
          <pc:sldMk cId="1815080183" sldId="1036"/>
        </pc:sldMkLst>
        <pc:spChg chg="mod">
          <ac:chgData name="Phillip Kaufman" userId="c001b2a046940d7c" providerId="LiveId" clId="{9EF190FB-2075-4375-A797-615516ED83A7}" dt="2024-06-15T06:14:09.319" v="8566"/>
          <ac:spMkLst>
            <pc:docMk/>
            <pc:sldMk cId="1815080183" sldId="1036"/>
            <ac:spMk id="11" creationId="{AE6830C7-88AC-E11A-3CA6-8C699A9DB921}"/>
          </ac:spMkLst>
        </pc:spChg>
        <pc:spChg chg="mod">
          <ac:chgData name="Phillip Kaufman" userId="c001b2a046940d7c" providerId="LiveId" clId="{9EF190FB-2075-4375-A797-615516ED83A7}" dt="2024-06-15T06:14:09.319" v="8566"/>
          <ac:spMkLst>
            <pc:docMk/>
            <pc:sldMk cId="1815080183" sldId="1036"/>
            <ac:spMk id="12" creationId="{7146BDB3-AFEC-5377-7472-11DE90C1D84B}"/>
          </ac:spMkLst>
        </pc:spChg>
        <pc:spChg chg="mod">
          <ac:chgData name="Phillip Kaufman" userId="c001b2a046940d7c" providerId="LiveId" clId="{9EF190FB-2075-4375-A797-615516ED83A7}" dt="2024-06-15T06:14:09.319" v="8566"/>
          <ac:spMkLst>
            <pc:docMk/>
            <pc:sldMk cId="1815080183" sldId="1036"/>
            <ac:spMk id="13" creationId="{0FA4066F-992E-44A1-E6E7-3821A737ACE4}"/>
          </ac:spMkLst>
        </pc:spChg>
        <pc:spChg chg="mod">
          <ac:chgData name="Phillip Kaufman" userId="c001b2a046940d7c" providerId="LiveId" clId="{9EF190FB-2075-4375-A797-615516ED83A7}" dt="2024-06-15T06:14:09.319" v="8566"/>
          <ac:spMkLst>
            <pc:docMk/>
            <pc:sldMk cId="1815080183" sldId="1036"/>
            <ac:spMk id="14" creationId="{30414326-3519-0BFE-1190-F3B461DED57E}"/>
          </ac:spMkLst>
        </pc:spChg>
        <pc:spChg chg="mod">
          <ac:chgData name="Phillip Kaufman" userId="c001b2a046940d7c" providerId="LiveId" clId="{9EF190FB-2075-4375-A797-615516ED83A7}" dt="2024-06-15T06:15:50.636" v="8684"/>
          <ac:spMkLst>
            <pc:docMk/>
            <pc:sldMk cId="1815080183" sldId="1036"/>
            <ac:spMk id="27" creationId="{D9FA350E-1DFF-36F0-C326-F0CF95A3E7EC}"/>
          </ac:spMkLst>
        </pc:spChg>
        <pc:spChg chg="mod">
          <ac:chgData name="Phillip Kaufman" userId="c001b2a046940d7c" providerId="LiveId" clId="{9EF190FB-2075-4375-A797-615516ED83A7}" dt="2024-06-15T06:15:50.636" v="8684"/>
          <ac:spMkLst>
            <pc:docMk/>
            <pc:sldMk cId="1815080183" sldId="1036"/>
            <ac:spMk id="29" creationId="{2AA775B2-0489-79CB-9101-2A0F8A89023A}"/>
          </ac:spMkLst>
        </pc:spChg>
        <pc:spChg chg="mod">
          <ac:chgData name="Phillip Kaufman" userId="c001b2a046940d7c" providerId="LiveId" clId="{9EF190FB-2075-4375-A797-615516ED83A7}" dt="2024-06-15T06:15:50.636" v="8684"/>
          <ac:spMkLst>
            <pc:docMk/>
            <pc:sldMk cId="1815080183" sldId="1036"/>
            <ac:spMk id="30" creationId="{931FE4DE-B0CA-9B24-B3EE-4D5523ABED21}"/>
          </ac:spMkLst>
        </pc:spChg>
        <pc:spChg chg="mod">
          <ac:chgData name="Phillip Kaufman" userId="c001b2a046940d7c" providerId="LiveId" clId="{9EF190FB-2075-4375-A797-615516ED83A7}" dt="2024-06-15T06:15:50.636" v="8684"/>
          <ac:spMkLst>
            <pc:docMk/>
            <pc:sldMk cId="1815080183" sldId="1036"/>
            <ac:spMk id="31" creationId="{F50EBC68-D6E8-7A2F-7A04-39BE5C4CFB1A}"/>
          </ac:spMkLst>
        </pc:spChg>
        <pc:grpChg chg="mod">
          <ac:chgData name="Phillip Kaufman" userId="c001b2a046940d7c" providerId="LiveId" clId="{9EF190FB-2075-4375-A797-615516ED83A7}" dt="2024-06-15T06:14:09.319" v="8566"/>
          <ac:grpSpMkLst>
            <pc:docMk/>
            <pc:sldMk cId="1815080183" sldId="1036"/>
            <ac:grpSpMk id="5" creationId="{A2B5BCB4-A0FB-20DB-566E-6614F1751938}"/>
          </ac:grpSpMkLst>
        </pc:grpChg>
        <pc:grpChg chg="mod">
          <ac:chgData name="Phillip Kaufman" userId="c001b2a046940d7c" providerId="LiveId" clId="{9EF190FB-2075-4375-A797-615516ED83A7}" dt="2024-06-15T06:14:09.319" v="8566"/>
          <ac:grpSpMkLst>
            <pc:docMk/>
            <pc:sldMk cId="1815080183" sldId="1036"/>
            <ac:grpSpMk id="6" creationId="{45C4C5FD-9116-6EDB-6960-CACF3046846C}"/>
          </ac:grpSpMkLst>
        </pc:grpChg>
        <pc:grpChg chg="add mod">
          <ac:chgData name="Phillip Kaufman" userId="c001b2a046940d7c" providerId="LiveId" clId="{9EF190FB-2075-4375-A797-615516ED83A7}" dt="2024-06-15T06:15:52.950" v="8685" actId="1076"/>
          <ac:grpSpMkLst>
            <pc:docMk/>
            <pc:sldMk cId="1815080183" sldId="1036"/>
            <ac:grpSpMk id="17" creationId="{08CE6D5E-2C86-B70E-3668-19A2B2136403}"/>
          </ac:grpSpMkLst>
        </pc:grpChg>
        <pc:grpChg chg="mod">
          <ac:chgData name="Phillip Kaufman" userId="c001b2a046940d7c" providerId="LiveId" clId="{9EF190FB-2075-4375-A797-615516ED83A7}" dt="2024-06-15T06:15:50.636" v="8684"/>
          <ac:grpSpMkLst>
            <pc:docMk/>
            <pc:sldMk cId="1815080183" sldId="1036"/>
            <ac:grpSpMk id="18" creationId="{BD41C082-B48B-1534-8402-44D82A6B8424}"/>
          </ac:grpSpMkLst>
        </pc:grpChg>
        <pc:grpChg chg="del">
          <ac:chgData name="Phillip Kaufman" userId="c001b2a046940d7c" providerId="LiveId" clId="{9EF190FB-2075-4375-A797-615516ED83A7}" dt="2024-06-15T06:15:49.050" v="8683" actId="478"/>
          <ac:grpSpMkLst>
            <pc:docMk/>
            <pc:sldMk cId="1815080183" sldId="1036"/>
            <ac:grpSpMk id="55" creationId="{ACB09BDD-BC8F-6657-5FBE-EF30B49DDDDB}"/>
          </ac:grpSpMkLst>
        </pc:grpChg>
        <pc:cxnChg chg="mod">
          <ac:chgData name="Phillip Kaufman" userId="c001b2a046940d7c" providerId="LiveId" clId="{9EF190FB-2075-4375-A797-615516ED83A7}" dt="2024-06-15T06:14:09.319" v="8566"/>
          <ac:cxnSpMkLst>
            <pc:docMk/>
            <pc:sldMk cId="1815080183" sldId="1036"/>
            <ac:cxnSpMk id="7" creationId="{37D02B8E-B6C0-5168-4BE5-B38B010CC2F9}"/>
          </ac:cxnSpMkLst>
        </pc:cxnChg>
        <pc:cxnChg chg="mod">
          <ac:chgData name="Phillip Kaufman" userId="c001b2a046940d7c" providerId="LiveId" clId="{9EF190FB-2075-4375-A797-615516ED83A7}" dt="2024-06-15T06:14:09.319" v="8566"/>
          <ac:cxnSpMkLst>
            <pc:docMk/>
            <pc:sldMk cId="1815080183" sldId="1036"/>
            <ac:cxnSpMk id="8" creationId="{0B05CDFA-25DE-B28B-D7A4-5AE4380230B1}"/>
          </ac:cxnSpMkLst>
        </pc:cxnChg>
        <pc:cxnChg chg="mod">
          <ac:chgData name="Phillip Kaufman" userId="c001b2a046940d7c" providerId="LiveId" clId="{9EF190FB-2075-4375-A797-615516ED83A7}" dt="2024-06-15T06:14:09.319" v="8566"/>
          <ac:cxnSpMkLst>
            <pc:docMk/>
            <pc:sldMk cId="1815080183" sldId="1036"/>
            <ac:cxnSpMk id="9" creationId="{6069F8CF-E3B9-A770-4E14-A10DE764AA19}"/>
          </ac:cxnSpMkLst>
        </pc:cxnChg>
        <pc:cxnChg chg="mod">
          <ac:chgData name="Phillip Kaufman" userId="c001b2a046940d7c" providerId="LiveId" clId="{9EF190FB-2075-4375-A797-615516ED83A7}" dt="2024-06-15T06:14:09.319" v="8566"/>
          <ac:cxnSpMkLst>
            <pc:docMk/>
            <pc:sldMk cId="1815080183" sldId="1036"/>
            <ac:cxnSpMk id="10" creationId="{CF652CB2-6A03-E009-B5AE-405A3C34693B}"/>
          </ac:cxnSpMkLst>
        </pc:cxnChg>
        <pc:cxnChg chg="add mod">
          <ac:chgData name="Phillip Kaufman" userId="c001b2a046940d7c" providerId="LiveId" clId="{9EF190FB-2075-4375-A797-615516ED83A7}" dt="2024-06-15T06:15:37.517" v="8682" actId="692"/>
          <ac:cxnSpMkLst>
            <pc:docMk/>
            <pc:sldMk cId="1815080183" sldId="1036"/>
            <ac:cxnSpMk id="15" creationId="{986DB9A1-E459-F74E-6B87-ACDFB39ABE98}"/>
          </ac:cxnSpMkLst>
        </pc:cxnChg>
        <pc:cxnChg chg="mod ord">
          <ac:chgData name="Phillip Kaufman" userId="c001b2a046940d7c" providerId="LiveId" clId="{9EF190FB-2075-4375-A797-615516ED83A7}" dt="2024-06-20T19:27:08.848" v="16292" actId="1037"/>
          <ac:cxnSpMkLst>
            <pc:docMk/>
            <pc:sldMk cId="1815080183" sldId="1036"/>
            <ac:cxnSpMk id="16" creationId="{0E0ECEA1-C81D-AF12-4586-139CBC7F1062}"/>
          </ac:cxnSpMkLst>
        </pc:cxnChg>
        <pc:cxnChg chg="mod ord">
          <ac:chgData name="Phillip Kaufman" userId="c001b2a046940d7c" providerId="LiveId" clId="{9EF190FB-2075-4375-A797-615516ED83A7}" dt="2024-06-15T06:18:39.820" v="8848" actId="692"/>
          <ac:cxnSpMkLst>
            <pc:docMk/>
            <pc:sldMk cId="1815080183" sldId="1036"/>
            <ac:cxnSpMk id="19" creationId="{885F661F-4E56-ECCA-3EC9-4D08AA67D145}"/>
          </ac:cxnSpMkLst>
        </pc:cxnChg>
        <pc:cxnChg chg="mod">
          <ac:chgData name="Phillip Kaufman" userId="c001b2a046940d7c" providerId="LiveId" clId="{9EF190FB-2075-4375-A797-615516ED83A7}" dt="2024-06-15T06:18:21.696" v="8844" actId="692"/>
          <ac:cxnSpMkLst>
            <pc:docMk/>
            <pc:sldMk cId="1815080183" sldId="1036"/>
            <ac:cxnSpMk id="20" creationId="{3F91ED72-6826-EEBF-8B2B-5B82B39696BD}"/>
          </ac:cxnSpMkLst>
        </pc:cxnChg>
        <pc:cxnChg chg="mod ord">
          <ac:chgData name="Phillip Kaufman" userId="c001b2a046940d7c" providerId="LiveId" clId="{9EF190FB-2075-4375-A797-615516ED83A7}" dt="2024-06-15T06:18:36.461" v="8847" actId="692"/>
          <ac:cxnSpMkLst>
            <pc:docMk/>
            <pc:sldMk cId="1815080183" sldId="1036"/>
            <ac:cxnSpMk id="21" creationId="{811D53AC-1D94-BA8C-F8BA-ABE05CB9584E}"/>
          </ac:cxnSpMkLst>
        </pc:cxnChg>
        <pc:cxnChg chg="mod">
          <ac:chgData name="Phillip Kaufman" userId="c001b2a046940d7c" providerId="LiveId" clId="{9EF190FB-2075-4375-A797-615516ED83A7}" dt="2024-06-15T06:18:33.107" v="8846" actId="692"/>
          <ac:cxnSpMkLst>
            <pc:docMk/>
            <pc:sldMk cId="1815080183" sldId="1036"/>
            <ac:cxnSpMk id="22" creationId="{12FA2DBE-CF48-7BF5-4FD4-057670A490A5}"/>
          </ac:cxnSpMkLst>
        </pc:cxnChg>
        <pc:cxnChg chg="mod">
          <ac:chgData name="Phillip Kaufman" userId="c001b2a046940d7c" providerId="LiveId" clId="{9EF190FB-2075-4375-A797-615516ED83A7}" dt="2024-06-15T06:15:50.636" v="8684"/>
          <ac:cxnSpMkLst>
            <pc:docMk/>
            <pc:sldMk cId="1815080183" sldId="1036"/>
            <ac:cxnSpMk id="23" creationId="{DE2516F2-0C77-0F6D-09FC-F2A52E0315C5}"/>
          </ac:cxnSpMkLst>
        </pc:cxnChg>
        <pc:cxnChg chg="mod">
          <ac:chgData name="Phillip Kaufman" userId="c001b2a046940d7c" providerId="LiveId" clId="{9EF190FB-2075-4375-A797-615516ED83A7}" dt="2024-06-15T06:15:50.636" v="8684"/>
          <ac:cxnSpMkLst>
            <pc:docMk/>
            <pc:sldMk cId="1815080183" sldId="1036"/>
            <ac:cxnSpMk id="24" creationId="{7978E573-2A4C-680C-2B13-D0E1BA392C72}"/>
          </ac:cxnSpMkLst>
        </pc:cxnChg>
        <pc:cxnChg chg="mod">
          <ac:chgData name="Phillip Kaufman" userId="c001b2a046940d7c" providerId="LiveId" clId="{9EF190FB-2075-4375-A797-615516ED83A7}" dt="2024-06-15T06:15:50.636" v="8684"/>
          <ac:cxnSpMkLst>
            <pc:docMk/>
            <pc:sldMk cId="1815080183" sldId="1036"/>
            <ac:cxnSpMk id="25" creationId="{9542EDA6-464D-8E97-87F3-37C76B79D50A}"/>
          </ac:cxnSpMkLst>
        </pc:cxnChg>
        <pc:cxnChg chg="mod">
          <ac:chgData name="Phillip Kaufman" userId="c001b2a046940d7c" providerId="LiveId" clId="{9EF190FB-2075-4375-A797-615516ED83A7}" dt="2024-06-15T06:15:50.636" v="8684"/>
          <ac:cxnSpMkLst>
            <pc:docMk/>
            <pc:sldMk cId="1815080183" sldId="1036"/>
            <ac:cxnSpMk id="26" creationId="{E721BB3C-B390-2BD5-3A5E-0FED1945A13E}"/>
          </ac:cxnSpMkLst>
        </pc:cxnChg>
        <pc:cxnChg chg="del mod">
          <ac:chgData name="Phillip Kaufman" userId="c001b2a046940d7c" providerId="LiveId" clId="{9EF190FB-2075-4375-A797-615516ED83A7}" dt="2024-06-15T06:15:19.895" v="8671" actId="478"/>
          <ac:cxnSpMkLst>
            <pc:docMk/>
            <pc:sldMk cId="1815080183" sldId="1036"/>
            <ac:cxnSpMk id="28" creationId="{4A1B7743-4AD0-5F4A-3C18-BBC01B5FCF52}"/>
          </ac:cxnSpMkLst>
        </pc:cxnChg>
        <pc:cxnChg chg="mod ord">
          <ac:chgData name="Phillip Kaufman" userId="c001b2a046940d7c" providerId="LiveId" clId="{9EF190FB-2075-4375-A797-615516ED83A7}" dt="2024-06-15T06:18:52.397" v="8850" actId="166"/>
          <ac:cxnSpMkLst>
            <pc:docMk/>
            <pc:sldMk cId="1815080183" sldId="1036"/>
            <ac:cxnSpMk id="32" creationId="{A3720201-B016-2A66-6972-81A35D5055AF}"/>
          </ac:cxnSpMkLst>
        </pc:cxnChg>
        <pc:cxnChg chg="mod">
          <ac:chgData name="Phillip Kaufman" userId="c001b2a046940d7c" providerId="LiveId" clId="{9EF190FB-2075-4375-A797-615516ED83A7}" dt="2024-06-15T06:14:09.319" v="8566"/>
          <ac:cxnSpMkLst>
            <pc:docMk/>
            <pc:sldMk cId="1815080183" sldId="1036"/>
            <ac:cxnSpMk id="37" creationId="{7B90FED0-C329-430D-786C-12AB21DA9F4D}"/>
          </ac:cxnSpMkLst>
        </pc:cxnChg>
      </pc:sldChg>
      <pc:sldChg chg="add del">
        <pc:chgData name="Phillip Kaufman" userId="c001b2a046940d7c" providerId="LiveId" clId="{9EF190FB-2075-4375-A797-615516ED83A7}" dt="2024-06-15T06:12:27.693" v="8502" actId="47"/>
        <pc:sldMkLst>
          <pc:docMk/>
          <pc:sldMk cId="2763144777" sldId="1036"/>
        </pc:sldMkLst>
      </pc:sldChg>
      <pc:sldChg chg="addSp modSp add del mod">
        <pc:chgData name="Phillip Kaufman" userId="c001b2a046940d7c" providerId="LiveId" clId="{9EF190FB-2075-4375-A797-615516ED83A7}" dt="2024-07-08T01:13:38.645" v="16714" actId="47"/>
        <pc:sldMkLst>
          <pc:docMk/>
          <pc:sldMk cId="2579456338" sldId="1037"/>
        </pc:sldMkLst>
        <pc:spChg chg="mod">
          <ac:chgData name="Phillip Kaufman" userId="c001b2a046940d7c" providerId="LiveId" clId="{9EF190FB-2075-4375-A797-615516ED83A7}" dt="2024-06-15T06:19:41.370" v="8859" actId="1076"/>
          <ac:spMkLst>
            <pc:docMk/>
            <pc:sldMk cId="2579456338" sldId="1037"/>
            <ac:spMk id="6" creationId="{FE81DC58-ED1E-1ACD-A184-832F870615C3}"/>
          </ac:spMkLst>
        </pc:spChg>
        <pc:spChg chg="mod">
          <ac:chgData name="Phillip Kaufman" userId="c001b2a046940d7c" providerId="LiveId" clId="{9EF190FB-2075-4375-A797-615516ED83A7}" dt="2024-06-15T06:19:41.370" v="8859" actId="1076"/>
          <ac:spMkLst>
            <pc:docMk/>
            <pc:sldMk cId="2579456338" sldId="1037"/>
            <ac:spMk id="7" creationId="{EEDB258E-7E9D-BE3B-9448-4B072E1EDFB9}"/>
          </ac:spMkLst>
        </pc:spChg>
        <pc:spChg chg="mod">
          <ac:chgData name="Phillip Kaufman" userId="c001b2a046940d7c" providerId="LiveId" clId="{9EF190FB-2075-4375-A797-615516ED83A7}" dt="2024-06-15T06:20:25.896" v="8869" actId="1076"/>
          <ac:spMkLst>
            <pc:docMk/>
            <pc:sldMk cId="2579456338" sldId="1037"/>
            <ac:spMk id="18" creationId="{0382B4E8-92D8-8BE5-AC1D-BFF408098AD4}"/>
          </ac:spMkLst>
        </pc:spChg>
        <pc:spChg chg="mod">
          <ac:chgData name="Phillip Kaufman" userId="c001b2a046940d7c" providerId="LiveId" clId="{9EF190FB-2075-4375-A797-615516ED83A7}" dt="2024-06-15T06:19:43.074" v="8860"/>
          <ac:spMkLst>
            <pc:docMk/>
            <pc:sldMk cId="2579456338" sldId="1037"/>
            <ac:spMk id="19" creationId="{D338698A-43C1-1FB1-27EF-6FE4A579C108}"/>
          </ac:spMkLst>
        </pc:spChg>
        <pc:spChg chg="mod">
          <ac:chgData name="Phillip Kaufman" userId="c001b2a046940d7c" providerId="LiveId" clId="{9EF190FB-2075-4375-A797-615516ED83A7}" dt="2024-06-15T06:24:05.281" v="8886" actId="1076"/>
          <ac:spMkLst>
            <pc:docMk/>
            <pc:sldMk cId="2579456338" sldId="1037"/>
            <ac:spMk id="20" creationId="{3370D225-8B0A-D66D-4281-0A84527E0C13}"/>
          </ac:spMkLst>
        </pc:spChg>
        <pc:spChg chg="mod">
          <ac:chgData name="Phillip Kaufman" userId="c001b2a046940d7c" providerId="LiveId" clId="{9EF190FB-2075-4375-A797-615516ED83A7}" dt="2024-06-15T06:20:30.068" v="8870" actId="1076"/>
          <ac:spMkLst>
            <pc:docMk/>
            <pc:sldMk cId="2579456338" sldId="1037"/>
            <ac:spMk id="21" creationId="{E8D39A52-17D5-1953-1F90-AFE6F1890288}"/>
          </ac:spMkLst>
        </pc:spChg>
        <pc:spChg chg="mod">
          <ac:chgData name="Phillip Kaufman" userId="c001b2a046940d7c" providerId="LiveId" clId="{9EF190FB-2075-4375-A797-615516ED83A7}" dt="2024-06-15T06:20:40.042" v="8873" actId="1076"/>
          <ac:spMkLst>
            <pc:docMk/>
            <pc:sldMk cId="2579456338" sldId="1037"/>
            <ac:spMk id="32" creationId="{9F57D16F-9783-82A5-C424-B7AA447486D1}"/>
          </ac:spMkLst>
        </pc:spChg>
        <pc:spChg chg="mod">
          <ac:chgData name="Phillip Kaufman" userId="c001b2a046940d7c" providerId="LiveId" clId="{9EF190FB-2075-4375-A797-615516ED83A7}" dt="2024-06-15T06:19:43.074" v="8860"/>
          <ac:spMkLst>
            <pc:docMk/>
            <pc:sldMk cId="2579456338" sldId="1037"/>
            <ac:spMk id="33" creationId="{E1FBE8D6-060E-2AB2-9D5D-E913A2890526}"/>
          </ac:spMkLst>
        </pc:spChg>
        <pc:spChg chg="mod">
          <ac:chgData name="Phillip Kaufman" userId="c001b2a046940d7c" providerId="LiveId" clId="{9EF190FB-2075-4375-A797-615516ED83A7}" dt="2024-06-15T06:20:37.711" v="8872" actId="1076"/>
          <ac:spMkLst>
            <pc:docMk/>
            <pc:sldMk cId="2579456338" sldId="1037"/>
            <ac:spMk id="34" creationId="{3F781786-57EC-C239-B4DD-DBF53A2C0B68}"/>
          </ac:spMkLst>
        </pc:spChg>
        <pc:spChg chg="mod">
          <ac:chgData name="Phillip Kaufman" userId="c001b2a046940d7c" providerId="LiveId" clId="{9EF190FB-2075-4375-A797-615516ED83A7}" dt="2024-06-15T06:20:34.159" v="8871" actId="1076"/>
          <ac:spMkLst>
            <pc:docMk/>
            <pc:sldMk cId="2579456338" sldId="1037"/>
            <ac:spMk id="35" creationId="{C0DF65DB-CB5C-C9DB-C4F3-F4C6D721ED37}"/>
          </ac:spMkLst>
        </pc:spChg>
        <pc:grpChg chg="add mod">
          <ac:chgData name="Phillip Kaufman" userId="c001b2a046940d7c" providerId="LiveId" clId="{9EF190FB-2075-4375-A797-615516ED83A7}" dt="2024-06-15T06:20:10.449" v="8867" actId="1076"/>
          <ac:grpSpMkLst>
            <pc:docMk/>
            <pc:sldMk cId="2579456338" sldId="1037"/>
            <ac:grpSpMk id="8" creationId="{A423D7B8-EC07-F77B-4D08-78114035CD7E}"/>
          </ac:grpSpMkLst>
        </pc:grpChg>
        <pc:grpChg chg="mod">
          <ac:chgData name="Phillip Kaufman" userId="c001b2a046940d7c" providerId="LiveId" clId="{9EF190FB-2075-4375-A797-615516ED83A7}" dt="2024-06-15T06:19:43.074" v="8860"/>
          <ac:grpSpMkLst>
            <pc:docMk/>
            <pc:sldMk cId="2579456338" sldId="1037"/>
            <ac:grpSpMk id="9" creationId="{82BD539C-A62E-A444-09C1-35C294EC31DB}"/>
          </ac:grpSpMkLst>
        </pc:grpChg>
        <pc:grpChg chg="add mod">
          <ac:chgData name="Phillip Kaufman" userId="c001b2a046940d7c" providerId="LiveId" clId="{9EF190FB-2075-4375-A797-615516ED83A7}" dt="2024-06-15T06:20:06.482" v="8866" actId="1076"/>
          <ac:grpSpMkLst>
            <pc:docMk/>
            <pc:sldMk cId="2579456338" sldId="1037"/>
            <ac:grpSpMk id="22" creationId="{B99A53C4-28E6-ACC1-5ACE-58976B9239FC}"/>
          </ac:grpSpMkLst>
        </pc:grpChg>
        <pc:grpChg chg="mod">
          <ac:chgData name="Phillip Kaufman" userId="c001b2a046940d7c" providerId="LiveId" clId="{9EF190FB-2075-4375-A797-615516ED83A7}" dt="2024-06-15T06:19:43.074" v="8860"/>
          <ac:grpSpMkLst>
            <pc:docMk/>
            <pc:sldMk cId="2579456338" sldId="1037"/>
            <ac:grpSpMk id="23" creationId="{D9182E23-263C-B8D0-5A75-A04B32D2401A}"/>
          </ac:grpSpMkLst>
        </pc:grpChg>
        <pc:cxnChg chg="mod">
          <ac:chgData name="Phillip Kaufman" userId="c001b2a046940d7c" providerId="LiveId" clId="{9EF190FB-2075-4375-A797-615516ED83A7}" dt="2024-06-15T06:19:43.074" v="8860"/>
          <ac:cxnSpMkLst>
            <pc:docMk/>
            <pc:sldMk cId="2579456338" sldId="1037"/>
            <ac:cxnSpMk id="10" creationId="{748789DA-A7A2-8A61-C21E-743D5DBA0207}"/>
          </ac:cxnSpMkLst>
        </pc:cxnChg>
        <pc:cxnChg chg="mod">
          <ac:chgData name="Phillip Kaufman" userId="c001b2a046940d7c" providerId="LiveId" clId="{9EF190FB-2075-4375-A797-615516ED83A7}" dt="2024-06-15T06:19:43.074" v="8860"/>
          <ac:cxnSpMkLst>
            <pc:docMk/>
            <pc:sldMk cId="2579456338" sldId="1037"/>
            <ac:cxnSpMk id="11" creationId="{D32EC0C1-4BA0-2E65-C9E1-998ED9A20A7C}"/>
          </ac:cxnSpMkLst>
        </pc:cxnChg>
        <pc:cxnChg chg="mod">
          <ac:chgData name="Phillip Kaufman" userId="c001b2a046940d7c" providerId="LiveId" clId="{9EF190FB-2075-4375-A797-615516ED83A7}" dt="2024-06-15T06:19:43.074" v="8860"/>
          <ac:cxnSpMkLst>
            <pc:docMk/>
            <pc:sldMk cId="2579456338" sldId="1037"/>
            <ac:cxnSpMk id="12" creationId="{3A59DFB9-B829-79D6-7E6F-B7A0ACD7E845}"/>
          </ac:cxnSpMkLst>
        </pc:cxnChg>
        <pc:cxnChg chg="mod">
          <ac:chgData name="Phillip Kaufman" userId="c001b2a046940d7c" providerId="LiveId" clId="{9EF190FB-2075-4375-A797-615516ED83A7}" dt="2024-06-20T19:26:56.740" v="16290" actId="1035"/>
          <ac:cxnSpMkLst>
            <pc:docMk/>
            <pc:sldMk cId="2579456338" sldId="1037"/>
            <ac:cxnSpMk id="13" creationId="{462EB97E-F875-0582-C1F4-E21BAD0BC2F8}"/>
          </ac:cxnSpMkLst>
        </pc:cxnChg>
        <pc:cxnChg chg="mod">
          <ac:chgData name="Phillip Kaufman" userId="c001b2a046940d7c" providerId="LiveId" clId="{9EF190FB-2075-4375-A797-615516ED83A7}" dt="2024-06-15T06:19:43.074" v="8860"/>
          <ac:cxnSpMkLst>
            <pc:docMk/>
            <pc:sldMk cId="2579456338" sldId="1037"/>
            <ac:cxnSpMk id="14" creationId="{3657EFA6-A7FF-992A-5038-A3F5ACAB4FAB}"/>
          </ac:cxnSpMkLst>
        </pc:cxnChg>
        <pc:cxnChg chg="mod">
          <ac:chgData name="Phillip Kaufman" userId="c001b2a046940d7c" providerId="LiveId" clId="{9EF190FB-2075-4375-A797-615516ED83A7}" dt="2024-06-15T06:19:43.074" v="8860"/>
          <ac:cxnSpMkLst>
            <pc:docMk/>
            <pc:sldMk cId="2579456338" sldId="1037"/>
            <ac:cxnSpMk id="15" creationId="{D4E416C7-FE80-0FF8-1343-347A23542BB2}"/>
          </ac:cxnSpMkLst>
        </pc:cxnChg>
        <pc:cxnChg chg="mod">
          <ac:chgData name="Phillip Kaufman" userId="c001b2a046940d7c" providerId="LiveId" clId="{9EF190FB-2075-4375-A797-615516ED83A7}" dt="2024-06-15T06:19:43.074" v="8860"/>
          <ac:cxnSpMkLst>
            <pc:docMk/>
            <pc:sldMk cId="2579456338" sldId="1037"/>
            <ac:cxnSpMk id="16" creationId="{9543A098-4C0C-DD1F-C5FC-C2A4F5EB78A4}"/>
          </ac:cxnSpMkLst>
        </pc:cxnChg>
        <pc:cxnChg chg="mod">
          <ac:chgData name="Phillip Kaufman" userId="c001b2a046940d7c" providerId="LiveId" clId="{9EF190FB-2075-4375-A797-615516ED83A7}" dt="2024-06-15T06:19:43.074" v="8860"/>
          <ac:cxnSpMkLst>
            <pc:docMk/>
            <pc:sldMk cId="2579456338" sldId="1037"/>
            <ac:cxnSpMk id="17" creationId="{AAAF8C30-2281-B54E-157B-FAE969E62FED}"/>
          </ac:cxnSpMkLst>
        </pc:cxnChg>
        <pc:cxnChg chg="mod">
          <ac:chgData name="Phillip Kaufman" userId="c001b2a046940d7c" providerId="LiveId" clId="{9EF190FB-2075-4375-A797-615516ED83A7}" dt="2024-06-15T06:19:43.074" v="8860"/>
          <ac:cxnSpMkLst>
            <pc:docMk/>
            <pc:sldMk cId="2579456338" sldId="1037"/>
            <ac:cxnSpMk id="24" creationId="{6633FD10-04DE-0122-984E-CBA198CE6B75}"/>
          </ac:cxnSpMkLst>
        </pc:cxnChg>
        <pc:cxnChg chg="mod">
          <ac:chgData name="Phillip Kaufman" userId="c001b2a046940d7c" providerId="LiveId" clId="{9EF190FB-2075-4375-A797-615516ED83A7}" dt="2024-06-15T06:19:43.074" v="8860"/>
          <ac:cxnSpMkLst>
            <pc:docMk/>
            <pc:sldMk cId="2579456338" sldId="1037"/>
            <ac:cxnSpMk id="25" creationId="{A1EA763B-4416-DDA2-DF1B-393D5245BBE2}"/>
          </ac:cxnSpMkLst>
        </pc:cxnChg>
        <pc:cxnChg chg="mod">
          <ac:chgData name="Phillip Kaufman" userId="c001b2a046940d7c" providerId="LiveId" clId="{9EF190FB-2075-4375-A797-615516ED83A7}" dt="2024-06-20T19:26:50.538" v="16289" actId="1035"/>
          <ac:cxnSpMkLst>
            <pc:docMk/>
            <pc:sldMk cId="2579456338" sldId="1037"/>
            <ac:cxnSpMk id="26" creationId="{22BB107C-5D32-1442-9079-BEE0E0030601}"/>
          </ac:cxnSpMkLst>
        </pc:cxnChg>
        <pc:cxnChg chg="mod">
          <ac:chgData name="Phillip Kaufman" userId="c001b2a046940d7c" providerId="LiveId" clId="{9EF190FB-2075-4375-A797-615516ED83A7}" dt="2024-06-15T06:19:43.074" v="8860"/>
          <ac:cxnSpMkLst>
            <pc:docMk/>
            <pc:sldMk cId="2579456338" sldId="1037"/>
            <ac:cxnSpMk id="27" creationId="{D71DF33A-3F41-1061-E21E-AD8991D6F811}"/>
          </ac:cxnSpMkLst>
        </pc:cxnChg>
        <pc:cxnChg chg="mod">
          <ac:chgData name="Phillip Kaufman" userId="c001b2a046940d7c" providerId="LiveId" clId="{9EF190FB-2075-4375-A797-615516ED83A7}" dt="2024-06-15T06:19:43.074" v="8860"/>
          <ac:cxnSpMkLst>
            <pc:docMk/>
            <pc:sldMk cId="2579456338" sldId="1037"/>
            <ac:cxnSpMk id="28" creationId="{D713F51E-D353-EC09-0F28-FB25DA91E7D7}"/>
          </ac:cxnSpMkLst>
        </pc:cxnChg>
        <pc:cxnChg chg="mod">
          <ac:chgData name="Phillip Kaufman" userId="c001b2a046940d7c" providerId="LiveId" clId="{9EF190FB-2075-4375-A797-615516ED83A7}" dt="2024-06-15T06:19:43.074" v="8860"/>
          <ac:cxnSpMkLst>
            <pc:docMk/>
            <pc:sldMk cId="2579456338" sldId="1037"/>
            <ac:cxnSpMk id="29" creationId="{640ADFA1-2DEB-DF9F-9DE5-9EC64D7419D1}"/>
          </ac:cxnSpMkLst>
        </pc:cxnChg>
        <pc:cxnChg chg="mod">
          <ac:chgData name="Phillip Kaufman" userId="c001b2a046940d7c" providerId="LiveId" clId="{9EF190FB-2075-4375-A797-615516ED83A7}" dt="2024-06-15T06:19:43.074" v="8860"/>
          <ac:cxnSpMkLst>
            <pc:docMk/>
            <pc:sldMk cId="2579456338" sldId="1037"/>
            <ac:cxnSpMk id="30" creationId="{C177308A-5423-06E2-AADB-B6A68FA56C7E}"/>
          </ac:cxnSpMkLst>
        </pc:cxnChg>
        <pc:cxnChg chg="mod">
          <ac:chgData name="Phillip Kaufman" userId="c001b2a046940d7c" providerId="LiveId" clId="{9EF190FB-2075-4375-A797-615516ED83A7}" dt="2024-06-15T06:19:43.074" v="8860"/>
          <ac:cxnSpMkLst>
            <pc:docMk/>
            <pc:sldMk cId="2579456338" sldId="1037"/>
            <ac:cxnSpMk id="31" creationId="{6D350770-F9C5-F029-F3B4-361E222B572C}"/>
          </ac:cxnSpMkLst>
        </pc:cxnChg>
      </pc:sldChg>
      <pc:sldChg chg="addSp delSp modSp add del mod ord">
        <pc:chgData name="Phillip Kaufman" userId="c001b2a046940d7c" providerId="LiveId" clId="{9EF190FB-2075-4375-A797-615516ED83A7}" dt="2024-07-08T01:13:38.645" v="16714" actId="47"/>
        <pc:sldMkLst>
          <pc:docMk/>
          <pc:sldMk cId="1638550898" sldId="1038"/>
        </pc:sldMkLst>
        <pc:spChg chg="mod">
          <ac:chgData name="Phillip Kaufman" userId="c001b2a046940d7c" providerId="LiveId" clId="{9EF190FB-2075-4375-A797-615516ED83A7}" dt="2024-06-15T06:32:35.862" v="8974" actId="206"/>
          <ac:spMkLst>
            <pc:docMk/>
            <pc:sldMk cId="1638550898" sldId="1038"/>
            <ac:spMk id="13" creationId="{B176A19C-6BC6-ABC2-FD4E-284F9B6BC7A5}"/>
          </ac:spMkLst>
        </pc:spChg>
        <pc:spChg chg="mod">
          <ac:chgData name="Phillip Kaufman" userId="c001b2a046940d7c" providerId="LiveId" clId="{9EF190FB-2075-4375-A797-615516ED83A7}" dt="2024-06-15T06:32:35.862" v="8974" actId="206"/>
          <ac:spMkLst>
            <pc:docMk/>
            <pc:sldMk cId="1638550898" sldId="1038"/>
            <ac:spMk id="14" creationId="{D312ECCB-7B3C-DEC7-E6F5-769C6318BC04}"/>
          </ac:spMkLst>
        </pc:spChg>
        <pc:spChg chg="mod ord">
          <ac:chgData name="Phillip Kaufman" userId="c001b2a046940d7c" providerId="LiveId" clId="{9EF190FB-2075-4375-A797-615516ED83A7}" dt="2024-06-15T06:32:35.862" v="8974" actId="206"/>
          <ac:spMkLst>
            <pc:docMk/>
            <pc:sldMk cId="1638550898" sldId="1038"/>
            <ac:spMk id="15" creationId="{9F317120-6B55-FD93-0957-D4EAF3B4B9F3}"/>
          </ac:spMkLst>
        </pc:spChg>
        <pc:spChg chg="mod">
          <ac:chgData name="Phillip Kaufman" userId="c001b2a046940d7c" providerId="LiveId" clId="{9EF190FB-2075-4375-A797-615516ED83A7}" dt="2024-06-15T06:37:04.895" v="9046" actId="164"/>
          <ac:spMkLst>
            <pc:docMk/>
            <pc:sldMk cId="1638550898" sldId="1038"/>
            <ac:spMk id="36" creationId="{F3F38A7A-2127-C2A7-76F2-2CF52E5F7ABD}"/>
          </ac:spMkLst>
        </pc:spChg>
        <pc:spChg chg="mod">
          <ac:chgData name="Phillip Kaufman" userId="c001b2a046940d7c" providerId="LiveId" clId="{9EF190FB-2075-4375-A797-615516ED83A7}" dt="2024-06-15T06:37:11.048" v="9050"/>
          <ac:spMkLst>
            <pc:docMk/>
            <pc:sldMk cId="1638550898" sldId="1038"/>
            <ac:spMk id="77" creationId="{F184E3A1-1931-02BD-3152-E4B8118B0866}"/>
          </ac:spMkLst>
        </pc:spChg>
        <pc:spChg chg="mod">
          <ac:chgData name="Phillip Kaufman" userId="c001b2a046940d7c" providerId="LiveId" clId="{9EF190FB-2075-4375-A797-615516ED83A7}" dt="2024-06-15T06:37:11.048" v="9050"/>
          <ac:spMkLst>
            <pc:docMk/>
            <pc:sldMk cId="1638550898" sldId="1038"/>
            <ac:spMk id="78" creationId="{69E1F44A-8E50-7B7D-8A72-B6D6850D7EB4}"/>
          </ac:spMkLst>
        </pc:spChg>
        <pc:spChg chg="mod">
          <ac:chgData name="Phillip Kaufman" userId="c001b2a046940d7c" providerId="LiveId" clId="{9EF190FB-2075-4375-A797-615516ED83A7}" dt="2024-06-15T06:37:11.048" v="9050"/>
          <ac:spMkLst>
            <pc:docMk/>
            <pc:sldMk cId="1638550898" sldId="1038"/>
            <ac:spMk id="79" creationId="{E76F5D68-87AA-499E-DBD5-4C972666C7FE}"/>
          </ac:spMkLst>
        </pc:spChg>
        <pc:spChg chg="mod">
          <ac:chgData name="Phillip Kaufman" userId="c001b2a046940d7c" providerId="LiveId" clId="{9EF190FB-2075-4375-A797-615516ED83A7}" dt="2024-06-15T06:37:11.048" v="9050"/>
          <ac:spMkLst>
            <pc:docMk/>
            <pc:sldMk cId="1638550898" sldId="1038"/>
            <ac:spMk id="80" creationId="{435D7873-B608-50C4-BAC0-26D385961666}"/>
          </ac:spMkLst>
        </pc:spChg>
        <pc:spChg chg="mod">
          <ac:chgData name="Phillip Kaufman" userId="c001b2a046940d7c" providerId="LiveId" clId="{9EF190FB-2075-4375-A797-615516ED83A7}" dt="2024-06-15T06:37:11.048" v="9050"/>
          <ac:spMkLst>
            <pc:docMk/>
            <pc:sldMk cId="1638550898" sldId="1038"/>
            <ac:spMk id="82" creationId="{27BC9116-236D-AE75-9B8B-E0915B9DB45D}"/>
          </ac:spMkLst>
        </pc:spChg>
        <pc:spChg chg="mod">
          <ac:chgData name="Phillip Kaufman" userId="c001b2a046940d7c" providerId="LiveId" clId="{9EF190FB-2075-4375-A797-615516ED83A7}" dt="2024-06-15T06:37:11.048" v="9050"/>
          <ac:spMkLst>
            <pc:docMk/>
            <pc:sldMk cId="1638550898" sldId="1038"/>
            <ac:spMk id="83" creationId="{4D136B4A-CF84-C9B8-0EE2-A3BE375A4D1B}"/>
          </ac:spMkLst>
        </pc:spChg>
        <pc:spChg chg="mod">
          <ac:chgData name="Phillip Kaufman" userId="c001b2a046940d7c" providerId="LiveId" clId="{9EF190FB-2075-4375-A797-615516ED83A7}" dt="2024-06-15T06:37:11.048" v="9050"/>
          <ac:spMkLst>
            <pc:docMk/>
            <pc:sldMk cId="1638550898" sldId="1038"/>
            <ac:spMk id="84" creationId="{7B1FD72C-9846-D4D8-C12D-FAD774BF70CE}"/>
          </ac:spMkLst>
        </pc:spChg>
        <pc:spChg chg="mod">
          <ac:chgData name="Phillip Kaufman" userId="c001b2a046940d7c" providerId="LiveId" clId="{9EF190FB-2075-4375-A797-615516ED83A7}" dt="2024-06-15T06:39:23.465" v="9056"/>
          <ac:spMkLst>
            <pc:docMk/>
            <pc:sldMk cId="1638550898" sldId="1038"/>
            <ac:spMk id="100" creationId="{F3F38A7A-2127-C2A7-76F2-2CF52E5F7ABD}"/>
          </ac:spMkLst>
        </pc:spChg>
        <pc:spChg chg="mod">
          <ac:chgData name="Phillip Kaufman" userId="c001b2a046940d7c" providerId="LiveId" clId="{9EF190FB-2075-4375-A797-615516ED83A7}" dt="2024-06-15T06:39:23.465" v="9056"/>
          <ac:spMkLst>
            <pc:docMk/>
            <pc:sldMk cId="1638550898" sldId="1038"/>
            <ac:spMk id="121" creationId="{5E314A07-C575-01A0-F0A6-6839DEFB36D8}"/>
          </ac:spMkLst>
        </pc:spChg>
        <pc:spChg chg="mod">
          <ac:chgData name="Phillip Kaufman" userId="c001b2a046940d7c" providerId="LiveId" clId="{9EF190FB-2075-4375-A797-615516ED83A7}" dt="2024-06-15T06:39:23.465" v="9056"/>
          <ac:spMkLst>
            <pc:docMk/>
            <pc:sldMk cId="1638550898" sldId="1038"/>
            <ac:spMk id="122" creationId="{0C92974B-4ACC-B480-60B8-C6B04ACDCF23}"/>
          </ac:spMkLst>
        </pc:spChg>
        <pc:spChg chg="mod">
          <ac:chgData name="Phillip Kaufman" userId="c001b2a046940d7c" providerId="LiveId" clId="{9EF190FB-2075-4375-A797-615516ED83A7}" dt="2024-06-15T06:39:23.465" v="9056"/>
          <ac:spMkLst>
            <pc:docMk/>
            <pc:sldMk cId="1638550898" sldId="1038"/>
            <ac:spMk id="123" creationId="{5B782A31-E149-8D4B-2D4F-404745B5876A}"/>
          </ac:spMkLst>
        </pc:spChg>
        <pc:spChg chg="mod">
          <ac:chgData name="Phillip Kaufman" userId="c001b2a046940d7c" providerId="LiveId" clId="{9EF190FB-2075-4375-A797-615516ED83A7}" dt="2024-06-15T06:39:23.465" v="9056"/>
          <ac:spMkLst>
            <pc:docMk/>
            <pc:sldMk cId="1638550898" sldId="1038"/>
            <ac:spMk id="124" creationId="{1A2121FD-2B0D-511F-43EA-C410E9111AF5}"/>
          </ac:spMkLst>
        </pc:spChg>
        <pc:grpChg chg="mod">
          <ac:chgData name="Phillip Kaufman" userId="c001b2a046940d7c" providerId="LiveId" clId="{9EF190FB-2075-4375-A797-615516ED83A7}" dt="2024-06-15T06:37:11.873" v="9051" actId="164"/>
          <ac:grpSpMkLst>
            <pc:docMk/>
            <pc:sldMk cId="1638550898" sldId="1038"/>
            <ac:grpSpMk id="4" creationId="{1C80FCEF-3342-2A82-6C76-5C482193134A}"/>
          </ac:grpSpMkLst>
        </pc:grpChg>
        <pc:grpChg chg="add mod">
          <ac:chgData name="Phillip Kaufman" userId="c001b2a046940d7c" providerId="LiveId" clId="{9EF190FB-2075-4375-A797-615516ED83A7}" dt="2024-06-15T06:37:11.873" v="9051" actId="164"/>
          <ac:grpSpMkLst>
            <pc:docMk/>
            <pc:sldMk cId="1638550898" sldId="1038"/>
            <ac:grpSpMk id="16" creationId="{7F248608-AEDA-4243-C3CE-A0E521550F66}"/>
          </ac:grpSpMkLst>
        </pc:grpChg>
        <pc:grpChg chg="mod">
          <ac:chgData name="Phillip Kaufman" userId="c001b2a046940d7c" providerId="LiveId" clId="{9EF190FB-2075-4375-A797-615516ED83A7}" dt="2024-06-15T06:37:04.895" v="9046" actId="164"/>
          <ac:grpSpMkLst>
            <pc:docMk/>
            <pc:sldMk cId="1638550898" sldId="1038"/>
            <ac:grpSpMk id="25" creationId="{1E90135C-BC52-CD4A-7B58-1295D9F796E3}"/>
          </ac:grpSpMkLst>
        </pc:grpChg>
        <pc:grpChg chg="add mod">
          <ac:chgData name="Phillip Kaufman" userId="c001b2a046940d7c" providerId="LiveId" clId="{9EF190FB-2075-4375-A797-615516ED83A7}" dt="2024-06-15T06:37:11.873" v="9051" actId="164"/>
          <ac:grpSpMkLst>
            <pc:docMk/>
            <pc:sldMk cId="1638550898" sldId="1038"/>
            <ac:grpSpMk id="56" creationId="{A0E2B20C-FF4A-CD8E-98B9-584AC66C7FE1}"/>
          </ac:grpSpMkLst>
        </pc:grpChg>
        <pc:grpChg chg="add mod">
          <ac:chgData name="Phillip Kaufman" userId="c001b2a046940d7c" providerId="LiveId" clId="{9EF190FB-2075-4375-A797-615516ED83A7}" dt="2024-06-15T06:37:01.555" v="9045" actId="164"/>
          <ac:grpSpMkLst>
            <pc:docMk/>
            <pc:sldMk cId="1638550898" sldId="1038"/>
            <ac:grpSpMk id="57" creationId="{31327583-D5AC-913B-5B3F-CE850A5ACD63}"/>
          </ac:grpSpMkLst>
        </pc:grpChg>
        <pc:grpChg chg="add del mod">
          <ac:chgData name="Phillip Kaufman" userId="c001b2a046940d7c" providerId="LiveId" clId="{9EF190FB-2075-4375-A797-615516ED83A7}" dt="2024-06-15T06:39:03.571" v="9053" actId="478"/>
          <ac:grpSpMkLst>
            <pc:docMk/>
            <pc:sldMk cId="1638550898" sldId="1038"/>
            <ac:grpSpMk id="58" creationId="{305DBAAA-C22E-11F9-D80F-F100D7302929}"/>
          </ac:grpSpMkLst>
        </pc:grpChg>
        <pc:grpChg chg="add mod">
          <ac:chgData name="Phillip Kaufman" userId="c001b2a046940d7c" providerId="LiveId" clId="{9EF190FB-2075-4375-A797-615516ED83A7}" dt="2024-06-15T06:37:01.555" v="9045" actId="164"/>
          <ac:grpSpMkLst>
            <pc:docMk/>
            <pc:sldMk cId="1638550898" sldId="1038"/>
            <ac:grpSpMk id="61" creationId="{749900CE-2618-BCB9-6D8D-ADA3D9A05517}"/>
          </ac:grpSpMkLst>
        </pc:grpChg>
        <pc:grpChg chg="add mod">
          <ac:chgData name="Phillip Kaufman" userId="c001b2a046940d7c" providerId="LiveId" clId="{9EF190FB-2075-4375-A797-615516ED83A7}" dt="2024-06-15T06:37:01.555" v="9045" actId="164"/>
          <ac:grpSpMkLst>
            <pc:docMk/>
            <pc:sldMk cId="1638550898" sldId="1038"/>
            <ac:grpSpMk id="64" creationId="{C07A1155-0A10-516F-A048-0D6E84598776}"/>
          </ac:grpSpMkLst>
        </pc:grpChg>
        <pc:grpChg chg="add mod">
          <ac:chgData name="Phillip Kaufman" userId="c001b2a046940d7c" providerId="LiveId" clId="{9EF190FB-2075-4375-A797-615516ED83A7}" dt="2024-06-15T06:37:01.555" v="9045" actId="164"/>
          <ac:grpSpMkLst>
            <pc:docMk/>
            <pc:sldMk cId="1638550898" sldId="1038"/>
            <ac:grpSpMk id="67" creationId="{55DDB76D-6995-F2A7-A415-84F0F77325D1}"/>
          </ac:grpSpMkLst>
        </pc:grpChg>
        <pc:grpChg chg="add mod">
          <ac:chgData name="Phillip Kaufman" userId="c001b2a046940d7c" providerId="LiveId" clId="{9EF190FB-2075-4375-A797-615516ED83A7}" dt="2024-06-15T06:37:04.895" v="9046" actId="164"/>
          <ac:grpSpMkLst>
            <pc:docMk/>
            <pc:sldMk cId="1638550898" sldId="1038"/>
            <ac:grpSpMk id="70" creationId="{D674A57E-6373-10EF-0DA1-64E4272A26BD}"/>
          </ac:grpSpMkLst>
        </pc:grpChg>
        <pc:grpChg chg="add del mod">
          <ac:chgData name="Phillip Kaufman" userId="c001b2a046940d7c" providerId="LiveId" clId="{9EF190FB-2075-4375-A797-615516ED83A7}" dt="2024-06-15T06:39:21.218" v="9054" actId="21"/>
          <ac:grpSpMkLst>
            <pc:docMk/>
            <pc:sldMk cId="1638550898" sldId="1038"/>
            <ac:grpSpMk id="71" creationId="{586D56A7-F166-9654-1682-D771B0E271AA}"/>
          </ac:grpSpMkLst>
        </pc:grpChg>
        <pc:grpChg chg="add mod">
          <ac:chgData name="Phillip Kaufman" userId="c001b2a046940d7c" providerId="LiveId" clId="{9EF190FB-2075-4375-A797-615516ED83A7}" dt="2024-06-15T06:37:11.048" v="9050"/>
          <ac:grpSpMkLst>
            <pc:docMk/>
            <pc:sldMk cId="1638550898" sldId="1038"/>
            <ac:grpSpMk id="72" creationId="{E7C0945F-8D1C-F505-0A9D-3BFF45171096}"/>
          </ac:grpSpMkLst>
        </pc:grpChg>
        <pc:grpChg chg="add mod">
          <ac:chgData name="Phillip Kaufman" userId="c001b2a046940d7c" providerId="LiveId" clId="{9EF190FB-2075-4375-A797-615516ED83A7}" dt="2024-06-15T06:37:11.048" v="9050"/>
          <ac:grpSpMkLst>
            <pc:docMk/>
            <pc:sldMk cId="1638550898" sldId="1038"/>
            <ac:grpSpMk id="81" creationId="{47785053-F23B-40C8-9689-254BB3C5ACCC}"/>
          </ac:grpSpMkLst>
        </pc:grpChg>
        <pc:grpChg chg="add mod">
          <ac:chgData name="Phillip Kaufman" userId="c001b2a046940d7c" providerId="LiveId" clId="{9EF190FB-2075-4375-A797-615516ED83A7}" dt="2024-06-15T06:37:11.048" v="9050"/>
          <ac:grpSpMkLst>
            <pc:docMk/>
            <pc:sldMk cId="1638550898" sldId="1038"/>
            <ac:grpSpMk id="85" creationId="{E7E6993E-4AF1-2021-8268-71A990DCB04A}"/>
          </ac:grpSpMkLst>
        </pc:grpChg>
        <pc:grpChg chg="add mod">
          <ac:chgData name="Phillip Kaufman" userId="c001b2a046940d7c" providerId="LiveId" clId="{9EF190FB-2075-4375-A797-615516ED83A7}" dt="2024-06-15T06:37:11.873" v="9051" actId="164"/>
          <ac:grpSpMkLst>
            <pc:docMk/>
            <pc:sldMk cId="1638550898" sldId="1038"/>
            <ac:grpSpMk id="97" creationId="{17F8364C-2F7B-C081-B667-E478268D97AE}"/>
          </ac:grpSpMkLst>
        </pc:grpChg>
        <pc:grpChg chg="add mod">
          <ac:chgData name="Phillip Kaufman" userId="c001b2a046940d7c" providerId="LiveId" clId="{9EF190FB-2075-4375-A797-615516ED83A7}" dt="2024-06-15T06:39:23.465" v="9056"/>
          <ac:grpSpMkLst>
            <pc:docMk/>
            <pc:sldMk cId="1638550898" sldId="1038"/>
            <ac:grpSpMk id="98" creationId="{586D56A7-F166-9654-1682-D771B0E271AA}"/>
          </ac:grpSpMkLst>
        </pc:grpChg>
        <pc:grpChg chg="mod">
          <ac:chgData name="Phillip Kaufman" userId="c001b2a046940d7c" providerId="LiveId" clId="{9EF190FB-2075-4375-A797-615516ED83A7}" dt="2024-06-15T06:39:23.465" v="9056"/>
          <ac:grpSpMkLst>
            <pc:docMk/>
            <pc:sldMk cId="1638550898" sldId="1038"/>
            <ac:grpSpMk id="99" creationId="{1E90135C-BC52-CD4A-7B58-1295D9F796E3}"/>
          </ac:grpSpMkLst>
        </pc:grpChg>
        <pc:grpChg chg="mod">
          <ac:chgData name="Phillip Kaufman" userId="c001b2a046940d7c" providerId="LiveId" clId="{9EF190FB-2075-4375-A797-615516ED83A7}" dt="2024-06-15T06:39:23.465" v="9056"/>
          <ac:grpSpMkLst>
            <pc:docMk/>
            <pc:sldMk cId="1638550898" sldId="1038"/>
            <ac:grpSpMk id="101" creationId="{D674A57E-6373-10EF-0DA1-64E4272A26BD}"/>
          </ac:grpSpMkLst>
        </pc:grpChg>
        <pc:grpChg chg="mod">
          <ac:chgData name="Phillip Kaufman" userId="c001b2a046940d7c" providerId="LiveId" clId="{9EF190FB-2075-4375-A797-615516ED83A7}" dt="2024-06-15T06:39:23.465" v="9056"/>
          <ac:grpSpMkLst>
            <pc:docMk/>
            <pc:sldMk cId="1638550898" sldId="1038"/>
            <ac:grpSpMk id="102" creationId="{31327583-D5AC-913B-5B3F-CE850A5ACD63}"/>
          </ac:grpSpMkLst>
        </pc:grpChg>
        <pc:grpChg chg="mod">
          <ac:chgData name="Phillip Kaufman" userId="c001b2a046940d7c" providerId="LiveId" clId="{9EF190FB-2075-4375-A797-615516ED83A7}" dt="2024-06-15T06:39:23.465" v="9056"/>
          <ac:grpSpMkLst>
            <pc:docMk/>
            <pc:sldMk cId="1638550898" sldId="1038"/>
            <ac:grpSpMk id="103" creationId="{305DBAAA-C22E-11F9-D80F-F100D7302929}"/>
          </ac:grpSpMkLst>
        </pc:grpChg>
        <pc:grpChg chg="mod">
          <ac:chgData name="Phillip Kaufman" userId="c001b2a046940d7c" providerId="LiveId" clId="{9EF190FB-2075-4375-A797-615516ED83A7}" dt="2024-06-15T06:39:23.465" v="9056"/>
          <ac:grpSpMkLst>
            <pc:docMk/>
            <pc:sldMk cId="1638550898" sldId="1038"/>
            <ac:grpSpMk id="104" creationId="{749900CE-2618-BCB9-6D8D-ADA3D9A05517}"/>
          </ac:grpSpMkLst>
        </pc:grpChg>
        <pc:grpChg chg="mod">
          <ac:chgData name="Phillip Kaufman" userId="c001b2a046940d7c" providerId="LiveId" clId="{9EF190FB-2075-4375-A797-615516ED83A7}" dt="2024-06-15T06:39:23.465" v="9056"/>
          <ac:grpSpMkLst>
            <pc:docMk/>
            <pc:sldMk cId="1638550898" sldId="1038"/>
            <ac:grpSpMk id="105" creationId="{C07A1155-0A10-516F-A048-0D6E84598776}"/>
          </ac:grpSpMkLst>
        </pc:grpChg>
        <pc:grpChg chg="mod">
          <ac:chgData name="Phillip Kaufman" userId="c001b2a046940d7c" providerId="LiveId" clId="{9EF190FB-2075-4375-A797-615516ED83A7}" dt="2024-06-15T06:39:23.465" v="9056"/>
          <ac:grpSpMkLst>
            <pc:docMk/>
            <pc:sldMk cId="1638550898" sldId="1038"/>
            <ac:grpSpMk id="106" creationId="{55DDB76D-6995-F2A7-A415-84F0F77325D1}"/>
          </ac:grpSpMkLst>
        </pc:grpChg>
        <pc:cxnChg chg="mod">
          <ac:chgData name="Phillip Kaufman" userId="c001b2a046940d7c" providerId="LiveId" clId="{9EF190FB-2075-4375-A797-615516ED83A7}" dt="2024-06-15T06:32:02.870" v="8973" actId="692"/>
          <ac:cxnSpMkLst>
            <pc:docMk/>
            <pc:sldMk cId="1638550898" sldId="1038"/>
            <ac:cxnSpMk id="17" creationId="{6EE9FDDD-D708-BE77-59D0-F350A4D0651F}"/>
          </ac:cxnSpMkLst>
        </pc:cxnChg>
        <pc:cxnChg chg="add mod">
          <ac:chgData name="Phillip Kaufman" userId="c001b2a046940d7c" providerId="LiveId" clId="{9EF190FB-2075-4375-A797-615516ED83A7}" dt="2024-06-15T06:32:02.870" v="8973" actId="692"/>
          <ac:cxnSpMkLst>
            <pc:docMk/>
            <pc:sldMk cId="1638550898" sldId="1038"/>
            <ac:cxnSpMk id="18" creationId="{C359DB43-89A2-595F-41B8-E3417977FA60}"/>
          </ac:cxnSpMkLst>
        </pc:cxnChg>
        <pc:cxnChg chg="add mod">
          <ac:chgData name="Phillip Kaufman" userId="c001b2a046940d7c" providerId="LiveId" clId="{9EF190FB-2075-4375-A797-615516ED83A7}" dt="2024-06-15T06:32:02.870" v="8973" actId="692"/>
          <ac:cxnSpMkLst>
            <pc:docMk/>
            <pc:sldMk cId="1638550898" sldId="1038"/>
            <ac:cxnSpMk id="19" creationId="{095B8646-A2D9-379A-66C9-1550966739D7}"/>
          </ac:cxnSpMkLst>
        </pc:cxnChg>
        <pc:cxnChg chg="mod">
          <ac:chgData name="Phillip Kaufman" userId="c001b2a046940d7c" providerId="LiveId" clId="{9EF190FB-2075-4375-A797-615516ED83A7}" dt="2024-06-15T06:32:02.870" v="8973" actId="692"/>
          <ac:cxnSpMkLst>
            <pc:docMk/>
            <pc:sldMk cId="1638550898" sldId="1038"/>
            <ac:cxnSpMk id="20" creationId="{76B0FE29-9CF0-C747-9E7C-96C486AB5A3D}"/>
          </ac:cxnSpMkLst>
        </pc:cxnChg>
        <pc:cxnChg chg="mod">
          <ac:chgData name="Phillip Kaufman" userId="c001b2a046940d7c" providerId="LiveId" clId="{9EF190FB-2075-4375-A797-615516ED83A7}" dt="2024-06-15T06:32:02.870" v="8973" actId="692"/>
          <ac:cxnSpMkLst>
            <pc:docMk/>
            <pc:sldMk cId="1638550898" sldId="1038"/>
            <ac:cxnSpMk id="22" creationId="{659FB021-C672-3198-DDA5-DFC701C7FBEB}"/>
          </ac:cxnSpMkLst>
        </pc:cxnChg>
        <pc:cxnChg chg="mod">
          <ac:chgData name="Phillip Kaufman" userId="c001b2a046940d7c" providerId="LiveId" clId="{9EF190FB-2075-4375-A797-615516ED83A7}" dt="2024-06-15T06:32:02.870" v="8973" actId="692"/>
          <ac:cxnSpMkLst>
            <pc:docMk/>
            <pc:sldMk cId="1638550898" sldId="1038"/>
            <ac:cxnSpMk id="24" creationId="{BFB12E32-40E0-6599-B64D-05247123FAF3}"/>
          </ac:cxnSpMkLst>
        </pc:cxnChg>
        <pc:cxnChg chg="add mod">
          <ac:chgData name="Phillip Kaufman" userId="c001b2a046940d7c" providerId="LiveId" clId="{9EF190FB-2075-4375-A797-615516ED83A7}" dt="2024-06-15T06:32:42.196" v="8977" actId="1076"/>
          <ac:cxnSpMkLst>
            <pc:docMk/>
            <pc:sldMk cId="1638550898" sldId="1038"/>
            <ac:cxnSpMk id="34" creationId="{498AAE5B-C685-5236-5930-4BA277BE14EC}"/>
          </ac:cxnSpMkLst>
        </pc:cxnChg>
        <pc:cxnChg chg="add mod">
          <ac:chgData name="Phillip Kaufman" userId="c001b2a046940d7c" providerId="LiveId" clId="{9EF190FB-2075-4375-A797-615516ED83A7}" dt="2024-06-15T06:32:02.870" v="8973" actId="692"/>
          <ac:cxnSpMkLst>
            <pc:docMk/>
            <pc:sldMk cId="1638550898" sldId="1038"/>
            <ac:cxnSpMk id="37" creationId="{E7533CC5-3828-5135-1137-A89A12A8F8F1}"/>
          </ac:cxnSpMkLst>
        </pc:cxnChg>
        <pc:cxnChg chg="mod">
          <ac:chgData name="Phillip Kaufman" userId="c001b2a046940d7c" providerId="LiveId" clId="{9EF190FB-2075-4375-A797-615516ED83A7}" dt="2024-06-15T06:34:28.003" v="8996" actId="164"/>
          <ac:cxnSpMkLst>
            <pc:docMk/>
            <pc:sldMk cId="1638550898" sldId="1038"/>
            <ac:cxnSpMk id="38" creationId="{F7B0963B-7AF4-47CD-8E13-27BA119F5B20}"/>
          </ac:cxnSpMkLst>
        </pc:cxnChg>
        <pc:cxnChg chg="mod">
          <ac:chgData name="Phillip Kaufman" userId="c001b2a046940d7c" providerId="LiveId" clId="{9EF190FB-2075-4375-A797-615516ED83A7}" dt="2024-06-15T06:34:28.003" v="8996" actId="164"/>
          <ac:cxnSpMkLst>
            <pc:docMk/>
            <pc:sldMk cId="1638550898" sldId="1038"/>
            <ac:cxnSpMk id="39" creationId="{9DCFC5A1-E392-3556-9C13-9E8A2A689A0F}"/>
          </ac:cxnSpMkLst>
        </pc:cxnChg>
        <pc:cxnChg chg="del">
          <ac:chgData name="Phillip Kaufman" userId="c001b2a046940d7c" providerId="LiveId" clId="{9EF190FB-2075-4375-A797-615516ED83A7}" dt="2024-06-15T06:35:47.996" v="9030" actId="478"/>
          <ac:cxnSpMkLst>
            <pc:docMk/>
            <pc:sldMk cId="1638550898" sldId="1038"/>
            <ac:cxnSpMk id="41" creationId="{7FA2AFB4-4A52-2E77-A934-064819CEB452}"/>
          </ac:cxnSpMkLst>
        </pc:cxnChg>
        <pc:cxnChg chg="del">
          <ac:chgData name="Phillip Kaufman" userId="c001b2a046940d7c" providerId="LiveId" clId="{9EF190FB-2075-4375-A797-615516ED83A7}" dt="2024-06-15T06:39:23.026" v="9055" actId="478"/>
          <ac:cxnSpMkLst>
            <pc:docMk/>
            <pc:sldMk cId="1638550898" sldId="1038"/>
            <ac:cxnSpMk id="43" creationId="{1A622E2C-E56A-4365-727D-9C2F913B7D54}"/>
          </ac:cxnSpMkLst>
        </pc:cxnChg>
        <pc:cxnChg chg="add mod">
          <ac:chgData name="Phillip Kaufman" userId="c001b2a046940d7c" providerId="LiveId" clId="{9EF190FB-2075-4375-A797-615516ED83A7}" dt="2024-06-15T06:32:02.870" v="8973" actId="692"/>
          <ac:cxnSpMkLst>
            <pc:docMk/>
            <pc:sldMk cId="1638550898" sldId="1038"/>
            <ac:cxnSpMk id="44" creationId="{CF327977-1107-42BA-527B-AA9C524A6889}"/>
          </ac:cxnSpMkLst>
        </pc:cxnChg>
        <pc:cxnChg chg="add mod">
          <ac:chgData name="Phillip Kaufman" userId="c001b2a046940d7c" providerId="LiveId" clId="{9EF190FB-2075-4375-A797-615516ED83A7}" dt="2024-06-15T06:32:02.870" v="8973" actId="692"/>
          <ac:cxnSpMkLst>
            <pc:docMk/>
            <pc:sldMk cId="1638550898" sldId="1038"/>
            <ac:cxnSpMk id="51" creationId="{D582F028-DFE7-02A3-5817-EF96BDE902C7}"/>
          </ac:cxnSpMkLst>
        </pc:cxnChg>
        <pc:cxnChg chg="add mod">
          <ac:chgData name="Phillip Kaufman" userId="c001b2a046940d7c" providerId="LiveId" clId="{9EF190FB-2075-4375-A797-615516ED83A7}" dt="2024-06-15T06:32:02.870" v="8973" actId="692"/>
          <ac:cxnSpMkLst>
            <pc:docMk/>
            <pc:sldMk cId="1638550898" sldId="1038"/>
            <ac:cxnSpMk id="54" creationId="{3701689C-E755-1CC6-59D7-0D6823ED2F5A}"/>
          </ac:cxnSpMkLst>
        </pc:cxnChg>
        <pc:cxnChg chg="mod">
          <ac:chgData name="Phillip Kaufman" userId="c001b2a046940d7c" providerId="LiveId" clId="{9EF190FB-2075-4375-A797-615516ED83A7}" dt="2024-06-15T06:39:03.571" v="9053" actId="478"/>
          <ac:cxnSpMkLst>
            <pc:docMk/>
            <pc:sldMk cId="1638550898" sldId="1038"/>
            <ac:cxnSpMk id="59" creationId="{270AAD49-49EC-17FB-872E-DBD853ED7B09}"/>
          </ac:cxnSpMkLst>
        </pc:cxnChg>
        <pc:cxnChg chg="add del mod">
          <ac:chgData name="Phillip Kaufman" userId="c001b2a046940d7c" providerId="LiveId" clId="{9EF190FB-2075-4375-A797-615516ED83A7}" dt="2024-06-15T06:39:03.571" v="9053" actId="478"/>
          <ac:cxnSpMkLst>
            <pc:docMk/>
            <pc:sldMk cId="1638550898" sldId="1038"/>
            <ac:cxnSpMk id="60" creationId="{87FB4737-FC12-107F-78EA-DFB2F3BE7644}"/>
          </ac:cxnSpMkLst>
        </pc:cxnChg>
        <pc:cxnChg chg="mod">
          <ac:chgData name="Phillip Kaufman" userId="c001b2a046940d7c" providerId="LiveId" clId="{9EF190FB-2075-4375-A797-615516ED83A7}" dt="2024-06-15T06:35:15.171" v="9005"/>
          <ac:cxnSpMkLst>
            <pc:docMk/>
            <pc:sldMk cId="1638550898" sldId="1038"/>
            <ac:cxnSpMk id="62" creationId="{3F17D93A-2AE3-49A6-81FF-42540864289F}"/>
          </ac:cxnSpMkLst>
        </pc:cxnChg>
        <pc:cxnChg chg="mod">
          <ac:chgData name="Phillip Kaufman" userId="c001b2a046940d7c" providerId="LiveId" clId="{9EF190FB-2075-4375-A797-615516ED83A7}" dt="2024-06-15T06:35:15.171" v="9005"/>
          <ac:cxnSpMkLst>
            <pc:docMk/>
            <pc:sldMk cId="1638550898" sldId="1038"/>
            <ac:cxnSpMk id="63" creationId="{94FD4523-6FF1-A150-0A03-B53DF4CD73F4}"/>
          </ac:cxnSpMkLst>
        </pc:cxnChg>
        <pc:cxnChg chg="mod">
          <ac:chgData name="Phillip Kaufman" userId="c001b2a046940d7c" providerId="LiveId" clId="{9EF190FB-2075-4375-A797-615516ED83A7}" dt="2024-06-15T06:35:51.102" v="9031"/>
          <ac:cxnSpMkLst>
            <pc:docMk/>
            <pc:sldMk cId="1638550898" sldId="1038"/>
            <ac:cxnSpMk id="65" creationId="{BFE87429-E238-A8D7-90AD-F9866AFBAEC4}"/>
          </ac:cxnSpMkLst>
        </pc:cxnChg>
        <pc:cxnChg chg="mod">
          <ac:chgData name="Phillip Kaufman" userId="c001b2a046940d7c" providerId="LiveId" clId="{9EF190FB-2075-4375-A797-615516ED83A7}" dt="2024-06-15T06:35:51.102" v="9031"/>
          <ac:cxnSpMkLst>
            <pc:docMk/>
            <pc:sldMk cId="1638550898" sldId="1038"/>
            <ac:cxnSpMk id="66" creationId="{635F3F2F-D785-846B-2E46-231E7CA2815B}"/>
          </ac:cxnSpMkLst>
        </pc:cxnChg>
        <pc:cxnChg chg="mod">
          <ac:chgData name="Phillip Kaufman" userId="c001b2a046940d7c" providerId="LiveId" clId="{9EF190FB-2075-4375-A797-615516ED83A7}" dt="2024-06-15T06:36:16.154" v="9039"/>
          <ac:cxnSpMkLst>
            <pc:docMk/>
            <pc:sldMk cId="1638550898" sldId="1038"/>
            <ac:cxnSpMk id="68" creationId="{02DB531A-DDC9-C16B-3D10-8C6109040183}"/>
          </ac:cxnSpMkLst>
        </pc:cxnChg>
        <pc:cxnChg chg="mod">
          <ac:chgData name="Phillip Kaufman" userId="c001b2a046940d7c" providerId="LiveId" clId="{9EF190FB-2075-4375-A797-615516ED83A7}" dt="2024-06-15T06:36:16.154" v="9039"/>
          <ac:cxnSpMkLst>
            <pc:docMk/>
            <pc:sldMk cId="1638550898" sldId="1038"/>
            <ac:cxnSpMk id="69" creationId="{619A0307-5979-D828-56A4-2AC7F530D1C2}"/>
          </ac:cxnSpMkLst>
        </pc:cxnChg>
        <pc:cxnChg chg="mod">
          <ac:chgData name="Phillip Kaufman" userId="c001b2a046940d7c" providerId="LiveId" clId="{9EF190FB-2075-4375-A797-615516ED83A7}" dt="2024-06-15T06:37:11.048" v="9050"/>
          <ac:cxnSpMkLst>
            <pc:docMk/>
            <pc:sldMk cId="1638550898" sldId="1038"/>
            <ac:cxnSpMk id="73" creationId="{8A375943-3EEA-A62B-3D22-D3987BF5A759}"/>
          </ac:cxnSpMkLst>
        </pc:cxnChg>
        <pc:cxnChg chg="mod">
          <ac:chgData name="Phillip Kaufman" userId="c001b2a046940d7c" providerId="LiveId" clId="{9EF190FB-2075-4375-A797-615516ED83A7}" dt="2024-06-15T06:37:11.048" v="9050"/>
          <ac:cxnSpMkLst>
            <pc:docMk/>
            <pc:sldMk cId="1638550898" sldId="1038"/>
            <ac:cxnSpMk id="74" creationId="{C36E9DCC-A531-FAC5-918B-69ABADF4BE0C}"/>
          </ac:cxnSpMkLst>
        </pc:cxnChg>
        <pc:cxnChg chg="mod">
          <ac:chgData name="Phillip Kaufman" userId="c001b2a046940d7c" providerId="LiveId" clId="{9EF190FB-2075-4375-A797-615516ED83A7}" dt="2024-06-15T06:37:11.048" v="9050"/>
          <ac:cxnSpMkLst>
            <pc:docMk/>
            <pc:sldMk cId="1638550898" sldId="1038"/>
            <ac:cxnSpMk id="75" creationId="{60A67487-9EDF-296F-CCEF-60D0DB52C25A}"/>
          </ac:cxnSpMkLst>
        </pc:cxnChg>
        <pc:cxnChg chg="mod">
          <ac:chgData name="Phillip Kaufman" userId="c001b2a046940d7c" providerId="LiveId" clId="{9EF190FB-2075-4375-A797-615516ED83A7}" dt="2024-06-15T06:37:11.048" v="9050"/>
          <ac:cxnSpMkLst>
            <pc:docMk/>
            <pc:sldMk cId="1638550898" sldId="1038"/>
            <ac:cxnSpMk id="76" creationId="{97BC3AD0-9AF9-00E2-B400-A973F152A954}"/>
          </ac:cxnSpMkLst>
        </pc:cxnChg>
        <pc:cxnChg chg="mod">
          <ac:chgData name="Phillip Kaufman" userId="c001b2a046940d7c" providerId="LiveId" clId="{9EF190FB-2075-4375-A797-615516ED83A7}" dt="2024-06-15T06:37:11.048" v="9050"/>
          <ac:cxnSpMkLst>
            <pc:docMk/>
            <pc:sldMk cId="1638550898" sldId="1038"/>
            <ac:cxnSpMk id="86" creationId="{D16CC1FE-4A53-9EF5-FD00-053155DC097B}"/>
          </ac:cxnSpMkLst>
        </pc:cxnChg>
        <pc:cxnChg chg="mod">
          <ac:chgData name="Phillip Kaufman" userId="c001b2a046940d7c" providerId="LiveId" clId="{9EF190FB-2075-4375-A797-615516ED83A7}" dt="2024-06-15T06:37:11.048" v="9050"/>
          <ac:cxnSpMkLst>
            <pc:docMk/>
            <pc:sldMk cId="1638550898" sldId="1038"/>
            <ac:cxnSpMk id="87" creationId="{D9EE2E78-B01B-AE44-EE79-F2423F75642B}"/>
          </ac:cxnSpMkLst>
        </pc:cxnChg>
        <pc:cxnChg chg="mod">
          <ac:chgData name="Phillip Kaufman" userId="c001b2a046940d7c" providerId="LiveId" clId="{9EF190FB-2075-4375-A797-615516ED83A7}" dt="2024-06-15T06:37:11.048" v="9050"/>
          <ac:cxnSpMkLst>
            <pc:docMk/>
            <pc:sldMk cId="1638550898" sldId="1038"/>
            <ac:cxnSpMk id="88" creationId="{773A5231-BCA5-CF1A-70C6-102C3BFB60D6}"/>
          </ac:cxnSpMkLst>
        </pc:cxnChg>
        <pc:cxnChg chg="mod">
          <ac:chgData name="Phillip Kaufman" userId="c001b2a046940d7c" providerId="LiveId" clId="{9EF190FB-2075-4375-A797-615516ED83A7}" dt="2024-06-15T06:37:11.048" v="9050"/>
          <ac:cxnSpMkLst>
            <pc:docMk/>
            <pc:sldMk cId="1638550898" sldId="1038"/>
            <ac:cxnSpMk id="89" creationId="{573C5100-0913-DE4C-3547-6241C9C34CA1}"/>
          </ac:cxnSpMkLst>
        </pc:cxnChg>
        <pc:cxnChg chg="mod">
          <ac:chgData name="Phillip Kaufman" userId="c001b2a046940d7c" providerId="LiveId" clId="{9EF190FB-2075-4375-A797-615516ED83A7}" dt="2024-06-15T06:37:11.048" v="9050"/>
          <ac:cxnSpMkLst>
            <pc:docMk/>
            <pc:sldMk cId="1638550898" sldId="1038"/>
            <ac:cxnSpMk id="90" creationId="{D6208475-4781-C7E8-A3E7-BDD4504B712B}"/>
          </ac:cxnSpMkLst>
        </pc:cxnChg>
        <pc:cxnChg chg="mod">
          <ac:chgData name="Phillip Kaufman" userId="c001b2a046940d7c" providerId="LiveId" clId="{9EF190FB-2075-4375-A797-615516ED83A7}" dt="2024-06-15T06:37:11.048" v="9050"/>
          <ac:cxnSpMkLst>
            <pc:docMk/>
            <pc:sldMk cId="1638550898" sldId="1038"/>
            <ac:cxnSpMk id="91" creationId="{BED60759-8461-E687-F093-A68B9A87873F}"/>
          </ac:cxnSpMkLst>
        </pc:cxnChg>
        <pc:cxnChg chg="mod">
          <ac:chgData name="Phillip Kaufman" userId="c001b2a046940d7c" providerId="LiveId" clId="{9EF190FB-2075-4375-A797-615516ED83A7}" dt="2024-06-15T06:37:11.048" v="9050"/>
          <ac:cxnSpMkLst>
            <pc:docMk/>
            <pc:sldMk cId="1638550898" sldId="1038"/>
            <ac:cxnSpMk id="92" creationId="{D95702F7-E2A6-E5CE-6AE7-66A93BF54758}"/>
          </ac:cxnSpMkLst>
        </pc:cxnChg>
        <pc:cxnChg chg="mod">
          <ac:chgData name="Phillip Kaufman" userId="c001b2a046940d7c" providerId="LiveId" clId="{9EF190FB-2075-4375-A797-615516ED83A7}" dt="2024-06-15T06:37:11.048" v="9050"/>
          <ac:cxnSpMkLst>
            <pc:docMk/>
            <pc:sldMk cId="1638550898" sldId="1038"/>
            <ac:cxnSpMk id="93" creationId="{0859F8CE-C3EF-59DE-73DE-A5CD2836631F}"/>
          </ac:cxnSpMkLst>
        </pc:cxnChg>
        <pc:cxnChg chg="mod">
          <ac:chgData name="Phillip Kaufman" userId="c001b2a046940d7c" providerId="LiveId" clId="{9EF190FB-2075-4375-A797-615516ED83A7}" dt="2024-06-15T06:37:11.048" v="9050"/>
          <ac:cxnSpMkLst>
            <pc:docMk/>
            <pc:sldMk cId="1638550898" sldId="1038"/>
            <ac:cxnSpMk id="94" creationId="{A29F5C73-CE54-B909-769B-94A9D1A8636C}"/>
          </ac:cxnSpMkLst>
        </pc:cxnChg>
        <pc:cxnChg chg="mod">
          <ac:chgData name="Phillip Kaufman" userId="c001b2a046940d7c" providerId="LiveId" clId="{9EF190FB-2075-4375-A797-615516ED83A7}" dt="2024-06-15T06:37:11.048" v="9050"/>
          <ac:cxnSpMkLst>
            <pc:docMk/>
            <pc:sldMk cId="1638550898" sldId="1038"/>
            <ac:cxnSpMk id="95" creationId="{E65A8ADA-91B9-FFD0-4DF7-DAEA1B61250D}"/>
          </ac:cxnSpMkLst>
        </pc:cxnChg>
        <pc:cxnChg chg="mod">
          <ac:chgData name="Phillip Kaufman" userId="c001b2a046940d7c" providerId="LiveId" clId="{9EF190FB-2075-4375-A797-615516ED83A7}" dt="2024-06-15T06:37:11.048" v="9050"/>
          <ac:cxnSpMkLst>
            <pc:docMk/>
            <pc:sldMk cId="1638550898" sldId="1038"/>
            <ac:cxnSpMk id="96" creationId="{1BB32067-3338-8CE7-F6D2-4012E29BFA53}"/>
          </ac:cxnSpMkLst>
        </pc:cxnChg>
        <pc:cxnChg chg="mod">
          <ac:chgData name="Phillip Kaufman" userId="c001b2a046940d7c" providerId="LiveId" clId="{9EF190FB-2075-4375-A797-615516ED83A7}" dt="2024-06-15T06:47:57.869" v="9057" actId="688"/>
          <ac:cxnSpMkLst>
            <pc:docMk/>
            <pc:sldMk cId="1638550898" sldId="1038"/>
            <ac:cxnSpMk id="107" creationId="{02DB531A-DDC9-C16B-3D10-8C6109040183}"/>
          </ac:cxnSpMkLst>
        </pc:cxnChg>
        <pc:cxnChg chg="mod">
          <ac:chgData name="Phillip Kaufman" userId="c001b2a046940d7c" providerId="LiveId" clId="{9EF190FB-2075-4375-A797-615516ED83A7}" dt="2024-06-15T06:48:07.670" v="9059" actId="1038"/>
          <ac:cxnSpMkLst>
            <pc:docMk/>
            <pc:sldMk cId="1638550898" sldId="1038"/>
            <ac:cxnSpMk id="108" creationId="{619A0307-5979-D828-56A4-2AC7F530D1C2}"/>
          </ac:cxnSpMkLst>
        </pc:cxnChg>
        <pc:cxnChg chg="mod">
          <ac:chgData name="Phillip Kaufman" userId="c001b2a046940d7c" providerId="LiveId" clId="{9EF190FB-2075-4375-A797-615516ED83A7}" dt="2024-06-15T06:39:23.465" v="9056"/>
          <ac:cxnSpMkLst>
            <pc:docMk/>
            <pc:sldMk cId="1638550898" sldId="1038"/>
            <ac:cxnSpMk id="109" creationId="{BFE87429-E238-A8D7-90AD-F9866AFBAEC4}"/>
          </ac:cxnSpMkLst>
        </pc:cxnChg>
        <pc:cxnChg chg="mod">
          <ac:chgData name="Phillip Kaufman" userId="c001b2a046940d7c" providerId="LiveId" clId="{9EF190FB-2075-4375-A797-615516ED83A7}" dt="2024-06-15T06:48:20.999" v="9064" actId="1038"/>
          <ac:cxnSpMkLst>
            <pc:docMk/>
            <pc:sldMk cId="1638550898" sldId="1038"/>
            <ac:cxnSpMk id="110" creationId="{635F3F2F-D785-846B-2E46-231E7CA2815B}"/>
          </ac:cxnSpMkLst>
        </pc:cxnChg>
        <pc:cxnChg chg="mod">
          <ac:chgData name="Phillip Kaufman" userId="c001b2a046940d7c" providerId="LiveId" clId="{9EF190FB-2075-4375-A797-615516ED83A7}" dt="2024-06-15T06:39:23.465" v="9056"/>
          <ac:cxnSpMkLst>
            <pc:docMk/>
            <pc:sldMk cId="1638550898" sldId="1038"/>
            <ac:cxnSpMk id="111" creationId="{3F17D93A-2AE3-49A6-81FF-42540864289F}"/>
          </ac:cxnSpMkLst>
        </pc:cxnChg>
        <pc:cxnChg chg="mod">
          <ac:chgData name="Phillip Kaufman" userId="c001b2a046940d7c" providerId="LiveId" clId="{9EF190FB-2075-4375-A797-615516ED83A7}" dt="2024-06-15T06:48:18.138" v="9063" actId="1037"/>
          <ac:cxnSpMkLst>
            <pc:docMk/>
            <pc:sldMk cId="1638550898" sldId="1038"/>
            <ac:cxnSpMk id="112" creationId="{94FD4523-6FF1-A150-0A03-B53DF4CD73F4}"/>
          </ac:cxnSpMkLst>
        </pc:cxnChg>
        <pc:cxnChg chg="mod">
          <ac:chgData name="Phillip Kaufman" userId="c001b2a046940d7c" providerId="LiveId" clId="{9EF190FB-2075-4375-A797-615516ED83A7}" dt="2024-06-15T06:39:23.465" v="9056"/>
          <ac:cxnSpMkLst>
            <pc:docMk/>
            <pc:sldMk cId="1638550898" sldId="1038"/>
            <ac:cxnSpMk id="113" creationId="{270AAD49-49EC-17FB-872E-DBD853ED7B09}"/>
          </ac:cxnSpMkLst>
        </pc:cxnChg>
        <pc:cxnChg chg="mod">
          <ac:chgData name="Phillip Kaufman" userId="c001b2a046940d7c" providerId="LiveId" clId="{9EF190FB-2075-4375-A797-615516ED83A7}" dt="2024-06-15T06:39:23.465" v="9056"/>
          <ac:cxnSpMkLst>
            <pc:docMk/>
            <pc:sldMk cId="1638550898" sldId="1038"/>
            <ac:cxnSpMk id="114" creationId="{87FB4737-FC12-107F-78EA-DFB2F3BE7644}"/>
          </ac:cxnSpMkLst>
        </pc:cxnChg>
        <pc:cxnChg chg="mod">
          <ac:chgData name="Phillip Kaufman" userId="c001b2a046940d7c" providerId="LiveId" clId="{9EF190FB-2075-4375-A797-615516ED83A7}" dt="2024-06-15T06:39:23.465" v="9056"/>
          <ac:cxnSpMkLst>
            <pc:docMk/>
            <pc:sldMk cId="1638550898" sldId="1038"/>
            <ac:cxnSpMk id="115" creationId="{F7B0963B-7AF4-47CD-8E13-27BA119F5B20}"/>
          </ac:cxnSpMkLst>
        </pc:cxnChg>
        <pc:cxnChg chg="mod">
          <ac:chgData name="Phillip Kaufman" userId="c001b2a046940d7c" providerId="LiveId" clId="{9EF190FB-2075-4375-A797-615516ED83A7}" dt="2024-06-15T06:48:12.202" v="9060" actId="1038"/>
          <ac:cxnSpMkLst>
            <pc:docMk/>
            <pc:sldMk cId="1638550898" sldId="1038"/>
            <ac:cxnSpMk id="116" creationId="{9DCFC5A1-E392-3556-9C13-9E8A2A689A0F}"/>
          </ac:cxnSpMkLst>
        </pc:cxnChg>
        <pc:cxnChg chg="mod">
          <ac:chgData name="Phillip Kaufman" userId="c001b2a046940d7c" providerId="LiveId" clId="{9EF190FB-2075-4375-A797-615516ED83A7}" dt="2024-06-15T06:39:23.465" v="9056"/>
          <ac:cxnSpMkLst>
            <pc:docMk/>
            <pc:sldMk cId="1638550898" sldId="1038"/>
            <ac:cxnSpMk id="117" creationId="{7E3FF126-8A8B-E06D-94E8-CA0EABE224D9}"/>
          </ac:cxnSpMkLst>
        </pc:cxnChg>
        <pc:cxnChg chg="mod">
          <ac:chgData name="Phillip Kaufman" userId="c001b2a046940d7c" providerId="LiveId" clId="{9EF190FB-2075-4375-A797-615516ED83A7}" dt="2024-06-15T06:39:23.465" v="9056"/>
          <ac:cxnSpMkLst>
            <pc:docMk/>
            <pc:sldMk cId="1638550898" sldId="1038"/>
            <ac:cxnSpMk id="118" creationId="{35BFBD01-5373-5EB4-82DA-D86E8E5C7F49}"/>
          </ac:cxnSpMkLst>
        </pc:cxnChg>
        <pc:cxnChg chg="mod">
          <ac:chgData name="Phillip Kaufman" userId="c001b2a046940d7c" providerId="LiveId" clId="{9EF190FB-2075-4375-A797-615516ED83A7}" dt="2024-06-15T06:39:23.465" v="9056"/>
          <ac:cxnSpMkLst>
            <pc:docMk/>
            <pc:sldMk cId="1638550898" sldId="1038"/>
            <ac:cxnSpMk id="119" creationId="{192BB9D2-6ACA-239A-5D74-E608F294B3ED}"/>
          </ac:cxnSpMkLst>
        </pc:cxnChg>
        <pc:cxnChg chg="mod">
          <ac:chgData name="Phillip Kaufman" userId="c001b2a046940d7c" providerId="LiveId" clId="{9EF190FB-2075-4375-A797-615516ED83A7}" dt="2024-06-15T06:39:23.465" v="9056"/>
          <ac:cxnSpMkLst>
            <pc:docMk/>
            <pc:sldMk cId="1638550898" sldId="1038"/>
            <ac:cxnSpMk id="120" creationId="{5B9B174B-117D-7250-CBFD-2690D615A21D}"/>
          </ac:cxnSpMkLst>
        </pc:cxnChg>
      </pc:sldChg>
      <pc:sldChg chg="addSp delSp modSp new del mod">
        <pc:chgData name="Phillip Kaufman" userId="c001b2a046940d7c" providerId="LiveId" clId="{9EF190FB-2075-4375-A797-615516ED83A7}" dt="2024-07-08T01:13:38.645" v="16714" actId="47"/>
        <pc:sldMkLst>
          <pc:docMk/>
          <pc:sldMk cId="137681435" sldId="1039"/>
        </pc:sldMkLst>
        <pc:spChg chg="mod">
          <ac:chgData name="Phillip Kaufman" userId="c001b2a046940d7c" providerId="LiveId" clId="{9EF190FB-2075-4375-A797-615516ED83A7}" dt="2024-06-16T00:32:57.472" v="9114"/>
          <ac:spMkLst>
            <pc:docMk/>
            <pc:sldMk cId="137681435" sldId="1039"/>
            <ac:spMk id="5" creationId="{23C2A5E4-A0A3-128E-A99E-DB89B172DFC0}"/>
          </ac:spMkLst>
        </pc:spChg>
        <pc:spChg chg="mod">
          <ac:chgData name="Phillip Kaufman" userId="c001b2a046940d7c" providerId="LiveId" clId="{9EF190FB-2075-4375-A797-615516ED83A7}" dt="2024-06-16T00:32:57.472" v="9114"/>
          <ac:spMkLst>
            <pc:docMk/>
            <pc:sldMk cId="137681435" sldId="1039"/>
            <ac:spMk id="6" creationId="{C3441695-58B5-3108-73E4-57ABBD789C8A}"/>
          </ac:spMkLst>
        </pc:spChg>
        <pc:spChg chg="add mod">
          <ac:chgData name="Phillip Kaufman" userId="c001b2a046940d7c" providerId="LiveId" clId="{9EF190FB-2075-4375-A797-615516ED83A7}" dt="2024-06-16T02:38:21.286" v="9452" actId="1076"/>
          <ac:spMkLst>
            <pc:docMk/>
            <pc:sldMk cId="137681435" sldId="1039"/>
            <ac:spMk id="8" creationId="{95039EBA-79EE-5942-61FF-F2311EEE3546}"/>
          </ac:spMkLst>
        </pc:spChg>
        <pc:spChg chg="add mod">
          <ac:chgData name="Phillip Kaufman" userId="c001b2a046940d7c" providerId="LiveId" clId="{9EF190FB-2075-4375-A797-615516ED83A7}" dt="2024-06-16T02:38:21.286" v="9452" actId="1076"/>
          <ac:spMkLst>
            <pc:docMk/>
            <pc:sldMk cId="137681435" sldId="1039"/>
            <ac:spMk id="9" creationId="{FF6A6F6A-5ACC-1A6F-F085-E694E66BF313}"/>
          </ac:spMkLst>
        </pc:spChg>
        <pc:spChg chg="add mod">
          <ac:chgData name="Phillip Kaufman" userId="c001b2a046940d7c" providerId="LiveId" clId="{9EF190FB-2075-4375-A797-615516ED83A7}" dt="2024-06-16T02:38:15.079" v="9451" actId="1076"/>
          <ac:spMkLst>
            <pc:docMk/>
            <pc:sldMk cId="137681435" sldId="1039"/>
            <ac:spMk id="10" creationId="{54D0E181-F3DE-7114-6008-1B2F96DA687B}"/>
          </ac:spMkLst>
        </pc:spChg>
        <pc:spChg chg="add mod">
          <ac:chgData name="Phillip Kaufman" userId="c001b2a046940d7c" providerId="LiveId" clId="{9EF190FB-2075-4375-A797-615516ED83A7}" dt="2024-06-16T02:38:03.784" v="9447" actId="1076"/>
          <ac:spMkLst>
            <pc:docMk/>
            <pc:sldMk cId="137681435" sldId="1039"/>
            <ac:spMk id="11" creationId="{9AB0F248-E991-A3AC-1600-3C2A049C8ED8}"/>
          </ac:spMkLst>
        </pc:spChg>
        <pc:spChg chg="add mod">
          <ac:chgData name="Phillip Kaufman" userId="c001b2a046940d7c" providerId="LiveId" clId="{9EF190FB-2075-4375-A797-615516ED83A7}" dt="2024-06-16T02:38:07.520" v="9449" actId="1076"/>
          <ac:spMkLst>
            <pc:docMk/>
            <pc:sldMk cId="137681435" sldId="1039"/>
            <ac:spMk id="13" creationId="{7E4C27B4-FF3D-0BC6-F9C3-2295272CEAB3}"/>
          </ac:spMkLst>
        </pc:spChg>
        <pc:spChg chg="add del mod">
          <ac:chgData name="Phillip Kaufman" userId="c001b2a046940d7c" providerId="LiveId" clId="{9EF190FB-2075-4375-A797-615516ED83A7}" dt="2024-06-16T00:34:10.480" v="9134" actId="478"/>
          <ac:spMkLst>
            <pc:docMk/>
            <pc:sldMk cId="137681435" sldId="1039"/>
            <ac:spMk id="14" creationId="{29575620-5A3A-1DE2-E675-C1C387AFF2CB}"/>
          </ac:spMkLst>
        </pc:spChg>
        <pc:spChg chg="add mod">
          <ac:chgData name="Phillip Kaufman" userId="c001b2a046940d7c" providerId="LiveId" clId="{9EF190FB-2075-4375-A797-615516ED83A7}" dt="2024-06-16T00:45:33.204" v="9170" actId="1076"/>
          <ac:spMkLst>
            <pc:docMk/>
            <pc:sldMk cId="137681435" sldId="1039"/>
            <ac:spMk id="15" creationId="{300AAF43-37EA-A6E7-34AC-24E930019D66}"/>
          </ac:spMkLst>
        </pc:spChg>
        <pc:spChg chg="add mod">
          <ac:chgData name="Phillip Kaufman" userId="c001b2a046940d7c" providerId="LiveId" clId="{9EF190FB-2075-4375-A797-615516ED83A7}" dt="2024-06-16T00:45:33.204" v="9170" actId="1076"/>
          <ac:spMkLst>
            <pc:docMk/>
            <pc:sldMk cId="137681435" sldId="1039"/>
            <ac:spMk id="16" creationId="{2669ECE3-CB81-4965-70EA-6B669AE04CC2}"/>
          </ac:spMkLst>
        </pc:spChg>
        <pc:spChg chg="add mod">
          <ac:chgData name="Phillip Kaufman" userId="c001b2a046940d7c" providerId="LiveId" clId="{9EF190FB-2075-4375-A797-615516ED83A7}" dt="2024-06-16T00:45:33.204" v="9170" actId="1076"/>
          <ac:spMkLst>
            <pc:docMk/>
            <pc:sldMk cId="137681435" sldId="1039"/>
            <ac:spMk id="17" creationId="{A671507F-433E-A14A-1564-9324F7F36920}"/>
          </ac:spMkLst>
        </pc:spChg>
        <pc:spChg chg="add mod">
          <ac:chgData name="Phillip Kaufman" userId="c001b2a046940d7c" providerId="LiveId" clId="{9EF190FB-2075-4375-A797-615516ED83A7}" dt="2024-06-16T02:46:59.447" v="9483" actId="1076"/>
          <ac:spMkLst>
            <pc:docMk/>
            <pc:sldMk cId="137681435" sldId="1039"/>
            <ac:spMk id="18" creationId="{FA703B77-A269-84BE-3D7F-48FEFC3F49A4}"/>
          </ac:spMkLst>
        </pc:spChg>
        <pc:spChg chg="add mod">
          <ac:chgData name="Phillip Kaufman" userId="c001b2a046940d7c" providerId="LiveId" clId="{9EF190FB-2075-4375-A797-615516ED83A7}" dt="2024-06-16T00:45:27.455" v="9169" actId="1076"/>
          <ac:spMkLst>
            <pc:docMk/>
            <pc:sldMk cId="137681435" sldId="1039"/>
            <ac:spMk id="19" creationId="{E0CC1B21-F408-B1C9-8C54-59EC5116E59C}"/>
          </ac:spMkLst>
        </pc:spChg>
        <pc:spChg chg="add mod">
          <ac:chgData name="Phillip Kaufman" userId="c001b2a046940d7c" providerId="LiveId" clId="{9EF190FB-2075-4375-A797-615516ED83A7}" dt="2024-06-16T02:37:33.842" v="9438" actId="1076"/>
          <ac:spMkLst>
            <pc:docMk/>
            <pc:sldMk cId="137681435" sldId="1039"/>
            <ac:spMk id="21" creationId="{4110A092-EFD6-F2AF-9214-D8D0AAFF4B87}"/>
          </ac:spMkLst>
        </pc:spChg>
        <pc:spChg chg="add mod">
          <ac:chgData name="Phillip Kaufman" userId="c001b2a046940d7c" providerId="LiveId" clId="{9EF190FB-2075-4375-A797-615516ED83A7}" dt="2024-06-16T00:45:33.204" v="9170" actId="1076"/>
          <ac:spMkLst>
            <pc:docMk/>
            <pc:sldMk cId="137681435" sldId="1039"/>
            <ac:spMk id="22" creationId="{1218CCC6-82F1-05F9-02B5-888DEF4F17D4}"/>
          </ac:spMkLst>
        </pc:spChg>
        <pc:spChg chg="add mod">
          <ac:chgData name="Phillip Kaufman" userId="c001b2a046940d7c" providerId="LiveId" clId="{9EF190FB-2075-4375-A797-615516ED83A7}" dt="2024-06-16T02:38:00.409" v="9446" actId="1076"/>
          <ac:spMkLst>
            <pc:docMk/>
            <pc:sldMk cId="137681435" sldId="1039"/>
            <ac:spMk id="26" creationId="{1D5A4552-D961-8E5F-B79B-31322CEF1508}"/>
          </ac:spMkLst>
        </pc:spChg>
        <pc:spChg chg="mod">
          <ac:chgData name="Phillip Kaufman" userId="c001b2a046940d7c" providerId="LiveId" clId="{9EF190FB-2075-4375-A797-615516ED83A7}" dt="2024-06-16T02:37:02.283" v="9431"/>
          <ac:spMkLst>
            <pc:docMk/>
            <pc:sldMk cId="137681435" sldId="1039"/>
            <ac:spMk id="36" creationId="{B857EC14-63A7-2638-34B2-2CAD35AE15E6}"/>
          </ac:spMkLst>
        </pc:spChg>
        <pc:spChg chg="mod">
          <ac:chgData name="Phillip Kaufman" userId="c001b2a046940d7c" providerId="LiveId" clId="{9EF190FB-2075-4375-A797-615516ED83A7}" dt="2024-06-16T02:37:02.283" v="9431"/>
          <ac:spMkLst>
            <pc:docMk/>
            <pc:sldMk cId="137681435" sldId="1039"/>
            <ac:spMk id="39" creationId="{7E234426-2AFB-6E08-3146-B89B6B48F538}"/>
          </ac:spMkLst>
        </pc:spChg>
        <pc:spChg chg="mod">
          <ac:chgData name="Phillip Kaufman" userId="c001b2a046940d7c" providerId="LiveId" clId="{9EF190FB-2075-4375-A797-615516ED83A7}" dt="2024-06-16T02:37:02.283" v="9431"/>
          <ac:spMkLst>
            <pc:docMk/>
            <pc:sldMk cId="137681435" sldId="1039"/>
            <ac:spMk id="40" creationId="{8C04D93A-4819-80ED-8F3B-695EE1AD68CC}"/>
          </ac:spMkLst>
        </pc:spChg>
        <pc:spChg chg="mod">
          <ac:chgData name="Phillip Kaufman" userId="c001b2a046940d7c" providerId="LiveId" clId="{9EF190FB-2075-4375-A797-615516ED83A7}" dt="2024-06-16T02:37:02.283" v="9431"/>
          <ac:spMkLst>
            <pc:docMk/>
            <pc:sldMk cId="137681435" sldId="1039"/>
            <ac:spMk id="43" creationId="{A3495159-FC01-4784-BBA1-0F28F09C9111}"/>
          </ac:spMkLst>
        </pc:spChg>
        <pc:spChg chg="mod">
          <ac:chgData name="Phillip Kaufman" userId="c001b2a046940d7c" providerId="LiveId" clId="{9EF190FB-2075-4375-A797-615516ED83A7}" dt="2024-06-16T02:37:02.283" v="9431"/>
          <ac:spMkLst>
            <pc:docMk/>
            <pc:sldMk cId="137681435" sldId="1039"/>
            <ac:spMk id="44" creationId="{0418188C-3659-716C-316C-E9918D3EEE52}"/>
          </ac:spMkLst>
        </pc:spChg>
        <pc:spChg chg="mod">
          <ac:chgData name="Phillip Kaufman" userId="c001b2a046940d7c" providerId="LiveId" clId="{9EF190FB-2075-4375-A797-615516ED83A7}" dt="2024-06-16T02:37:02.283" v="9431"/>
          <ac:spMkLst>
            <pc:docMk/>
            <pc:sldMk cId="137681435" sldId="1039"/>
            <ac:spMk id="47" creationId="{90CA19A8-68C9-8427-33E0-04197DD25012}"/>
          </ac:spMkLst>
        </pc:spChg>
        <pc:spChg chg="mod">
          <ac:chgData name="Phillip Kaufman" userId="c001b2a046940d7c" providerId="LiveId" clId="{9EF190FB-2075-4375-A797-615516ED83A7}" dt="2024-06-16T02:37:02.283" v="9431"/>
          <ac:spMkLst>
            <pc:docMk/>
            <pc:sldMk cId="137681435" sldId="1039"/>
            <ac:spMk id="48" creationId="{293DC4E7-A975-CCC4-64B8-F8437866F66F}"/>
          </ac:spMkLst>
        </pc:spChg>
        <pc:spChg chg="mod">
          <ac:chgData name="Phillip Kaufman" userId="c001b2a046940d7c" providerId="LiveId" clId="{9EF190FB-2075-4375-A797-615516ED83A7}" dt="2024-06-16T02:37:02.283" v="9431"/>
          <ac:spMkLst>
            <pc:docMk/>
            <pc:sldMk cId="137681435" sldId="1039"/>
            <ac:spMk id="51" creationId="{37BED8FF-D7DF-1742-DAAE-F0B3EE4A33FE}"/>
          </ac:spMkLst>
        </pc:spChg>
        <pc:spChg chg="mod">
          <ac:chgData name="Phillip Kaufman" userId="c001b2a046940d7c" providerId="LiveId" clId="{9EF190FB-2075-4375-A797-615516ED83A7}" dt="2024-06-16T02:37:02.283" v="9431"/>
          <ac:spMkLst>
            <pc:docMk/>
            <pc:sldMk cId="137681435" sldId="1039"/>
            <ac:spMk id="52" creationId="{E78767F0-B9A5-9FAC-01C6-74FEEA0C49FE}"/>
          </ac:spMkLst>
        </pc:spChg>
        <pc:spChg chg="mod">
          <ac:chgData name="Phillip Kaufman" userId="c001b2a046940d7c" providerId="LiveId" clId="{9EF190FB-2075-4375-A797-615516ED83A7}" dt="2024-06-16T02:37:02.283" v="9431"/>
          <ac:spMkLst>
            <pc:docMk/>
            <pc:sldMk cId="137681435" sldId="1039"/>
            <ac:spMk id="55" creationId="{BB88CAB9-CFC8-E9FD-3BEF-8D18266F7BEF}"/>
          </ac:spMkLst>
        </pc:spChg>
        <pc:spChg chg="mod">
          <ac:chgData name="Phillip Kaufman" userId="c001b2a046940d7c" providerId="LiveId" clId="{9EF190FB-2075-4375-A797-615516ED83A7}" dt="2024-06-16T02:37:02.283" v="9431"/>
          <ac:spMkLst>
            <pc:docMk/>
            <pc:sldMk cId="137681435" sldId="1039"/>
            <ac:spMk id="89" creationId="{A992275B-24A0-CF08-390B-44309697CD97}"/>
          </ac:spMkLst>
        </pc:spChg>
        <pc:spChg chg="mod">
          <ac:chgData name="Phillip Kaufman" userId="c001b2a046940d7c" providerId="LiveId" clId="{9EF190FB-2075-4375-A797-615516ED83A7}" dt="2024-06-16T02:37:02.283" v="9431"/>
          <ac:spMkLst>
            <pc:docMk/>
            <pc:sldMk cId="137681435" sldId="1039"/>
            <ac:spMk id="90" creationId="{9001409D-FE06-8BC0-C722-0C84A9971E2E}"/>
          </ac:spMkLst>
        </pc:spChg>
        <pc:grpChg chg="add del mod">
          <ac:chgData name="Phillip Kaufman" userId="c001b2a046940d7c" providerId="LiveId" clId="{9EF190FB-2075-4375-A797-615516ED83A7}" dt="2024-06-16T02:36:51.593" v="9428" actId="478"/>
          <ac:grpSpMkLst>
            <pc:docMk/>
            <pc:sldMk cId="137681435" sldId="1039"/>
            <ac:grpSpMk id="4" creationId="{A37013BC-B24C-62C5-5ABD-1061299CB49C}"/>
          </ac:grpSpMkLst>
        </pc:grpChg>
        <pc:grpChg chg="add mod">
          <ac:chgData name="Phillip Kaufman" userId="c001b2a046940d7c" providerId="LiveId" clId="{9EF190FB-2075-4375-A797-615516ED83A7}" dt="2024-06-16T02:46:55.385" v="9482" actId="1076"/>
          <ac:grpSpMkLst>
            <pc:docMk/>
            <pc:sldMk cId="137681435" sldId="1039"/>
            <ac:grpSpMk id="28" creationId="{203C5CC6-966A-3143-D03B-67B21E29C23A}"/>
          </ac:grpSpMkLst>
        </pc:grpChg>
        <pc:grpChg chg="mod">
          <ac:chgData name="Phillip Kaufman" userId="c001b2a046940d7c" providerId="LiveId" clId="{9EF190FB-2075-4375-A797-615516ED83A7}" dt="2024-06-16T02:37:02.283" v="9431"/>
          <ac:grpSpMkLst>
            <pc:docMk/>
            <pc:sldMk cId="137681435" sldId="1039"/>
            <ac:grpSpMk id="29" creationId="{749EF963-AB57-5FF7-86A8-42F711391639}"/>
          </ac:grpSpMkLst>
        </pc:grpChg>
        <pc:grpChg chg="mod">
          <ac:chgData name="Phillip Kaufman" userId="c001b2a046940d7c" providerId="LiveId" clId="{9EF190FB-2075-4375-A797-615516ED83A7}" dt="2024-06-16T02:37:02.283" v="9431"/>
          <ac:grpSpMkLst>
            <pc:docMk/>
            <pc:sldMk cId="137681435" sldId="1039"/>
            <ac:grpSpMk id="30" creationId="{D4190871-B3BC-72F7-77A5-5662E334DC2F}"/>
          </ac:grpSpMkLst>
        </pc:grpChg>
        <pc:grpChg chg="mod">
          <ac:chgData name="Phillip Kaufman" userId="c001b2a046940d7c" providerId="LiveId" clId="{9EF190FB-2075-4375-A797-615516ED83A7}" dt="2024-06-16T02:37:02.283" v="9431"/>
          <ac:grpSpMkLst>
            <pc:docMk/>
            <pc:sldMk cId="137681435" sldId="1039"/>
            <ac:grpSpMk id="31" creationId="{1BD4C498-61B2-41B3-5C7A-577B1EE28B68}"/>
          </ac:grpSpMkLst>
        </pc:grpChg>
        <pc:grpChg chg="mod">
          <ac:chgData name="Phillip Kaufman" userId="c001b2a046940d7c" providerId="LiveId" clId="{9EF190FB-2075-4375-A797-615516ED83A7}" dt="2024-06-16T02:37:02.283" v="9431"/>
          <ac:grpSpMkLst>
            <pc:docMk/>
            <pc:sldMk cId="137681435" sldId="1039"/>
            <ac:grpSpMk id="32" creationId="{3580F400-7A4E-3E3B-0831-9415A0DAAB1C}"/>
          </ac:grpSpMkLst>
        </pc:grpChg>
        <pc:grpChg chg="mod">
          <ac:chgData name="Phillip Kaufman" userId="c001b2a046940d7c" providerId="LiveId" clId="{9EF190FB-2075-4375-A797-615516ED83A7}" dt="2024-06-16T02:37:02.283" v="9431"/>
          <ac:grpSpMkLst>
            <pc:docMk/>
            <pc:sldMk cId="137681435" sldId="1039"/>
            <ac:grpSpMk id="33" creationId="{9CA003A5-4204-D0C7-A4C8-E6F9C84F0B1E}"/>
          </ac:grpSpMkLst>
        </pc:grpChg>
        <pc:grpChg chg="mod">
          <ac:chgData name="Phillip Kaufman" userId="c001b2a046940d7c" providerId="LiveId" clId="{9EF190FB-2075-4375-A797-615516ED83A7}" dt="2024-06-16T02:37:02.283" v="9431"/>
          <ac:grpSpMkLst>
            <pc:docMk/>
            <pc:sldMk cId="137681435" sldId="1039"/>
            <ac:grpSpMk id="34" creationId="{4237BBD3-96CB-3B15-7A9F-75F181283D3B}"/>
          </ac:grpSpMkLst>
        </pc:grpChg>
        <pc:grpChg chg="mod">
          <ac:chgData name="Phillip Kaufman" userId="c001b2a046940d7c" providerId="LiveId" clId="{9EF190FB-2075-4375-A797-615516ED83A7}" dt="2024-06-16T02:37:02.283" v="9431"/>
          <ac:grpSpMkLst>
            <pc:docMk/>
            <pc:sldMk cId="137681435" sldId="1039"/>
            <ac:grpSpMk id="35" creationId="{B50B45D0-4D1D-19CE-22CA-321CDF2D7B0D}"/>
          </ac:grpSpMkLst>
        </pc:grpChg>
        <pc:grpChg chg="mod">
          <ac:chgData name="Phillip Kaufman" userId="c001b2a046940d7c" providerId="LiveId" clId="{9EF190FB-2075-4375-A797-615516ED83A7}" dt="2024-06-16T02:37:02.283" v="9431"/>
          <ac:grpSpMkLst>
            <pc:docMk/>
            <pc:sldMk cId="137681435" sldId="1039"/>
            <ac:grpSpMk id="56" creationId="{5F95419E-DCD9-41D4-2707-DFE113AABE68}"/>
          </ac:grpSpMkLst>
        </pc:grpChg>
        <pc:grpChg chg="mod">
          <ac:chgData name="Phillip Kaufman" userId="c001b2a046940d7c" providerId="LiveId" clId="{9EF190FB-2075-4375-A797-615516ED83A7}" dt="2024-06-16T02:37:02.283" v="9431"/>
          <ac:grpSpMkLst>
            <pc:docMk/>
            <pc:sldMk cId="137681435" sldId="1039"/>
            <ac:grpSpMk id="91" creationId="{BCBBD8D4-AD14-343A-5BEF-A1B054CC27EB}"/>
          </ac:grpSpMkLst>
        </pc:grpChg>
        <pc:cxnChg chg="del mod">
          <ac:chgData name="Phillip Kaufman" userId="c001b2a046940d7c" providerId="LiveId" clId="{9EF190FB-2075-4375-A797-615516ED83A7}" dt="2024-06-16T00:33:05.636" v="9115" actId="478"/>
          <ac:cxnSpMkLst>
            <pc:docMk/>
            <pc:sldMk cId="137681435" sldId="1039"/>
            <ac:cxnSpMk id="7" creationId="{2C8D3394-4FF1-9357-AAC2-C0CE0BDCE301}"/>
          </ac:cxnSpMkLst>
        </pc:cxnChg>
        <pc:cxnChg chg="add mod">
          <ac:chgData name="Phillip Kaufman" userId="c001b2a046940d7c" providerId="LiveId" clId="{9EF190FB-2075-4375-A797-615516ED83A7}" dt="2024-06-16T02:38:10.271" v="9450" actId="14100"/>
          <ac:cxnSpMkLst>
            <pc:docMk/>
            <pc:sldMk cId="137681435" sldId="1039"/>
            <ac:cxnSpMk id="12" creationId="{CF389A90-58DC-744D-2EEB-C58EBD10079E}"/>
          </ac:cxnSpMkLst>
        </pc:cxnChg>
        <pc:cxnChg chg="add mod">
          <ac:chgData name="Phillip Kaufman" userId="c001b2a046940d7c" providerId="LiveId" clId="{9EF190FB-2075-4375-A797-615516ED83A7}" dt="2024-06-16T02:37:36.585" v="9439" actId="1076"/>
          <ac:cxnSpMkLst>
            <pc:docMk/>
            <pc:sldMk cId="137681435" sldId="1039"/>
            <ac:cxnSpMk id="20" creationId="{4581FB20-8345-34BB-7790-FB01A6AE1DB6}"/>
          </ac:cxnSpMkLst>
        </pc:cxnChg>
        <pc:cxnChg chg="mod">
          <ac:chgData name="Phillip Kaufman" userId="c001b2a046940d7c" providerId="LiveId" clId="{9EF190FB-2075-4375-A797-615516ED83A7}" dt="2024-06-16T02:37:02.283" v="9431"/>
          <ac:cxnSpMkLst>
            <pc:docMk/>
            <pc:sldMk cId="137681435" sldId="1039"/>
            <ac:cxnSpMk id="37" creationId="{36E6FDCD-C375-F180-D451-FAFCE97967BC}"/>
          </ac:cxnSpMkLst>
        </pc:cxnChg>
        <pc:cxnChg chg="mod">
          <ac:chgData name="Phillip Kaufman" userId="c001b2a046940d7c" providerId="LiveId" clId="{9EF190FB-2075-4375-A797-615516ED83A7}" dt="2024-06-16T02:37:02.283" v="9431"/>
          <ac:cxnSpMkLst>
            <pc:docMk/>
            <pc:sldMk cId="137681435" sldId="1039"/>
            <ac:cxnSpMk id="38" creationId="{7B9A743E-EA2F-8293-614B-CA83F0920BC1}"/>
          </ac:cxnSpMkLst>
        </pc:cxnChg>
        <pc:cxnChg chg="mod">
          <ac:chgData name="Phillip Kaufman" userId="c001b2a046940d7c" providerId="LiveId" clId="{9EF190FB-2075-4375-A797-615516ED83A7}" dt="2024-06-16T02:37:02.283" v="9431"/>
          <ac:cxnSpMkLst>
            <pc:docMk/>
            <pc:sldMk cId="137681435" sldId="1039"/>
            <ac:cxnSpMk id="41" creationId="{5C02D677-F473-6C97-4BDA-C2D0E5F54E0B}"/>
          </ac:cxnSpMkLst>
        </pc:cxnChg>
        <pc:cxnChg chg="mod">
          <ac:chgData name="Phillip Kaufman" userId="c001b2a046940d7c" providerId="LiveId" clId="{9EF190FB-2075-4375-A797-615516ED83A7}" dt="2024-06-16T02:37:02.283" v="9431"/>
          <ac:cxnSpMkLst>
            <pc:docMk/>
            <pc:sldMk cId="137681435" sldId="1039"/>
            <ac:cxnSpMk id="42" creationId="{2FEC527A-7575-6DC3-24AD-57BB0E592DFE}"/>
          </ac:cxnSpMkLst>
        </pc:cxnChg>
        <pc:cxnChg chg="mod">
          <ac:chgData name="Phillip Kaufman" userId="c001b2a046940d7c" providerId="LiveId" clId="{9EF190FB-2075-4375-A797-615516ED83A7}" dt="2024-06-16T02:37:02.283" v="9431"/>
          <ac:cxnSpMkLst>
            <pc:docMk/>
            <pc:sldMk cId="137681435" sldId="1039"/>
            <ac:cxnSpMk id="45" creationId="{E55933F0-16A9-06B3-B658-33B1A7961D51}"/>
          </ac:cxnSpMkLst>
        </pc:cxnChg>
        <pc:cxnChg chg="mod">
          <ac:chgData name="Phillip Kaufman" userId="c001b2a046940d7c" providerId="LiveId" clId="{9EF190FB-2075-4375-A797-615516ED83A7}" dt="2024-06-16T02:37:02.283" v="9431"/>
          <ac:cxnSpMkLst>
            <pc:docMk/>
            <pc:sldMk cId="137681435" sldId="1039"/>
            <ac:cxnSpMk id="46" creationId="{6B30BAD4-A20C-33C6-0DE9-E1CFDD71D264}"/>
          </ac:cxnSpMkLst>
        </pc:cxnChg>
        <pc:cxnChg chg="mod">
          <ac:chgData name="Phillip Kaufman" userId="c001b2a046940d7c" providerId="LiveId" clId="{9EF190FB-2075-4375-A797-615516ED83A7}" dt="2024-06-16T02:37:02.283" v="9431"/>
          <ac:cxnSpMkLst>
            <pc:docMk/>
            <pc:sldMk cId="137681435" sldId="1039"/>
            <ac:cxnSpMk id="49" creationId="{14F125DF-01E7-16D5-7B21-449CF9C494AF}"/>
          </ac:cxnSpMkLst>
        </pc:cxnChg>
        <pc:cxnChg chg="mod">
          <ac:chgData name="Phillip Kaufman" userId="c001b2a046940d7c" providerId="LiveId" clId="{9EF190FB-2075-4375-A797-615516ED83A7}" dt="2024-06-16T02:37:02.283" v="9431"/>
          <ac:cxnSpMkLst>
            <pc:docMk/>
            <pc:sldMk cId="137681435" sldId="1039"/>
            <ac:cxnSpMk id="50" creationId="{E7FBE30F-A976-EAB0-024D-9DBE1426D9A9}"/>
          </ac:cxnSpMkLst>
        </pc:cxnChg>
        <pc:cxnChg chg="mod">
          <ac:chgData name="Phillip Kaufman" userId="c001b2a046940d7c" providerId="LiveId" clId="{9EF190FB-2075-4375-A797-615516ED83A7}" dt="2024-06-16T02:37:02.283" v="9431"/>
          <ac:cxnSpMkLst>
            <pc:docMk/>
            <pc:sldMk cId="137681435" sldId="1039"/>
            <ac:cxnSpMk id="53" creationId="{761A1111-CC18-D165-E324-2C2B974AAC5A}"/>
          </ac:cxnSpMkLst>
        </pc:cxnChg>
        <pc:cxnChg chg="mod">
          <ac:chgData name="Phillip Kaufman" userId="c001b2a046940d7c" providerId="LiveId" clId="{9EF190FB-2075-4375-A797-615516ED83A7}" dt="2024-06-16T02:37:02.283" v="9431"/>
          <ac:cxnSpMkLst>
            <pc:docMk/>
            <pc:sldMk cId="137681435" sldId="1039"/>
            <ac:cxnSpMk id="54" creationId="{28DE1EEB-C43C-3115-00F2-543E67BE98B5}"/>
          </ac:cxnSpMkLst>
        </pc:cxnChg>
        <pc:cxnChg chg="mod">
          <ac:chgData name="Phillip Kaufman" userId="c001b2a046940d7c" providerId="LiveId" clId="{9EF190FB-2075-4375-A797-615516ED83A7}" dt="2024-06-16T02:37:02.283" v="9431"/>
          <ac:cxnSpMkLst>
            <pc:docMk/>
            <pc:sldMk cId="137681435" sldId="1039"/>
            <ac:cxnSpMk id="57" creationId="{1D91FDF0-0EDC-984A-A7FF-C627D951C2D7}"/>
          </ac:cxnSpMkLst>
        </pc:cxnChg>
        <pc:cxnChg chg="mod">
          <ac:chgData name="Phillip Kaufman" userId="c001b2a046940d7c" providerId="LiveId" clId="{9EF190FB-2075-4375-A797-615516ED83A7}" dt="2024-06-16T02:37:02.283" v="9431"/>
          <ac:cxnSpMkLst>
            <pc:docMk/>
            <pc:sldMk cId="137681435" sldId="1039"/>
            <ac:cxnSpMk id="58" creationId="{6266AF16-692B-9725-7AEE-B27F87392D17}"/>
          </ac:cxnSpMkLst>
        </pc:cxnChg>
        <pc:cxnChg chg="mod">
          <ac:chgData name="Phillip Kaufman" userId="c001b2a046940d7c" providerId="LiveId" clId="{9EF190FB-2075-4375-A797-615516ED83A7}" dt="2024-06-16T02:37:02.283" v="9431"/>
          <ac:cxnSpMkLst>
            <pc:docMk/>
            <pc:sldMk cId="137681435" sldId="1039"/>
            <ac:cxnSpMk id="59" creationId="{CADAFFC7-0CBD-5469-C0D0-647D7545E1F1}"/>
          </ac:cxnSpMkLst>
        </pc:cxnChg>
        <pc:cxnChg chg="mod">
          <ac:chgData name="Phillip Kaufman" userId="c001b2a046940d7c" providerId="LiveId" clId="{9EF190FB-2075-4375-A797-615516ED83A7}" dt="2024-06-16T02:37:02.283" v="9431"/>
          <ac:cxnSpMkLst>
            <pc:docMk/>
            <pc:sldMk cId="137681435" sldId="1039"/>
            <ac:cxnSpMk id="60" creationId="{9485FC4B-016F-28EA-2555-C9AEB1B2A063}"/>
          </ac:cxnSpMkLst>
        </pc:cxnChg>
        <pc:cxnChg chg="mod">
          <ac:chgData name="Phillip Kaufman" userId="c001b2a046940d7c" providerId="LiveId" clId="{9EF190FB-2075-4375-A797-615516ED83A7}" dt="2024-06-16T02:37:02.283" v="9431"/>
          <ac:cxnSpMkLst>
            <pc:docMk/>
            <pc:sldMk cId="137681435" sldId="1039"/>
            <ac:cxnSpMk id="61" creationId="{60A0349B-0B25-508C-F3E0-AE826DA66FEC}"/>
          </ac:cxnSpMkLst>
        </pc:cxnChg>
        <pc:cxnChg chg="mod">
          <ac:chgData name="Phillip Kaufman" userId="c001b2a046940d7c" providerId="LiveId" clId="{9EF190FB-2075-4375-A797-615516ED83A7}" dt="2024-06-16T02:37:02.283" v="9431"/>
          <ac:cxnSpMkLst>
            <pc:docMk/>
            <pc:sldMk cId="137681435" sldId="1039"/>
            <ac:cxnSpMk id="62" creationId="{4D862433-2254-0F0A-B5A3-561CDE2E0EA5}"/>
          </ac:cxnSpMkLst>
        </pc:cxnChg>
        <pc:cxnChg chg="mod">
          <ac:chgData name="Phillip Kaufman" userId="c001b2a046940d7c" providerId="LiveId" clId="{9EF190FB-2075-4375-A797-615516ED83A7}" dt="2024-06-16T02:37:02.283" v="9431"/>
          <ac:cxnSpMkLst>
            <pc:docMk/>
            <pc:sldMk cId="137681435" sldId="1039"/>
            <ac:cxnSpMk id="63" creationId="{F87A86DE-21E2-3CD1-165F-A890D6801CC8}"/>
          </ac:cxnSpMkLst>
        </pc:cxnChg>
        <pc:cxnChg chg="mod">
          <ac:chgData name="Phillip Kaufman" userId="c001b2a046940d7c" providerId="LiveId" clId="{9EF190FB-2075-4375-A797-615516ED83A7}" dt="2024-06-16T02:37:02.283" v="9431"/>
          <ac:cxnSpMkLst>
            <pc:docMk/>
            <pc:sldMk cId="137681435" sldId="1039"/>
            <ac:cxnSpMk id="64" creationId="{26589620-75A5-CAFB-DE92-3DB0C5747E5C}"/>
          </ac:cxnSpMkLst>
        </pc:cxnChg>
        <pc:cxnChg chg="mod">
          <ac:chgData name="Phillip Kaufman" userId="c001b2a046940d7c" providerId="LiveId" clId="{9EF190FB-2075-4375-A797-615516ED83A7}" dt="2024-06-16T02:37:02.283" v="9431"/>
          <ac:cxnSpMkLst>
            <pc:docMk/>
            <pc:sldMk cId="137681435" sldId="1039"/>
            <ac:cxnSpMk id="65" creationId="{93D4B3E2-50AF-6D71-E4F3-6184FBA143C1}"/>
          </ac:cxnSpMkLst>
        </pc:cxnChg>
        <pc:cxnChg chg="mod">
          <ac:chgData name="Phillip Kaufman" userId="c001b2a046940d7c" providerId="LiveId" clId="{9EF190FB-2075-4375-A797-615516ED83A7}" dt="2024-06-16T02:37:02.283" v="9431"/>
          <ac:cxnSpMkLst>
            <pc:docMk/>
            <pc:sldMk cId="137681435" sldId="1039"/>
            <ac:cxnSpMk id="66" creationId="{1CAEF244-E4B2-43A1-D840-2DBB374D0D5B}"/>
          </ac:cxnSpMkLst>
        </pc:cxnChg>
        <pc:cxnChg chg="mod">
          <ac:chgData name="Phillip Kaufman" userId="c001b2a046940d7c" providerId="LiveId" clId="{9EF190FB-2075-4375-A797-615516ED83A7}" dt="2024-06-16T02:37:02.283" v="9431"/>
          <ac:cxnSpMkLst>
            <pc:docMk/>
            <pc:sldMk cId="137681435" sldId="1039"/>
            <ac:cxnSpMk id="67" creationId="{D9A597ED-4013-BE1B-0E32-6D0A938A28BF}"/>
          </ac:cxnSpMkLst>
        </pc:cxnChg>
        <pc:cxnChg chg="mod">
          <ac:chgData name="Phillip Kaufman" userId="c001b2a046940d7c" providerId="LiveId" clId="{9EF190FB-2075-4375-A797-615516ED83A7}" dt="2024-06-16T02:37:02.283" v="9431"/>
          <ac:cxnSpMkLst>
            <pc:docMk/>
            <pc:sldMk cId="137681435" sldId="1039"/>
            <ac:cxnSpMk id="68" creationId="{48B996DE-8213-ECB7-28BE-DB3946AA5967}"/>
          </ac:cxnSpMkLst>
        </pc:cxnChg>
        <pc:cxnChg chg="mod">
          <ac:chgData name="Phillip Kaufman" userId="c001b2a046940d7c" providerId="LiveId" clId="{9EF190FB-2075-4375-A797-615516ED83A7}" dt="2024-06-16T02:37:02.283" v="9431"/>
          <ac:cxnSpMkLst>
            <pc:docMk/>
            <pc:sldMk cId="137681435" sldId="1039"/>
            <ac:cxnSpMk id="69" creationId="{29ACF74D-BC12-6930-A657-6D3E89E183F2}"/>
          </ac:cxnSpMkLst>
        </pc:cxnChg>
        <pc:cxnChg chg="mod">
          <ac:chgData name="Phillip Kaufman" userId="c001b2a046940d7c" providerId="LiveId" clId="{9EF190FB-2075-4375-A797-615516ED83A7}" dt="2024-06-16T02:37:02.283" v="9431"/>
          <ac:cxnSpMkLst>
            <pc:docMk/>
            <pc:sldMk cId="137681435" sldId="1039"/>
            <ac:cxnSpMk id="70" creationId="{B9E26161-3A93-EC6D-0196-498A26310266}"/>
          </ac:cxnSpMkLst>
        </pc:cxnChg>
        <pc:cxnChg chg="mod">
          <ac:chgData name="Phillip Kaufman" userId="c001b2a046940d7c" providerId="LiveId" clId="{9EF190FB-2075-4375-A797-615516ED83A7}" dt="2024-06-16T02:37:02.283" v="9431"/>
          <ac:cxnSpMkLst>
            <pc:docMk/>
            <pc:sldMk cId="137681435" sldId="1039"/>
            <ac:cxnSpMk id="71" creationId="{24402481-65E1-5530-C4D2-B174C8C79C69}"/>
          </ac:cxnSpMkLst>
        </pc:cxnChg>
        <pc:cxnChg chg="mod">
          <ac:chgData name="Phillip Kaufman" userId="c001b2a046940d7c" providerId="LiveId" clId="{9EF190FB-2075-4375-A797-615516ED83A7}" dt="2024-06-16T02:37:02.283" v="9431"/>
          <ac:cxnSpMkLst>
            <pc:docMk/>
            <pc:sldMk cId="137681435" sldId="1039"/>
            <ac:cxnSpMk id="72" creationId="{FCE73147-DC27-FEA2-F3D2-D4A5093E7F75}"/>
          </ac:cxnSpMkLst>
        </pc:cxnChg>
        <pc:cxnChg chg="mod">
          <ac:chgData name="Phillip Kaufman" userId="c001b2a046940d7c" providerId="LiveId" clId="{9EF190FB-2075-4375-A797-615516ED83A7}" dt="2024-06-16T02:37:02.283" v="9431"/>
          <ac:cxnSpMkLst>
            <pc:docMk/>
            <pc:sldMk cId="137681435" sldId="1039"/>
            <ac:cxnSpMk id="73" creationId="{B294C46A-F454-9BEE-A2EC-5206CEFF33D1}"/>
          </ac:cxnSpMkLst>
        </pc:cxnChg>
        <pc:cxnChg chg="mod">
          <ac:chgData name="Phillip Kaufman" userId="c001b2a046940d7c" providerId="LiveId" clId="{9EF190FB-2075-4375-A797-615516ED83A7}" dt="2024-06-16T02:37:02.283" v="9431"/>
          <ac:cxnSpMkLst>
            <pc:docMk/>
            <pc:sldMk cId="137681435" sldId="1039"/>
            <ac:cxnSpMk id="74" creationId="{7A8A1648-5548-63F3-7D80-0F8334E93D1F}"/>
          </ac:cxnSpMkLst>
        </pc:cxnChg>
        <pc:cxnChg chg="mod">
          <ac:chgData name="Phillip Kaufman" userId="c001b2a046940d7c" providerId="LiveId" clId="{9EF190FB-2075-4375-A797-615516ED83A7}" dt="2024-06-16T02:37:02.283" v="9431"/>
          <ac:cxnSpMkLst>
            <pc:docMk/>
            <pc:sldMk cId="137681435" sldId="1039"/>
            <ac:cxnSpMk id="75" creationId="{27881A4A-B4A5-4B2D-D502-DD202C1F4F2C}"/>
          </ac:cxnSpMkLst>
        </pc:cxnChg>
        <pc:cxnChg chg="mod">
          <ac:chgData name="Phillip Kaufman" userId="c001b2a046940d7c" providerId="LiveId" clId="{9EF190FB-2075-4375-A797-615516ED83A7}" dt="2024-06-16T02:37:02.283" v="9431"/>
          <ac:cxnSpMkLst>
            <pc:docMk/>
            <pc:sldMk cId="137681435" sldId="1039"/>
            <ac:cxnSpMk id="76" creationId="{FBA286DC-FA53-E1D3-00ED-BF3E9A852AE6}"/>
          </ac:cxnSpMkLst>
        </pc:cxnChg>
        <pc:cxnChg chg="mod">
          <ac:chgData name="Phillip Kaufman" userId="c001b2a046940d7c" providerId="LiveId" clId="{9EF190FB-2075-4375-A797-615516ED83A7}" dt="2024-06-16T02:37:02.283" v="9431"/>
          <ac:cxnSpMkLst>
            <pc:docMk/>
            <pc:sldMk cId="137681435" sldId="1039"/>
            <ac:cxnSpMk id="77" creationId="{E3726756-E307-E14D-816A-4B0A6A8EB749}"/>
          </ac:cxnSpMkLst>
        </pc:cxnChg>
        <pc:cxnChg chg="mod">
          <ac:chgData name="Phillip Kaufman" userId="c001b2a046940d7c" providerId="LiveId" clId="{9EF190FB-2075-4375-A797-615516ED83A7}" dt="2024-06-16T02:37:02.283" v="9431"/>
          <ac:cxnSpMkLst>
            <pc:docMk/>
            <pc:sldMk cId="137681435" sldId="1039"/>
            <ac:cxnSpMk id="78" creationId="{A2765C41-B611-59C7-CA73-2939C4CE3CB8}"/>
          </ac:cxnSpMkLst>
        </pc:cxnChg>
        <pc:cxnChg chg="mod">
          <ac:chgData name="Phillip Kaufman" userId="c001b2a046940d7c" providerId="LiveId" clId="{9EF190FB-2075-4375-A797-615516ED83A7}" dt="2024-06-16T02:37:02.283" v="9431"/>
          <ac:cxnSpMkLst>
            <pc:docMk/>
            <pc:sldMk cId="137681435" sldId="1039"/>
            <ac:cxnSpMk id="79" creationId="{1C96FA6A-04B6-2446-3B39-4F22E50CF4A0}"/>
          </ac:cxnSpMkLst>
        </pc:cxnChg>
        <pc:cxnChg chg="mod">
          <ac:chgData name="Phillip Kaufman" userId="c001b2a046940d7c" providerId="LiveId" clId="{9EF190FB-2075-4375-A797-615516ED83A7}" dt="2024-06-16T02:37:02.283" v="9431"/>
          <ac:cxnSpMkLst>
            <pc:docMk/>
            <pc:sldMk cId="137681435" sldId="1039"/>
            <ac:cxnSpMk id="80" creationId="{7FB44D8D-B235-F118-C042-C56E1E4DA2C3}"/>
          </ac:cxnSpMkLst>
        </pc:cxnChg>
        <pc:cxnChg chg="mod">
          <ac:chgData name="Phillip Kaufman" userId="c001b2a046940d7c" providerId="LiveId" clId="{9EF190FB-2075-4375-A797-615516ED83A7}" dt="2024-06-16T02:37:02.283" v="9431"/>
          <ac:cxnSpMkLst>
            <pc:docMk/>
            <pc:sldMk cId="137681435" sldId="1039"/>
            <ac:cxnSpMk id="81" creationId="{76EAE89B-4C2A-1119-561F-4E3E52F12BD5}"/>
          </ac:cxnSpMkLst>
        </pc:cxnChg>
        <pc:cxnChg chg="mod">
          <ac:chgData name="Phillip Kaufman" userId="c001b2a046940d7c" providerId="LiveId" clId="{9EF190FB-2075-4375-A797-615516ED83A7}" dt="2024-06-16T02:37:02.283" v="9431"/>
          <ac:cxnSpMkLst>
            <pc:docMk/>
            <pc:sldMk cId="137681435" sldId="1039"/>
            <ac:cxnSpMk id="82" creationId="{6710FD92-AD77-D580-196C-FC3C86FDA180}"/>
          </ac:cxnSpMkLst>
        </pc:cxnChg>
        <pc:cxnChg chg="mod">
          <ac:chgData name="Phillip Kaufman" userId="c001b2a046940d7c" providerId="LiveId" clId="{9EF190FB-2075-4375-A797-615516ED83A7}" dt="2024-06-16T02:37:02.283" v="9431"/>
          <ac:cxnSpMkLst>
            <pc:docMk/>
            <pc:sldMk cId="137681435" sldId="1039"/>
            <ac:cxnSpMk id="83" creationId="{4A3554F2-CAE3-90A7-A59E-C44A6189C648}"/>
          </ac:cxnSpMkLst>
        </pc:cxnChg>
        <pc:cxnChg chg="mod">
          <ac:chgData name="Phillip Kaufman" userId="c001b2a046940d7c" providerId="LiveId" clId="{9EF190FB-2075-4375-A797-615516ED83A7}" dt="2024-06-16T02:37:02.283" v="9431"/>
          <ac:cxnSpMkLst>
            <pc:docMk/>
            <pc:sldMk cId="137681435" sldId="1039"/>
            <ac:cxnSpMk id="84" creationId="{8F8CFD87-A2D0-6ABE-7174-4E9BE4954F99}"/>
          </ac:cxnSpMkLst>
        </pc:cxnChg>
        <pc:cxnChg chg="mod">
          <ac:chgData name="Phillip Kaufman" userId="c001b2a046940d7c" providerId="LiveId" clId="{9EF190FB-2075-4375-A797-615516ED83A7}" dt="2024-06-16T02:37:02.283" v="9431"/>
          <ac:cxnSpMkLst>
            <pc:docMk/>
            <pc:sldMk cId="137681435" sldId="1039"/>
            <ac:cxnSpMk id="85" creationId="{B57152F3-5C8C-0DFA-6ABD-F511F23E3A93}"/>
          </ac:cxnSpMkLst>
        </pc:cxnChg>
        <pc:cxnChg chg="mod">
          <ac:chgData name="Phillip Kaufman" userId="c001b2a046940d7c" providerId="LiveId" clId="{9EF190FB-2075-4375-A797-615516ED83A7}" dt="2024-06-16T02:37:02.283" v="9431"/>
          <ac:cxnSpMkLst>
            <pc:docMk/>
            <pc:sldMk cId="137681435" sldId="1039"/>
            <ac:cxnSpMk id="86" creationId="{9871D941-00A7-EB85-5B28-7A42C8EA7079}"/>
          </ac:cxnSpMkLst>
        </pc:cxnChg>
        <pc:cxnChg chg="mod">
          <ac:chgData name="Phillip Kaufman" userId="c001b2a046940d7c" providerId="LiveId" clId="{9EF190FB-2075-4375-A797-615516ED83A7}" dt="2024-06-16T02:37:02.283" v="9431"/>
          <ac:cxnSpMkLst>
            <pc:docMk/>
            <pc:sldMk cId="137681435" sldId="1039"/>
            <ac:cxnSpMk id="87" creationId="{210CE78B-17CC-2A3D-1F0A-679C954C04A9}"/>
          </ac:cxnSpMkLst>
        </pc:cxnChg>
        <pc:cxnChg chg="mod">
          <ac:chgData name="Phillip Kaufman" userId="c001b2a046940d7c" providerId="LiveId" clId="{9EF190FB-2075-4375-A797-615516ED83A7}" dt="2024-06-16T02:37:02.283" v="9431"/>
          <ac:cxnSpMkLst>
            <pc:docMk/>
            <pc:sldMk cId="137681435" sldId="1039"/>
            <ac:cxnSpMk id="88" creationId="{E92081C4-8A17-92F9-442D-264EE147AF34}"/>
          </ac:cxnSpMkLst>
        </pc:cxnChg>
        <pc:cxnChg chg="mod">
          <ac:chgData name="Phillip Kaufman" userId="c001b2a046940d7c" providerId="LiveId" clId="{9EF190FB-2075-4375-A797-615516ED83A7}" dt="2024-06-16T02:37:02.283" v="9431"/>
          <ac:cxnSpMkLst>
            <pc:docMk/>
            <pc:sldMk cId="137681435" sldId="1039"/>
            <ac:cxnSpMk id="92" creationId="{63FB2FAA-ADD3-1F32-1BAC-0E1EB5ECEFB3}"/>
          </ac:cxnSpMkLst>
        </pc:cxnChg>
        <pc:cxnChg chg="mod">
          <ac:chgData name="Phillip Kaufman" userId="c001b2a046940d7c" providerId="LiveId" clId="{9EF190FB-2075-4375-A797-615516ED83A7}" dt="2024-06-16T02:37:02.283" v="9431"/>
          <ac:cxnSpMkLst>
            <pc:docMk/>
            <pc:sldMk cId="137681435" sldId="1039"/>
            <ac:cxnSpMk id="93" creationId="{F9774FC5-0776-ACF4-B8BD-3A96C8EFD61C}"/>
          </ac:cxnSpMkLst>
        </pc:cxnChg>
      </pc:sldChg>
      <pc:sldChg chg="delSp modSp add del mod">
        <pc:chgData name="Phillip Kaufman" userId="c001b2a046940d7c" providerId="LiveId" clId="{9EF190FB-2075-4375-A797-615516ED83A7}" dt="2024-06-16T02:04:43.020" v="9243" actId="47"/>
        <pc:sldMkLst>
          <pc:docMk/>
          <pc:sldMk cId="874505926" sldId="1040"/>
        </pc:sldMkLst>
        <pc:spChg chg="del">
          <ac:chgData name="Phillip Kaufman" userId="c001b2a046940d7c" providerId="LiveId" clId="{9EF190FB-2075-4375-A797-615516ED83A7}" dt="2024-06-16T02:04:22.266" v="9240" actId="478"/>
          <ac:spMkLst>
            <pc:docMk/>
            <pc:sldMk cId="874505926" sldId="1040"/>
            <ac:spMk id="14" creationId="{A0AE6DF8-14D8-0F96-195C-117BF931F3C1}"/>
          </ac:spMkLst>
        </pc:spChg>
        <pc:spChg chg="del mod">
          <ac:chgData name="Phillip Kaufman" userId="c001b2a046940d7c" providerId="LiveId" clId="{9EF190FB-2075-4375-A797-615516ED83A7}" dt="2024-06-16T02:04:20.706" v="9239" actId="478"/>
          <ac:spMkLst>
            <pc:docMk/>
            <pc:sldMk cId="874505926" sldId="1040"/>
            <ac:spMk id="15" creationId="{9428ED34-8CBA-23D9-2EFD-52E37AD57AAF}"/>
          </ac:spMkLst>
        </pc:spChg>
        <pc:cxnChg chg="del">
          <ac:chgData name="Phillip Kaufman" userId="c001b2a046940d7c" providerId="LiveId" clId="{9EF190FB-2075-4375-A797-615516ED83A7}" dt="2024-06-16T02:04:19.314" v="9237" actId="478"/>
          <ac:cxnSpMkLst>
            <pc:docMk/>
            <pc:sldMk cId="874505926" sldId="1040"/>
            <ac:cxnSpMk id="30" creationId="{883071F0-5EB1-512A-5677-C7F8A219F1A4}"/>
          </ac:cxnSpMkLst>
        </pc:cxnChg>
      </pc:sldChg>
      <pc:sldChg chg="addSp delSp modSp add del mod">
        <pc:chgData name="Phillip Kaufman" userId="c001b2a046940d7c" providerId="LiveId" clId="{9EF190FB-2075-4375-A797-615516ED83A7}" dt="2024-07-08T01:13:38.645" v="16714" actId="47"/>
        <pc:sldMkLst>
          <pc:docMk/>
          <pc:sldMk cId="1255829519" sldId="1040"/>
        </pc:sldMkLst>
        <pc:spChg chg="mod">
          <ac:chgData name="Phillip Kaufman" userId="c001b2a046940d7c" providerId="LiveId" clId="{9EF190FB-2075-4375-A797-615516ED83A7}" dt="2024-06-16T02:05:01.863" v="9249" actId="1076"/>
          <ac:spMkLst>
            <pc:docMk/>
            <pc:sldMk cId="1255829519" sldId="1040"/>
            <ac:spMk id="4" creationId="{109FA656-95E7-7B48-38D6-E5E75FFA1D89}"/>
          </ac:spMkLst>
        </pc:spChg>
        <pc:spChg chg="mod">
          <ac:chgData name="Phillip Kaufman" userId="c001b2a046940d7c" providerId="LiveId" clId="{9EF190FB-2075-4375-A797-615516ED83A7}" dt="2024-06-16T02:07:25.436" v="9294" actId="1076"/>
          <ac:spMkLst>
            <pc:docMk/>
            <pc:sldMk cId="1255829519" sldId="1040"/>
            <ac:spMk id="5" creationId="{B5492D8C-35E6-8A3A-4F94-20685CA39B59}"/>
          </ac:spMkLst>
        </pc:spChg>
        <pc:spChg chg="mod">
          <ac:chgData name="Phillip Kaufman" userId="c001b2a046940d7c" providerId="LiveId" clId="{9EF190FB-2075-4375-A797-615516ED83A7}" dt="2024-06-16T02:07:32.959" v="9298" actId="1076"/>
          <ac:spMkLst>
            <pc:docMk/>
            <pc:sldMk cId="1255829519" sldId="1040"/>
            <ac:spMk id="6" creationId="{FC120B7F-C6D8-9379-1B1E-BA53F7FC2EF5}"/>
          </ac:spMkLst>
        </pc:spChg>
        <pc:spChg chg="mod topLvl">
          <ac:chgData name="Phillip Kaufman" userId="c001b2a046940d7c" providerId="LiveId" clId="{9EF190FB-2075-4375-A797-615516ED83A7}" dt="2024-06-16T02:06:28.322" v="9274" actId="403"/>
          <ac:spMkLst>
            <pc:docMk/>
            <pc:sldMk cId="1255829519" sldId="1040"/>
            <ac:spMk id="8" creationId="{783B67C5-8D55-0B27-AA27-801BEAD489FA}"/>
          </ac:spMkLst>
        </pc:spChg>
        <pc:spChg chg="mod topLvl">
          <ac:chgData name="Phillip Kaufman" userId="c001b2a046940d7c" providerId="LiveId" clId="{9EF190FB-2075-4375-A797-615516ED83A7}" dt="2024-06-16T02:06:35.335" v="9277" actId="403"/>
          <ac:spMkLst>
            <pc:docMk/>
            <pc:sldMk cId="1255829519" sldId="1040"/>
            <ac:spMk id="9" creationId="{ED9B5563-F361-F69D-C9D4-6759C6D08E13}"/>
          </ac:spMkLst>
        </pc:spChg>
        <pc:spChg chg="add mod">
          <ac:chgData name="Phillip Kaufman" userId="c001b2a046940d7c" providerId="LiveId" clId="{9EF190FB-2075-4375-A797-615516ED83A7}" dt="2024-06-16T02:45:46.644" v="9465" actId="1076"/>
          <ac:spMkLst>
            <pc:docMk/>
            <pc:sldMk cId="1255829519" sldId="1040"/>
            <ac:spMk id="10" creationId="{BCEEAB39-092B-2C13-D81E-123DE44EC16A}"/>
          </ac:spMkLst>
        </pc:spChg>
        <pc:spChg chg="add mod">
          <ac:chgData name="Phillip Kaufman" userId="c001b2a046940d7c" providerId="LiveId" clId="{9EF190FB-2075-4375-A797-615516ED83A7}" dt="2024-06-16T02:45:46.644" v="9465" actId="1076"/>
          <ac:spMkLst>
            <pc:docMk/>
            <pc:sldMk cId="1255829519" sldId="1040"/>
            <ac:spMk id="11" creationId="{23FCD5DE-58DF-21C2-8636-ED20251FD1E3}"/>
          </ac:spMkLst>
        </pc:spChg>
        <pc:spChg chg="add del mod">
          <ac:chgData name="Phillip Kaufman" userId="c001b2a046940d7c" providerId="LiveId" clId="{9EF190FB-2075-4375-A797-615516ED83A7}" dt="2024-06-16T02:06:06.490" v="9267" actId="478"/>
          <ac:spMkLst>
            <pc:docMk/>
            <pc:sldMk cId="1255829519" sldId="1040"/>
            <ac:spMk id="12" creationId="{48BFA6EF-9571-16A2-CD31-6EC9027C2131}"/>
          </ac:spMkLst>
        </pc:spChg>
        <pc:spChg chg="add del mod">
          <ac:chgData name="Phillip Kaufman" userId="c001b2a046940d7c" providerId="LiveId" clId="{9EF190FB-2075-4375-A797-615516ED83A7}" dt="2024-06-16T02:06:17.101" v="9270" actId="478"/>
          <ac:spMkLst>
            <pc:docMk/>
            <pc:sldMk cId="1255829519" sldId="1040"/>
            <ac:spMk id="13" creationId="{45E9B47F-4F5F-555F-E44B-C908133226A9}"/>
          </ac:spMkLst>
        </pc:spChg>
        <pc:spChg chg="add del mod">
          <ac:chgData name="Phillip Kaufman" userId="c001b2a046940d7c" providerId="LiveId" clId="{9EF190FB-2075-4375-A797-615516ED83A7}" dt="2024-06-16T02:06:19.595" v="9271" actId="478"/>
          <ac:spMkLst>
            <pc:docMk/>
            <pc:sldMk cId="1255829519" sldId="1040"/>
            <ac:spMk id="14" creationId="{85A528F6-F5E8-06EC-B590-6CB6AE337142}"/>
          </ac:spMkLst>
        </pc:spChg>
        <pc:spChg chg="mod">
          <ac:chgData name="Phillip Kaufman" userId="c001b2a046940d7c" providerId="LiveId" clId="{9EF190FB-2075-4375-A797-615516ED83A7}" dt="2024-06-16T02:05:28.183" v="9254"/>
          <ac:spMkLst>
            <pc:docMk/>
            <pc:sldMk cId="1255829519" sldId="1040"/>
            <ac:spMk id="16" creationId="{349CD554-4194-3321-DC56-DAFC4E7882D1}"/>
          </ac:spMkLst>
        </pc:spChg>
        <pc:spChg chg="mod">
          <ac:chgData name="Phillip Kaufman" userId="c001b2a046940d7c" providerId="LiveId" clId="{9EF190FB-2075-4375-A797-615516ED83A7}" dt="2024-06-16T02:05:28.183" v="9254"/>
          <ac:spMkLst>
            <pc:docMk/>
            <pc:sldMk cId="1255829519" sldId="1040"/>
            <ac:spMk id="17" creationId="{E85A939B-7669-C8E6-E4EA-04A8EB0B1E4F}"/>
          </ac:spMkLst>
        </pc:spChg>
        <pc:spChg chg="add mod">
          <ac:chgData name="Phillip Kaufman" userId="c001b2a046940d7c" providerId="LiveId" clId="{9EF190FB-2075-4375-A797-615516ED83A7}" dt="2024-06-16T02:05:28.183" v="9254"/>
          <ac:spMkLst>
            <pc:docMk/>
            <pc:sldMk cId="1255829519" sldId="1040"/>
            <ac:spMk id="18" creationId="{8DB75A3D-BE91-E65F-BA2B-FDC51AD3616D}"/>
          </ac:spMkLst>
        </pc:spChg>
        <pc:spChg chg="add mod">
          <ac:chgData name="Phillip Kaufman" userId="c001b2a046940d7c" providerId="LiveId" clId="{9EF190FB-2075-4375-A797-615516ED83A7}" dt="2024-06-16T02:05:28.183" v="9254"/>
          <ac:spMkLst>
            <pc:docMk/>
            <pc:sldMk cId="1255829519" sldId="1040"/>
            <ac:spMk id="19" creationId="{EFD76F60-8F37-5E31-42A3-A303B539BAC2}"/>
          </ac:spMkLst>
        </pc:spChg>
        <pc:spChg chg="add mod">
          <ac:chgData name="Phillip Kaufman" userId="c001b2a046940d7c" providerId="LiveId" clId="{9EF190FB-2075-4375-A797-615516ED83A7}" dt="2024-06-16T02:05:28.183" v="9254"/>
          <ac:spMkLst>
            <pc:docMk/>
            <pc:sldMk cId="1255829519" sldId="1040"/>
            <ac:spMk id="20" creationId="{1D6105DB-1447-B7DC-605E-B8738CA21CDE}"/>
          </ac:spMkLst>
        </pc:spChg>
        <pc:spChg chg="add mod">
          <ac:chgData name="Phillip Kaufman" userId="c001b2a046940d7c" providerId="LiveId" clId="{9EF190FB-2075-4375-A797-615516ED83A7}" dt="2024-06-16T02:05:28.183" v="9254"/>
          <ac:spMkLst>
            <pc:docMk/>
            <pc:sldMk cId="1255829519" sldId="1040"/>
            <ac:spMk id="21" creationId="{52068530-96F9-39A9-0650-04E1A94D5C13}"/>
          </ac:spMkLst>
        </pc:spChg>
        <pc:spChg chg="mod">
          <ac:chgData name="Phillip Kaufman" userId="c001b2a046940d7c" providerId="LiveId" clId="{9EF190FB-2075-4375-A797-615516ED83A7}" dt="2024-06-16T02:07:27.854" v="9295" actId="1076"/>
          <ac:spMkLst>
            <pc:docMk/>
            <pc:sldMk cId="1255829519" sldId="1040"/>
            <ac:spMk id="22" creationId="{18935A27-1F1A-9C23-FC34-072DF5053D67}"/>
          </ac:spMkLst>
        </pc:spChg>
        <pc:spChg chg="mod">
          <ac:chgData name="Phillip Kaufman" userId="c001b2a046940d7c" providerId="LiveId" clId="{9EF190FB-2075-4375-A797-615516ED83A7}" dt="2024-06-16T02:06:59.464" v="9286" actId="404"/>
          <ac:spMkLst>
            <pc:docMk/>
            <pc:sldMk cId="1255829519" sldId="1040"/>
            <ac:spMk id="23" creationId="{E6AF5946-AC6C-7373-BC59-2D8969C43C4D}"/>
          </ac:spMkLst>
        </pc:spChg>
        <pc:spChg chg="mod">
          <ac:chgData name="Phillip Kaufman" userId="c001b2a046940d7c" providerId="LiveId" clId="{9EF190FB-2075-4375-A797-615516ED83A7}" dt="2024-06-16T02:06:59.464" v="9286" actId="404"/>
          <ac:spMkLst>
            <pc:docMk/>
            <pc:sldMk cId="1255829519" sldId="1040"/>
            <ac:spMk id="24" creationId="{446BAD3D-ADF6-9D4E-1F99-29A320FC9B61}"/>
          </ac:spMkLst>
        </pc:spChg>
        <pc:spChg chg="mod">
          <ac:chgData name="Phillip Kaufman" userId="c001b2a046940d7c" providerId="LiveId" clId="{9EF190FB-2075-4375-A797-615516ED83A7}" dt="2024-06-16T02:07:02.511" v="9287" actId="1076"/>
          <ac:spMkLst>
            <pc:docMk/>
            <pc:sldMk cId="1255829519" sldId="1040"/>
            <ac:spMk id="25" creationId="{D8D4561F-8E33-7D59-63DC-2E57FFEF60EC}"/>
          </ac:spMkLst>
        </pc:spChg>
        <pc:spChg chg="mod">
          <ac:chgData name="Phillip Kaufman" userId="c001b2a046940d7c" providerId="LiveId" clId="{9EF190FB-2075-4375-A797-615516ED83A7}" dt="2024-06-16T02:07:22.848" v="9293" actId="1076"/>
          <ac:spMkLst>
            <pc:docMk/>
            <pc:sldMk cId="1255829519" sldId="1040"/>
            <ac:spMk id="26" creationId="{00B879E3-86E9-0506-7032-B3EB9EA592B6}"/>
          </ac:spMkLst>
        </pc:spChg>
        <pc:spChg chg="add mod">
          <ac:chgData name="Phillip Kaufman" userId="c001b2a046940d7c" providerId="LiveId" clId="{9EF190FB-2075-4375-A797-615516ED83A7}" dt="2024-06-16T02:05:28.183" v="9254"/>
          <ac:spMkLst>
            <pc:docMk/>
            <pc:sldMk cId="1255829519" sldId="1040"/>
            <ac:spMk id="27" creationId="{3EBF9576-54FE-40B0-CF79-B03A5C267C3C}"/>
          </ac:spMkLst>
        </pc:spChg>
        <pc:spChg chg="add mod">
          <ac:chgData name="Phillip Kaufman" userId="c001b2a046940d7c" providerId="LiveId" clId="{9EF190FB-2075-4375-A797-615516ED83A7}" dt="2024-06-16T02:06:42.147" v="9280" actId="1076"/>
          <ac:spMkLst>
            <pc:docMk/>
            <pc:sldMk cId="1255829519" sldId="1040"/>
            <ac:spMk id="28" creationId="{D8EFAD86-34D7-7842-87F5-F2FD59A3601D}"/>
          </ac:spMkLst>
        </pc:spChg>
        <pc:spChg chg="mod">
          <ac:chgData name="Phillip Kaufman" userId="c001b2a046940d7c" providerId="LiveId" clId="{9EF190FB-2075-4375-A797-615516ED83A7}" dt="2024-06-16T02:45:33.338" v="9462"/>
          <ac:spMkLst>
            <pc:docMk/>
            <pc:sldMk cId="1255829519" sldId="1040"/>
            <ac:spMk id="37" creationId="{DAADB919-0B30-EC7A-39BB-D84E4E788C96}"/>
          </ac:spMkLst>
        </pc:spChg>
        <pc:spChg chg="mod">
          <ac:chgData name="Phillip Kaufman" userId="c001b2a046940d7c" providerId="LiveId" clId="{9EF190FB-2075-4375-A797-615516ED83A7}" dt="2024-06-16T02:45:33.338" v="9462"/>
          <ac:spMkLst>
            <pc:docMk/>
            <pc:sldMk cId="1255829519" sldId="1040"/>
            <ac:spMk id="40" creationId="{7FA7ABB2-1EED-06E6-67F8-2AB3D7499CD4}"/>
          </ac:spMkLst>
        </pc:spChg>
        <pc:spChg chg="mod">
          <ac:chgData name="Phillip Kaufman" userId="c001b2a046940d7c" providerId="LiveId" clId="{9EF190FB-2075-4375-A797-615516ED83A7}" dt="2024-06-16T02:45:33.338" v="9462"/>
          <ac:spMkLst>
            <pc:docMk/>
            <pc:sldMk cId="1255829519" sldId="1040"/>
            <ac:spMk id="41" creationId="{02002F8F-3062-7F24-CF70-2698E693FA89}"/>
          </ac:spMkLst>
        </pc:spChg>
        <pc:spChg chg="mod">
          <ac:chgData name="Phillip Kaufman" userId="c001b2a046940d7c" providerId="LiveId" clId="{9EF190FB-2075-4375-A797-615516ED83A7}" dt="2024-06-16T02:45:33.338" v="9462"/>
          <ac:spMkLst>
            <pc:docMk/>
            <pc:sldMk cId="1255829519" sldId="1040"/>
            <ac:spMk id="44" creationId="{E974501B-5641-7561-4B23-2202B048EEC3}"/>
          </ac:spMkLst>
        </pc:spChg>
        <pc:spChg chg="mod">
          <ac:chgData name="Phillip Kaufman" userId="c001b2a046940d7c" providerId="LiveId" clId="{9EF190FB-2075-4375-A797-615516ED83A7}" dt="2024-06-16T02:45:33.338" v="9462"/>
          <ac:spMkLst>
            <pc:docMk/>
            <pc:sldMk cId="1255829519" sldId="1040"/>
            <ac:spMk id="45" creationId="{91C8881A-7737-571C-CCBD-D2F886EB5456}"/>
          </ac:spMkLst>
        </pc:spChg>
        <pc:spChg chg="mod">
          <ac:chgData name="Phillip Kaufman" userId="c001b2a046940d7c" providerId="LiveId" clId="{9EF190FB-2075-4375-A797-615516ED83A7}" dt="2024-06-16T02:45:33.338" v="9462"/>
          <ac:spMkLst>
            <pc:docMk/>
            <pc:sldMk cId="1255829519" sldId="1040"/>
            <ac:spMk id="48" creationId="{CA9E96DF-E1B3-9105-406A-CB1199161125}"/>
          </ac:spMkLst>
        </pc:spChg>
        <pc:spChg chg="mod">
          <ac:chgData name="Phillip Kaufman" userId="c001b2a046940d7c" providerId="LiveId" clId="{9EF190FB-2075-4375-A797-615516ED83A7}" dt="2024-06-16T02:45:33.338" v="9462"/>
          <ac:spMkLst>
            <pc:docMk/>
            <pc:sldMk cId="1255829519" sldId="1040"/>
            <ac:spMk id="49" creationId="{8E98CFE5-D6D5-D077-7D20-5F39C87FDDC0}"/>
          </ac:spMkLst>
        </pc:spChg>
        <pc:spChg chg="mod">
          <ac:chgData name="Phillip Kaufman" userId="c001b2a046940d7c" providerId="LiveId" clId="{9EF190FB-2075-4375-A797-615516ED83A7}" dt="2024-06-16T02:45:33.338" v="9462"/>
          <ac:spMkLst>
            <pc:docMk/>
            <pc:sldMk cId="1255829519" sldId="1040"/>
            <ac:spMk id="52" creationId="{6025AE38-9FB1-A88F-9FDD-CE1657BE5FA5}"/>
          </ac:spMkLst>
        </pc:spChg>
        <pc:spChg chg="mod">
          <ac:chgData name="Phillip Kaufman" userId="c001b2a046940d7c" providerId="LiveId" clId="{9EF190FB-2075-4375-A797-615516ED83A7}" dt="2024-06-16T02:45:33.338" v="9462"/>
          <ac:spMkLst>
            <pc:docMk/>
            <pc:sldMk cId="1255829519" sldId="1040"/>
            <ac:spMk id="53" creationId="{F3EA27B2-039D-1DA6-7357-AEFF5F539F26}"/>
          </ac:spMkLst>
        </pc:spChg>
        <pc:spChg chg="mod">
          <ac:chgData name="Phillip Kaufman" userId="c001b2a046940d7c" providerId="LiveId" clId="{9EF190FB-2075-4375-A797-615516ED83A7}" dt="2024-06-16T02:45:33.338" v="9462"/>
          <ac:spMkLst>
            <pc:docMk/>
            <pc:sldMk cId="1255829519" sldId="1040"/>
            <ac:spMk id="56" creationId="{EA7BF5BD-E0A0-66AF-5C18-DF9C84031DAA}"/>
          </ac:spMkLst>
        </pc:spChg>
        <pc:spChg chg="mod">
          <ac:chgData name="Phillip Kaufman" userId="c001b2a046940d7c" providerId="LiveId" clId="{9EF190FB-2075-4375-A797-615516ED83A7}" dt="2024-06-16T02:45:33.338" v="9462"/>
          <ac:spMkLst>
            <pc:docMk/>
            <pc:sldMk cId="1255829519" sldId="1040"/>
            <ac:spMk id="90" creationId="{80B74A4D-E4AB-E53A-E61F-8204393CDEBD}"/>
          </ac:spMkLst>
        </pc:spChg>
        <pc:spChg chg="mod">
          <ac:chgData name="Phillip Kaufman" userId="c001b2a046940d7c" providerId="LiveId" clId="{9EF190FB-2075-4375-A797-615516ED83A7}" dt="2024-06-16T02:45:33.338" v="9462"/>
          <ac:spMkLst>
            <pc:docMk/>
            <pc:sldMk cId="1255829519" sldId="1040"/>
            <ac:spMk id="91" creationId="{E4602ED4-5E6B-4593-F063-38DD77174CD9}"/>
          </ac:spMkLst>
        </pc:spChg>
        <pc:spChg chg="add mod">
          <ac:chgData name="Phillip Kaufman" userId="c001b2a046940d7c" providerId="LiveId" clId="{9EF190FB-2075-4375-A797-615516ED83A7}" dt="2024-06-16T02:45:42.877" v="9464" actId="1076"/>
          <ac:spMkLst>
            <pc:docMk/>
            <pc:sldMk cId="1255829519" sldId="1040"/>
            <ac:spMk id="95" creationId="{0AF3BDE5-C0F2-BDF1-66DD-A826EECE342F}"/>
          </ac:spMkLst>
        </pc:spChg>
        <pc:grpChg chg="add del mod">
          <ac:chgData name="Phillip Kaufman" userId="c001b2a046940d7c" providerId="LiveId" clId="{9EF190FB-2075-4375-A797-615516ED83A7}" dt="2024-06-16T02:05:55.324" v="9264" actId="165"/>
          <ac:grpSpMkLst>
            <pc:docMk/>
            <pc:sldMk cId="1255829519" sldId="1040"/>
            <ac:grpSpMk id="7" creationId="{18BCA29C-1D9C-6CD4-E920-3269DA9DF749}"/>
          </ac:grpSpMkLst>
        </pc:grpChg>
        <pc:grpChg chg="add mod">
          <ac:chgData name="Phillip Kaufman" userId="c001b2a046940d7c" providerId="LiveId" clId="{9EF190FB-2075-4375-A797-615516ED83A7}" dt="2024-06-16T02:05:28.183" v="9254"/>
          <ac:grpSpMkLst>
            <pc:docMk/>
            <pc:sldMk cId="1255829519" sldId="1040"/>
            <ac:grpSpMk id="15" creationId="{CD96B33E-3741-201F-2D04-5DB42EE37235}"/>
          </ac:grpSpMkLst>
        </pc:grpChg>
        <pc:grpChg chg="add mod">
          <ac:chgData name="Phillip Kaufman" userId="c001b2a046940d7c" providerId="LiveId" clId="{9EF190FB-2075-4375-A797-615516ED83A7}" dt="2024-06-16T02:45:33.338" v="9462"/>
          <ac:grpSpMkLst>
            <pc:docMk/>
            <pc:sldMk cId="1255829519" sldId="1040"/>
            <ac:grpSpMk id="29" creationId="{420A0FBB-9C19-0706-7E51-5A9FD6D8299E}"/>
          </ac:grpSpMkLst>
        </pc:grpChg>
        <pc:grpChg chg="mod">
          <ac:chgData name="Phillip Kaufman" userId="c001b2a046940d7c" providerId="LiveId" clId="{9EF190FB-2075-4375-A797-615516ED83A7}" dt="2024-06-16T02:45:33.338" v="9462"/>
          <ac:grpSpMkLst>
            <pc:docMk/>
            <pc:sldMk cId="1255829519" sldId="1040"/>
            <ac:grpSpMk id="30" creationId="{C2B88ED4-FDF9-4EEA-351D-8FBF04AD5FF1}"/>
          </ac:grpSpMkLst>
        </pc:grpChg>
        <pc:grpChg chg="mod">
          <ac:chgData name="Phillip Kaufman" userId="c001b2a046940d7c" providerId="LiveId" clId="{9EF190FB-2075-4375-A797-615516ED83A7}" dt="2024-06-16T02:45:33.338" v="9462"/>
          <ac:grpSpMkLst>
            <pc:docMk/>
            <pc:sldMk cId="1255829519" sldId="1040"/>
            <ac:grpSpMk id="31" creationId="{FFA70E7B-39E8-C34C-618A-A57988DCC5E7}"/>
          </ac:grpSpMkLst>
        </pc:grpChg>
        <pc:grpChg chg="mod">
          <ac:chgData name="Phillip Kaufman" userId="c001b2a046940d7c" providerId="LiveId" clId="{9EF190FB-2075-4375-A797-615516ED83A7}" dt="2024-06-16T02:45:33.338" v="9462"/>
          <ac:grpSpMkLst>
            <pc:docMk/>
            <pc:sldMk cId="1255829519" sldId="1040"/>
            <ac:grpSpMk id="32" creationId="{480F55E1-1D95-4408-2171-399587B0AFCF}"/>
          </ac:grpSpMkLst>
        </pc:grpChg>
        <pc:grpChg chg="mod">
          <ac:chgData name="Phillip Kaufman" userId="c001b2a046940d7c" providerId="LiveId" clId="{9EF190FB-2075-4375-A797-615516ED83A7}" dt="2024-06-16T02:45:33.338" v="9462"/>
          <ac:grpSpMkLst>
            <pc:docMk/>
            <pc:sldMk cId="1255829519" sldId="1040"/>
            <ac:grpSpMk id="33" creationId="{1D65444C-4AEF-C886-C666-9465ABD82F28}"/>
          </ac:grpSpMkLst>
        </pc:grpChg>
        <pc:grpChg chg="mod">
          <ac:chgData name="Phillip Kaufman" userId="c001b2a046940d7c" providerId="LiveId" clId="{9EF190FB-2075-4375-A797-615516ED83A7}" dt="2024-06-16T02:45:33.338" v="9462"/>
          <ac:grpSpMkLst>
            <pc:docMk/>
            <pc:sldMk cId="1255829519" sldId="1040"/>
            <ac:grpSpMk id="34" creationId="{57469845-530D-8C66-175C-5FAD7410613A}"/>
          </ac:grpSpMkLst>
        </pc:grpChg>
        <pc:grpChg chg="mod">
          <ac:chgData name="Phillip Kaufman" userId="c001b2a046940d7c" providerId="LiveId" clId="{9EF190FB-2075-4375-A797-615516ED83A7}" dt="2024-06-16T02:45:33.338" v="9462"/>
          <ac:grpSpMkLst>
            <pc:docMk/>
            <pc:sldMk cId="1255829519" sldId="1040"/>
            <ac:grpSpMk id="35" creationId="{8A1AED5C-2938-8C17-B2EF-503C8FFA5A4B}"/>
          </ac:grpSpMkLst>
        </pc:grpChg>
        <pc:grpChg chg="mod">
          <ac:chgData name="Phillip Kaufman" userId="c001b2a046940d7c" providerId="LiveId" clId="{9EF190FB-2075-4375-A797-615516ED83A7}" dt="2024-06-16T02:45:33.338" v="9462"/>
          <ac:grpSpMkLst>
            <pc:docMk/>
            <pc:sldMk cId="1255829519" sldId="1040"/>
            <ac:grpSpMk id="36" creationId="{3791740D-B576-2DA4-9A68-6F6871F0FDD9}"/>
          </ac:grpSpMkLst>
        </pc:grpChg>
        <pc:grpChg chg="mod">
          <ac:chgData name="Phillip Kaufman" userId="c001b2a046940d7c" providerId="LiveId" clId="{9EF190FB-2075-4375-A797-615516ED83A7}" dt="2024-06-16T02:45:33.338" v="9462"/>
          <ac:grpSpMkLst>
            <pc:docMk/>
            <pc:sldMk cId="1255829519" sldId="1040"/>
            <ac:grpSpMk id="57" creationId="{9A7CD8E4-FABE-CFC3-13B9-13B7F94472FE}"/>
          </ac:grpSpMkLst>
        </pc:grpChg>
        <pc:grpChg chg="mod">
          <ac:chgData name="Phillip Kaufman" userId="c001b2a046940d7c" providerId="LiveId" clId="{9EF190FB-2075-4375-A797-615516ED83A7}" dt="2024-06-16T02:45:33.338" v="9462"/>
          <ac:grpSpMkLst>
            <pc:docMk/>
            <pc:sldMk cId="1255829519" sldId="1040"/>
            <ac:grpSpMk id="92" creationId="{F8536ADC-C0D4-544B-287F-8856274FEEC4}"/>
          </ac:grpSpMkLst>
        </pc:grpChg>
        <pc:cxnChg chg="mod">
          <ac:chgData name="Phillip Kaufman" userId="c001b2a046940d7c" providerId="LiveId" clId="{9EF190FB-2075-4375-A797-615516ED83A7}" dt="2024-06-16T02:45:33.338" v="9462"/>
          <ac:cxnSpMkLst>
            <pc:docMk/>
            <pc:sldMk cId="1255829519" sldId="1040"/>
            <ac:cxnSpMk id="38" creationId="{1C9968AB-DE6E-B6F8-AA59-C7D9E785222C}"/>
          </ac:cxnSpMkLst>
        </pc:cxnChg>
        <pc:cxnChg chg="mod">
          <ac:chgData name="Phillip Kaufman" userId="c001b2a046940d7c" providerId="LiveId" clId="{9EF190FB-2075-4375-A797-615516ED83A7}" dt="2024-06-16T02:45:33.338" v="9462"/>
          <ac:cxnSpMkLst>
            <pc:docMk/>
            <pc:sldMk cId="1255829519" sldId="1040"/>
            <ac:cxnSpMk id="39" creationId="{57C901AD-59CA-8A4F-6A76-11FB13AB225C}"/>
          </ac:cxnSpMkLst>
        </pc:cxnChg>
        <pc:cxnChg chg="mod">
          <ac:chgData name="Phillip Kaufman" userId="c001b2a046940d7c" providerId="LiveId" clId="{9EF190FB-2075-4375-A797-615516ED83A7}" dt="2024-06-16T02:45:33.338" v="9462"/>
          <ac:cxnSpMkLst>
            <pc:docMk/>
            <pc:sldMk cId="1255829519" sldId="1040"/>
            <ac:cxnSpMk id="42" creationId="{8B04ACD1-B222-EFA0-53EB-AC3736511C66}"/>
          </ac:cxnSpMkLst>
        </pc:cxnChg>
        <pc:cxnChg chg="mod">
          <ac:chgData name="Phillip Kaufman" userId="c001b2a046940d7c" providerId="LiveId" clId="{9EF190FB-2075-4375-A797-615516ED83A7}" dt="2024-06-16T02:45:33.338" v="9462"/>
          <ac:cxnSpMkLst>
            <pc:docMk/>
            <pc:sldMk cId="1255829519" sldId="1040"/>
            <ac:cxnSpMk id="43" creationId="{4E8CC497-5F4B-03ED-78F1-DE5EFFBD77E2}"/>
          </ac:cxnSpMkLst>
        </pc:cxnChg>
        <pc:cxnChg chg="mod">
          <ac:chgData name="Phillip Kaufman" userId="c001b2a046940d7c" providerId="LiveId" clId="{9EF190FB-2075-4375-A797-615516ED83A7}" dt="2024-06-16T02:45:33.338" v="9462"/>
          <ac:cxnSpMkLst>
            <pc:docMk/>
            <pc:sldMk cId="1255829519" sldId="1040"/>
            <ac:cxnSpMk id="46" creationId="{06A72BF8-4138-4ADB-2754-E11630741A9A}"/>
          </ac:cxnSpMkLst>
        </pc:cxnChg>
        <pc:cxnChg chg="mod">
          <ac:chgData name="Phillip Kaufman" userId="c001b2a046940d7c" providerId="LiveId" clId="{9EF190FB-2075-4375-A797-615516ED83A7}" dt="2024-06-16T02:45:33.338" v="9462"/>
          <ac:cxnSpMkLst>
            <pc:docMk/>
            <pc:sldMk cId="1255829519" sldId="1040"/>
            <ac:cxnSpMk id="47" creationId="{9297CDBF-2722-0AAB-A1AF-D751F023C2BE}"/>
          </ac:cxnSpMkLst>
        </pc:cxnChg>
        <pc:cxnChg chg="mod">
          <ac:chgData name="Phillip Kaufman" userId="c001b2a046940d7c" providerId="LiveId" clId="{9EF190FB-2075-4375-A797-615516ED83A7}" dt="2024-06-16T02:45:33.338" v="9462"/>
          <ac:cxnSpMkLst>
            <pc:docMk/>
            <pc:sldMk cId="1255829519" sldId="1040"/>
            <ac:cxnSpMk id="50" creationId="{9C9FBCA2-D7F2-3616-14DB-6E56866CA5DA}"/>
          </ac:cxnSpMkLst>
        </pc:cxnChg>
        <pc:cxnChg chg="mod">
          <ac:chgData name="Phillip Kaufman" userId="c001b2a046940d7c" providerId="LiveId" clId="{9EF190FB-2075-4375-A797-615516ED83A7}" dt="2024-06-16T02:45:33.338" v="9462"/>
          <ac:cxnSpMkLst>
            <pc:docMk/>
            <pc:sldMk cId="1255829519" sldId="1040"/>
            <ac:cxnSpMk id="51" creationId="{AE57C5A1-95F5-C0C4-C15E-218C39B19BBD}"/>
          </ac:cxnSpMkLst>
        </pc:cxnChg>
        <pc:cxnChg chg="mod">
          <ac:chgData name="Phillip Kaufman" userId="c001b2a046940d7c" providerId="LiveId" clId="{9EF190FB-2075-4375-A797-615516ED83A7}" dt="2024-06-16T02:45:33.338" v="9462"/>
          <ac:cxnSpMkLst>
            <pc:docMk/>
            <pc:sldMk cId="1255829519" sldId="1040"/>
            <ac:cxnSpMk id="54" creationId="{088C4660-5C90-A548-DFE9-6FB9D9454628}"/>
          </ac:cxnSpMkLst>
        </pc:cxnChg>
        <pc:cxnChg chg="mod">
          <ac:chgData name="Phillip Kaufman" userId="c001b2a046940d7c" providerId="LiveId" clId="{9EF190FB-2075-4375-A797-615516ED83A7}" dt="2024-06-16T02:45:33.338" v="9462"/>
          <ac:cxnSpMkLst>
            <pc:docMk/>
            <pc:sldMk cId="1255829519" sldId="1040"/>
            <ac:cxnSpMk id="55" creationId="{7D114ED9-BDD1-8D2E-9B7B-4722E5E6A760}"/>
          </ac:cxnSpMkLst>
        </pc:cxnChg>
        <pc:cxnChg chg="mod">
          <ac:chgData name="Phillip Kaufman" userId="c001b2a046940d7c" providerId="LiveId" clId="{9EF190FB-2075-4375-A797-615516ED83A7}" dt="2024-06-16T02:45:33.338" v="9462"/>
          <ac:cxnSpMkLst>
            <pc:docMk/>
            <pc:sldMk cId="1255829519" sldId="1040"/>
            <ac:cxnSpMk id="58" creationId="{C87AB69B-D7F4-4C35-68E4-4FC68FB10E1C}"/>
          </ac:cxnSpMkLst>
        </pc:cxnChg>
        <pc:cxnChg chg="mod">
          <ac:chgData name="Phillip Kaufman" userId="c001b2a046940d7c" providerId="LiveId" clId="{9EF190FB-2075-4375-A797-615516ED83A7}" dt="2024-06-16T02:45:33.338" v="9462"/>
          <ac:cxnSpMkLst>
            <pc:docMk/>
            <pc:sldMk cId="1255829519" sldId="1040"/>
            <ac:cxnSpMk id="59" creationId="{FD21A541-A43A-D111-56F7-00FB25B4255A}"/>
          </ac:cxnSpMkLst>
        </pc:cxnChg>
        <pc:cxnChg chg="mod">
          <ac:chgData name="Phillip Kaufman" userId="c001b2a046940d7c" providerId="LiveId" clId="{9EF190FB-2075-4375-A797-615516ED83A7}" dt="2024-06-16T02:45:33.338" v="9462"/>
          <ac:cxnSpMkLst>
            <pc:docMk/>
            <pc:sldMk cId="1255829519" sldId="1040"/>
            <ac:cxnSpMk id="60" creationId="{4DD0BDC9-EC90-AF09-3479-1E3B10FCDA9B}"/>
          </ac:cxnSpMkLst>
        </pc:cxnChg>
        <pc:cxnChg chg="mod">
          <ac:chgData name="Phillip Kaufman" userId="c001b2a046940d7c" providerId="LiveId" clId="{9EF190FB-2075-4375-A797-615516ED83A7}" dt="2024-06-16T02:45:33.338" v="9462"/>
          <ac:cxnSpMkLst>
            <pc:docMk/>
            <pc:sldMk cId="1255829519" sldId="1040"/>
            <ac:cxnSpMk id="61" creationId="{3847634C-8602-D2DE-4ABC-2AAEEE253592}"/>
          </ac:cxnSpMkLst>
        </pc:cxnChg>
        <pc:cxnChg chg="mod">
          <ac:chgData name="Phillip Kaufman" userId="c001b2a046940d7c" providerId="LiveId" clId="{9EF190FB-2075-4375-A797-615516ED83A7}" dt="2024-06-16T02:45:33.338" v="9462"/>
          <ac:cxnSpMkLst>
            <pc:docMk/>
            <pc:sldMk cId="1255829519" sldId="1040"/>
            <ac:cxnSpMk id="62" creationId="{C4A8A9D5-4C34-1C34-B2D0-F94E010D15C1}"/>
          </ac:cxnSpMkLst>
        </pc:cxnChg>
        <pc:cxnChg chg="mod">
          <ac:chgData name="Phillip Kaufman" userId="c001b2a046940d7c" providerId="LiveId" clId="{9EF190FB-2075-4375-A797-615516ED83A7}" dt="2024-06-16T02:45:33.338" v="9462"/>
          <ac:cxnSpMkLst>
            <pc:docMk/>
            <pc:sldMk cId="1255829519" sldId="1040"/>
            <ac:cxnSpMk id="63" creationId="{8C915C79-172A-B0EC-4098-B3FA26005D46}"/>
          </ac:cxnSpMkLst>
        </pc:cxnChg>
        <pc:cxnChg chg="mod">
          <ac:chgData name="Phillip Kaufman" userId="c001b2a046940d7c" providerId="LiveId" clId="{9EF190FB-2075-4375-A797-615516ED83A7}" dt="2024-06-16T02:45:33.338" v="9462"/>
          <ac:cxnSpMkLst>
            <pc:docMk/>
            <pc:sldMk cId="1255829519" sldId="1040"/>
            <ac:cxnSpMk id="64" creationId="{0711D3DA-1454-1A15-EDC7-D2AB9B5CE2C6}"/>
          </ac:cxnSpMkLst>
        </pc:cxnChg>
        <pc:cxnChg chg="mod">
          <ac:chgData name="Phillip Kaufman" userId="c001b2a046940d7c" providerId="LiveId" clId="{9EF190FB-2075-4375-A797-615516ED83A7}" dt="2024-06-16T02:45:33.338" v="9462"/>
          <ac:cxnSpMkLst>
            <pc:docMk/>
            <pc:sldMk cId="1255829519" sldId="1040"/>
            <ac:cxnSpMk id="65" creationId="{79D811C3-7735-C812-81BC-496A62AD04BE}"/>
          </ac:cxnSpMkLst>
        </pc:cxnChg>
        <pc:cxnChg chg="mod">
          <ac:chgData name="Phillip Kaufman" userId="c001b2a046940d7c" providerId="LiveId" clId="{9EF190FB-2075-4375-A797-615516ED83A7}" dt="2024-06-16T02:45:33.338" v="9462"/>
          <ac:cxnSpMkLst>
            <pc:docMk/>
            <pc:sldMk cId="1255829519" sldId="1040"/>
            <ac:cxnSpMk id="66" creationId="{47A4C5AF-C582-324D-9B9B-5C993AA6E486}"/>
          </ac:cxnSpMkLst>
        </pc:cxnChg>
        <pc:cxnChg chg="mod">
          <ac:chgData name="Phillip Kaufman" userId="c001b2a046940d7c" providerId="LiveId" clId="{9EF190FB-2075-4375-A797-615516ED83A7}" dt="2024-06-16T02:45:33.338" v="9462"/>
          <ac:cxnSpMkLst>
            <pc:docMk/>
            <pc:sldMk cId="1255829519" sldId="1040"/>
            <ac:cxnSpMk id="67" creationId="{A7F74C53-FA28-DC89-EA4A-EC62B595CEC8}"/>
          </ac:cxnSpMkLst>
        </pc:cxnChg>
        <pc:cxnChg chg="mod">
          <ac:chgData name="Phillip Kaufman" userId="c001b2a046940d7c" providerId="LiveId" clId="{9EF190FB-2075-4375-A797-615516ED83A7}" dt="2024-06-16T02:45:33.338" v="9462"/>
          <ac:cxnSpMkLst>
            <pc:docMk/>
            <pc:sldMk cId="1255829519" sldId="1040"/>
            <ac:cxnSpMk id="68" creationId="{C73103FB-21D3-9D2F-190B-4B94597EBAD7}"/>
          </ac:cxnSpMkLst>
        </pc:cxnChg>
        <pc:cxnChg chg="mod">
          <ac:chgData name="Phillip Kaufman" userId="c001b2a046940d7c" providerId="LiveId" clId="{9EF190FB-2075-4375-A797-615516ED83A7}" dt="2024-06-16T02:45:33.338" v="9462"/>
          <ac:cxnSpMkLst>
            <pc:docMk/>
            <pc:sldMk cId="1255829519" sldId="1040"/>
            <ac:cxnSpMk id="69" creationId="{3900DAE6-CBCD-E916-D948-DC86C8EDC1F5}"/>
          </ac:cxnSpMkLst>
        </pc:cxnChg>
        <pc:cxnChg chg="mod">
          <ac:chgData name="Phillip Kaufman" userId="c001b2a046940d7c" providerId="LiveId" clId="{9EF190FB-2075-4375-A797-615516ED83A7}" dt="2024-06-16T02:45:33.338" v="9462"/>
          <ac:cxnSpMkLst>
            <pc:docMk/>
            <pc:sldMk cId="1255829519" sldId="1040"/>
            <ac:cxnSpMk id="70" creationId="{322E3A02-0064-0086-FC18-E7D2E10D3600}"/>
          </ac:cxnSpMkLst>
        </pc:cxnChg>
        <pc:cxnChg chg="mod">
          <ac:chgData name="Phillip Kaufman" userId="c001b2a046940d7c" providerId="LiveId" clId="{9EF190FB-2075-4375-A797-615516ED83A7}" dt="2024-06-16T02:45:33.338" v="9462"/>
          <ac:cxnSpMkLst>
            <pc:docMk/>
            <pc:sldMk cId="1255829519" sldId="1040"/>
            <ac:cxnSpMk id="71" creationId="{D6DCC5F1-127B-465C-89BF-C6243DDF7CE0}"/>
          </ac:cxnSpMkLst>
        </pc:cxnChg>
        <pc:cxnChg chg="mod">
          <ac:chgData name="Phillip Kaufman" userId="c001b2a046940d7c" providerId="LiveId" clId="{9EF190FB-2075-4375-A797-615516ED83A7}" dt="2024-06-16T02:45:33.338" v="9462"/>
          <ac:cxnSpMkLst>
            <pc:docMk/>
            <pc:sldMk cId="1255829519" sldId="1040"/>
            <ac:cxnSpMk id="72" creationId="{8A8F3EED-E49C-2C39-C06E-32AFDE8C278B}"/>
          </ac:cxnSpMkLst>
        </pc:cxnChg>
        <pc:cxnChg chg="mod">
          <ac:chgData name="Phillip Kaufman" userId="c001b2a046940d7c" providerId="LiveId" clId="{9EF190FB-2075-4375-A797-615516ED83A7}" dt="2024-06-16T02:45:33.338" v="9462"/>
          <ac:cxnSpMkLst>
            <pc:docMk/>
            <pc:sldMk cId="1255829519" sldId="1040"/>
            <ac:cxnSpMk id="73" creationId="{A3BD471D-DD2B-647D-D277-9342F28F9C7F}"/>
          </ac:cxnSpMkLst>
        </pc:cxnChg>
        <pc:cxnChg chg="mod">
          <ac:chgData name="Phillip Kaufman" userId="c001b2a046940d7c" providerId="LiveId" clId="{9EF190FB-2075-4375-A797-615516ED83A7}" dt="2024-06-16T02:45:33.338" v="9462"/>
          <ac:cxnSpMkLst>
            <pc:docMk/>
            <pc:sldMk cId="1255829519" sldId="1040"/>
            <ac:cxnSpMk id="74" creationId="{81C7E229-B794-DBD4-212A-F881AC45CF96}"/>
          </ac:cxnSpMkLst>
        </pc:cxnChg>
        <pc:cxnChg chg="mod">
          <ac:chgData name="Phillip Kaufman" userId="c001b2a046940d7c" providerId="LiveId" clId="{9EF190FB-2075-4375-A797-615516ED83A7}" dt="2024-06-16T02:45:33.338" v="9462"/>
          <ac:cxnSpMkLst>
            <pc:docMk/>
            <pc:sldMk cId="1255829519" sldId="1040"/>
            <ac:cxnSpMk id="75" creationId="{EECEE170-1CBA-307D-1A7E-4B81A85014BA}"/>
          </ac:cxnSpMkLst>
        </pc:cxnChg>
        <pc:cxnChg chg="mod">
          <ac:chgData name="Phillip Kaufman" userId="c001b2a046940d7c" providerId="LiveId" clId="{9EF190FB-2075-4375-A797-615516ED83A7}" dt="2024-06-16T02:45:33.338" v="9462"/>
          <ac:cxnSpMkLst>
            <pc:docMk/>
            <pc:sldMk cId="1255829519" sldId="1040"/>
            <ac:cxnSpMk id="76" creationId="{1C02413B-3342-DB2E-CC4F-31DF2CE702A9}"/>
          </ac:cxnSpMkLst>
        </pc:cxnChg>
        <pc:cxnChg chg="mod">
          <ac:chgData name="Phillip Kaufman" userId="c001b2a046940d7c" providerId="LiveId" clId="{9EF190FB-2075-4375-A797-615516ED83A7}" dt="2024-06-16T02:45:33.338" v="9462"/>
          <ac:cxnSpMkLst>
            <pc:docMk/>
            <pc:sldMk cId="1255829519" sldId="1040"/>
            <ac:cxnSpMk id="77" creationId="{F4570E96-D52F-E8B5-052B-84E5F6A2C607}"/>
          </ac:cxnSpMkLst>
        </pc:cxnChg>
        <pc:cxnChg chg="mod">
          <ac:chgData name="Phillip Kaufman" userId="c001b2a046940d7c" providerId="LiveId" clId="{9EF190FB-2075-4375-A797-615516ED83A7}" dt="2024-06-16T02:45:33.338" v="9462"/>
          <ac:cxnSpMkLst>
            <pc:docMk/>
            <pc:sldMk cId="1255829519" sldId="1040"/>
            <ac:cxnSpMk id="78" creationId="{A254774E-D823-C137-9D1F-893724D2C220}"/>
          </ac:cxnSpMkLst>
        </pc:cxnChg>
        <pc:cxnChg chg="mod">
          <ac:chgData name="Phillip Kaufman" userId="c001b2a046940d7c" providerId="LiveId" clId="{9EF190FB-2075-4375-A797-615516ED83A7}" dt="2024-06-16T02:45:33.338" v="9462"/>
          <ac:cxnSpMkLst>
            <pc:docMk/>
            <pc:sldMk cId="1255829519" sldId="1040"/>
            <ac:cxnSpMk id="79" creationId="{15F7E1DA-A4B7-252C-C026-7046BA6119AD}"/>
          </ac:cxnSpMkLst>
        </pc:cxnChg>
        <pc:cxnChg chg="mod">
          <ac:chgData name="Phillip Kaufman" userId="c001b2a046940d7c" providerId="LiveId" clId="{9EF190FB-2075-4375-A797-615516ED83A7}" dt="2024-06-16T02:45:33.338" v="9462"/>
          <ac:cxnSpMkLst>
            <pc:docMk/>
            <pc:sldMk cId="1255829519" sldId="1040"/>
            <ac:cxnSpMk id="80" creationId="{9423C471-07D2-8EE5-1DBB-796EF486BCBA}"/>
          </ac:cxnSpMkLst>
        </pc:cxnChg>
        <pc:cxnChg chg="mod">
          <ac:chgData name="Phillip Kaufman" userId="c001b2a046940d7c" providerId="LiveId" clId="{9EF190FB-2075-4375-A797-615516ED83A7}" dt="2024-06-16T02:45:33.338" v="9462"/>
          <ac:cxnSpMkLst>
            <pc:docMk/>
            <pc:sldMk cId="1255829519" sldId="1040"/>
            <ac:cxnSpMk id="81" creationId="{4518DA6C-2ECA-CAB2-4837-DEE7038D874F}"/>
          </ac:cxnSpMkLst>
        </pc:cxnChg>
        <pc:cxnChg chg="mod">
          <ac:chgData name="Phillip Kaufman" userId="c001b2a046940d7c" providerId="LiveId" clId="{9EF190FB-2075-4375-A797-615516ED83A7}" dt="2024-06-16T02:45:33.338" v="9462"/>
          <ac:cxnSpMkLst>
            <pc:docMk/>
            <pc:sldMk cId="1255829519" sldId="1040"/>
            <ac:cxnSpMk id="82" creationId="{6C4ADC50-30C6-2A04-DDE4-1ED2799B89C1}"/>
          </ac:cxnSpMkLst>
        </pc:cxnChg>
        <pc:cxnChg chg="mod">
          <ac:chgData name="Phillip Kaufman" userId="c001b2a046940d7c" providerId="LiveId" clId="{9EF190FB-2075-4375-A797-615516ED83A7}" dt="2024-06-16T02:45:33.338" v="9462"/>
          <ac:cxnSpMkLst>
            <pc:docMk/>
            <pc:sldMk cId="1255829519" sldId="1040"/>
            <ac:cxnSpMk id="83" creationId="{A00EE09C-D095-8A46-70C5-644A769098B7}"/>
          </ac:cxnSpMkLst>
        </pc:cxnChg>
        <pc:cxnChg chg="mod">
          <ac:chgData name="Phillip Kaufman" userId="c001b2a046940d7c" providerId="LiveId" clId="{9EF190FB-2075-4375-A797-615516ED83A7}" dt="2024-06-16T02:45:33.338" v="9462"/>
          <ac:cxnSpMkLst>
            <pc:docMk/>
            <pc:sldMk cId="1255829519" sldId="1040"/>
            <ac:cxnSpMk id="84" creationId="{0D859B10-3169-48F6-6081-71E3606AE4D5}"/>
          </ac:cxnSpMkLst>
        </pc:cxnChg>
        <pc:cxnChg chg="mod">
          <ac:chgData name="Phillip Kaufman" userId="c001b2a046940d7c" providerId="LiveId" clId="{9EF190FB-2075-4375-A797-615516ED83A7}" dt="2024-06-16T02:45:33.338" v="9462"/>
          <ac:cxnSpMkLst>
            <pc:docMk/>
            <pc:sldMk cId="1255829519" sldId="1040"/>
            <ac:cxnSpMk id="85" creationId="{2799B0B6-6705-72CE-B15B-9336DF242981}"/>
          </ac:cxnSpMkLst>
        </pc:cxnChg>
        <pc:cxnChg chg="mod">
          <ac:chgData name="Phillip Kaufman" userId="c001b2a046940d7c" providerId="LiveId" clId="{9EF190FB-2075-4375-A797-615516ED83A7}" dt="2024-06-16T02:45:33.338" v="9462"/>
          <ac:cxnSpMkLst>
            <pc:docMk/>
            <pc:sldMk cId="1255829519" sldId="1040"/>
            <ac:cxnSpMk id="86" creationId="{EDD3E72B-7932-FC5E-493A-BE10CC92EB35}"/>
          </ac:cxnSpMkLst>
        </pc:cxnChg>
        <pc:cxnChg chg="mod">
          <ac:chgData name="Phillip Kaufman" userId="c001b2a046940d7c" providerId="LiveId" clId="{9EF190FB-2075-4375-A797-615516ED83A7}" dt="2024-06-16T02:45:33.338" v="9462"/>
          <ac:cxnSpMkLst>
            <pc:docMk/>
            <pc:sldMk cId="1255829519" sldId="1040"/>
            <ac:cxnSpMk id="87" creationId="{0D7A8239-D03A-1275-E875-33C04D5B66A0}"/>
          </ac:cxnSpMkLst>
        </pc:cxnChg>
        <pc:cxnChg chg="mod">
          <ac:chgData name="Phillip Kaufman" userId="c001b2a046940d7c" providerId="LiveId" clId="{9EF190FB-2075-4375-A797-615516ED83A7}" dt="2024-06-16T02:45:33.338" v="9462"/>
          <ac:cxnSpMkLst>
            <pc:docMk/>
            <pc:sldMk cId="1255829519" sldId="1040"/>
            <ac:cxnSpMk id="88" creationId="{462F6A57-3F28-7D92-55E6-5F5D3665CFFB}"/>
          </ac:cxnSpMkLst>
        </pc:cxnChg>
        <pc:cxnChg chg="mod">
          <ac:chgData name="Phillip Kaufman" userId="c001b2a046940d7c" providerId="LiveId" clId="{9EF190FB-2075-4375-A797-615516ED83A7}" dt="2024-06-16T02:45:33.338" v="9462"/>
          <ac:cxnSpMkLst>
            <pc:docMk/>
            <pc:sldMk cId="1255829519" sldId="1040"/>
            <ac:cxnSpMk id="89" creationId="{7BD794AE-11B6-466E-4545-485E6FE8CD97}"/>
          </ac:cxnSpMkLst>
        </pc:cxnChg>
        <pc:cxnChg chg="mod">
          <ac:chgData name="Phillip Kaufman" userId="c001b2a046940d7c" providerId="LiveId" clId="{9EF190FB-2075-4375-A797-615516ED83A7}" dt="2024-06-16T02:45:33.338" v="9462"/>
          <ac:cxnSpMkLst>
            <pc:docMk/>
            <pc:sldMk cId="1255829519" sldId="1040"/>
            <ac:cxnSpMk id="93" creationId="{5FBB1E68-2CAD-80C9-304D-2A2191814C35}"/>
          </ac:cxnSpMkLst>
        </pc:cxnChg>
        <pc:cxnChg chg="mod">
          <ac:chgData name="Phillip Kaufman" userId="c001b2a046940d7c" providerId="LiveId" clId="{9EF190FB-2075-4375-A797-615516ED83A7}" dt="2024-06-16T02:45:33.338" v="9462"/>
          <ac:cxnSpMkLst>
            <pc:docMk/>
            <pc:sldMk cId="1255829519" sldId="1040"/>
            <ac:cxnSpMk id="94" creationId="{F5580A43-E054-1E36-7DA5-E8AB567B2F41}"/>
          </ac:cxnSpMkLst>
        </pc:cxnChg>
      </pc:sldChg>
      <pc:sldChg chg="new del">
        <pc:chgData name="Phillip Kaufman" userId="c001b2a046940d7c" providerId="LiveId" clId="{9EF190FB-2075-4375-A797-615516ED83A7}" dt="2024-07-08T01:13:38.645" v="16714" actId="47"/>
        <pc:sldMkLst>
          <pc:docMk/>
          <pc:sldMk cId="1537343584" sldId="1041"/>
        </pc:sldMkLst>
      </pc:sldChg>
      <pc:sldChg chg="addSp delSp modSp new mod">
        <pc:chgData name="Phillip Kaufman" userId="c001b2a046940d7c" providerId="LiveId" clId="{9EF190FB-2075-4375-A797-615516ED83A7}" dt="2024-06-20T19:28:43.996" v="16304" actId="1076"/>
        <pc:sldMkLst>
          <pc:docMk/>
          <pc:sldMk cId="1294255858" sldId="1042"/>
        </pc:sldMkLst>
        <pc:spChg chg="mod">
          <ac:chgData name="Phillip Kaufman" userId="c001b2a046940d7c" providerId="LiveId" clId="{9EF190FB-2075-4375-A797-615516ED83A7}" dt="2024-06-16T02:18:02.644" v="9396"/>
          <ac:spMkLst>
            <pc:docMk/>
            <pc:sldMk cId="1294255858" sldId="1042"/>
            <ac:spMk id="19" creationId="{7CD35CC8-0D0A-E1D9-8222-215F231A2880}"/>
          </ac:spMkLst>
        </pc:spChg>
        <pc:spChg chg="mod">
          <ac:chgData name="Phillip Kaufman" userId="c001b2a046940d7c" providerId="LiveId" clId="{9EF190FB-2075-4375-A797-615516ED83A7}" dt="2024-06-16T02:18:02.644" v="9396"/>
          <ac:spMkLst>
            <pc:docMk/>
            <pc:sldMk cId="1294255858" sldId="1042"/>
            <ac:spMk id="20" creationId="{1452AAAC-66F3-07D1-F7C2-6E7239A2E3CB}"/>
          </ac:spMkLst>
        </pc:spChg>
        <pc:spChg chg="mod">
          <ac:chgData name="Phillip Kaufman" userId="c001b2a046940d7c" providerId="LiveId" clId="{9EF190FB-2075-4375-A797-615516ED83A7}" dt="2024-06-16T02:18:02.644" v="9396"/>
          <ac:spMkLst>
            <pc:docMk/>
            <pc:sldMk cId="1294255858" sldId="1042"/>
            <ac:spMk id="21" creationId="{A62162BF-1A5A-16FB-DDDF-38ECEF8FB089}"/>
          </ac:spMkLst>
        </pc:spChg>
        <pc:spChg chg="mod">
          <ac:chgData name="Phillip Kaufman" userId="c001b2a046940d7c" providerId="LiveId" clId="{9EF190FB-2075-4375-A797-615516ED83A7}" dt="2024-06-16T02:18:02.644" v="9396"/>
          <ac:spMkLst>
            <pc:docMk/>
            <pc:sldMk cId="1294255858" sldId="1042"/>
            <ac:spMk id="26" creationId="{5EB837B9-C148-CEAE-84BA-A649E7C03CCF}"/>
          </ac:spMkLst>
        </pc:spChg>
        <pc:spChg chg="mod">
          <ac:chgData name="Phillip Kaufman" userId="c001b2a046940d7c" providerId="LiveId" clId="{9EF190FB-2075-4375-A797-615516ED83A7}" dt="2024-06-16T02:18:02.644" v="9396"/>
          <ac:spMkLst>
            <pc:docMk/>
            <pc:sldMk cId="1294255858" sldId="1042"/>
            <ac:spMk id="27" creationId="{BD12390B-F4C6-0184-17F5-82434858C999}"/>
          </ac:spMkLst>
        </pc:spChg>
        <pc:spChg chg="mod">
          <ac:chgData name="Phillip Kaufman" userId="c001b2a046940d7c" providerId="LiveId" clId="{9EF190FB-2075-4375-A797-615516ED83A7}" dt="2024-06-16T02:18:02.644" v="9396"/>
          <ac:spMkLst>
            <pc:docMk/>
            <pc:sldMk cId="1294255858" sldId="1042"/>
            <ac:spMk id="28" creationId="{E353D56C-C887-EB69-1182-532B9B9FDCC1}"/>
          </ac:spMkLst>
        </pc:spChg>
        <pc:spChg chg="mod">
          <ac:chgData name="Phillip Kaufman" userId="c001b2a046940d7c" providerId="LiveId" clId="{9EF190FB-2075-4375-A797-615516ED83A7}" dt="2024-06-16T02:18:02.644" v="9396"/>
          <ac:spMkLst>
            <pc:docMk/>
            <pc:sldMk cId="1294255858" sldId="1042"/>
            <ac:spMk id="29" creationId="{2E99A0E8-8579-A37C-1C66-482FD5F26541}"/>
          </ac:spMkLst>
        </pc:spChg>
        <pc:spChg chg="add mod">
          <ac:chgData name="Phillip Kaufman" userId="c001b2a046940d7c" providerId="LiveId" clId="{9EF190FB-2075-4375-A797-615516ED83A7}" dt="2024-06-16T02:20:07.948" v="9414" actId="1076"/>
          <ac:spMkLst>
            <pc:docMk/>
            <pc:sldMk cId="1294255858" sldId="1042"/>
            <ac:spMk id="30" creationId="{F494B565-C2A0-626D-6D20-EA3DB499D886}"/>
          </ac:spMkLst>
        </pc:spChg>
        <pc:spChg chg="add mod">
          <ac:chgData name="Phillip Kaufman" userId="c001b2a046940d7c" providerId="LiveId" clId="{9EF190FB-2075-4375-A797-615516ED83A7}" dt="2024-06-16T02:20:29.164" v="9421" actId="1076"/>
          <ac:spMkLst>
            <pc:docMk/>
            <pc:sldMk cId="1294255858" sldId="1042"/>
            <ac:spMk id="31" creationId="{A8E42480-4578-0E6A-5889-DD21EDB1FD25}"/>
          </ac:spMkLst>
        </pc:spChg>
        <pc:spChg chg="add mod">
          <ac:chgData name="Phillip Kaufman" userId="c001b2a046940d7c" providerId="LiveId" clId="{9EF190FB-2075-4375-A797-615516ED83A7}" dt="2024-06-16T02:20:10.503" v="9415" actId="1076"/>
          <ac:spMkLst>
            <pc:docMk/>
            <pc:sldMk cId="1294255858" sldId="1042"/>
            <ac:spMk id="32" creationId="{5D3E2CC6-948B-7C7A-BDEF-6307F7E656D0}"/>
          </ac:spMkLst>
        </pc:spChg>
        <pc:spChg chg="add mod">
          <ac:chgData name="Phillip Kaufman" userId="c001b2a046940d7c" providerId="LiveId" clId="{9EF190FB-2075-4375-A797-615516ED83A7}" dt="2024-06-16T02:20:29.164" v="9421" actId="1076"/>
          <ac:spMkLst>
            <pc:docMk/>
            <pc:sldMk cId="1294255858" sldId="1042"/>
            <ac:spMk id="33" creationId="{DC99275C-7CDA-0EA3-9F77-FE134BD7B16B}"/>
          </ac:spMkLst>
        </pc:spChg>
        <pc:spChg chg="add mod">
          <ac:chgData name="Phillip Kaufman" userId="c001b2a046940d7c" providerId="LiveId" clId="{9EF190FB-2075-4375-A797-615516ED83A7}" dt="2024-06-20T19:28:43.996" v="16304" actId="1076"/>
          <ac:spMkLst>
            <pc:docMk/>
            <pc:sldMk cId="1294255858" sldId="1042"/>
            <ac:spMk id="38" creationId="{8EF125C5-5498-7B62-353A-6246F50EE5A2}"/>
          </ac:spMkLst>
        </pc:spChg>
        <pc:spChg chg="add mod">
          <ac:chgData name="Phillip Kaufman" userId="c001b2a046940d7c" providerId="LiveId" clId="{9EF190FB-2075-4375-A797-615516ED83A7}" dt="2024-06-20T19:28:43.996" v="16304" actId="1076"/>
          <ac:spMkLst>
            <pc:docMk/>
            <pc:sldMk cId="1294255858" sldId="1042"/>
            <ac:spMk id="39" creationId="{3C1C40CE-7700-8852-A55A-3F1371071F7F}"/>
          </ac:spMkLst>
        </pc:spChg>
        <pc:spChg chg="add mod">
          <ac:chgData name="Phillip Kaufman" userId="c001b2a046940d7c" providerId="LiveId" clId="{9EF190FB-2075-4375-A797-615516ED83A7}" dt="2024-06-20T19:28:43.996" v="16304" actId="1076"/>
          <ac:spMkLst>
            <pc:docMk/>
            <pc:sldMk cId="1294255858" sldId="1042"/>
            <ac:spMk id="40" creationId="{5F36C76A-6B8B-3447-8221-FC27F5DA166B}"/>
          </ac:spMkLst>
        </pc:spChg>
        <pc:spChg chg="add mod">
          <ac:chgData name="Phillip Kaufman" userId="c001b2a046940d7c" providerId="LiveId" clId="{9EF190FB-2075-4375-A797-615516ED83A7}" dt="2024-06-20T19:28:43.996" v="16304" actId="1076"/>
          <ac:spMkLst>
            <pc:docMk/>
            <pc:sldMk cId="1294255858" sldId="1042"/>
            <ac:spMk id="41" creationId="{C55AB911-19AE-7EE0-EDB1-F7A83BD733C8}"/>
          </ac:spMkLst>
        </pc:spChg>
        <pc:grpChg chg="add mod">
          <ac:chgData name="Phillip Kaufman" userId="c001b2a046940d7c" providerId="LiveId" clId="{9EF190FB-2075-4375-A797-615516ED83A7}" dt="2024-06-16T02:20:39.754" v="9424" actId="1076"/>
          <ac:grpSpMkLst>
            <pc:docMk/>
            <pc:sldMk cId="1294255858" sldId="1042"/>
            <ac:grpSpMk id="4" creationId="{7F94EC09-FA9C-A4E8-2EAC-E8249B79131E}"/>
          </ac:grpSpMkLst>
        </pc:grpChg>
        <pc:grpChg chg="mod">
          <ac:chgData name="Phillip Kaufman" userId="c001b2a046940d7c" providerId="LiveId" clId="{9EF190FB-2075-4375-A797-615516ED83A7}" dt="2024-06-16T02:18:02.644" v="9396"/>
          <ac:grpSpMkLst>
            <pc:docMk/>
            <pc:sldMk cId="1294255858" sldId="1042"/>
            <ac:grpSpMk id="5" creationId="{5C996687-88BE-E900-C593-A8E9B4053CF3}"/>
          </ac:grpSpMkLst>
        </pc:grpChg>
        <pc:grpChg chg="mod">
          <ac:chgData name="Phillip Kaufman" userId="c001b2a046940d7c" providerId="LiveId" clId="{9EF190FB-2075-4375-A797-615516ED83A7}" dt="2024-06-16T02:18:02.644" v="9396"/>
          <ac:grpSpMkLst>
            <pc:docMk/>
            <pc:sldMk cId="1294255858" sldId="1042"/>
            <ac:grpSpMk id="6" creationId="{56B760C8-038D-C656-F87D-2F0773EA62A5}"/>
          </ac:grpSpMkLst>
        </pc:grpChg>
        <pc:grpChg chg="mod">
          <ac:chgData name="Phillip Kaufman" userId="c001b2a046940d7c" providerId="LiveId" clId="{9EF190FB-2075-4375-A797-615516ED83A7}" dt="2024-06-16T02:18:02.644" v="9396"/>
          <ac:grpSpMkLst>
            <pc:docMk/>
            <pc:sldMk cId="1294255858" sldId="1042"/>
            <ac:grpSpMk id="7" creationId="{F466EB7F-14F3-BF33-CECD-7DA25E4EFBE4}"/>
          </ac:grpSpMkLst>
        </pc:grpChg>
        <pc:cxnChg chg="mod">
          <ac:chgData name="Phillip Kaufman" userId="c001b2a046940d7c" providerId="LiveId" clId="{9EF190FB-2075-4375-A797-615516ED83A7}" dt="2024-06-16T02:18:02.644" v="9396"/>
          <ac:cxnSpMkLst>
            <pc:docMk/>
            <pc:sldMk cId="1294255858" sldId="1042"/>
            <ac:cxnSpMk id="8" creationId="{2B290E0B-7AD4-A2A6-DD9F-8E92D4104A4B}"/>
          </ac:cxnSpMkLst>
        </pc:cxnChg>
        <pc:cxnChg chg="mod">
          <ac:chgData name="Phillip Kaufman" userId="c001b2a046940d7c" providerId="LiveId" clId="{9EF190FB-2075-4375-A797-615516ED83A7}" dt="2024-06-16T02:18:02.644" v="9396"/>
          <ac:cxnSpMkLst>
            <pc:docMk/>
            <pc:sldMk cId="1294255858" sldId="1042"/>
            <ac:cxnSpMk id="9" creationId="{F0502BBE-3259-F4F9-4799-4EA382EF74AB}"/>
          </ac:cxnSpMkLst>
        </pc:cxnChg>
        <pc:cxnChg chg="mod">
          <ac:chgData name="Phillip Kaufman" userId="c001b2a046940d7c" providerId="LiveId" clId="{9EF190FB-2075-4375-A797-615516ED83A7}" dt="2024-06-16T02:18:02.644" v="9396"/>
          <ac:cxnSpMkLst>
            <pc:docMk/>
            <pc:sldMk cId="1294255858" sldId="1042"/>
            <ac:cxnSpMk id="10" creationId="{2789313F-776B-30D7-C055-D2466834A338}"/>
          </ac:cxnSpMkLst>
        </pc:cxnChg>
        <pc:cxnChg chg="mod">
          <ac:chgData name="Phillip Kaufman" userId="c001b2a046940d7c" providerId="LiveId" clId="{9EF190FB-2075-4375-A797-615516ED83A7}" dt="2024-06-16T02:18:02.644" v="9396"/>
          <ac:cxnSpMkLst>
            <pc:docMk/>
            <pc:sldMk cId="1294255858" sldId="1042"/>
            <ac:cxnSpMk id="11" creationId="{9FAE07B4-7982-609B-BD0E-6D7296B5192A}"/>
          </ac:cxnSpMkLst>
        </pc:cxnChg>
        <pc:cxnChg chg="mod">
          <ac:chgData name="Phillip Kaufman" userId="c001b2a046940d7c" providerId="LiveId" clId="{9EF190FB-2075-4375-A797-615516ED83A7}" dt="2024-06-16T02:18:02.644" v="9396"/>
          <ac:cxnSpMkLst>
            <pc:docMk/>
            <pc:sldMk cId="1294255858" sldId="1042"/>
            <ac:cxnSpMk id="12" creationId="{4944DC59-BB6E-DF85-FF0B-F45B4B243DF6}"/>
          </ac:cxnSpMkLst>
        </pc:cxnChg>
        <pc:cxnChg chg="mod">
          <ac:chgData name="Phillip Kaufman" userId="c001b2a046940d7c" providerId="LiveId" clId="{9EF190FB-2075-4375-A797-615516ED83A7}" dt="2024-06-16T02:18:02.644" v="9396"/>
          <ac:cxnSpMkLst>
            <pc:docMk/>
            <pc:sldMk cId="1294255858" sldId="1042"/>
            <ac:cxnSpMk id="13" creationId="{8399A5E8-6345-CF7D-A3B8-C9F8390DD600}"/>
          </ac:cxnSpMkLst>
        </pc:cxnChg>
        <pc:cxnChg chg="mod">
          <ac:chgData name="Phillip Kaufman" userId="c001b2a046940d7c" providerId="LiveId" clId="{9EF190FB-2075-4375-A797-615516ED83A7}" dt="2024-06-16T02:18:02.644" v="9396"/>
          <ac:cxnSpMkLst>
            <pc:docMk/>
            <pc:sldMk cId="1294255858" sldId="1042"/>
            <ac:cxnSpMk id="14" creationId="{E9FA53D8-AA6D-236D-9DFF-6F17E92B9FBB}"/>
          </ac:cxnSpMkLst>
        </pc:cxnChg>
        <pc:cxnChg chg="mod">
          <ac:chgData name="Phillip Kaufman" userId="c001b2a046940d7c" providerId="LiveId" clId="{9EF190FB-2075-4375-A797-615516ED83A7}" dt="2024-06-16T02:18:02.644" v="9396"/>
          <ac:cxnSpMkLst>
            <pc:docMk/>
            <pc:sldMk cId="1294255858" sldId="1042"/>
            <ac:cxnSpMk id="15" creationId="{8092CBD0-7553-9BDB-750A-F2969D99A790}"/>
          </ac:cxnSpMkLst>
        </pc:cxnChg>
        <pc:cxnChg chg="mod">
          <ac:chgData name="Phillip Kaufman" userId="c001b2a046940d7c" providerId="LiveId" clId="{9EF190FB-2075-4375-A797-615516ED83A7}" dt="2024-06-16T02:18:02.644" v="9396"/>
          <ac:cxnSpMkLst>
            <pc:docMk/>
            <pc:sldMk cId="1294255858" sldId="1042"/>
            <ac:cxnSpMk id="16" creationId="{DBDF9A6D-EE5F-FF1C-82E6-C96FC22B483B}"/>
          </ac:cxnSpMkLst>
        </pc:cxnChg>
        <pc:cxnChg chg="mod">
          <ac:chgData name="Phillip Kaufman" userId="c001b2a046940d7c" providerId="LiveId" clId="{9EF190FB-2075-4375-A797-615516ED83A7}" dt="2024-06-16T02:18:02.644" v="9396"/>
          <ac:cxnSpMkLst>
            <pc:docMk/>
            <pc:sldMk cId="1294255858" sldId="1042"/>
            <ac:cxnSpMk id="17" creationId="{FBF66153-EC44-95F6-4D03-7AEDEA5F11E2}"/>
          </ac:cxnSpMkLst>
        </pc:cxnChg>
        <pc:cxnChg chg="mod">
          <ac:chgData name="Phillip Kaufman" userId="c001b2a046940d7c" providerId="LiveId" clId="{9EF190FB-2075-4375-A797-615516ED83A7}" dt="2024-06-16T02:18:02.644" v="9396"/>
          <ac:cxnSpMkLst>
            <pc:docMk/>
            <pc:sldMk cId="1294255858" sldId="1042"/>
            <ac:cxnSpMk id="18" creationId="{A29F00F8-01E5-093F-98D2-8546EEB35B6B}"/>
          </ac:cxnSpMkLst>
        </pc:cxnChg>
        <pc:cxnChg chg="mod">
          <ac:chgData name="Phillip Kaufman" userId="c001b2a046940d7c" providerId="LiveId" clId="{9EF190FB-2075-4375-A797-615516ED83A7}" dt="2024-06-16T02:18:02.644" v="9396"/>
          <ac:cxnSpMkLst>
            <pc:docMk/>
            <pc:sldMk cId="1294255858" sldId="1042"/>
            <ac:cxnSpMk id="22" creationId="{9BD90355-9065-22A5-CBBC-DE0714A6325F}"/>
          </ac:cxnSpMkLst>
        </pc:cxnChg>
        <pc:cxnChg chg="mod">
          <ac:chgData name="Phillip Kaufman" userId="c001b2a046940d7c" providerId="LiveId" clId="{9EF190FB-2075-4375-A797-615516ED83A7}" dt="2024-06-16T02:18:02.644" v="9396"/>
          <ac:cxnSpMkLst>
            <pc:docMk/>
            <pc:sldMk cId="1294255858" sldId="1042"/>
            <ac:cxnSpMk id="23" creationId="{767D43BC-4691-584B-FF14-B7C68B7559D1}"/>
          </ac:cxnSpMkLst>
        </pc:cxnChg>
        <pc:cxnChg chg="mod">
          <ac:chgData name="Phillip Kaufman" userId="c001b2a046940d7c" providerId="LiveId" clId="{9EF190FB-2075-4375-A797-615516ED83A7}" dt="2024-06-16T02:18:02.644" v="9396"/>
          <ac:cxnSpMkLst>
            <pc:docMk/>
            <pc:sldMk cId="1294255858" sldId="1042"/>
            <ac:cxnSpMk id="24" creationId="{6E12A7ED-65DC-3CFA-4B3B-7E1DA5B39611}"/>
          </ac:cxnSpMkLst>
        </pc:cxnChg>
        <pc:cxnChg chg="mod">
          <ac:chgData name="Phillip Kaufman" userId="c001b2a046940d7c" providerId="LiveId" clId="{9EF190FB-2075-4375-A797-615516ED83A7}" dt="2024-06-16T02:18:02.644" v="9396"/>
          <ac:cxnSpMkLst>
            <pc:docMk/>
            <pc:sldMk cId="1294255858" sldId="1042"/>
            <ac:cxnSpMk id="25" creationId="{0DC9C1F7-9ACB-2F78-EB00-18ECF74B2FAA}"/>
          </ac:cxnSpMkLst>
        </pc:cxnChg>
        <pc:cxnChg chg="add del mod">
          <ac:chgData name="Phillip Kaufman" userId="c001b2a046940d7c" providerId="LiveId" clId="{9EF190FB-2075-4375-A797-615516ED83A7}" dt="2024-06-20T19:28:22.923" v="16300" actId="478"/>
          <ac:cxnSpMkLst>
            <pc:docMk/>
            <pc:sldMk cId="1294255858" sldId="1042"/>
            <ac:cxnSpMk id="35" creationId="{77BE8CC4-0EE3-7853-D48F-780FB4864D5B}"/>
          </ac:cxnSpMkLst>
        </pc:cxnChg>
      </pc:sldChg>
      <pc:sldChg chg="add del">
        <pc:chgData name="Phillip Kaufman" userId="c001b2a046940d7c" providerId="LiveId" clId="{9EF190FB-2075-4375-A797-615516ED83A7}" dt="2024-06-16T02:17:56.268" v="9394" actId="2890"/>
        <pc:sldMkLst>
          <pc:docMk/>
          <pc:sldMk cId="1775558482" sldId="1042"/>
        </pc:sldMkLst>
      </pc:sldChg>
      <pc:sldChg chg="add del">
        <pc:chgData name="Phillip Kaufman" userId="c001b2a046940d7c" providerId="LiveId" clId="{9EF190FB-2075-4375-A797-615516ED83A7}" dt="2024-06-16T02:16:51.909" v="9377" actId="47"/>
        <pc:sldMkLst>
          <pc:docMk/>
          <pc:sldMk cId="3971156394" sldId="1042"/>
        </pc:sldMkLst>
      </pc:sldChg>
      <pc:sldChg chg="add del">
        <pc:chgData name="Phillip Kaufman" userId="c001b2a046940d7c" providerId="LiveId" clId="{9EF190FB-2075-4375-A797-615516ED83A7}" dt="2024-06-16T02:17:52.052" v="9392" actId="47"/>
        <pc:sldMkLst>
          <pc:docMk/>
          <pc:sldMk cId="1713329151" sldId="1043"/>
        </pc:sldMkLst>
      </pc:sldChg>
      <pc:sldChg chg="addSp delSp modSp add mod">
        <pc:chgData name="Phillip Kaufman" userId="c001b2a046940d7c" providerId="LiveId" clId="{9EF190FB-2075-4375-A797-615516ED83A7}" dt="2024-06-20T19:32:53.818" v="16396" actId="1037"/>
        <pc:sldMkLst>
          <pc:docMk/>
          <pc:sldMk cId="4167661859" sldId="1043"/>
        </pc:sldMkLst>
        <pc:spChg chg="mod">
          <ac:chgData name="Phillip Kaufman" userId="c001b2a046940d7c" providerId="LiveId" clId="{9EF190FB-2075-4375-A797-615516ED83A7}" dt="2024-06-20T19:32:53.818" v="16396" actId="1037"/>
          <ac:spMkLst>
            <pc:docMk/>
            <pc:sldMk cId="4167661859" sldId="1043"/>
            <ac:spMk id="73" creationId="{F0A55ECD-7F70-9DF8-C73F-478D07129BBA}"/>
          </ac:spMkLst>
        </pc:spChg>
        <pc:spChg chg="mod">
          <ac:chgData name="Phillip Kaufman" userId="c001b2a046940d7c" providerId="LiveId" clId="{9EF190FB-2075-4375-A797-615516ED83A7}" dt="2024-06-16T02:44:37.672" v="9459" actId="1076"/>
          <ac:spMkLst>
            <pc:docMk/>
            <pc:sldMk cId="4167661859" sldId="1043"/>
            <ac:spMk id="89" creationId="{D203C4CF-8244-47C6-DCC6-A7880D56F99E}"/>
          </ac:spMkLst>
        </pc:spChg>
        <pc:spChg chg="mod">
          <ac:chgData name="Phillip Kaufman" userId="c001b2a046940d7c" providerId="LiveId" clId="{9EF190FB-2075-4375-A797-615516ED83A7}" dt="2024-06-16T02:44:39.306" v="9460" actId="1076"/>
          <ac:spMkLst>
            <pc:docMk/>
            <pc:sldMk cId="4167661859" sldId="1043"/>
            <ac:spMk id="90" creationId="{52CF4921-C9F1-DB45-F94C-A490694B0FBB}"/>
          </ac:spMkLst>
        </pc:spChg>
        <pc:grpChg chg="add del">
          <ac:chgData name="Phillip Kaufman" userId="c001b2a046940d7c" providerId="LiveId" clId="{9EF190FB-2075-4375-A797-615516ED83A7}" dt="2024-06-16T02:44:33.130" v="9458" actId="478"/>
          <ac:grpSpMkLst>
            <pc:docMk/>
            <pc:sldMk cId="4167661859" sldId="1043"/>
            <ac:grpSpMk id="4" creationId="{9101B03B-9273-77DB-49C8-124BB5A70114}"/>
          </ac:grpSpMkLst>
        </pc:grpChg>
      </pc:sldChg>
      <pc:sldChg chg="addSp delSp modSp add del mod ord">
        <pc:chgData name="Phillip Kaufman" userId="c001b2a046940d7c" providerId="LiveId" clId="{9EF190FB-2075-4375-A797-615516ED83A7}" dt="2024-07-08T01:13:38.645" v="16714" actId="47"/>
        <pc:sldMkLst>
          <pc:docMk/>
          <pc:sldMk cId="1497681312" sldId="1044"/>
        </pc:sldMkLst>
        <pc:spChg chg="mod">
          <ac:chgData name="Phillip Kaufman" userId="c001b2a046940d7c" providerId="LiveId" clId="{9EF190FB-2075-4375-A797-615516ED83A7}" dt="2024-06-16T02:49:28.426" v="9531" actId="1076"/>
          <ac:spMkLst>
            <pc:docMk/>
            <pc:sldMk cId="1497681312" sldId="1044"/>
            <ac:spMk id="8" creationId="{B62FF794-C233-1E88-C6F2-9212E72E1D29}"/>
          </ac:spMkLst>
        </pc:spChg>
        <pc:spChg chg="mod">
          <ac:chgData name="Phillip Kaufman" userId="c001b2a046940d7c" providerId="LiveId" clId="{9EF190FB-2075-4375-A797-615516ED83A7}" dt="2024-06-16T02:49:36.274" v="9533" actId="1076"/>
          <ac:spMkLst>
            <pc:docMk/>
            <pc:sldMk cId="1497681312" sldId="1044"/>
            <ac:spMk id="9" creationId="{03F4D46C-A7A6-855E-4950-8DF8E069C397}"/>
          </ac:spMkLst>
        </pc:spChg>
        <pc:spChg chg="mod">
          <ac:chgData name="Phillip Kaufman" userId="c001b2a046940d7c" providerId="LiveId" clId="{9EF190FB-2075-4375-A797-615516ED83A7}" dt="2024-06-16T05:17:32.975" v="9600" actId="1076"/>
          <ac:spMkLst>
            <pc:docMk/>
            <pc:sldMk cId="1497681312" sldId="1044"/>
            <ac:spMk id="10" creationId="{0612CCFC-D554-178A-95CE-735C44F853E9}"/>
          </ac:spMkLst>
        </pc:spChg>
        <pc:spChg chg="mod">
          <ac:chgData name="Phillip Kaufman" userId="c001b2a046940d7c" providerId="LiveId" clId="{9EF190FB-2075-4375-A797-615516ED83A7}" dt="2024-06-16T02:49:32.660" v="9532" actId="1076"/>
          <ac:spMkLst>
            <pc:docMk/>
            <pc:sldMk cId="1497681312" sldId="1044"/>
            <ac:spMk id="11" creationId="{EBCD489B-7E92-42CE-1B26-6D7AB89F3CFA}"/>
          </ac:spMkLst>
        </pc:spChg>
        <pc:spChg chg="mod">
          <ac:chgData name="Phillip Kaufman" userId="c001b2a046940d7c" providerId="LiveId" clId="{9EF190FB-2075-4375-A797-615516ED83A7}" dt="2024-06-16T05:17:00.846" v="9597" actId="1076"/>
          <ac:spMkLst>
            <pc:docMk/>
            <pc:sldMk cId="1497681312" sldId="1044"/>
            <ac:spMk id="12" creationId="{5451B710-2992-A321-1853-B8C70382E741}"/>
          </ac:spMkLst>
        </pc:spChg>
        <pc:spChg chg="add mod">
          <ac:chgData name="Phillip Kaufman" userId="c001b2a046940d7c" providerId="LiveId" clId="{9EF190FB-2075-4375-A797-615516ED83A7}" dt="2024-06-16T02:47:51" v="9493" actId="1076"/>
          <ac:spMkLst>
            <pc:docMk/>
            <pc:sldMk cId="1497681312" sldId="1044"/>
            <ac:spMk id="13" creationId="{5355E65F-5393-1CEF-2FE9-575D4DD0F06E}"/>
          </ac:spMkLst>
        </pc:spChg>
        <pc:spChg chg="add del mod">
          <ac:chgData name="Phillip Kaufman" userId="c001b2a046940d7c" providerId="LiveId" clId="{9EF190FB-2075-4375-A797-615516ED83A7}" dt="2024-06-16T02:48:31.082" v="9507" actId="21"/>
          <ac:spMkLst>
            <pc:docMk/>
            <pc:sldMk cId="1497681312" sldId="1044"/>
            <ac:spMk id="15" creationId="{12D1BA2E-7C92-99D9-561D-77058509D4BF}"/>
          </ac:spMkLst>
        </pc:spChg>
        <pc:spChg chg="add mod">
          <ac:chgData name="Phillip Kaufman" userId="c001b2a046940d7c" providerId="LiveId" clId="{9EF190FB-2075-4375-A797-615516ED83A7}" dt="2024-06-16T02:48:33.797" v="9509"/>
          <ac:spMkLst>
            <pc:docMk/>
            <pc:sldMk cId="1497681312" sldId="1044"/>
            <ac:spMk id="21" creationId="{12D1BA2E-7C92-99D9-561D-77058509D4BF}"/>
          </ac:spMkLst>
        </pc:spChg>
        <pc:spChg chg="mod topLvl">
          <ac:chgData name="Phillip Kaufman" userId="c001b2a046940d7c" providerId="LiveId" clId="{9EF190FB-2075-4375-A797-615516ED83A7}" dt="2024-06-20T19:31:49.705" v="16381" actId="164"/>
          <ac:spMkLst>
            <pc:docMk/>
            <pc:sldMk cId="1497681312" sldId="1044"/>
            <ac:spMk id="27" creationId="{240BC15A-7BF1-3CFA-DD45-9EFCBB1F012E}"/>
          </ac:spMkLst>
        </pc:spChg>
        <pc:spChg chg="mod">
          <ac:chgData name="Phillip Kaufman" userId="c001b2a046940d7c" providerId="LiveId" clId="{9EF190FB-2075-4375-A797-615516ED83A7}" dt="2024-06-20T19:30:27.371" v="16355" actId="165"/>
          <ac:spMkLst>
            <pc:docMk/>
            <pc:sldMk cId="1497681312" sldId="1044"/>
            <ac:spMk id="48" creationId="{FFA7C819-150A-6B38-13D6-D1236BC6862F}"/>
          </ac:spMkLst>
        </pc:spChg>
        <pc:spChg chg="mod">
          <ac:chgData name="Phillip Kaufman" userId="c001b2a046940d7c" providerId="LiveId" clId="{9EF190FB-2075-4375-A797-615516ED83A7}" dt="2024-06-20T19:30:27.371" v="16355" actId="165"/>
          <ac:spMkLst>
            <pc:docMk/>
            <pc:sldMk cId="1497681312" sldId="1044"/>
            <ac:spMk id="49" creationId="{82AB7987-1027-1480-F58F-CE44C9CA86EE}"/>
          </ac:spMkLst>
        </pc:spChg>
        <pc:spChg chg="mod">
          <ac:chgData name="Phillip Kaufman" userId="c001b2a046940d7c" providerId="LiveId" clId="{9EF190FB-2075-4375-A797-615516ED83A7}" dt="2024-06-20T19:30:27.371" v="16355" actId="165"/>
          <ac:spMkLst>
            <pc:docMk/>
            <pc:sldMk cId="1497681312" sldId="1044"/>
            <ac:spMk id="50" creationId="{29D1A66B-614B-F6F3-A292-5384E7F2BC54}"/>
          </ac:spMkLst>
        </pc:spChg>
        <pc:spChg chg="mod">
          <ac:chgData name="Phillip Kaufman" userId="c001b2a046940d7c" providerId="LiveId" clId="{9EF190FB-2075-4375-A797-615516ED83A7}" dt="2024-06-20T19:30:27.371" v="16355" actId="165"/>
          <ac:spMkLst>
            <pc:docMk/>
            <pc:sldMk cId="1497681312" sldId="1044"/>
            <ac:spMk id="51" creationId="{BD443A15-3193-8C53-F66A-7B357AB4208A}"/>
          </ac:spMkLst>
        </pc:spChg>
        <pc:spChg chg="mod">
          <ac:chgData name="Phillip Kaufman" userId="c001b2a046940d7c" providerId="LiveId" clId="{9EF190FB-2075-4375-A797-615516ED83A7}" dt="2024-06-16T02:47:48.380" v="9492" actId="1076"/>
          <ac:spMkLst>
            <pc:docMk/>
            <pc:sldMk cId="1497681312" sldId="1044"/>
            <ac:spMk id="70" creationId="{5EDF6B75-48DB-0E0B-D2CD-C86A9B500067}"/>
          </ac:spMkLst>
        </pc:spChg>
        <pc:spChg chg="mod">
          <ac:chgData name="Phillip Kaufman" userId="c001b2a046940d7c" providerId="LiveId" clId="{9EF190FB-2075-4375-A797-615516ED83A7}" dt="2024-06-16T02:47:59.576" v="9496" actId="1076"/>
          <ac:spMkLst>
            <pc:docMk/>
            <pc:sldMk cId="1497681312" sldId="1044"/>
            <ac:spMk id="71" creationId="{7E0F927C-7168-8058-BC73-C9291865E3F0}"/>
          </ac:spMkLst>
        </pc:spChg>
        <pc:spChg chg="mod">
          <ac:chgData name="Phillip Kaufman" userId="c001b2a046940d7c" providerId="LiveId" clId="{9EF190FB-2075-4375-A797-615516ED83A7}" dt="2024-06-16T02:47:59.576" v="9496" actId="1076"/>
          <ac:spMkLst>
            <pc:docMk/>
            <pc:sldMk cId="1497681312" sldId="1044"/>
            <ac:spMk id="72" creationId="{79325BF5-CAE3-74A1-ACAF-D41525E49EB7}"/>
          </ac:spMkLst>
        </pc:spChg>
        <pc:spChg chg="mod">
          <ac:chgData name="Phillip Kaufman" userId="c001b2a046940d7c" providerId="LiveId" clId="{9EF190FB-2075-4375-A797-615516ED83A7}" dt="2024-06-16T02:49:14.651" v="9525" actId="1076"/>
          <ac:spMkLst>
            <pc:docMk/>
            <pc:sldMk cId="1497681312" sldId="1044"/>
            <ac:spMk id="73" creationId="{F0A55ECD-7F70-9DF8-C73F-478D07129BBA}"/>
          </ac:spMkLst>
        </pc:spChg>
        <pc:spChg chg="del mod">
          <ac:chgData name="Phillip Kaufman" userId="c001b2a046940d7c" providerId="LiveId" clId="{9EF190FB-2075-4375-A797-615516ED83A7}" dt="2024-06-16T02:48:07.822" v="9498" actId="21"/>
          <ac:spMkLst>
            <pc:docMk/>
            <pc:sldMk cId="1497681312" sldId="1044"/>
            <ac:spMk id="76" creationId="{12D1BA2E-7C92-99D9-561D-77058509D4BF}"/>
          </ac:spMkLst>
        </pc:spChg>
        <pc:spChg chg="mod">
          <ac:chgData name="Phillip Kaufman" userId="c001b2a046940d7c" providerId="LiveId" clId="{9EF190FB-2075-4375-A797-615516ED83A7}" dt="2024-06-16T05:17:48.268" v="9604" actId="1076"/>
          <ac:spMkLst>
            <pc:docMk/>
            <pc:sldMk cId="1497681312" sldId="1044"/>
            <ac:spMk id="89" creationId="{D203C4CF-8244-47C6-DCC6-A7880D56F99E}"/>
          </ac:spMkLst>
        </pc:spChg>
        <pc:spChg chg="mod">
          <ac:chgData name="Phillip Kaufman" userId="c001b2a046940d7c" providerId="LiveId" clId="{9EF190FB-2075-4375-A797-615516ED83A7}" dt="2024-06-16T05:17:43.872" v="9603" actId="1076"/>
          <ac:spMkLst>
            <pc:docMk/>
            <pc:sldMk cId="1497681312" sldId="1044"/>
            <ac:spMk id="90" creationId="{52CF4921-C9F1-DB45-F94C-A490694B0FBB}"/>
          </ac:spMkLst>
        </pc:spChg>
        <pc:spChg chg="mod">
          <ac:chgData name="Phillip Kaufman" userId="c001b2a046940d7c" providerId="LiveId" clId="{9EF190FB-2075-4375-A797-615516ED83A7}" dt="2024-06-16T05:16:56.042" v="9596" actId="1076"/>
          <ac:spMkLst>
            <pc:docMk/>
            <pc:sldMk cId="1497681312" sldId="1044"/>
            <ac:spMk id="110" creationId="{98A61C21-F102-CBFC-4762-3674ABFCEA40}"/>
          </ac:spMkLst>
        </pc:spChg>
        <pc:grpChg chg="del">
          <ac:chgData name="Phillip Kaufman" userId="c001b2a046940d7c" providerId="LiveId" clId="{9EF190FB-2075-4375-A797-615516ED83A7}" dt="2024-06-16T02:47:32.788" v="9485" actId="478"/>
          <ac:grpSpMkLst>
            <pc:docMk/>
            <pc:sldMk cId="1497681312" sldId="1044"/>
            <ac:grpSpMk id="4" creationId="{9101B03B-9273-77DB-49C8-124BB5A70114}"/>
          </ac:grpSpMkLst>
        </pc:grpChg>
        <pc:grpChg chg="add mod">
          <ac:chgData name="Phillip Kaufman" userId="c001b2a046940d7c" providerId="LiveId" clId="{9EF190FB-2075-4375-A797-615516ED83A7}" dt="2024-06-20T19:32:38.322" v="16392" actId="164"/>
          <ac:grpSpMkLst>
            <pc:docMk/>
            <pc:sldMk cId="1497681312" sldId="1044"/>
            <ac:grpSpMk id="4" creationId="{D7C374C0-486B-A512-20EB-C93BC320FD07}"/>
          </ac:grpSpMkLst>
        </pc:grpChg>
        <pc:grpChg chg="add mod">
          <ac:chgData name="Phillip Kaufman" userId="c001b2a046940d7c" providerId="LiveId" clId="{9EF190FB-2075-4375-A797-615516ED83A7}" dt="2024-06-20T19:32:38.322" v="16392" actId="164"/>
          <ac:grpSpMkLst>
            <pc:docMk/>
            <pc:sldMk cId="1497681312" sldId="1044"/>
            <ac:grpSpMk id="5" creationId="{4B418050-1C0B-C832-3B71-056264D6B6AB}"/>
          </ac:grpSpMkLst>
        </pc:grpChg>
        <pc:grpChg chg="add del mod">
          <ac:chgData name="Phillip Kaufman" userId="c001b2a046940d7c" providerId="LiveId" clId="{9EF190FB-2075-4375-A797-615516ED83A7}" dt="2024-06-20T19:30:27.371" v="16355" actId="165"/>
          <ac:grpSpMkLst>
            <pc:docMk/>
            <pc:sldMk cId="1497681312" sldId="1044"/>
            <ac:grpSpMk id="25" creationId="{5C2F6834-72B7-4FA9-F9C8-1295D1BB9E5D}"/>
          </ac:grpSpMkLst>
        </pc:grpChg>
        <pc:grpChg chg="mod topLvl">
          <ac:chgData name="Phillip Kaufman" userId="c001b2a046940d7c" providerId="LiveId" clId="{9EF190FB-2075-4375-A797-615516ED83A7}" dt="2024-06-20T19:32:38.322" v="16392" actId="164"/>
          <ac:grpSpMkLst>
            <pc:docMk/>
            <pc:sldMk cId="1497681312" sldId="1044"/>
            <ac:grpSpMk id="26" creationId="{EA45BC56-D887-8E54-4673-0E6EA1C01019}"/>
          </ac:grpSpMkLst>
        </pc:grpChg>
        <pc:grpChg chg="del mod topLvl">
          <ac:chgData name="Phillip Kaufman" userId="c001b2a046940d7c" providerId="LiveId" clId="{9EF190FB-2075-4375-A797-615516ED83A7}" dt="2024-06-20T19:30:31.466" v="16356" actId="165"/>
          <ac:grpSpMkLst>
            <pc:docMk/>
            <pc:sldMk cId="1497681312" sldId="1044"/>
            <ac:grpSpMk id="28" creationId="{00087A91-4680-B663-0641-1FF7AF3D9D2F}"/>
          </ac:grpSpMkLst>
        </pc:grpChg>
        <pc:grpChg chg="mod topLvl">
          <ac:chgData name="Phillip Kaufman" userId="c001b2a046940d7c" providerId="LiveId" clId="{9EF190FB-2075-4375-A797-615516ED83A7}" dt="2024-06-20T19:31:49.705" v="16381" actId="164"/>
          <ac:grpSpMkLst>
            <pc:docMk/>
            <pc:sldMk cId="1497681312" sldId="1044"/>
            <ac:grpSpMk id="29" creationId="{48B5C9D8-0197-4375-BC69-A0B4DF9392B8}"/>
          </ac:grpSpMkLst>
        </pc:grpChg>
        <pc:grpChg chg="mod topLvl">
          <ac:chgData name="Phillip Kaufman" userId="c001b2a046940d7c" providerId="LiveId" clId="{9EF190FB-2075-4375-A797-615516ED83A7}" dt="2024-06-20T19:31:49.705" v="16381" actId="164"/>
          <ac:grpSpMkLst>
            <pc:docMk/>
            <pc:sldMk cId="1497681312" sldId="1044"/>
            <ac:grpSpMk id="30" creationId="{D422C015-E7AC-2341-D65E-258B5A9876CC}"/>
          </ac:grpSpMkLst>
        </pc:grpChg>
        <pc:grpChg chg="mod topLvl">
          <ac:chgData name="Phillip Kaufman" userId="c001b2a046940d7c" providerId="LiveId" clId="{9EF190FB-2075-4375-A797-615516ED83A7}" dt="2024-06-20T19:31:49.705" v="16381" actId="164"/>
          <ac:grpSpMkLst>
            <pc:docMk/>
            <pc:sldMk cId="1497681312" sldId="1044"/>
            <ac:grpSpMk id="31" creationId="{186BD182-F016-F0F7-1E78-6A926E6E6DE8}"/>
          </ac:grpSpMkLst>
        </pc:grpChg>
        <pc:grpChg chg="mod topLvl">
          <ac:chgData name="Phillip Kaufman" userId="c001b2a046940d7c" providerId="LiveId" clId="{9EF190FB-2075-4375-A797-615516ED83A7}" dt="2024-06-20T19:31:49.705" v="16381" actId="164"/>
          <ac:grpSpMkLst>
            <pc:docMk/>
            <pc:sldMk cId="1497681312" sldId="1044"/>
            <ac:grpSpMk id="32" creationId="{37CBC760-5761-8F46-5279-F31D8FECA867}"/>
          </ac:grpSpMkLst>
        </pc:grpChg>
        <pc:grpChg chg="mod topLvl">
          <ac:chgData name="Phillip Kaufman" userId="c001b2a046940d7c" providerId="LiveId" clId="{9EF190FB-2075-4375-A797-615516ED83A7}" dt="2024-06-20T19:31:49.705" v="16381" actId="164"/>
          <ac:grpSpMkLst>
            <pc:docMk/>
            <pc:sldMk cId="1497681312" sldId="1044"/>
            <ac:grpSpMk id="33" creationId="{E5540512-9E5C-F1A9-0623-C2863EADC32C}"/>
          </ac:grpSpMkLst>
        </pc:grpChg>
        <pc:cxnChg chg="mod">
          <ac:chgData name="Phillip Kaufman" userId="c001b2a046940d7c" providerId="LiveId" clId="{9EF190FB-2075-4375-A797-615516ED83A7}" dt="2024-06-20T19:30:31.466" v="16356" actId="165"/>
          <ac:cxnSpMkLst>
            <pc:docMk/>
            <pc:sldMk cId="1497681312" sldId="1044"/>
            <ac:cxnSpMk id="34" creationId="{8057AA68-E696-BBD9-C4CA-CA49670A1868}"/>
          </ac:cxnSpMkLst>
        </pc:cxnChg>
        <pc:cxnChg chg="mod">
          <ac:chgData name="Phillip Kaufman" userId="c001b2a046940d7c" providerId="LiveId" clId="{9EF190FB-2075-4375-A797-615516ED83A7}" dt="2024-06-20T19:30:31.466" v="16356" actId="165"/>
          <ac:cxnSpMkLst>
            <pc:docMk/>
            <pc:sldMk cId="1497681312" sldId="1044"/>
            <ac:cxnSpMk id="35" creationId="{182936BD-C2F6-1A14-A284-88F00BC865D0}"/>
          </ac:cxnSpMkLst>
        </pc:cxnChg>
        <pc:cxnChg chg="mod">
          <ac:chgData name="Phillip Kaufman" userId="c001b2a046940d7c" providerId="LiveId" clId="{9EF190FB-2075-4375-A797-615516ED83A7}" dt="2024-06-20T19:30:31.466" v="16356" actId="165"/>
          <ac:cxnSpMkLst>
            <pc:docMk/>
            <pc:sldMk cId="1497681312" sldId="1044"/>
            <ac:cxnSpMk id="36" creationId="{F5D0CE60-C68C-E319-202E-D943477010E3}"/>
          </ac:cxnSpMkLst>
        </pc:cxnChg>
        <pc:cxnChg chg="mod">
          <ac:chgData name="Phillip Kaufman" userId="c001b2a046940d7c" providerId="LiveId" clId="{9EF190FB-2075-4375-A797-615516ED83A7}" dt="2024-06-20T19:30:31.466" v="16356" actId="165"/>
          <ac:cxnSpMkLst>
            <pc:docMk/>
            <pc:sldMk cId="1497681312" sldId="1044"/>
            <ac:cxnSpMk id="37" creationId="{12A66BC8-A119-56E8-F713-B4962B996F74}"/>
          </ac:cxnSpMkLst>
        </pc:cxnChg>
        <pc:cxnChg chg="mod">
          <ac:chgData name="Phillip Kaufman" userId="c001b2a046940d7c" providerId="LiveId" clId="{9EF190FB-2075-4375-A797-615516ED83A7}" dt="2024-06-20T19:30:31.466" v="16356" actId="165"/>
          <ac:cxnSpMkLst>
            <pc:docMk/>
            <pc:sldMk cId="1497681312" sldId="1044"/>
            <ac:cxnSpMk id="38" creationId="{D5116172-3D92-FA3F-601B-53B6EC452D31}"/>
          </ac:cxnSpMkLst>
        </pc:cxnChg>
        <pc:cxnChg chg="mod">
          <ac:chgData name="Phillip Kaufman" userId="c001b2a046940d7c" providerId="LiveId" clId="{9EF190FB-2075-4375-A797-615516ED83A7}" dt="2024-06-20T19:30:31.466" v="16356" actId="165"/>
          <ac:cxnSpMkLst>
            <pc:docMk/>
            <pc:sldMk cId="1497681312" sldId="1044"/>
            <ac:cxnSpMk id="39" creationId="{E9EC0EB3-5E5A-ED7F-4BFA-7780B8C4F373}"/>
          </ac:cxnSpMkLst>
        </pc:cxnChg>
        <pc:cxnChg chg="mod">
          <ac:chgData name="Phillip Kaufman" userId="c001b2a046940d7c" providerId="LiveId" clId="{9EF190FB-2075-4375-A797-615516ED83A7}" dt="2024-06-20T19:30:31.466" v="16356" actId="165"/>
          <ac:cxnSpMkLst>
            <pc:docMk/>
            <pc:sldMk cId="1497681312" sldId="1044"/>
            <ac:cxnSpMk id="40" creationId="{AE4C7ACC-AFFB-DAC7-EFCD-CB88CE67D7D7}"/>
          </ac:cxnSpMkLst>
        </pc:cxnChg>
        <pc:cxnChg chg="mod">
          <ac:chgData name="Phillip Kaufman" userId="c001b2a046940d7c" providerId="LiveId" clId="{9EF190FB-2075-4375-A797-615516ED83A7}" dt="2024-06-20T19:30:31.466" v="16356" actId="165"/>
          <ac:cxnSpMkLst>
            <pc:docMk/>
            <pc:sldMk cId="1497681312" sldId="1044"/>
            <ac:cxnSpMk id="41" creationId="{B6ABE6B7-1C0B-25EF-CFF5-62B8C97B95D4}"/>
          </ac:cxnSpMkLst>
        </pc:cxnChg>
        <pc:cxnChg chg="mod">
          <ac:chgData name="Phillip Kaufman" userId="c001b2a046940d7c" providerId="LiveId" clId="{9EF190FB-2075-4375-A797-615516ED83A7}" dt="2024-06-20T19:32:33.406" v="16390" actId="1036"/>
          <ac:cxnSpMkLst>
            <pc:docMk/>
            <pc:sldMk cId="1497681312" sldId="1044"/>
            <ac:cxnSpMk id="42" creationId="{4743C111-D2D1-0D48-4449-084AE8365F06}"/>
          </ac:cxnSpMkLst>
        </pc:cxnChg>
        <pc:cxnChg chg="mod">
          <ac:chgData name="Phillip Kaufman" userId="c001b2a046940d7c" providerId="LiveId" clId="{9EF190FB-2075-4375-A797-615516ED83A7}" dt="2024-06-20T19:32:33.406" v="16390" actId="1036"/>
          <ac:cxnSpMkLst>
            <pc:docMk/>
            <pc:sldMk cId="1497681312" sldId="1044"/>
            <ac:cxnSpMk id="43" creationId="{81DB31C8-7D19-4B59-F2AD-3D8E5B886580}"/>
          </ac:cxnSpMkLst>
        </pc:cxnChg>
        <pc:cxnChg chg="mod">
          <ac:chgData name="Phillip Kaufman" userId="c001b2a046940d7c" providerId="LiveId" clId="{9EF190FB-2075-4375-A797-615516ED83A7}" dt="2024-06-20T19:30:27.371" v="16355" actId="165"/>
          <ac:cxnSpMkLst>
            <pc:docMk/>
            <pc:sldMk cId="1497681312" sldId="1044"/>
            <ac:cxnSpMk id="44" creationId="{F2259FF1-A03F-3226-1DFC-3E39B0437E21}"/>
          </ac:cxnSpMkLst>
        </pc:cxnChg>
        <pc:cxnChg chg="mod">
          <ac:chgData name="Phillip Kaufman" userId="c001b2a046940d7c" providerId="LiveId" clId="{9EF190FB-2075-4375-A797-615516ED83A7}" dt="2024-06-20T19:30:27.371" v="16355" actId="165"/>
          <ac:cxnSpMkLst>
            <pc:docMk/>
            <pc:sldMk cId="1497681312" sldId="1044"/>
            <ac:cxnSpMk id="45" creationId="{0B16FD74-18B3-83C0-7407-0D212392E966}"/>
          </ac:cxnSpMkLst>
        </pc:cxnChg>
        <pc:cxnChg chg="mod">
          <ac:chgData name="Phillip Kaufman" userId="c001b2a046940d7c" providerId="LiveId" clId="{9EF190FB-2075-4375-A797-615516ED83A7}" dt="2024-06-20T19:30:27.371" v="16355" actId="165"/>
          <ac:cxnSpMkLst>
            <pc:docMk/>
            <pc:sldMk cId="1497681312" sldId="1044"/>
            <ac:cxnSpMk id="46" creationId="{CE1BB70C-1485-0404-248C-850EE4AC4D0B}"/>
          </ac:cxnSpMkLst>
        </pc:cxnChg>
        <pc:cxnChg chg="mod">
          <ac:chgData name="Phillip Kaufman" userId="c001b2a046940d7c" providerId="LiveId" clId="{9EF190FB-2075-4375-A797-615516ED83A7}" dt="2024-06-20T19:30:27.371" v="16355" actId="165"/>
          <ac:cxnSpMkLst>
            <pc:docMk/>
            <pc:sldMk cId="1497681312" sldId="1044"/>
            <ac:cxnSpMk id="47" creationId="{5D38E746-DAD1-604A-A7EB-AE659515A2D5}"/>
          </ac:cxnSpMkLst>
        </pc:cxnChg>
        <pc:cxnChg chg="mod">
          <ac:chgData name="Phillip Kaufman" userId="c001b2a046940d7c" providerId="LiveId" clId="{9EF190FB-2075-4375-A797-615516ED83A7}" dt="2024-06-16T02:48:44.012" v="9513" actId="14100"/>
          <ac:cxnSpMkLst>
            <pc:docMk/>
            <pc:sldMk cId="1497681312" sldId="1044"/>
            <ac:cxnSpMk id="74" creationId="{C0CB62C8-9004-9ED6-60A4-1E53DE6D77A3}"/>
          </ac:cxnSpMkLst>
        </pc:cxnChg>
        <pc:cxnChg chg="mod">
          <ac:chgData name="Phillip Kaufman" userId="c001b2a046940d7c" providerId="LiveId" clId="{9EF190FB-2075-4375-A797-615516ED83A7}" dt="2024-06-16T02:48:39.388" v="9511" actId="14100"/>
          <ac:cxnSpMkLst>
            <pc:docMk/>
            <pc:sldMk cId="1497681312" sldId="1044"/>
            <ac:cxnSpMk id="75" creationId="{396C6584-EBC8-E937-45F9-D5EA0721141A}"/>
          </ac:cxnSpMkLst>
        </pc:cxnChg>
      </pc:sldChg>
      <pc:sldChg chg="addSp delSp modSp add del mod ord">
        <pc:chgData name="Phillip Kaufman" userId="c001b2a046940d7c" providerId="LiveId" clId="{9EF190FB-2075-4375-A797-615516ED83A7}" dt="2024-07-08T01:13:38.645" v="16714" actId="47"/>
        <pc:sldMkLst>
          <pc:docMk/>
          <pc:sldMk cId="2048894251" sldId="1045"/>
        </pc:sldMkLst>
        <pc:spChg chg="mod">
          <ac:chgData name="Phillip Kaufman" userId="c001b2a046940d7c" providerId="LiveId" clId="{9EF190FB-2075-4375-A797-615516ED83A7}" dt="2024-06-16T02:51:36.336" v="9568" actId="1076"/>
          <ac:spMkLst>
            <pc:docMk/>
            <pc:sldMk cId="2048894251" sldId="1045"/>
            <ac:spMk id="8" creationId="{C64D9491-BA45-7633-0A06-6C6EB619B0D5}"/>
          </ac:spMkLst>
        </pc:spChg>
        <pc:spChg chg="add mod">
          <ac:chgData name="Phillip Kaufman" userId="c001b2a046940d7c" providerId="LiveId" clId="{9EF190FB-2075-4375-A797-615516ED83A7}" dt="2024-06-16T02:50:03.478" v="9540" actId="1076"/>
          <ac:spMkLst>
            <pc:docMk/>
            <pc:sldMk cId="2048894251" sldId="1045"/>
            <ac:spMk id="9" creationId="{E6AA73F1-D095-3BA3-61F9-DE42BF0FB427}"/>
          </ac:spMkLst>
        </pc:spChg>
        <pc:spChg chg="mod">
          <ac:chgData name="Phillip Kaufman" userId="c001b2a046940d7c" providerId="LiveId" clId="{9EF190FB-2075-4375-A797-615516ED83A7}" dt="2024-06-16T02:50:49.310" v="9553" actId="1076"/>
          <ac:spMkLst>
            <pc:docMk/>
            <pc:sldMk cId="2048894251" sldId="1045"/>
            <ac:spMk id="13" creationId="{CD2DC1B9-FECC-E4F4-431D-A301903D96E4}"/>
          </ac:spMkLst>
        </pc:spChg>
        <pc:spChg chg="mod">
          <ac:chgData name="Phillip Kaufman" userId="c001b2a046940d7c" providerId="LiveId" clId="{9EF190FB-2075-4375-A797-615516ED83A7}" dt="2024-06-16T02:51:03.318" v="9557" actId="1076"/>
          <ac:spMkLst>
            <pc:docMk/>
            <pc:sldMk cId="2048894251" sldId="1045"/>
            <ac:spMk id="14" creationId="{F1EFBC37-8445-3943-1C46-7C84FB51730D}"/>
          </ac:spMkLst>
        </pc:spChg>
        <pc:spChg chg="mod">
          <ac:chgData name="Phillip Kaufman" userId="c001b2a046940d7c" providerId="LiveId" clId="{9EF190FB-2075-4375-A797-615516ED83A7}" dt="2024-06-16T02:50:54.679" v="9555" actId="1076"/>
          <ac:spMkLst>
            <pc:docMk/>
            <pc:sldMk cId="2048894251" sldId="1045"/>
            <ac:spMk id="16" creationId="{77F3B06D-367C-F9B9-2246-9A912ED22BC1}"/>
          </ac:spMkLst>
        </pc:spChg>
        <pc:spChg chg="mod">
          <ac:chgData name="Phillip Kaufman" userId="c001b2a046940d7c" providerId="LiveId" clId="{9EF190FB-2075-4375-A797-615516ED83A7}" dt="2024-06-16T02:51:07.033" v="9558" actId="1076"/>
          <ac:spMkLst>
            <pc:docMk/>
            <pc:sldMk cId="2048894251" sldId="1045"/>
            <ac:spMk id="17" creationId="{D278AFC5-E00D-C5EA-A96C-74D8853282FD}"/>
          </ac:spMkLst>
        </pc:spChg>
        <pc:spChg chg="mod">
          <ac:chgData name="Phillip Kaufman" userId="c001b2a046940d7c" providerId="LiveId" clId="{9EF190FB-2075-4375-A797-615516ED83A7}" dt="2024-06-16T02:51:13.043" v="9560" actId="1076"/>
          <ac:spMkLst>
            <pc:docMk/>
            <pc:sldMk cId="2048894251" sldId="1045"/>
            <ac:spMk id="19" creationId="{73819F8C-2216-5463-84A6-0A1F72E10304}"/>
          </ac:spMkLst>
        </pc:spChg>
        <pc:spChg chg="mod">
          <ac:chgData name="Phillip Kaufman" userId="c001b2a046940d7c" providerId="LiveId" clId="{9EF190FB-2075-4375-A797-615516ED83A7}" dt="2024-06-16T05:18:53.593" v="9608"/>
          <ac:spMkLst>
            <pc:docMk/>
            <pc:sldMk cId="2048894251" sldId="1045"/>
            <ac:spMk id="20" creationId="{284D2D20-B483-56D4-6601-DFDB584CA91D}"/>
          </ac:spMkLst>
        </pc:spChg>
        <pc:spChg chg="mod">
          <ac:chgData name="Phillip Kaufman" userId="c001b2a046940d7c" providerId="LiveId" clId="{9EF190FB-2075-4375-A797-615516ED83A7}" dt="2024-06-16T05:19:59.740" v="9626" actId="1076"/>
          <ac:spMkLst>
            <pc:docMk/>
            <pc:sldMk cId="2048894251" sldId="1045"/>
            <ac:spMk id="27" creationId="{52B403E0-3161-AD59-B31A-48FEAE64C761}"/>
          </ac:spMkLst>
        </pc:spChg>
        <pc:spChg chg="mod">
          <ac:chgData name="Phillip Kaufman" userId="c001b2a046940d7c" providerId="LiveId" clId="{9EF190FB-2075-4375-A797-615516ED83A7}" dt="2024-06-16T05:20:01.888" v="9627" actId="122"/>
          <ac:spMkLst>
            <pc:docMk/>
            <pc:sldMk cId="2048894251" sldId="1045"/>
            <ac:spMk id="28" creationId="{AA16FE60-E21A-8331-5AE1-A079F6F11266}"/>
          </ac:spMkLst>
        </pc:spChg>
        <pc:spChg chg="mod">
          <ac:chgData name="Phillip Kaufman" userId="c001b2a046940d7c" providerId="LiveId" clId="{9EF190FB-2075-4375-A797-615516ED83A7}" dt="2024-06-16T05:19:22.790" v="9617" actId="1076"/>
          <ac:spMkLst>
            <pc:docMk/>
            <pc:sldMk cId="2048894251" sldId="1045"/>
            <ac:spMk id="31" creationId="{08FCA4D5-E26C-24E7-DA00-475F5BE8FD7D}"/>
          </ac:spMkLst>
        </pc:spChg>
        <pc:spChg chg="mod">
          <ac:chgData name="Phillip Kaufman" userId="c001b2a046940d7c" providerId="LiveId" clId="{9EF190FB-2075-4375-A797-615516ED83A7}" dt="2024-06-16T05:19:18.027" v="9616" actId="1076"/>
          <ac:spMkLst>
            <pc:docMk/>
            <pc:sldMk cId="2048894251" sldId="1045"/>
            <ac:spMk id="32" creationId="{CFF7BA7E-AF90-20C8-C749-D68955490713}"/>
          </ac:spMkLst>
        </pc:spChg>
        <pc:spChg chg="mod">
          <ac:chgData name="Phillip Kaufman" userId="c001b2a046940d7c" providerId="LiveId" clId="{9EF190FB-2075-4375-A797-615516ED83A7}" dt="2024-06-16T05:19:12.561" v="9614" actId="1076"/>
          <ac:spMkLst>
            <pc:docMk/>
            <pc:sldMk cId="2048894251" sldId="1045"/>
            <ac:spMk id="36" creationId="{E256E62E-94CE-90E7-2EEA-896CE30E94B8}"/>
          </ac:spMkLst>
        </pc:spChg>
        <pc:spChg chg="mod">
          <ac:chgData name="Phillip Kaufman" userId="c001b2a046940d7c" providerId="LiveId" clId="{9EF190FB-2075-4375-A797-615516ED83A7}" dt="2024-06-16T05:19:14.496" v="9615" actId="403"/>
          <ac:spMkLst>
            <pc:docMk/>
            <pc:sldMk cId="2048894251" sldId="1045"/>
            <ac:spMk id="37" creationId="{AEC2ABAA-8418-49FF-D201-A89C02F5C5C6}"/>
          </ac:spMkLst>
        </pc:spChg>
        <pc:spChg chg="mod">
          <ac:chgData name="Phillip Kaufman" userId="c001b2a046940d7c" providerId="LiveId" clId="{9EF190FB-2075-4375-A797-615516ED83A7}" dt="2024-06-16T05:19:06.495" v="9611" actId="1076"/>
          <ac:spMkLst>
            <pc:docMk/>
            <pc:sldMk cId="2048894251" sldId="1045"/>
            <ac:spMk id="38" creationId="{6BD96626-C251-8666-B668-AA88E9EC0442}"/>
          </ac:spMkLst>
        </pc:spChg>
        <pc:spChg chg="mod">
          <ac:chgData name="Phillip Kaufman" userId="c001b2a046940d7c" providerId="LiveId" clId="{9EF190FB-2075-4375-A797-615516ED83A7}" dt="2024-06-16T05:18:53.593" v="9608"/>
          <ac:spMkLst>
            <pc:docMk/>
            <pc:sldMk cId="2048894251" sldId="1045"/>
            <ac:spMk id="49" creationId="{967FE177-FE31-B5A0-8E29-6BF663465C65}"/>
          </ac:spMkLst>
        </pc:spChg>
        <pc:spChg chg="mod">
          <ac:chgData name="Phillip Kaufman" userId="c001b2a046940d7c" providerId="LiveId" clId="{9EF190FB-2075-4375-A797-615516ED83A7}" dt="2024-06-16T05:18:53.593" v="9608"/>
          <ac:spMkLst>
            <pc:docMk/>
            <pc:sldMk cId="2048894251" sldId="1045"/>
            <ac:spMk id="50" creationId="{DA4D0B2D-744D-D020-AA21-87AB7A95A125}"/>
          </ac:spMkLst>
        </pc:spChg>
        <pc:spChg chg="mod">
          <ac:chgData name="Phillip Kaufman" userId="c001b2a046940d7c" providerId="LiveId" clId="{9EF190FB-2075-4375-A797-615516ED83A7}" dt="2024-06-16T05:18:53.593" v="9608"/>
          <ac:spMkLst>
            <pc:docMk/>
            <pc:sldMk cId="2048894251" sldId="1045"/>
            <ac:spMk id="51" creationId="{71E80E7D-A924-0541-BCD3-AFC872D88722}"/>
          </ac:spMkLst>
        </pc:spChg>
        <pc:spChg chg="mod">
          <ac:chgData name="Phillip Kaufman" userId="c001b2a046940d7c" providerId="LiveId" clId="{9EF190FB-2075-4375-A797-615516ED83A7}" dt="2024-06-16T05:18:53.593" v="9608"/>
          <ac:spMkLst>
            <pc:docMk/>
            <pc:sldMk cId="2048894251" sldId="1045"/>
            <ac:spMk id="52" creationId="{3CA0456A-9D95-B7FB-5473-B57982FEB354}"/>
          </ac:spMkLst>
        </pc:spChg>
        <pc:spChg chg="mod">
          <ac:chgData name="Phillip Kaufman" userId="c001b2a046940d7c" providerId="LiveId" clId="{9EF190FB-2075-4375-A797-615516ED83A7}" dt="2024-06-20T19:32:25.019" v="16387"/>
          <ac:spMkLst>
            <pc:docMk/>
            <pc:sldMk cId="2048894251" sldId="1045"/>
            <ac:spMk id="53" creationId="{FEB8BD52-2B95-84C4-D45A-B73249940CB7}"/>
          </ac:spMkLst>
        </pc:spChg>
        <pc:spChg chg="mod">
          <ac:chgData name="Phillip Kaufman" userId="c001b2a046940d7c" providerId="LiveId" clId="{9EF190FB-2075-4375-A797-615516ED83A7}" dt="2024-06-20T19:32:25.019" v="16387"/>
          <ac:spMkLst>
            <pc:docMk/>
            <pc:sldMk cId="2048894251" sldId="1045"/>
            <ac:spMk id="54" creationId="{A932CE0F-ABAA-1F5E-25D9-CFF6614BE0FF}"/>
          </ac:spMkLst>
        </pc:spChg>
        <pc:spChg chg="mod">
          <ac:chgData name="Phillip Kaufman" userId="c001b2a046940d7c" providerId="LiveId" clId="{9EF190FB-2075-4375-A797-615516ED83A7}" dt="2024-06-20T19:32:25.019" v="16387"/>
          <ac:spMkLst>
            <pc:docMk/>
            <pc:sldMk cId="2048894251" sldId="1045"/>
            <ac:spMk id="55" creationId="{5031E356-BF95-7EA7-0338-049001BD2C33}"/>
          </ac:spMkLst>
        </pc:spChg>
        <pc:spChg chg="mod">
          <ac:chgData name="Phillip Kaufman" userId="c001b2a046940d7c" providerId="LiveId" clId="{9EF190FB-2075-4375-A797-615516ED83A7}" dt="2024-06-20T19:32:25.019" v="16387"/>
          <ac:spMkLst>
            <pc:docMk/>
            <pc:sldMk cId="2048894251" sldId="1045"/>
            <ac:spMk id="56" creationId="{509E8577-9446-8CCE-7FC5-D0054DE5C3C4}"/>
          </ac:spMkLst>
        </pc:spChg>
        <pc:spChg chg="mod">
          <ac:chgData name="Phillip Kaufman" userId="c001b2a046940d7c" providerId="LiveId" clId="{9EF190FB-2075-4375-A797-615516ED83A7}" dt="2024-06-20T19:32:40.690" v="16393"/>
          <ac:spMkLst>
            <pc:docMk/>
            <pc:sldMk cId="2048894251" sldId="1045"/>
            <ac:spMk id="60" creationId="{C7DD3B31-FF7E-F548-D421-DB75D12CC2D8}"/>
          </ac:spMkLst>
        </pc:spChg>
        <pc:spChg chg="mod">
          <ac:chgData name="Phillip Kaufman" userId="c001b2a046940d7c" providerId="LiveId" clId="{9EF190FB-2075-4375-A797-615516ED83A7}" dt="2024-06-20T19:32:40.690" v="16393"/>
          <ac:spMkLst>
            <pc:docMk/>
            <pc:sldMk cId="2048894251" sldId="1045"/>
            <ac:spMk id="80" creationId="{812849AC-DB1E-965C-7B7F-9076A4857760}"/>
          </ac:spMkLst>
        </pc:spChg>
        <pc:spChg chg="mod">
          <ac:chgData name="Phillip Kaufman" userId="c001b2a046940d7c" providerId="LiveId" clId="{9EF190FB-2075-4375-A797-615516ED83A7}" dt="2024-06-20T19:32:40.690" v="16393"/>
          <ac:spMkLst>
            <pc:docMk/>
            <pc:sldMk cId="2048894251" sldId="1045"/>
            <ac:spMk id="81" creationId="{D0EBD8D5-9B7D-E8FC-58D1-D49AD825D483}"/>
          </ac:spMkLst>
        </pc:spChg>
        <pc:spChg chg="mod">
          <ac:chgData name="Phillip Kaufman" userId="c001b2a046940d7c" providerId="LiveId" clId="{9EF190FB-2075-4375-A797-615516ED83A7}" dt="2024-06-20T19:32:40.690" v="16393"/>
          <ac:spMkLst>
            <pc:docMk/>
            <pc:sldMk cId="2048894251" sldId="1045"/>
            <ac:spMk id="82" creationId="{227672A5-B7B8-28F9-71B7-D3F92FC218D4}"/>
          </ac:spMkLst>
        </pc:spChg>
        <pc:spChg chg="mod">
          <ac:chgData name="Phillip Kaufman" userId="c001b2a046940d7c" providerId="LiveId" clId="{9EF190FB-2075-4375-A797-615516ED83A7}" dt="2024-06-20T19:32:40.690" v="16393"/>
          <ac:spMkLst>
            <pc:docMk/>
            <pc:sldMk cId="2048894251" sldId="1045"/>
            <ac:spMk id="83" creationId="{DC311E15-51F9-E32B-289B-25860AE2B83F}"/>
          </ac:spMkLst>
        </pc:spChg>
        <pc:grpChg chg="add mod">
          <ac:chgData name="Phillip Kaufman" userId="c001b2a046940d7c" providerId="LiveId" clId="{9EF190FB-2075-4375-A797-615516ED83A7}" dt="2024-06-20T19:32:25.019" v="16387"/>
          <ac:grpSpMkLst>
            <pc:docMk/>
            <pc:sldMk cId="2048894251" sldId="1045"/>
            <ac:grpSpMk id="4" creationId="{4D74B475-F56A-8DC0-6737-50DED5A52DB9}"/>
          </ac:grpSpMkLst>
        </pc:grpChg>
        <pc:grpChg chg="del">
          <ac:chgData name="Phillip Kaufman" userId="c001b2a046940d7c" providerId="LiveId" clId="{9EF190FB-2075-4375-A797-615516ED83A7}" dt="2024-06-16T02:49:54.593" v="9538" actId="478"/>
          <ac:grpSpMkLst>
            <pc:docMk/>
            <pc:sldMk cId="2048894251" sldId="1045"/>
            <ac:grpSpMk id="4" creationId="{52444E6C-B884-039D-8B3B-8DBE7595A8C4}"/>
          </ac:grpSpMkLst>
        </pc:grpChg>
        <pc:grpChg chg="add del mod">
          <ac:chgData name="Phillip Kaufman" userId="c001b2a046940d7c" providerId="LiveId" clId="{9EF190FB-2075-4375-A797-615516ED83A7}" dt="2024-06-20T19:32:33.865" v="16391" actId="478"/>
          <ac:grpSpMkLst>
            <pc:docMk/>
            <pc:sldMk cId="2048894251" sldId="1045"/>
            <ac:grpSpMk id="11" creationId="{70DEC322-420A-2D22-04D7-2362CF7A345A}"/>
          </ac:grpSpMkLst>
        </pc:grpChg>
        <pc:grpChg chg="mod">
          <ac:chgData name="Phillip Kaufman" userId="c001b2a046940d7c" providerId="LiveId" clId="{9EF190FB-2075-4375-A797-615516ED83A7}" dt="2024-06-16T05:18:53.593" v="9608"/>
          <ac:grpSpMkLst>
            <pc:docMk/>
            <pc:sldMk cId="2048894251" sldId="1045"/>
            <ac:grpSpMk id="12" creationId="{C411F0EF-9858-7125-3C2D-F06BBACDF658}"/>
          </ac:grpSpMkLst>
        </pc:grpChg>
        <pc:grpChg chg="mod">
          <ac:chgData name="Phillip Kaufman" userId="c001b2a046940d7c" providerId="LiveId" clId="{9EF190FB-2075-4375-A797-615516ED83A7}" dt="2024-06-16T05:18:53.593" v="9608"/>
          <ac:grpSpMkLst>
            <pc:docMk/>
            <pc:sldMk cId="2048894251" sldId="1045"/>
            <ac:grpSpMk id="22" creationId="{79A47A5B-68E0-5770-207F-2CAFD5AFD61D}"/>
          </ac:grpSpMkLst>
        </pc:grpChg>
        <pc:grpChg chg="mod">
          <ac:chgData name="Phillip Kaufman" userId="c001b2a046940d7c" providerId="LiveId" clId="{9EF190FB-2075-4375-A797-615516ED83A7}" dt="2024-06-16T05:18:53.593" v="9608"/>
          <ac:grpSpMkLst>
            <pc:docMk/>
            <pc:sldMk cId="2048894251" sldId="1045"/>
            <ac:grpSpMk id="23" creationId="{F60CCFBB-4C9A-2EE5-88B4-054BECFD85DF}"/>
          </ac:grpSpMkLst>
        </pc:grpChg>
        <pc:grpChg chg="mod">
          <ac:chgData name="Phillip Kaufman" userId="c001b2a046940d7c" providerId="LiveId" clId="{9EF190FB-2075-4375-A797-615516ED83A7}" dt="2024-06-16T05:18:53.593" v="9608"/>
          <ac:grpSpMkLst>
            <pc:docMk/>
            <pc:sldMk cId="2048894251" sldId="1045"/>
            <ac:grpSpMk id="24" creationId="{867D5CD4-6601-9F5F-9CC1-7CA3F48EE632}"/>
          </ac:grpSpMkLst>
        </pc:grpChg>
        <pc:grpChg chg="mod">
          <ac:chgData name="Phillip Kaufman" userId="c001b2a046940d7c" providerId="LiveId" clId="{9EF190FB-2075-4375-A797-615516ED83A7}" dt="2024-06-16T05:18:53.593" v="9608"/>
          <ac:grpSpMkLst>
            <pc:docMk/>
            <pc:sldMk cId="2048894251" sldId="1045"/>
            <ac:grpSpMk id="25" creationId="{7838D72E-AFA7-B107-87B7-4D9252F10DD7}"/>
          </ac:grpSpMkLst>
        </pc:grpChg>
        <pc:grpChg chg="mod">
          <ac:chgData name="Phillip Kaufman" userId="c001b2a046940d7c" providerId="LiveId" clId="{9EF190FB-2075-4375-A797-615516ED83A7}" dt="2024-06-16T05:18:53.593" v="9608"/>
          <ac:grpSpMkLst>
            <pc:docMk/>
            <pc:sldMk cId="2048894251" sldId="1045"/>
            <ac:grpSpMk id="26" creationId="{66BFCD32-EC5E-F2E5-371F-D56E951B816B}"/>
          </ac:grpSpMkLst>
        </pc:grpChg>
        <pc:grpChg chg="mod">
          <ac:chgData name="Phillip Kaufman" userId="c001b2a046940d7c" providerId="LiveId" clId="{9EF190FB-2075-4375-A797-615516ED83A7}" dt="2024-06-16T05:18:53.593" v="9608"/>
          <ac:grpSpMkLst>
            <pc:docMk/>
            <pc:sldMk cId="2048894251" sldId="1045"/>
            <ac:grpSpMk id="29" creationId="{CF670804-459B-EEA8-B067-74ECB7ACE5EC}"/>
          </ac:grpSpMkLst>
        </pc:grpChg>
        <pc:grpChg chg="add mod">
          <ac:chgData name="Phillip Kaufman" userId="c001b2a046940d7c" providerId="LiveId" clId="{9EF190FB-2075-4375-A797-615516ED83A7}" dt="2024-06-20T19:32:40.690" v="16393"/>
          <ac:grpSpMkLst>
            <pc:docMk/>
            <pc:sldMk cId="2048894251" sldId="1045"/>
            <ac:grpSpMk id="57" creationId="{31D9196E-6F75-1C55-B0C8-2566A26F2FB0}"/>
          </ac:grpSpMkLst>
        </pc:grpChg>
        <pc:grpChg chg="mod">
          <ac:chgData name="Phillip Kaufman" userId="c001b2a046940d7c" providerId="LiveId" clId="{9EF190FB-2075-4375-A797-615516ED83A7}" dt="2024-06-20T19:32:40.690" v="16393"/>
          <ac:grpSpMkLst>
            <pc:docMk/>
            <pc:sldMk cId="2048894251" sldId="1045"/>
            <ac:grpSpMk id="58" creationId="{7AAE4B2B-D483-A064-75D6-DECFDFC5B812}"/>
          </ac:grpSpMkLst>
        </pc:grpChg>
        <pc:grpChg chg="mod">
          <ac:chgData name="Phillip Kaufman" userId="c001b2a046940d7c" providerId="LiveId" clId="{9EF190FB-2075-4375-A797-615516ED83A7}" dt="2024-06-20T19:32:40.690" v="16393"/>
          <ac:grpSpMkLst>
            <pc:docMk/>
            <pc:sldMk cId="2048894251" sldId="1045"/>
            <ac:grpSpMk id="59" creationId="{5F999816-278E-AF91-D6A4-3D958DAD2329}"/>
          </ac:grpSpMkLst>
        </pc:grpChg>
        <pc:grpChg chg="mod">
          <ac:chgData name="Phillip Kaufman" userId="c001b2a046940d7c" providerId="LiveId" clId="{9EF190FB-2075-4375-A797-615516ED83A7}" dt="2024-06-20T19:32:40.690" v="16393"/>
          <ac:grpSpMkLst>
            <pc:docMk/>
            <pc:sldMk cId="2048894251" sldId="1045"/>
            <ac:grpSpMk id="61" creationId="{8E9D47A2-0CEC-4CCC-CACB-C5B045CD1142}"/>
          </ac:grpSpMkLst>
        </pc:grpChg>
        <pc:grpChg chg="mod">
          <ac:chgData name="Phillip Kaufman" userId="c001b2a046940d7c" providerId="LiveId" clId="{9EF190FB-2075-4375-A797-615516ED83A7}" dt="2024-06-20T19:32:40.690" v="16393"/>
          <ac:grpSpMkLst>
            <pc:docMk/>
            <pc:sldMk cId="2048894251" sldId="1045"/>
            <ac:grpSpMk id="62" creationId="{7545C069-56F1-8A79-5B36-3D580495474B}"/>
          </ac:grpSpMkLst>
        </pc:grpChg>
        <pc:grpChg chg="mod">
          <ac:chgData name="Phillip Kaufman" userId="c001b2a046940d7c" providerId="LiveId" clId="{9EF190FB-2075-4375-A797-615516ED83A7}" dt="2024-06-20T19:32:40.690" v="16393"/>
          <ac:grpSpMkLst>
            <pc:docMk/>
            <pc:sldMk cId="2048894251" sldId="1045"/>
            <ac:grpSpMk id="63" creationId="{F0DB735F-B00E-2128-15CA-45D125040193}"/>
          </ac:grpSpMkLst>
        </pc:grpChg>
        <pc:grpChg chg="mod">
          <ac:chgData name="Phillip Kaufman" userId="c001b2a046940d7c" providerId="LiveId" clId="{9EF190FB-2075-4375-A797-615516ED83A7}" dt="2024-06-20T19:32:40.690" v="16393"/>
          <ac:grpSpMkLst>
            <pc:docMk/>
            <pc:sldMk cId="2048894251" sldId="1045"/>
            <ac:grpSpMk id="64" creationId="{46A2B56F-82E9-A752-176B-FD376D15A6B7}"/>
          </ac:grpSpMkLst>
        </pc:grpChg>
        <pc:grpChg chg="mod">
          <ac:chgData name="Phillip Kaufman" userId="c001b2a046940d7c" providerId="LiveId" clId="{9EF190FB-2075-4375-A797-615516ED83A7}" dt="2024-06-20T19:32:40.690" v="16393"/>
          <ac:grpSpMkLst>
            <pc:docMk/>
            <pc:sldMk cId="2048894251" sldId="1045"/>
            <ac:grpSpMk id="65" creationId="{FC900D67-90B1-53E8-2C56-CCF4A79CC0BC}"/>
          </ac:grpSpMkLst>
        </pc:grpChg>
        <pc:cxnChg chg="mod">
          <ac:chgData name="Phillip Kaufman" userId="c001b2a046940d7c" providerId="LiveId" clId="{9EF190FB-2075-4375-A797-615516ED83A7}" dt="2024-06-20T19:32:25.019" v="16387"/>
          <ac:cxnSpMkLst>
            <pc:docMk/>
            <pc:sldMk cId="2048894251" sldId="1045"/>
            <ac:cxnSpMk id="5" creationId="{D90CD859-4D9F-BD63-9D6E-7DC44308E073}"/>
          </ac:cxnSpMkLst>
        </pc:cxnChg>
        <pc:cxnChg chg="mod">
          <ac:chgData name="Phillip Kaufman" userId="c001b2a046940d7c" providerId="LiveId" clId="{9EF190FB-2075-4375-A797-615516ED83A7}" dt="2024-06-20T19:32:25.019" v="16387"/>
          <ac:cxnSpMkLst>
            <pc:docMk/>
            <pc:sldMk cId="2048894251" sldId="1045"/>
            <ac:cxnSpMk id="6" creationId="{705E2FA8-5E71-32D2-FAF5-5B7F1A1ECD34}"/>
          </ac:cxnSpMkLst>
        </pc:cxnChg>
        <pc:cxnChg chg="mod">
          <ac:chgData name="Phillip Kaufman" userId="c001b2a046940d7c" providerId="LiveId" clId="{9EF190FB-2075-4375-A797-615516ED83A7}" dt="2024-06-20T19:32:25.019" v="16387"/>
          <ac:cxnSpMkLst>
            <pc:docMk/>
            <pc:sldMk cId="2048894251" sldId="1045"/>
            <ac:cxnSpMk id="7" creationId="{664F9111-7C64-21A6-7728-8728DB5E27C8}"/>
          </ac:cxnSpMkLst>
        </pc:cxnChg>
        <pc:cxnChg chg="mod">
          <ac:chgData name="Phillip Kaufman" userId="c001b2a046940d7c" providerId="LiveId" clId="{9EF190FB-2075-4375-A797-615516ED83A7}" dt="2024-06-20T19:32:25.019" v="16387"/>
          <ac:cxnSpMkLst>
            <pc:docMk/>
            <pc:sldMk cId="2048894251" sldId="1045"/>
            <ac:cxnSpMk id="10" creationId="{4DDD79C1-EC49-6EC0-6A65-45B25E675411}"/>
          </ac:cxnSpMkLst>
        </pc:cxnChg>
        <pc:cxnChg chg="mod">
          <ac:chgData name="Phillip Kaufman" userId="c001b2a046940d7c" providerId="LiveId" clId="{9EF190FB-2075-4375-A797-615516ED83A7}" dt="2024-06-16T02:50:56.651" v="9556" actId="14100"/>
          <ac:cxnSpMkLst>
            <pc:docMk/>
            <pc:sldMk cId="2048894251" sldId="1045"/>
            <ac:cxnSpMk id="15" creationId="{5267005A-47A2-0952-ACF5-1C173E759301}"/>
          </ac:cxnSpMkLst>
        </pc:cxnChg>
        <pc:cxnChg chg="mod">
          <ac:chgData name="Phillip Kaufman" userId="c001b2a046940d7c" providerId="LiveId" clId="{9EF190FB-2075-4375-A797-615516ED83A7}" dt="2024-06-16T02:51:13.043" v="9560" actId="1076"/>
          <ac:cxnSpMkLst>
            <pc:docMk/>
            <pc:sldMk cId="2048894251" sldId="1045"/>
            <ac:cxnSpMk id="18" creationId="{1402B19F-41B9-3C7F-B249-EFE5730A6B5D}"/>
          </ac:cxnSpMkLst>
        </pc:cxnChg>
        <pc:cxnChg chg="mod">
          <ac:chgData name="Phillip Kaufman" userId="c001b2a046940d7c" providerId="LiveId" clId="{9EF190FB-2075-4375-A797-615516ED83A7}" dt="2024-06-16T02:51:09.028" v="9559" actId="1076"/>
          <ac:cxnSpMkLst>
            <pc:docMk/>
            <pc:sldMk cId="2048894251" sldId="1045"/>
            <ac:cxnSpMk id="21" creationId="{AA68FB98-540A-224C-9A8F-753FB5D24C4F}"/>
          </ac:cxnSpMkLst>
        </pc:cxnChg>
        <pc:cxnChg chg="mod">
          <ac:chgData name="Phillip Kaufman" userId="c001b2a046940d7c" providerId="LiveId" clId="{9EF190FB-2075-4375-A797-615516ED83A7}" dt="2024-06-16T05:18:53.593" v="9608"/>
          <ac:cxnSpMkLst>
            <pc:docMk/>
            <pc:sldMk cId="2048894251" sldId="1045"/>
            <ac:cxnSpMk id="30" creationId="{76FF12D3-1422-5750-DB40-44275EDC79B3}"/>
          </ac:cxnSpMkLst>
        </pc:cxnChg>
        <pc:cxnChg chg="mod">
          <ac:chgData name="Phillip Kaufman" userId="c001b2a046940d7c" providerId="LiveId" clId="{9EF190FB-2075-4375-A797-615516ED83A7}" dt="2024-06-16T05:18:53.593" v="9608"/>
          <ac:cxnSpMkLst>
            <pc:docMk/>
            <pc:sldMk cId="2048894251" sldId="1045"/>
            <ac:cxnSpMk id="33" creationId="{055B5797-C339-3E54-1323-09E93F646CDC}"/>
          </ac:cxnSpMkLst>
        </pc:cxnChg>
        <pc:cxnChg chg="mod">
          <ac:chgData name="Phillip Kaufman" userId="c001b2a046940d7c" providerId="LiveId" clId="{9EF190FB-2075-4375-A797-615516ED83A7}" dt="2024-06-16T05:18:53.593" v="9608"/>
          <ac:cxnSpMkLst>
            <pc:docMk/>
            <pc:sldMk cId="2048894251" sldId="1045"/>
            <ac:cxnSpMk id="34" creationId="{0E4C36C0-F94C-E9D5-FE01-F290BEF5CE72}"/>
          </ac:cxnSpMkLst>
        </pc:cxnChg>
        <pc:cxnChg chg="mod">
          <ac:chgData name="Phillip Kaufman" userId="c001b2a046940d7c" providerId="LiveId" clId="{9EF190FB-2075-4375-A797-615516ED83A7}" dt="2024-06-16T05:18:53.593" v="9608"/>
          <ac:cxnSpMkLst>
            <pc:docMk/>
            <pc:sldMk cId="2048894251" sldId="1045"/>
            <ac:cxnSpMk id="35" creationId="{1B1E2C0A-DBE6-739B-F163-D2247F2229B5}"/>
          </ac:cxnSpMkLst>
        </pc:cxnChg>
        <pc:cxnChg chg="mod">
          <ac:chgData name="Phillip Kaufman" userId="c001b2a046940d7c" providerId="LiveId" clId="{9EF190FB-2075-4375-A797-615516ED83A7}" dt="2024-06-16T05:18:53.593" v="9608"/>
          <ac:cxnSpMkLst>
            <pc:docMk/>
            <pc:sldMk cId="2048894251" sldId="1045"/>
            <ac:cxnSpMk id="39" creationId="{B06033C6-CBE7-61E6-CEE1-73B88C248F4D}"/>
          </ac:cxnSpMkLst>
        </pc:cxnChg>
        <pc:cxnChg chg="mod">
          <ac:chgData name="Phillip Kaufman" userId="c001b2a046940d7c" providerId="LiveId" clId="{9EF190FB-2075-4375-A797-615516ED83A7}" dt="2024-06-16T05:18:53.593" v="9608"/>
          <ac:cxnSpMkLst>
            <pc:docMk/>
            <pc:sldMk cId="2048894251" sldId="1045"/>
            <ac:cxnSpMk id="40" creationId="{3A6200B0-DFB9-8F43-933C-08DB1AA0EDAB}"/>
          </ac:cxnSpMkLst>
        </pc:cxnChg>
        <pc:cxnChg chg="mod">
          <ac:chgData name="Phillip Kaufman" userId="c001b2a046940d7c" providerId="LiveId" clId="{9EF190FB-2075-4375-A797-615516ED83A7}" dt="2024-06-16T05:18:53.593" v="9608"/>
          <ac:cxnSpMkLst>
            <pc:docMk/>
            <pc:sldMk cId="2048894251" sldId="1045"/>
            <ac:cxnSpMk id="41" creationId="{0EFC97B7-7D2A-96C0-7B9B-5A9EA91DFDBD}"/>
          </ac:cxnSpMkLst>
        </pc:cxnChg>
        <pc:cxnChg chg="mod">
          <ac:chgData name="Phillip Kaufman" userId="c001b2a046940d7c" providerId="LiveId" clId="{9EF190FB-2075-4375-A797-615516ED83A7}" dt="2024-06-16T05:18:53.593" v="9608"/>
          <ac:cxnSpMkLst>
            <pc:docMk/>
            <pc:sldMk cId="2048894251" sldId="1045"/>
            <ac:cxnSpMk id="42" creationId="{B0E3DF1B-848D-C27D-47B8-2C0E2A6E8398}"/>
          </ac:cxnSpMkLst>
        </pc:cxnChg>
        <pc:cxnChg chg="mod">
          <ac:chgData name="Phillip Kaufman" userId="c001b2a046940d7c" providerId="LiveId" clId="{9EF190FB-2075-4375-A797-615516ED83A7}" dt="2024-06-16T05:18:53.593" v="9608"/>
          <ac:cxnSpMkLst>
            <pc:docMk/>
            <pc:sldMk cId="2048894251" sldId="1045"/>
            <ac:cxnSpMk id="43" creationId="{9ED7A373-8990-EBE0-4601-76C38F78B9BC}"/>
          </ac:cxnSpMkLst>
        </pc:cxnChg>
        <pc:cxnChg chg="mod">
          <ac:chgData name="Phillip Kaufman" userId="c001b2a046940d7c" providerId="LiveId" clId="{9EF190FB-2075-4375-A797-615516ED83A7}" dt="2024-06-16T05:18:53.593" v="9608"/>
          <ac:cxnSpMkLst>
            <pc:docMk/>
            <pc:sldMk cId="2048894251" sldId="1045"/>
            <ac:cxnSpMk id="44" creationId="{C976CB93-E08E-6653-6750-127373ED5290}"/>
          </ac:cxnSpMkLst>
        </pc:cxnChg>
        <pc:cxnChg chg="mod">
          <ac:chgData name="Phillip Kaufman" userId="c001b2a046940d7c" providerId="LiveId" clId="{9EF190FB-2075-4375-A797-615516ED83A7}" dt="2024-06-16T05:18:53.593" v="9608"/>
          <ac:cxnSpMkLst>
            <pc:docMk/>
            <pc:sldMk cId="2048894251" sldId="1045"/>
            <ac:cxnSpMk id="45" creationId="{69062707-2BBB-6556-AE26-69DB252F2C62}"/>
          </ac:cxnSpMkLst>
        </pc:cxnChg>
        <pc:cxnChg chg="mod">
          <ac:chgData name="Phillip Kaufman" userId="c001b2a046940d7c" providerId="LiveId" clId="{9EF190FB-2075-4375-A797-615516ED83A7}" dt="2024-06-16T05:18:53.593" v="9608"/>
          <ac:cxnSpMkLst>
            <pc:docMk/>
            <pc:sldMk cId="2048894251" sldId="1045"/>
            <ac:cxnSpMk id="46" creationId="{836ADA64-A88D-02EC-6996-87EC8721AC25}"/>
          </ac:cxnSpMkLst>
        </pc:cxnChg>
        <pc:cxnChg chg="mod">
          <ac:chgData name="Phillip Kaufman" userId="c001b2a046940d7c" providerId="LiveId" clId="{9EF190FB-2075-4375-A797-615516ED83A7}" dt="2024-06-16T05:18:53.593" v="9608"/>
          <ac:cxnSpMkLst>
            <pc:docMk/>
            <pc:sldMk cId="2048894251" sldId="1045"/>
            <ac:cxnSpMk id="47" creationId="{FC9470E8-1408-9A6D-8948-C5BB1C16EC27}"/>
          </ac:cxnSpMkLst>
        </pc:cxnChg>
        <pc:cxnChg chg="mod">
          <ac:chgData name="Phillip Kaufman" userId="c001b2a046940d7c" providerId="LiveId" clId="{9EF190FB-2075-4375-A797-615516ED83A7}" dt="2024-06-16T05:18:53.593" v="9608"/>
          <ac:cxnSpMkLst>
            <pc:docMk/>
            <pc:sldMk cId="2048894251" sldId="1045"/>
            <ac:cxnSpMk id="48" creationId="{EBB1C54A-0927-1A69-7626-F9414D1664A8}"/>
          </ac:cxnSpMkLst>
        </pc:cxnChg>
        <pc:cxnChg chg="mod">
          <ac:chgData name="Phillip Kaufman" userId="c001b2a046940d7c" providerId="LiveId" clId="{9EF190FB-2075-4375-A797-615516ED83A7}" dt="2024-06-20T19:32:40.690" v="16393"/>
          <ac:cxnSpMkLst>
            <pc:docMk/>
            <pc:sldMk cId="2048894251" sldId="1045"/>
            <ac:cxnSpMk id="66" creationId="{9DFEAA81-A09B-F2BF-3302-7D66518F553B}"/>
          </ac:cxnSpMkLst>
        </pc:cxnChg>
        <pc:cxnChg chg="mod">
          <ac:chgData name="Phillip Kaufman" userId="c001b2a046940d7c" providerId="LiveId" clId="{9EF190FB-2075-4375-A797-615516ED83A7}" dt="2024-06-20T19:32:40.690" v="16393"/>
          <ac:cxnSpMkLst>
            <pc:docMk/>
            <pc:sldMk cId="2048894251" sldId="1045"/>
            <ac:cxnSpMk id="67" creationId="{FBF3405D-BF24-856B-BD8C-8EBB3C535872}"/>
          </ac:cxnSpMkLst>
        </pc:cxnChg>
        <pc:cxnChg chg="mod">
          <ac:chgData name="Phillip Kaufman" userId="c001b2a046940d7c" providerId="LiveId" clId="{9EF190FB-2075-4375-A797-615516ED83A7}" dt="2024-06-20T19:32:40.690" v="16393"/>
          <ac:cxnSpMkLst>
            <pc:docMk/>
            <pc:sldMk cId="2048894251" sldId="1045"/>
            <ac:cxnSpMk id="68" creationId="{C11577D0-CA9B-547A-7080-734758013343}"/>
          </ac:cxnSpMkLst>
        </pc:cxnChg>
        <pc:cxnChg chg="mod">
          <ac:chgData name="Phillip Kaufman" userId="c001b2a046940d7c" providerId="LiveId" clId="{9EF190FB-2075-4375-A797-615516ED83A7}" dt="2024-06-20T19:32:40.690" v="16393"/>
          <ac:cxnSpMkLst>
            <pc:docMk/>
            <pc:sldMk cId="2048894251" sldId="1045"/>
            <ac:cxnSpMk id="69" creationId="{BC4D0517-685A-7B9A-B1B0-9C45E6420FA5}"/>
          </ac:cxnSpMkLst>
        </pc:cxnChg>
        <pc:cxnChg chg="mod">
          <ac:chgData name="Phillip Kaufman" userId="c001b2a046940d7c" providerId="LiveId" clId="{9EF190FB-2075-4375-A797-615516ED83A7}" dt="2024-06-20T19:32:40.690" v="16393"/>
          <ac:cxnSpMkLst>
            <pc:docMk/>
            <pc:sldMk cId="2048894251" sldId="1045"/>
            <ac:cxnSpMk id="70" creationId="{40D4EE14-6436-548F-ADB5-EFADF0EE89CB}"/>
          </ac:cxnSpMkLst>
        </pc:cxnChg>
        <pc:cxnChg chg="mod">
          <ac:chgData name="Phillip Kaufman" userId="c001b2a046940d7c" providerId="LiveId" clId="{9EF190FB-2075-4375-A797-615516ED83A7}" dt="2024-06-20T19:32:40.690" v="16393"/>
          <ac:cxnSpMkLst>
            <pc:docMk/>
            <pc:sldMk cId="2048894251" sldId="1045"/>
            <ac:cxnSpMk id="71" creationId="{955A39F4-CCF2-A90F-4D52-6136B3493DCD}"/>
          </ac:cxnSpMkLst>
        </pc:cxnChg>
        <pc:cxnChg chg="mod">
          <ac:chgData name="Phillip Kaufman" userId="c001b2a046940d7c" providerId="LiveId" clId="{9EF190FB-2075-4375-A797-615516ED83A7}" dt="2024-06-20T19:32:40.690" v="16393"/>
          <ac:cxnSpMkLst>
            <pc:docMk/>
            <pc:sldMk cId="2048894251" sldId="1045"/>
            <ac:cxnSpMk id="72" creationId="{2946F68D-7B8C-4405-BBC2-77D5D1FEF959}"/>
          </ac:cxnSpMkLst>
        </pc:cxnChg>
        <pc:cxnChg chg="mod">
          <ac:chgData name="Phillip Kaufman" userId="c001b2a046940d7c" providerId="LiveId" clId="{9EF190FB-2075-4375-A797-615516ED83A7}" dt="2024-06-20T19:32:40.690" v="16393"/>
          <ac:cxnSpMkLst>
            <pc:docMk/>
            <pc:sldMk cId="2048894251" sldId="1045"/>
            <ac:cxnSpMk id="73" creationId="{CB9589F5-C7E9-2B19-4914-7EDCBCAEEE3A}"/>
          </ac:cxnSpMkLst>
        </pc:cxnChg>
        <pc:cxnChg chg="mod">
          <ac:chgData name="Phillip Kaufman" userId="c001b2a046940d7c" providerId="LiveId" clId="{9EF190FB-2075-4375-A797-615516ED83A7}" dt="2024-06-20T19:32:40.690" v="16393"/>
          <ac:cxnSpMkLst>
            <pc:docMk/>
            <pc:sldMk cId="2048894251" sldId="1045"/>
            <ac:cxnSpMk id="74" creationId="{4E1E61C9-F691-679F-813F-385C8D00A36D}"/>
          </ac:cxnSpMkLst>
        </pc:cxnChg>
        <pc:cxnChg chg="mod">
          <ac:chgData name="Phillip Kaufman" userId="c001b2a046940d7c" providerId="LiveId" clId="{9EF190FB-2075-4375-A797-615516ED83A7}" dt="2024-06-20T19:32:40.690" v="16393"/>
          <ac:cxnSpMkLst>
            <pc:docMk/>
            <pc:sldMk cId="2048894251" sldId="1045"/>
            <ac:cxnSpMk id="75" creationId="{4532CBA7-2A02-64B3-3051-A98312A5AE53}"/>
          </ac:cxnSpMkLst>
        </pc:cxnChg>
        <pc:cxnChg chg="mod">
          <ac:chgData name="Phillip Kaufman" userId="c001b2a046940d7c" providerId="LiveId" clId="{9EF190FB-2075-4375-A797-615516ED83A7}" dt="2024-06-20T19:32:40.690" v="16393"/>
          <ac:cxnSpMkLst>
            <pc:docMk/>
            <pc:sldMk cId="2048894251" sldId="1045"/>
            <ac:cxnSpMk id="76" creationId="{7CF9FB31-CE76-28B8-DEF7-29179FB68191}"/>
          </ac:cxnSpMkLst>
        </pc:cxnChg>
        <pc:cxnChg chg="mod">
          <ac:chgData name="Phillip Kaufman" userId="c001b2a046940d7c" providerId="LiveId" clId="{9EF190FB-2075-4375-A797-615516ED83A7}" dt="2024-06-20T19:32:40.690" v="16393"/>
          <ac:cxnSpMkLst>
            <pc:docMk/>
            <pc:sldMk cId="2048894251" sldId="1045"/>
            <ac:cxnSpMk id="77" creationId="{64440B9A-5C1F-86A6-918E-7627D7139049}"/>
          </ac:cxnSpMkLst>
        </pc:cxnChg>
        <pc:cxnChg chg="mod">
          <ac:chgData name="Phillip Kaufman" userId="c001b2a046940d7c" providerId="LiveId" clId="{9EF190FB-2075-4375-A797-615516ED83A7}" dt="2024-06-20T19:32:40.690" v="16393"/>
          <ac:cxnSpMkLst>
            <pc:docMk/>
            <pc:sldMk cId="2048894251" sldId="1045"/>
            <ac:cxnSpMk id="78" creationId="{857D8B03-D456-76CB-91A9-2800604323E3}"/>
          </ac:cxnSpMkLst>
        </pc:cxnChg>
        <pc:cxnChg chg="mod">
          <ac:chgData name="Phillip Kaufman" userId="c001b2a046940d7c" providerId="LiveId" clId="{9EF190FB-2075-4375-A797-615516ED83A7}" dt="2024-06-20T19:32:40.690" v="16393"/>
          <ac:cxnSpMkLst>
            <pc:docMk/>
            <pc:sldMk cId="2048894251" sldId="1045"/>
            <ac:cxnSpMk id="79" creationId="{F94CBB77-05A0-95FE-F835-8C7CECA127FE}"/>
          </ac:cxnSpMkLst>
        </pc:cxnChg>
      </pc:sldChg>
      <pc:sldChg chg="addSp delSp modSp add del mod ord">
        <pc:chgData name="Phillip Kaufman" userId="c001b2a046940d7c" providerId="LiveId" clId="{9EF190FB-2075-4375-A797-615516ED83A7}" dt="2024-07-08T01:13:38.645" v="16714" actId="47"/>
        <pc:sldMkLst>
          <pc:docMk/>
          <pc:sldMk cId="4029909122" sldId="1046"/>
        </pc:sldMkLst>
        <pc:spChg chg="add mod">
          <ac:chgData name="Phillip Kaufman" userId="c001b2a046940d7c" providerId="LiveId" clId="{9EF190FB-2075-4375-A797-615516ED83A7}" dt="2024-06-16T06:21:32.825" v="9984" actId="12789"/>
          <ac:spMkLst>
            <pc:docMk/>
            <pc:sldMk cId="4029909122" sldId="1046"/>
            <ac:spMk id="8" creationId="{1A94ADBD-BED3-4946-D670-8C15E03B7E15}"/>
          </ac:spMkLst>
        </pc:spChg>
        <pc:spChg chg="add mod">
          <ac:chgData name="Phillip Kaufman" userId="c001b2a046940d7c" providerId="LiveId" clId="{9EF190FB-2075-4375-A797-615516ED83A7}" dt="2024-06-16T06:21:46.758" v="9986" actId="1076"/>
          <ac:spMkLst>
            <pc:docMk/>
            <pc:sldMk cId="4029909122" sldId="1046"/>
            <ac:spMk id="9" creationId="{3ADCA315-BEC5-A009-5678-F9D4AE625C30}"/>
          </ac:spMkLst>
        </pc:spChg>
        <pc:spChg chg="mod">
          <ac:chgData name="Phillip Kaufman" userId="c001b2a046940d7c" providerId="LiveId" clId="{9EF190FB-2075-4375-A797-615516ED83A7}" dt="2024-06-16T06:21:32.825" v="9984" actId="12789"/>
          <ac:spMkLst>
            <pc:docMk/>
            <pc:sldMk cId="4029909122" sldId="1046"/>
            <ac:spMk id="10" creationId="{1FFF3FBD-C195-8D35-8891-D496E00F3184}"/>
          </ac:spMkLst>
        </pc:spChg>
        <pc:spChg chg="del">
          <ac:chgData name="Phillip Kaufman" userId="c001b2a046940d7c" providerId="LiveId" clId="{9EF190FB-2075-4375-A797-615516ED83A7}" dt="2024-06-16T06:20:16.591" v="9961" actId="478"/>
          <ac:spMkLst>
            <pc:docMk/>
            <pc:sldMk cId="4029909122" sldId="1046"/>
            <ac:spMk id="11" creationId="{83126C2B-6F90-E322-941E-BE592B70F590}"/>
          </ac:spMkLst>
        </pc:spChg>
        <pc:spChg chg="add mod">
          <ac:chgData name="Phillip Kaufman" userId="c001b2a046940d7c" providerId="LiveId" clId="{9EF190FB-2075-4375-A797-615516ED83A7}" dt="2024-06-16T06:22:23.901" v="9998"/>
          <ac:spMkLst>
            <pc:docMk/>
            <pc:sldMk cId="4029909122" sldId="1046"/>
            <ac:spMk id="12" creationId="{769A2786-5494-AAA9-377A-1D6E4114B16F}"/>
          </ac:spMkLst>
        </pc:spChg>
        <pc:spChg chg="del mod">
          <ac:chgData name="Phillip Kaufman" userId="c001b2a046940d7c" providerId="LiveId" clId="{9EF190FB-2075-4375-A797-615516ED83A7}" dt="2024-06-16T06:23:54.392" v="10022" actId="478"/>
          <ac:spMkLst>
            <pc:docMk/>
            <pc:sldMk cId="4029909122" sldId="1046"/>
            <ac:spMk id="16" creationId="{D412E8D0-3503-F83C-A3AE-F4E7A832EB5A}"/>
          </ac:spMkLst>
        </pc:spChg>
        <pc:spChg chg="mod">
          <ac:chgData name="Phillip Kaufman" userId="c001b2a046940d7c" providerId="LiveId" clId="{9EF190FB-2075-4375-A797-615516ED83A7}" dt="2024-06-16T06:23:56.375" v="10023" actId="1076"/>
          <ac:spMkLst>
            <pc:docMk/>
            <pc:sldMk cId="4029909122" sldId="1046"/>
            <ac:spMk id="17" creationId="{9B37D70B-DE55-EFBA-378E-FF82C5327ED7}"/>
          </ac:spMkLst>
        </pc:spChg>
        <pc:spChg chg="mod">
          <ac:chgData name="Phillip Kaufman" userId="c001b2a046940d7c" providerId="LiveId" clId="{9EF190FB-2075-4375-A797-615516ED83A7}" dt="2024-06-16T06:23:58.238" v="10024" actId="1076"/>
          <ac:spMkLst>
            <pc:docMk/>
            <pc:sldMk cId="4029909122" sldId="1046"/>
            <ac:spMk id="18" creationId="{FE7B4344-6417-0F3F-BFB0-CB125FD898A7}"/>
          </ac:spMkLst>
        </pc:spChg>
        <pc:spChg chg="mod">
          <ac:chgData name="Phillip Kaufman" userId="c001b2a046940d7c" providerId="LiveId" clId="{9EF190FB-2075-4375-A797-615516ED83A7}" dt="2024-06-16T06:24:09.082" v="10030" actId="1076"/>
          <ac:spMkLst>
            <pc:docMk/>
            <pc:sldMk cId="4029909122" sldId="1046"/>
            <ac:spMk id="19" creationId="{E6E0D7FA-DB8E-6535-E8C8-1E256950D9DF}"/>
          </ac:spMkLst>
        </pc:spChg>
        <pc:spChg chg="mod">
          <ac:chgData name="Phillip Kaufman" userId="c001b2a046940d7c" providerId="LiveId" clId="{9EF190FB-2075-4375-A797-615516ED83A7}" dt="2024-06-16T06:23:15.370" v="10016" actId="1076"/>
          <ac:spMkLst>
            <pc:docMk/>
            <pc:sldMk cId="4029909122" sldId="1046"/>
            <ac:spMk id="22" creationId="{40DF2A1C-EBA9-8320-C649-6410732FF4E5}"/>
          </ac:spMkLst>
        </pc:spChg>
        <pc:spChg chg="mod">
          <ac:chgData name="Phillip Kaufman" userId="c001b2a046940d7c" providerId="LiveId" clId="{9EF190FB-2075-4375-A797-615516ED83A7}" dt="2024-06-16T06:23:19.937" v="10018" actId="403"/>
          <ac:spMkLst>
            <pc:docMk/>
            <pc:sldMk cId="4029909122" sldId="1046"/>
            <ac:spMk id="23" creationId="{EDD4BF65-41DB-C237-AB99-E3236CC26C80}"/>
          </ac:spMkLst>
        </pc:spChg>
        <pc:spChg chg="mod">
          <ac:chgData name="Phillip Kaufman" userId="c001b2a046940d7c" providerId="LiveId" clId="{9EF190FB-2075-4375-A797-615516ED83A7}" dt="2024-06-16T06:23:16.874" v="10017" actId="403"/>
          <ac:spMkLst>
            <pc:docMk/>
            <pc:sldMk cId="4029909122" sldId="1046"/>
            <ac:spMk id="24" creationId="{355EC553-C9FF-C573-408B-FC85186B1C1F}"/>
          </ac:spMkLst>
        </pc:spChg>
        <pc:spChg chg="mod">
          <ac:chgData name="Phillip Kaufman" userId="c001b2a046940d7c" providerId="LiveId" clId="{9EF190FB-2075-4375-A797-615516ED83A7}" dt="2024-06-16T06:23:19.937" v="10018" actId="403"/>
          <ac:spMkLst>
            <pc:docMk/>
            <pc:sldMk cId="4029909122" sldId="1046"/>
            <ac:spMk id="26" creationId="{0698FE34-48E1-326F-695F-A2477CF741D9}"/>
          </ac:spMkLst>
        </pc:spChg>
        <pc:spChg chg="mod">
          <ac:chgData name="Phillip Kaufman" userId="c001b2a046940d7c" providerId="LiveId" clId="{9EF190FB-2075-4375-A797-615516ED83A7}" dt="2024-06-16T06:23:32.973" v="10019" actId="1076"/>
          <ac:spMkLst>
            <pc:docMk/>
            <pc:sldMk cId="4029909122" sldId="1046"/>
            <ac:spMk id="28" creationId="{DFDB26A3-AC14-F3F8-1CC8-202FB4160B02}"/>
          </ac:spMkLst>
        </pc:spChg>
        <pc:spChg chg="mod">
          <ac:chgData name="Phillip Kaufman" userId="c001b2a046940d7c" providerId="LiveId" clId="{9EF190FB-2075-4375-A797-615516ED83A7}" dt="2024-06-16T06:23:35.198" v="10020" actId="1076"/>
          <ac:spMkLst>
            <pc:docMk/>
            <pc:sldMk cId="4029909122" sldId="1046"/>
            <ac:spMk id="29" creationId="{45F98E42-5F11-748A-B538-46D4207E89B0}"/>
          </ac:spMkLst>
        </pc:spChg>
        <pc:spChg chg="del">
          <ac:chgData name="Phillip Kaufman" userId="c001b2a046940d7c" providerId="LiveId" clId="{9EF190FB-2075-4375-A797-615516ED83A7}" dt="2024-06-16T06:22:09.271" v="9992" actId="478"/>
          <ac:spMkLst>
            <pc:docMk/>
            <pc:sldMk cId="4029909122" sldId="1046"/>
            <ac:spMk id="30" creationId="{6B540522-1F88-E314-D684-F978091B86EA}"/>
          </ac:spMkLst>
        </pc:spChg>
        <pc:spChg chg="del">
          <ac:chgData name="Phillip Kaufman" userId="c001b2a046940d7c" providerId="LiveId" clId="{9EF190FB-2075-4375-A797-615516ED83A7}" dt="2024-06-16T06:22:09.271" v="9992" actId="478"/>
          <ac:spMkLst>
            <pc:docMk/>
            <pc:sldMk cId="4029909122" sldId="1046"/>
            <ac:spMk id="32" creationId="{D35A4860-FB6E-15E7-8E0F-9E53EFEBD10A}"/>
          </ac:spMkLst>
        </pc:spChg>
        <pc:spChg chg="del">
          <ac:chgData name="Phillip Kaufman" userId="c001b2a046940d7c" providerId="LiveId" clId="{9EF190FB-2075-4375-A797-615516ED83A7}" dt="2024-06-16T06:22:09.271" v="9992" actId="478"/>
          <ac:spMkLst>
            <pc:docMk/>
            <pc:sldMk cId="4029909122" sldId="1046"/>
            <ac:spMk id="34" creationId="{78AF3868-37D4-3AB9-3C3E-4DB927EBC19A}"/>
          </ac:spMkLst>
        </pc:spChg>
        <pc:spChg chg="del">
          <ac:chgData name="Phillip Kaufman" userId="c001b2a046940d7c" providerId="LiveId" clId="{9EF190FB-2075-4375-A797-615516ED83A7}" dt="2024-06-16T06:22:09.271" v="9992" actId="478"/>
          <ac:spMkLst>
            <pc:docMk/>
            <pc:sldMk cId="4029909122" sldId="1046"/>
            <ac:spMk id="38" creationId="{A05B98D9-E95D-A38D-DACD-F464C8A63770}"/>
          </ac:spMkLst>
        </pc:spChg>
        <pc:spChg chg="del">
          <ac:chgData name="Phillip Kaufman" userId="c001b2a046940d7c" providerId="LiveId" clId="{9EF190FB-2075-4375-A797-615516ED83A7}" dt="2024-06-16T06:22:23.731" v="9997" actId="478"/>
          <ac:spMkLst>
            <pc:docMk/>
            <pc:sldMk cId="4029909122" sldId="1046"/>
            <ac:spMk id="39" creationId="{769A2786-5494-AAA9-377A-1D6E4114B16F}"/>
          </ac:spMkLst>
        </pc:spChg>
        <pc:grpChg chg="del">
          <ac:chgData name="Phillip Kaufman" userId="c001b2a046940d7c" providerId="LiveId" clId="{9EF190FB-2075-4375-A797-615516ED83A7}" dt="2024-06-16T06:20:12.111" v="9960" actId="478"/>
          <ac:grpSpMkLst>
            <pc:docMk/>
            <pc:sldMk cId="4029909122" sldId="1046"/>
            <ac:grpSpMk id="4" creationId="{87B7FC86-D221-F1D2-0EE2-0BC864174773}"/>
          </ac:grpSpMkLst>
        </pc:grpChg>
      </pc:sldChg>
      <pc:sldChg chg="addSp modSp new del mod">
        <pc:chgData name="Phillip Kaufman" userId="c001b2a046940d7c" providerId="LiveId" clId="{9EF190FB-2075-4375-A797-615516ED83A7}" dt="2024-07-08T01:13:38.645" v="16714" actId="47"/>
        <pc:sldMkLst>
          <pc:docMk/>
          <pc:sldMk cId="2725202057" sldId="1047"/>
        </pc:sldMkLst>
        <pc:spChg chg="add mod">
          <ac:chgData name="Phillip Kaufman" userId="c001b2a046940d7c" providerId="LiveId" clId="{9EF190FB-2075-4375-A797-615516ED83A7}" dt="2024-06-17T06:47:29.519" v="10948" actId="1076"/>
          <ac:spMkLst>
            <pc:docMk/>
            <pc:sldMk cId="2725202057" sldId="1047"/>
            <ac:spMk id="4" creationId="{22156F15-C197-6296-78A9-4799BB2BBE28}"/>
          </ac:spMkLst>
        </pc:spChg>
      </pc:sldChg>
      <pc:sldChg chg="addSp modSp new del mod">
        <pc:chgData name="Phillip Kaufman" userId="c001b2a046940d7c" providerId="LiveId" clId="{9EF190FB-2075-4375-A797-615516ED83A7}" dt="2024-07-08T01:13:38.645" v="16714" actId="47"/>
        <pc:sldMkLst>
          <pc:docMk/>
          <pc:sldMk cId="3083511298" sldId="1048"/>
        </pc:sldMkLst>
        <pc:spChg chg="add mod">
          <ac:chgData name="Phillip Kaufman" userId="c001b2a046940d7c" providerId="LiveId" clId="{9EF190FB-2075-4375-A797-615516ED83A7}" dt="2024-06-18T03:11:05.015" v="13794" actId="1076"/>
          <ac:spMkLst>
            <pc:docMk/>
            <pc:sldMk cId="3083511298" sldId="1048"/>
            <ac:spMk id="4" creationId="{62CA998A-393D-9E81-67D3-7DC7A397B757}"/>
          </ac:spMkLst>
        </pc:spChg>
        <pc:spChg chg="add mod">
          <ac:chgData name="Phillip Kaufman" userId="c001b2a046940d7c" providerId="LiveId" clId="{9EF190FB-2075-4375-A797-615516ED83A7}" dt="2024-06-18T03:25:15.844" v="13888" actId="1076"/>
          <ac:spMkLst>
            <pc:docMk/>
            <pc:sldMk cId="3083511298" sldId="1048"/>
            <ac:spMk id="5" creationId="{D2E7FA38-85CF-D4E2-D9FE-40AD72427B36}"/>
          </ac:spMkLst>
        </pc:spChg>
        <pc:spChg chg="add mod">
          <ac:chgData name="Phillip Kaufman" userId="c001b2a046940d7c" providerId="LiveId" clId="{9EF190FB-2075-4375-A797-615516ED83A7}" dt="2024-06-18T03:27:34.908" v="14102" actId="21"/>
          <ac:spMkLst>
            <pc:docMk/>
            <pc:sldMk cId="3083511298" sldId="1048"/>
            <ac:spMk id="6" creationId="{55745E54-54C5-6F6F-8469-C081CF014C0F}"/>
          </ac:spMkLst>
        </pc:spChg>
        <pc:spChg chg="add mod">
          <ac:chgData name="Phillip Kaufman" userId="c001b2a046940d7c" providerId="LiveId" clId="{9EF190FB-2075-4375-A797-615516ED83A7}" dt="2024-06-18T03:27:42.670" v="14107" actId="1076"/>
          <ac:spMkLst>
            <pc:docMk/>
            <pc:sldMk cId="3083511298" sldId="1048"/>
            <ac:spMk id="7" creationId="{0B7E8D35-2AD6-D6D3-F4FA-F0559D65DAF6}"/>
          </ac:spMkLst>
        </pc:spChg>
      </pc:sldChg>
      <pc:sldChg chg="addSp delSp modSp new del mod">
        <pc:chgData name="Phillip Kaufman" userId="c001b2a046940d7c" providerId="LiveId" clId="{9EF190FB-2075-4375-A797-615516ED83A7}" dt="2024-07-08T01:13:38.645" v="16714" actId="47"/>
        <pc:sldMkLst>
          <pc:docMk/>
          <pc:sldMk cId="2807505819" sldId="1049"/>
        </pc:sldMkLst>
        <pc:spChg chg="add mod">
          <ac:chgData name="Phillip Kaufman" userId="c001b2a046940d7c" providerId="LiveId" clId="{9EF190FB-2075-4375-A797-615516ED83A7}" dt="2024-06-18T01:07:21.141" v="11246" actId="1076"/>
          <ac:spMkLst>
            <pc:docMk/>
            <pc:sldMk cId="2807505819" sldId="1049"/>
            <ac:spMk id="4" creationId="{72674005-FDFE-170C-9940-B7A59F41E47A}"/>
          </ac:spMkLst>
        </pc:spChg>
        <pc:spChg chg="add mod">
          <ac:chgData name="Phillip Kaufman" userId="c001b2a046940d7c" providerId="LiveId" clId="{9EF190FB-2075-4375-A797-615516ED83A7}" dt="2024-06-18T01:07:26.698" v="11247" actId="465"/>
          <ac:spMkLst>
            <pc:docMk/>
            <pc:sldMk cId="2807505819" sldId="1049"/>
            <ac:spMk id="5" creationId="{C97D76BC-9118-304E-8D08-066199D19194}"/>
          </ac:spMkLst>
        </pc:spChg>
        <pc:spChg chg="add mod">
          <ac:chgData name="Phillip Kaufman" userId="c001b2a046940d7c" providerId="LiveId" clId="{9EF190FB-2075-4375-A797-615516ED83A7}" dt="2024-06-18T01:07:26.698" v="11247" actId="465"/>
          <ac:spMkLst>
            <pc:docMk/>
            <pc:sldMk cId="2807505819" sldId="1049"/>
            <ac:spMk id="6" creationId="{03A18F38-CD11-5925-D9D1-B092D3681368}"/>
          </ac:spMkLst>
        </pc:spChg>
        <pc:spChg chg="add mod">
          <ac:chgData name="Phillip Kaufman" userId="c001b2a046940d7c" providerId="LiveId" clId="{9EF190FB-2075-4375-A797-615516ED83A7}" dt="2024-06-18T01:07:14.670" v="11245" actId="1038"/>
          <ac:spMkLst>
            <pc:docMk/>
            <pc:sldMk cId="2807505819" sldId="1049"/>
            <ac:spMk id="7" creationId="{15AF244A-5FB9-CE12-5FA5-DAF72BCC36BA}"/>
          </ac:spMkLst>
        </pc:spChg>
        <pc:spChg chg="add mod">
          <ac:chgData name="Phillip Kaufman" userId="c001b2a046940d7c" providerId="LiveId" clId="{9EF190FB-2075-4375-A797-615516ED83A7}" dt="2024-06-17T06:48:32.139" v="10983" actId="20577"/>
          <ac:spMkLst>
            <pc:docMk/>
            <pc:sldMk cId="2807505819" sldId="1049"/>
            <ac:spMk id="8" creationId="{1A3DFD67-DD76-D184-7AD0-739E5C825D37}"/>
          </ac:spMkLst>
        </pc:spChg>
        <pc:spChg chg="add mod">
          <ac:chgData name="Phillip Kaufman" userId="c001b2a046940d7c" providerId="LiveId" clId="{9EF190FB-2075-4375-A797-615516ED83A7}" dt="2024-06-18T01:06:52.334" v="11231" actId="1076"/>
          <ac:spMkLst>
            <pc:docMk/>
            <pc:sldMk cId="2807505819" sldId="1049"/>
            <ac:spMk id="9" creationId="{54AD9063-A94A-1D13-6610-89B82F4F16AD}"/>
          </ac:spMkLst>
        </pc:spChg>
        <pc:spChg chg="add mod">
          <ac:chgData name="Phillip Kaufman" userId="c001b2a046940d7c" providerId="LiveId" clId="{9EF190FB-2075-4375-A797-615516ED83A7}" dt="2024-06-18T01:16:00.082" v="11339" actId="1076"/>
          <ac:spMkLst>
            <pc:docMk/>
            <pc:sldMk cId="2807505819" sldId="1049"/>
            <ac:spMk id="10" creationId="{53C408D9-C9A9-28B4-424B-8123A083EF0C}"/>
          </ac:spMkLst>
        </pc:spChg>
        <pc:spChg chg="add del mod">
          <ac:chgData name="Phillip Kaufman" userId="c001b2a046940d7c" providerId="LiveId" clId="{9EF190FB-2075-4375-A797-615516ED83A7}" dt="2024-06-18T01:06:28.034" v="11221" actId="21"/>
          <ac:spMkLst>
            <pc:docMk/>
            <pc:sldMk cId="2807505819" sldId="1049"/>
            <ac:spMk id="11" creationId="{5CD8A250-E4BA-746E-1E61-5136D90B5253}"/>
          </ac:spMkLst>
        </pc:spChg>
        <pc:spChg chg="add del mod">
          <ac:chgData name="Phillip Kaufman" userId="c001b2a046940d7c" providerId="LiveId" clId="{9EF190FB-2075-4375-A797-615516ED83A7}" dt="2024-06-18T01:06:28.034" v="11221" actId="21"/>
          <ac:spMkLst>
            <pc:docMk/>
            <pc:sldMk cId="2807505819" sldId="1049"/>
            <ac:spMk id="12" creationId="{9EADD748-CAF7-5E9F-E2FA-0FD8EA77DA55}"/>
          </ac:spMkLst>
        </pc:spChg>
        <pc:spChg chg="add mod">
          <ac:chgData name="Phillip Kaufman" userId="c001b2a046940d7c" providerId="LiveId" clId="{9EF190FB-2075-4375-A797-615516ED83A7}" dt="2024-06-18T01:15:28.841" v="11338"/>
          <ac:spMkLst>
            <pc:docMk/>
            <pc:sldMk cId="2807505819" sldId="1049"/>
            <ac:spMk id="13" creationId="{5CD8A250-E4BA-746E-1E61-5136D90B5253}"/>
          </ac:spMkLst>
        </pc:spChg>
        <pc:spChg chg="add mod">
          <ac:chgData name="Phillip Kaufman" userId="c001b2a046940d7c" providerId="LiveId" clId="{9EF190FB-2075-4375-A797-615516ED83A7}" dt="2024-06-18T01:15:28.841" v="11338"/>
          <ac:spMkLst>
            <pc:docMk/>
            <pc:sldMk cId="2807505819" sldId="1049"/>
            <ac:spMk id="14" creationId="{9EADD748-CAF7-5E9F-E2FA-0FD8EA77DA55}"/>
          </ac:spMkLst>
        </pc:spChg>
        <pc:spChg chg="add mod">
          <ac:chgData name="Phillip Kaufman" userId="c001b2a046940d7c" providerId="LiveId" clId="{9EF190FB-2075-4375-A797-615516ED83A7}" dt="2024-06-18T01:15:28.841" v="11338"/>
          <ac:spMkLst>
            <pc:docMk/>
            <pc:sldMk cId="2807505819" sldId="1049"/>
            <ac:spMk id="15" creationId="{F0FC5118-DA11-8F62-DC37-72FA6CA7D51E}"/>
          </ac:spMkLst>
        </pc:spChg>
      </pc:sldChg>
      <pc:sldChg chg="addSp delSp modSp new del mod modNotesTx">
        <pc:chgData name="Phillip Kaufman" userId="c001b2a046940d7c" providerId="LiveId" clId="{9EF190FB-2075-4375-A797-615516ED83A7}" dt="2024-07-08T01:13:38.645" v="16714" actId="47"/>
        <pc:sldMkLst>
          <pc:docMk/>
          <pc:sldMk cId="3903869814" sldId="1050"/>
        </pc:sldMkLst>
        <pc:spChg chg="add del mod">
          <ac:chgData name="Phillip Kaufman" userId="c001b2a046940d7c" providerId="LiveId" clId="{9EF190FB-2075-4375-A797-615516ED83A7}" dt="2024-06-18T01:15:27.349" v="11337" actId="21"/>
          <ac:spMkLst>
            <pc:docMk/>
            <pc:sldMk cId="3903869814" sldId="1050"/>
            <ac:spMk id="4" creationId="{F0FC5118-DA11-8F62-DC37-72FA6CA7D51E}"/>
          </ac:spMkLst>
        </pc:spChg>
        <pc:spChg chg="add del mod">
          <ac:chgData name="Phillip Kaufman" userId="c001b2a046940d7c" providerId="LiveId" clId="{9EF190FB-2075-4375-A797-615516ED83A7}" dt="2024-06-18T01:11:42.650" v="11318" actId="21"/>
          <ac:spMkLst>
            <pc:docMk/>
            <pc:sldMk cId="3903869814" sldId="1050"/>
            <ac:spMk id="5" creationId="{498D3C56-C815-73FF-E6E4-4D9458832652}"/>
          </ac:spMkLst>
        </pc:spChg>
        <pc:spChg chg="add mod">
          <ac:chgData name="Phillip Kaufman" userId="c001b2a046940d7c" providerId="LiveId" clId="{9EF190FB-2075-4375-A797-615516ED83A7}" dt="2024-06-20T19:38:56.967" v="16415" actId="552"/>
          <ac:spMkLst>
            <pc:docMk/>
            <pc:sldMk cId="3903869814" sldId="1050"/>
            <ac:spMk id="6" creationId="{D71CD769-2499-9639-7763-17A98C302966}"/>
          </ac:spMkLst>
        </pc:spChg>
        <pc:spChg chg="add mod">
          <ac:chgData name="Phillip Kaufman" userId="c001b2a046940d7c" providerId="LiveId" clId="{9EF190FB-2075-4375-A797-615516ED83A7}" dt="2024-06-20T19:38:56.967" v="16415" actId="552"/>
          <ac:spMkLst>
            <pc:docMk/>
            <pc:sldMk cId="3903869814" sldId="1050"/>
            <ac:spMk id="7" creationId="{85091E98-96F0-DB8B-0D2F-6FD4CE41C28C}"/>
          </ac:spMkLst>
        </pc:spChg>
        <pc:spChg chg="add mod">
          <ac:chgData name="Phillip Kaufman" userId="c001b2a046940d7c" providerId="LiveId" clId="{9EF190FB-2075-4375-A797-615516ED83A7}" dt="2024-06-20T19:38:56.967" v="16415" actId="552"/>
          <ac:spMkLst>
            <pc:docMk/>
            <pc:sldMk cId="3903869814" sldId="1050"/>
            <ac:spMk id="8" creationId="{AD639932-03AC-3943-EC97-A2FCF8BDC4FA}"/>
          </ac:spMkLst>
        </pc:spChg>
        <pc:spChg chg="add del mod">
          <ac:chgData name="Phillip Kaufman" userId="c001b2a046940d7c" providerId="LiveId" clId="{9EF190FB-2075-4375-A797-615516ED83A7}" dt="2024-06-18T01:15:27.349" v="11337" actId="21"/>
          <ac:spMkLst>
            <pc:docMk/>
            <pc:sldMk cId="3903869814" sldId="1050"/>
            <ac:spMk id="11" creationId="{5CD8A250-E4BA-746E-1E61-5136D90B5253}"/>
          </ac:spMkLst>
        </pc:spChg>
        <pc:spChg chg="add del mod">
          <ac:chgData name="Phillip Kaufman" userId="c001b2a046940d7c" providerId="LiveId" clId="{9EF190FB-2075-4375-A797-615516ED83A7}" dt="2024-06-18T01:15:27.349" v="11337" actId="21"/>
          <ac:spMkLst>
            <pc:docMk/>
            <pc:sldMk cId="3903869814" sldId="1050"/>
            <ac:spMk id="12" creationId="{9EADD748-CAF7-5E9F-E2FA-0FD8EA77DA55}"/>
          </ac:spMkLst>
        </pc:spChg>
      </pc:sldChg>
      <pc:sldChg chg="addSp modSp new del mod">
        <pc:chgData name="Phillip Kaufman" userId="c001b2a046940d7c" providerId="LiveId" clId="{9EF190FB-2075-4375-A797-615516ED83A7}" dt="2024-07-08T01:13:38.645" v="16714" actId="47"/>
        <pc:sldMkLst>
          <pc:docMk/>
          <pc:sldMk cId="1877416576" sldId="1051"/>
        </pc:sldMkLst>
        <pc:spChg chg="add mod">
          <ac:chgData name="Phillip Kaufman" userId="c001b2a046940d7c" providerId="LiveId" clId="{9EF190FB-2075-4375-A797-615516ED83A7}" dt="2024-06-18T01:54:52.349" v="11792" actId="20577"/>
          <ac:spMkLst>
            <pc:docMk/>
            <pc:sldMk cId="1877416576" sldId="1051"/>
            <ac:spMk id="4" creationId="{DB8AAF41-F1A7-8228-1C43-A721DF030697}"/>
          </ac:spMkLst>
        </pc:spChg>
        <pc:spChg chg="add mod">
          <ac:chgData name="Phillip Kaufman" userId="c001b2a046940d7c" providerId="LiveId" clId="{9EF190FB-2075-4375-A797-615516ED83A7}" dt="2024-06-18T01:54:52.766" v="11793" actId="20577"/>
          <ac:spMkLst>
            <pc:docMk/>
            <pc:sldMk cId="1877416576" sldId="1051"/>
            <ac:spMk id="5" creationId="{498D3C56-C815-73FF-E6E4-4D9458832652}"/>
          </ac:spMkLst>
        </pc:spChg>
        <pc:spChg chg="add mod">
          <ac:chgData name="Phillip Kaufman" userId="c001b2a046940d7c" providerId="LiveId" clId="{9EF190FB-2075-4375-A797-615516ED83A7}" dt="2024-06-18T01:54:50.939" v="11791" actId="20577"/>
          <ac:spMkLst>
            <pc:docMk/>
            <pc:sldMk cId="1877416576" sldId="1051"/>
            <ac:spMk id="6" creationId="{3CD13017-01CF-D3A4-E70E-D3E98DDC4335}"/>
          </ac:spMkLst>
        </pc:spChg>
        <pc:spChg chg="add mod">
          <ac:chgData name="Phillip Kaufman" userId="c001b2a046940d7c" providerId="LiveId" clId="{9EF190FB-2075-4375-A797-615516ED83A7}" dt="2024-06-18T01:30:53.040" v="11717" actId="1076"/>
          <ac:spMkLst>
            <pc:docMk/>
            <pc:sldMk cId="1877416576" sldId="1051"/>
            <ac:spMk id="7" creationId="{648E4F51-A992-A2EC-4B62-580D86FEEF8E}"/>
          </ac:spMkLst>
        </pc:spChg>
        <pc:spChg chg="add mod">
          <ac:chgData name="Phillip Kaufman" userId="c001b2a046940d7c" providerId="LiveId" clId="{9EF190FB-2075-4375-A797-615516ED83A7}" dt="2024-06-18T01:30:54.736" v="11718" actId="1076"/>
          <ac:spMkLst>
            <pc:docMk/>
            <pc:sldMk cId="1877416576" sldId="1051"/>
            <ac:spMk id="8" creationId="{25C4F19B-E202-6AC4-88CF-42ACA7CA919A}"/>
          </ac:spMkLst>
        </pc:spChg>
        <pc:spChg chg="add mod">
          <ac:chgData name="Phillip Kaufman" userId="c001b2a046940d7c" providerId="LiveId" clId="{9EF190FB-2075-4375-A797-615516ED83A7}" dt="2024-06-18T01:31:52.395" v="11761" actId="1076"/>
          <ac:spMkLst>
            <pc:docMk/>
            <pc:sldMk cId="1877416576" sldId="1051"/>
            <ac:spMk id="12" creationId="{DFA5A92E-7B6F-46E2-9252-FA52010C95F4}"/>
          </ac:spMkLst>
        </pc:spChg>
        <pc:cxnChg chg="add mod">
          <ac:chgData name="Phillip Kaufman" userId="c001b2a046940d7c" providerId="LiveId" clId="{9EF190FB-2075-4375-A797-615516ED83A7}" dt="2024-06-18T01:31:50.213" v="11760" actId="1076"/>
          <ac:cxnSpMkLst>
            <pc:docMk/>
            <pc:sldMk cId="1877416576" sldId="1051"/>
            <ac:cxnSpMk id="10" creationId="{3D69DAE5-1165-9139-9038-EDF93851BE98}"/>
          </ac:cxnSpMkLst>
        </pc:cxnChg>
      </pc:sldChg>
      <pc:sldChg chg="addSp delSp modSp new del mod">
        <pc:chgData name="Phillip Kaufman" userId="c001b2a046940d7c" providerId="LiveId" clId="{9EF190FB-2075-4375-A797-615516ED83A7}" dt="2024-07-08T01:13:38.645" v="16714" actId="47"/>
        <pc:sldMkLst>
          <pc:docMk/>
          <pc:sldMk cId="3460577673" sldId="1052"/>
        </pc:sldMkLst>
        <pc:spChg chg="add mod">
          <ac:chgData name="Phillip Kaufman" userId="c001b2a046940d7c" providerId="LiveId" clId="{9EF190FB-2075-4375-A797-615516ED83A7}" dt="2024-06-18T01:54:40.858" v="11790" actId="1076"/>
          <ac:spMkLst>
            <pc:docMk/>
            <pc:sldMk cId="3460577673" sldId="1052"/>
            <ac:spMk id="4" creationId="{A03D79E8-E11D-DFF6-B035-E91472FDA92C}"/>
          </ac:spMkLst>
        </pc:spChg>
        <pc:spChg chg="add mod">
          <ac:chgData name="Phillip Kaufman" userId="c001b2a046940d7c" providerId="LiveId" clId="{9EF190FB-2075-4375-A797-615516ED83A7}" dt="2024-06-18T01:55:54.111" v="11932" actId="1076"/>
          <ac:spMkLst>
            <pc:docMk/>
            <pc:sldMk cId="3460577673" sldId="1052"/>
            <ac:spMk id="5" creationId="{7E8C2147-FE2D-6B9C-7850-445ECFB0A691}"/>
          </ac:spMkLst>
        </pc:spChg>
        <pc:spChg chg="add mod">
          <ac:chgData name="Phillip Kaufman" userId="c001b2a046940d7c" providerId="LiveId" clId="{9EF190FB-2075-4375-A797-615516ED83A7}" dt="2024-06-18T01:56:06.804" v="11950" actId="1076"/>
          <ac:spMkLst>
            <pc:docMk/>
            <pc:sldMk cId="3460577673" sldId="1052"/>
            <ac:spMk id="6" creationId="{FE365519-C486-BD9D-4246-DCAB932DA73C}"/>
          </ac:spMkLst>
        </pc:spChg>
        <pc:spChg chg="add mod">
          <ac:chgData name="Phillip Kaufman" userId="c001b2a046940d7c" providerId="LiveId" clId="{9EF190FB-2075-4375-A797-615516ED83A7}" dt="2024-06-18T01:57:01.208" v="11961" actId="1076"/>
          <ac:spMkLst>
            <pc:docMk/>
            <pc:sldMk cId="3460577673" sldId="1052"/>
            <ac:spMk id="8" creationId="{74AD194C-CEC7-239C-B157-C96E1C656AEB}"/>
          </ac:spMkLst>
        </pc:spChg>
        <pc:spChg chg="add del mod">
          <ac:chgData name="Phillip Kaufman" userId="c001b2a046940d7c" providerId="LiveId" clId="{9EF190FB-2075-4375-A797-615516ED83A7}" dt="2024-06-18T01:59:25.831" v="12056" actId="478"/>
          <ac:spMkLst>
            <pc:docMk/>
            <pc:sldMk cId="3460577673" sldId="1052"/>
            <ac:spMk id="9" creationId="{4350BB44-7EC9-451A-BEB1-2E18BA539AEA}"/>
          </ac:spMkLst>
        </pc:spChg>
        <pc:spChg chg="add mod">
          <ac:chgData name="Phillip Kaufman" userId="c001b2a046940d7c" providerId="LiveId" clId="{9EF190FB-2075-4375-A797-615516ED83A7}" dt="2024-06-18T01:59:37.849" v="12061" actId="1076"/>
          <ac:spMkLst>
            <pc:docMk/>
            <pc:sldMk cId="3460577673" sldId="1052"/>
            <ac:spMk id="10" creationId="{E5A8B8F2-1A27-8882-733E-DD5C29A83A1A}"/>
          </ac:spMkLst>
        </pc:spChg>
        <pc:spChg chg="add mod">
          <ac:chgData name="Phillip Kaufman" userId="c001b2a046940d7c" providerId="LiveId" clId="{9EF190FB-2075-4375-A797-615516ED83A7}" dt="2024-06-18T01:59:43.312" v="12064" actId="1076"/>
          <ac:spMkLst>
            <pc:docMk/>
            <pc:sldMk cId="3460577673" sldId="1052"/>
            <ac:spMk id="11" creationId="{8691D4F7-0AD5-0BDD-7F14-8AF4AA1C9352}"/>
          </ac:spMkLst>
        </pc:spChg>
        <pc:spChg chg="add mod">
          <ac:chgData name="Phillip Kaufman" userId="c001b2a046940d7c" providerId="LiveId" clId="{9EF190FB-2075-4375-A797-615516ED83A7}" dt="2024-06-18T02:05:29.282" v="12190" actId="1076"/>
          <ac:spMkLst>
            <pc:docMk/>
            <pc:sldMk cId="3460577673" sldId="1052"/>
            <ac:spMk id="12" creationId="{AE85B877-0764-447C-407C-9A92B42C853D}"/>
          </ac:spMkLst>
        </pc:spChg>
        <pc:spChg chg="add mod">
          <ac:chgData name="Phillip Kaufman" userId="c001b2a046940d7c" providerId="LiveId" clId="{9EF190FB-2075-4375-A797-615516ED83A7}" dt="2024-06-20T19:39:31.823" v="16417" actId="1076"/>
          <ac:spMkLst>
            <pc:docMk/>
            <pc:sldMk cId="3460577673" sldId="1052"/>
            <ac:spMk id="13" creationId="{1B8E0B7F-2AB7-D05B-D6FB-4253BD7839F7}"/>
          </ac:spMkLst>
        </pc:spChg>
      </pc:sldChg>
      <pc:sldChg chg="addSp modSp new del mod">
        <pc:chgData name="Phillip Kaufman" userId="c001b2a046940d7c" providerId="LiveId" clId="{9EF190FB-2075-4375-A797-615516ED83A7}" dt="2024-07-08T01:13:38.645" v="16714" actId="47"/>
        <pc:sldMkLst>
          <pc:docMk/>
          <pc:sldMk cId="1336191327" sldId="1053"/>
        </pc:sldMkLst>
        <pc:spChg chg="add mod">
          <ac:chgData name="Phillip Kaufman" userId="c001b2a046940d7c" providerId="LiveId" clId="{9EF190FB-2075-4375-A797-615516ED83A7}" dt="2024-06-18T02:21:16.689" v="12773" actId="552"/>
          <ac:spMkLst>
            <pc:docMk/>
            <pc:sldMk cId="1336191327" sldId="1053"/>
            <ac:spMk id="6" creationId="{F2CDDCF8-508E-CE8A-D468-BD3B2ED4AD52}"/>
          </ac:spMkLst>
        </pc:spChg>
        <pc:spChg chg="add mod">
          <ac:chgData name="Phillip Kaufman" userId="c001b2a046940d7c" providerId="LiveId" clId="{9EF190FB-2075-4375-A797-615516ED83A7}" dt="2024-06-18T02:21:03.403" v="12770" actId="1076"/>
          <ac:spMkLst>
            <pc:docMk/>
            <pc:sldMk cId="1336191327" sldId="1053"/>
            <ac:spMk id="7" creationId="{DB352A8B-9BB2-66C4-454B-2F84CFD5EEC6}"/>
          </ac:spMkLst>
        </pc:spChg>
        <pc:spChg chg="add mod">
          <ac:chgData name="Phillip Kaufman" userId="c001b2a046940d7c" providerId="LiveId" clId="{9EF190FB-2075-4375-A797-615516ED83A7}" dt="2024-06-18T02:21:03.403" v="12770" actId="1076"/>
          <ac:spMkLst>
            <pc:docMk/>
            <pc:sldMk cId="1336191327" sldId="1053"/>
            <ac:spMk id="8" creationId="{2061DFBC-34E6-D5A4-5A0C-34B2E638D6AE}"/>
          </ac:spMkLst>
        </pc:spChg>
        <pc:spChg chg="add mod">
          <ac:chgData name="Phillip Kaufman" userId="c001b2a046940d7c" providerId="LiveId" clId="{9EF190FB-2075-4375-A797-615516ED83A7}" dt="2024-06-18T02:21:21.353" v="12775" actId="20577"/>
          <ac:spMkLst>
            <pc:docMk/>
            <pc:sldMk cId="1336191327" sldId="1053"/>
            <ac:spMk id="9" creationId="{07E9EEB2-A7C8-3C47-17FA-64DDDB8838FC}"/>
          </ac:spMkLst>
        </pc:spChg>
        <pc:spChg chg="add mod">
          <ac:chgData name="Phillip Kaufman" userId="c001b2a046940d7c" providerId="LiveId" clId="{9EF190FB-2075-4375-A797-615516ED83A7}" dt="2024-06-18T02:21:36.143" v="12779" actId="1076"/>
          <ac:spMkLst>
            <pc:docMk/>
            <pc:sldMk cId="1336191327" sldId="1053"/>
            <ac:spMk id="10" creationId="{ABA4B01B-CB4B-6A3C-1EEB-84F03D810FB5}"/>
          </ac:spMkLst>
        </pc:spChg>
        <pc:spChg chg="add mod">
          <ac:chgData name="Phillip Kaufman" userId="c001b2a046940d7c" providerId="LiveId" clId="{9EF190FB-2075-4375-A797-615516ED83A7}" dt="2024-06-18T02:21:39.963" v="12780" actId="1076"/>
          <ac:spMkLst>
            <pc:docMk/>
            <pc:sldMk cId="1336191327" sldId="1053"/>
            <ac:spMk id="11" creationId="{C0F61AF6-F1D8-D708-2F34-410A81D41A11}"/>
          </ac:spMkLst>
        </pc:spChg>
        <pc:picChg chg="add mod">
          <ac:chgData name="Phillip Kaufman" userId="c001b2a046940d7c" providerId="LiveId" clId="{9EF190FB-2075-4375-A797-615516ED83A7}" dt="2024-06-20T19:39:41.772" v="16418" actId="1076"/>
          <ac:picMkLst>
            <pc:docMk/>
            <pc:sldMk cId="1336191327" sldId="1053"/>
            <ac:picMk id="5" creationId="{282FF3CE-8F7C-3DB7-CFEA-5C2A275733F9}"/>
          </ac:picMkLst>
        </pc:picChg>
      </pc:sldChg>
      <pc:sldChg chg="addSp delSp modSp new del mod">
        <pc:chgData name="Phillip Kaufman" userId="c001b2a046940d7c" providerId="LiveId" clId="{9EF190FB-2075-4375-A797-615516ED83A7}" dt="2024-07-08T01:13:38.645" v="16714" actId="47"/>
        <pc:sldMkLst>
          <pc:docMk/>
          <pc:sldMk cId="2532380062" sldId="1054"/>
        </pc:sldMkLst>
        <pc:spChg chg="add mod">
          <ac:chgData name="Phillip Kaufman" userId="c001b2a046940d7c" providerId="LiveId" clId="{9EF190FB-2075-4375-A797-615516ED83A7}" dt="2024-06-18T02:22:23.505" v="12833" actId="1076"/>
          <ac:spMkLst>
            <pc:docMk/>
            <pc:sldMk cId="2532380062" sldId="1054"/>
            <ac:spMk id="4" creationId="{77F4B75A-619C-9F8B-4BF5-25339DE970EC}"/>
          </ac:spMkLst>
        </pc:spChg>
        <pc:spChg chg="add del mod">
          <ac:chgData name="Phillip Kaufman" userId="c001b2a046940d7c" providerId="LiveId" clId="{9EF190FB-2075-4375-A797-615516ED83A7}" dt="2024-06-18T02:22:46.246" v="12838"/>
          <ac:spMkLst>
            <pc:docMk/>
            <pc:sldMk cId="2532380062" sldId="1054"/>
            <ac:spMk id="5" creationId="{705F6AAF-A847-4B2E-1C5B-CE8A2141CA80}"/>
          </ac:spMkLst>
        </pc:spChg>
        <pc:spChg chg="add del mod">
          <ac:chgData name="Phillip Kaufman" userId="c001b2a046940d7c" providerId="LiveId" clId="{9EF190FB-2075-4375-A797-615516ED83A7}" dt="2024-06-18T02:42:36.760" v="12993" actId="478"/>
          <ac:spMkLst>
            <pc:docMk/>
            <pc:sldMk cId="2532380062" sldId="1054"/>
            <ac:spMk id="6" creationId="{BDA42EEC-7E49-B0A1-0278-B7DBD5B22032}"/>
          </ac:spMkLst>
        </pc:spChg>
        <pc:spChg chg="add mod">
          <ac:chgData name="Phillip Kaufman" userId="c001b2a046940d7c" providerId="LiveId" clId="{9EF190FB-2075-4375-A797-615516ED83A7}" dt="2024-06-18T03:04:43.649" v="13507" actId="1076"/>
          <ac:spMkLst>
            <pc:docMk/>
            <pc:sldMk cId="2532380062" sldId="1054"/>
            <ac:spMk id="7" creationId="{9537842F-DACA-6F2B-C8D3-5BAE1FF52B53}"/>
          </ac:spMkLst>
        </pc:spChg>
        <pc:spChg chg="add mod">
          <ac:chgData name="Phillip Kaufman" userId="c001b2a046940d7c" providerId="LiveId" clId="{9EF190FB-2075-4375-A797-615516ED83A7}" dt="2024-06-18T02:57:07.223" v="13306" actId="1076"/>
          <ac:spMkLst>
            <pc:docMk/>
            <pc:sldMk cId="2532380062" sldId="1054"/>
            <ac:spMk id="8" creationId="{D10F4F2F-2A37-85D0-36AA-ECA91E4C71D5}"/>
          </ac:spMkLst>
        </pc:spChg>
        <pc:spChg chg="add mod">
          <ac:chgData name="Phillip Kaufman" userId="c001b2a046940d7c" providerId="LiveId" clId="{9EF190FB-2075-4375-A797-615516ED83A7}" dt="2024-06-18T03:04:43.649" v="13507" actId="1076"/>
          <ac:spMkLst>
            <pc:docMk/>
            <pc:sldMk cId="2532380062" sldId="1054"/>
            <ac:spMk id="9" creationId="{32783634-8EB0-328F-4568-B8DBB7D2C28A}"/>
          </ac:spMkLst>
        </pc:spChg>
        <pc:spChg chg="add del mod">
          <ac:chgData name="Phillip Kaufman" userId="c001b2a046940d7c" providerId="LiveId" clId="{9EF190FB-2075-4375-A797-615516ED83A7}" dt="2024-06-18T02:57:27.693" v="13316" actId="478"/>
          <ac:spMkLst>
            <pc:docMk/>
            <pc:sldMk cId="2532380062" sldId="1054"/>
            <ac:spMk id="10" creationId="{82DA2B13-7007-0FBA-CA55-5B5665CE0F44}"/>
          </ac:spMkLst>
        </pc:spChg>
        <pc:spChg chg="add mod">
          <ac:chgData name="Phillip Kaufman" userId="c001b2a046940d7c" providerId="LiveId" clId="{9EF190FB-2075-4375-A797-615516ED83A7}" dt="2024-06-18T03:07:23.270" v="13646" actId="1076"/>
          <ac:spMkLst>
            <pc:docMk/>
            <pc:sldMk cId="2532380062" sldId="1054"/>
            <ac:spMk id="11" creationId="{A6AF2573-B042-FD64-F6DE-C6933C24CAAD}"/>
          </ac:spMkLst>
        </pc:spChg>
        <pc:spChg chg="add mod">
          <ac:chgData name="Phillip Kaufman" userId="c001b2a046940d7c" providerId="LiveId" clId="{9EF190FB-2075-4375-A797-615516ED83A7}" dt="2024-06-18T03:07:26.412" v="13647" actId="1076"/>
          <ac:spMkLst>
            <pc:docMk/>
            <pc:sldMk cId="2532380062" sldId="1054"/>
            <ac:spMk id="12" creationId="{BC99DDFC-6ABA-329A-B007-584B26F4A721}"/>
          </ac:spMkLst>
        </pc:spChg>
        <pc:spChg chg="add del mod">
          <ac:chgData name="Phillip Kaufman" userId="c001b2a046940d7c" providerId="LiveId" clId="{9EF190FB-2075-4375-A797-615516ED83A7}" dt="2024-06-18T02:58:48.055" v="13336"/>
          <ac:spMkLst>
            <pc:docMk/>
            <pc:sldMk cId="2532380062" sldId="1054"/>
            <ac:spMk id="16" creationId="{638B86E6-18FA-7171-609E-91384DDA5CDF}"/>
          </ac:spMkLst>
        </pc:spChg>
        <pc:spChg chg="add mod">
          <ac:chgData name="Phillip Kaufman" userId="c001b2a046940d7c" providerId="LiveId" clId="{9EF190FB-2075-4375-A797-615516ED83A7}" dt="2024-06-18T03:02:49.732" v="13361" actId="1076"/>
          <ac:spMkLst>
            <pc:docMk/>
            <pc:sldMk cId="2532380062" sldId="1054"/>
            <ac:spMk id="17" creationId="{DA7AB31C-3DA7-B65A-9858-3D22D1DE54CA}"/>
          </ac:spMkLst>
        </pc:spChg>
        <pc:spChg chg="add mod">
          <ac:chgData name="Phillip Kaufman" userId="c001b2a046940d7c" providerId="LiveId" clId="{9EF190FB-2075-4375-A797-615516ED83A7}" dt="2024-06-18T03:03:21.758" v="13367" actId="1076"/>
          <ac:spMkLst>
            <pc:docMk/>
            <pc:sldMk cId="2532380062" sldId="1054"/>
            <ac:spMk id="20" creationId="{4295ED73-2B28-D49C-E9E0-0BA8BE4A1855}"/>
          </ac:spMkLst>
        </pc:spChg>
        <pc:spChg chg="add mod">
          <ac:chgData name="Phillip Kaufman" userId="c001b2a046940d7c" providerId="LiveId" clId="{9EF190FB-2075-4375-A797-615516ED83A7}" dt="2024-06-18T03:04:56.895" v="13524" actId="1076"/>
          <ac:spMkLst>
            <pc:docMk/>
            <pc:sldMk cId="2532380062" sldId="1054"/>
            <ac:spMk id="21" creationId="{2020EE1E-E2F2-7BAC-A480-48F5F0BB7012}"/>
          </ac:spMkLst>
        </pc:spChg>
        <pc:cxnChg chg="add mod">
          <ac:chgData name="Phillip Kaufman" userId="c001b2a046940d7c" providerId="LiveId" clId="{9EF190FB-2075-4375-A797-615516ED83A7}" dt="2024-06-18T03:02:45.791" v="13360" actId="1076"/>
          <ac:cxnSpMkLst>
            <pc:docMk/>
            <pc:sldMk cId="2532380062" sldId="1054"/>
            <ac:cxnSpMk id="14" creationId="{A4C45FF8-8F28-8D3E-B091-774D23CB776B}"/>
          </ac:cxnSpMkLst>
        </pc:cxnChg>
        <pc:cxnChg chg="add mod">
          <ac:chgData name="Phillip Kaufman" userId="c001b2a046940d7c" providerId="LiveId" clId="{9EF190FB-2075-4375-A797-615516ED83A7}" dt="2024-06-18T03:03:21.758" v="13367" actId="1076"/>
          <ac:cxnSpMkLst>
            <pc:docMk/>
            <pc:sldMk cId="2532380062" sldId="1054"/>
            <ac:cxnSpMk id="19" creationId="{35051269-547B-C7AD-F279-F63F8E065F8F}"/>
          </ac:cxnSpMkLst>
        </pc:cxnChg>
      </pc:sldChg>
      <pc:sldChg chg="addSp modSp new del mod">
        <pc:chgData name="Phillip Kaufman" userId="c001b2a046940d7c" providerId="LiveId" clId="{9EF190FB-2075-4375-A797-615516ED83A7}" dt="2024-06-18T02:54:56.553" v="13175" actId="47"/>
        <pc:sldMkLst>
          <pc:docMk/>
          <pc:sldMk cId="3565464357" sldId="1055"/>
        </pc:sldMkLst>
        <pc:spChg chg="add mod">
          <ac:chgData name="Phillip Kaufman" userId="c001b2a046940d7c" providerId="LiveId" clId="{9EF190FB-2075-4375-A797-615516ED83A7}" dt="2024-06-18T02:35:17.627" v="12992" actId="1076"/>
          <ac:spMkLst>
            <pc:docMk/>
            <pc:sldMk cId="3565464357" sldId="1055"/>
            <ac:spMk id="4" creationId="{DD744B92-7C26-0BD3-A800-3652D7873537}"/>
          </ac:spMkLst>
        </pc:spChg>
      </pc:sldChg>
      <pc:sldChg chg="addSp delSp modSp add del mod ord">
        <pc:chgData name="Phillip Kaufman" userId="c001b2a046940d7c" providerId="LiveId" clId="{9EF190FB-2075-4375-A797-615516ED83A7}" dt="2024-07-08T01:13:38.645" v="16714" actId="47"/>
        <pc:sldMkLst>
          <pc:docMk/>
          <pc:sldMk cId="1346955016" sldId="1056"/>
        </pc:sldMkLst>
        <pc:spChg chg="add mod">
          <ac:chgData name="Phillip Kaufman" userId="c001b2a046940d7c" providerId="LiveId" clId="{9EF190FB-2075-4375-A797-615516ED83A7}" dt="2024-06-18T03:05:04.073" v="13526"/>
          <ac:spMkLst>
            <pc:docMk/>
            <pc:sldMk cId="1346955016" sldId="1056"/>
            <ac:spMk id="5" creationId="{92670944-8824-A4EC-78BB-EA0056E5669B}"/>
          </ac:spMkLst>
        </pc:spChg>
        <pc:spChg chg="add mod">
          <ac:chgData name="Phillip Kaufman" userId="c001b2a046940d7c" providerId="LiveId" clId="{9EF190FB-2075-4375-A797-615516ED83A7}" dt="2024-06-18T03:05:04.073" v="13526"/>
          <ac:spMkLst>
            <pc:docMk/>
            <pc:sldMk cId="1346955016" sldId="1056"/>
            <ac:spMk id="6" creationId="{2500BDD4-15AB-7C44-0A38-A1BA53A79031}"/>
          </ac:spMkLst>
        </pc:spChg>
        <pc:spChg chg="del">
          <ac:chgData name="Phillip Kaufman" userId="c001b2a046940d7c" providerId="LiveId" clId="{9EF190FB-2075-4375-A797-615516ED83A7}" dt="2024-06-18T03:05:03.850" v="13525" actId="478"/>
          <ac:spMkLst>
            <pc:docMk/>
            <pc:sldMk cId="1346955016" sldId="1056"/>
            <ac:spMk id="7" creationId="{9537842F-DACA-6F2B-C8D3-5BAE1FF52B53}"/>
          </ac:spMkLst>
        </pc:spChg>
        <pc:spChg chg="del">
          <ac:chgData name="Phillip Kaufman" userId="c001b2a046940d7c" providerId="LiveId" clId="{9EF190FB-2075-4375-A797-615516ED83A7}" dt="2024-06-18T03:05:03.850" v="13525" actId="478"/>
          <ac:spMkLst>
            <pc:docMk/>
            <pc:sldMk cId="1346955016" sldId="1056"/>
            <ac:spMk id="9" creationId="{32783634-8EB0-328F-4568-B8DBB7D2C28A}"/>
          </ac:spMkLst>
        </pc:spChg>
        <pc:spChg chg="mod">
          <ac:chgData name="Phillip Kaufman" userId="c001b2a046940d7c" providerId="LiveId" clId="{9EF190FB-2075-4375-A797-615516ED83A7}" dt="2024-06-18T03:05:15.090" v="13530" actId="1076"/>
          <ac:spMkLst>
            <pc:docMk/>
            <pc:sldMk cId="1346955016" sldId="1056"/>
            <ac:spMk id="10" creationId="{82DA2B13-7007-0FBA-CA55-5B5665CE0F44}"/>
          </ac:spMkLst>
        </pc:spChg>
        <pc:spChg chg="mod">
          <ac:chgData name="Phillip Kaufman" userId="c001b2a046940d7c" providerId="LiveId" clId="{9EF190FB-2075-4375-A797-615516ED83A7}" dt="2024-06-18T03:05:17.073" v="13531" actId="1076"/>
          <ac:spMkLst>
            <pc:docMk/>
            <pc:sldMk cId="1346955016" sldId="1056"/>
            <ac:spMk id="11" creationId="{A6AF2573-B042-FD64-F6DE-C6933C24CAAD}"/>
          </ac:spMkLst>
        </pc:spChg>
      </pc:sldChg>
      <pc:sldChg chg="addSp delSp modSp add del mod">
        <pc:chgData name="Phillip Kaufman" userId="c001b2a046940d7c" providerId="LiveId" clId="{9EF190FB-2075-4375-A797-615516ED83A7}" dt="2024-07-08T01:13:38.645" v="16714" actId="47"/>
        <pc:sldMkLst>
          <pc:docMk/>
          <pc:sldMk cId="703311032" sldId="1057"/>
        </pc:sldMkLst>
        <pc:spChg chg="add mod">
          <ac:chgData name="Phillip Kaufman" userId="c001b2a046940d7c" providerId="LiveId" clId="{9EF190FB-2075-4375-A797-615516ED83A7}" dt="2024-06-18T03:06:02.760" v="13535" actId="692"/>
          <ac:spMkLst>
            <pc:docMk/>
            <pc:sldMk cId="703311032" sldId="1057"/>
            <ac:spMk id="5" creationId="{87424AC0-7C8B-7545-2C70-6D09380C3567}"/>
          </ac:spMkLst>
        </pc:spChg>
        <pc:spChg chg="add mod">
          <ac:chgData name="Phillip Kaufman" userId="c001b2a046940d7c" providerId="LiveId" clId="{9EF190FB-2075-4375-A797-615516ED83A7}" dt="2024-06-18T03:05:29.140" v="13533"/>
          <ac:spMkLst>
            <pc:docMk/>
            <pc:sldMk cId="703311032" sldId="1057"/>
            <ac:spMk id="6" creationId="{07669AD0-B18A-CEE7-AE3B-1D2C3D9FA1E6}"/>
          </ac:spMkLst>
        </pc:spChg>
        <pc:spChg chg="del">
          <ac:chgData name="Phillip Kaufman" userId="c001b2a046940d7c" providerId="LiveId" clId="{9EF190FB-2075-4375-A797-615516ED83A7}" dt="2024-06-18T03:05:28.820" v="13532" actId="478"/>
          <ac:spMkLst>
            <pc:docMk/>
            <pc:sldMk cId="703311032" sldId="1057"/>
            <ac:spMk id="7" creationId="{9537842F-DACA-6F2B-C8D3-5BAE1FF52B53}"/>
          </ac:spMkLst>
        </pc:spChg>
        <pc:spChg chg="mod">
          <ac:chgData name="Phillip Kaufman" userId="c001b2a046940d7c" providerId="LiveId" clId="{9EF190FB-2075-4375-A797-615516ED83A7}" dt="2024-06-18T03:04:30.965" v="13506" actId="20577"/>
          <ac:spMkLst>
            <pc:docMk/>
            <pc:sldMk cId="703311032" sldId="1057"/>
            <ac:spMk id="8" creationId="{D10F4F2F-2A37-85D0-36AA-ECA91E4C71D5}"/>
          </ac:spMkLst>
        </pc:spChg>
        <pc:spChg chg="del">
          <ac:chgData name="Phillip Kaufman" userId="c001b2a046940d7c" providerId="LiveId" clId="{9EF190FB-2075-4375-A797-615516ED83A7}" dt="2024-06-18T03:05:28.820" v="13532" actId="478"/>
          <ac:spMkLst>
            <pc:docMk/>
            <pc:sldMk cId="703311032" sldId="1057"/>
            <ac:spMk id="9" creationId="{32783634-8EB0-328F-4568-B8DBB7D2C28A}"/>
          </ac:spMkLst>
        </pc:spChg>
        <pc:spChg chg="add mod">
          <ac:chgData name="Phillip Kaufman" userId="c001b2a046940d7c" providerId="LiveId" clId="{9EF190FB-2075-4375-A797-615516ED83A7}" dt="2024-06-18T03:05:59.467" v="13534"/>
          <ac:spMkLst>
            <pc:docMk/>
            <pc:sldMk cId="703311032" sldId="1057"/>
            <ac:spMk id="10" creationId="{D5E9BCFF-F7D8-1CD7-B5C3-DCD47B1FD12F}"/>
          </ac:spMkLst>
        </pc:spChg>
        <pc:spChg chg="del">
          <ac:chgData name="Phillip Kaufman" userId="c001b2a046940d7c" providerId="LiveId" clId="{9EF190FB-2075-4375-A797-615516ED83A7}" dt="2024-06-18T03:05:28.820" v="13532" actId="478"/>
          <ac:spMkLst>
            <pc:docMk/>
            <pc:sldMk cId="703311032" sldId="1057"/>
            <ac:spMk id="11" creationId="{A6AF2573-B042-FD64-F6DE-C6933C24CAAD}"/>
          </ac:spMkLst>
        </pc:spChg>
        <pc:spChg chg="del">
          <ac:chgData name="Phillip Kaufman" userId="c001b2a046940d7c" providerId="LiveId" clId="{9EF190FB-2075-4375-A797-615516ED83A7}" dt="2024-06-18T03:05:28.820" v="13532" actId="478"/>
          <ac:spMkLst>
            <pc:docMk/>
            <pc:sldMk cId="703311032" sldId="1057"/>
            <ac:spMk id="12" creationId="{BC99DDFC-6ABA-329A-B007-584B26F4A721}"/>
          </ac:spMkLst>
        </pc:spChg>
        <pc:spChg chg="add mod">
          <ac:chgData name="Phillip Kaufman" userId="c001b2a046940d7c" providerId="LiveId" clId="{9EF190FB-2075-4375-A797-615516ED83A7}" dt="2024-06-18T03:06:14.503" v="13557" actId="1076"/>
          <ac:spMkLst>
            <pc:docMk/>
            <pc:sldMk cId="703311032" sldId="1057"/>
            <ac:spMk id="13" creationId="{F7D1E494-B4DA-9CF2-6315-95D9EFE950BD}"/>
          </ac:spMkLst>
        </pc:spChg>
        <pc:spChg chg="del">
          <ac:chgData name="Phillip Kaufman" userId="c001b2a046940d7c" providerId="LiveId" clId="{9EF190FB-2075-4375-A797-615516ED83A7}" dt="2024-06-18T03:03:33.968" v="13369" actId="478"/>
          <ac:spMkLst>
            <pc:docMk/>
            <pc:sldMk cId="703311032" sldId="1057"/>
            <ac:spMk id="17" creationId="{DA7AB31C-3DA7-B65A-9858-3D22D1DE54CA}"/>
          </ac:spMkLst>
        </pc:spChg>
        <pc:cxnChg chg="del">
          <ac:chgData name="Phillip Kaufman" userId="c001b2a046940d7c" providerId="LiveId" clId="{9EF190FB-2075-4375-A797-615516ED83A7}" dt="2024-06-18T03:03:32.252" v="13368" actId="478"/>
          <ac:cxnSpMkLst>
            <pc:docMk/>
            <pc:sldMk cId="703311032" sldId="1057"/>
            <ac:cxnSpMk id="14" creationId="{A4C45FF8-8F28-8D3E-B091-774D23CB776B}"/>
          </ac:cxnSpMkLst>
        </pc:cxnChg>
      </pc:sldChg>
      <pc:sldChg chg="addSp delSp modSp add del mod">
        <pc:chgData name="Phillip Kaufman" userId="c001b2a046940d7c" providerId="LiveId" clId="{9EF190FB-2075-4375-A797-615516ED83A7}" dt="2024-07-08T01:13:38.645" v="16714" actId="47"/>
        <pc:sldMkLst>
          <pc:docMk/>
          <pc:sldMk cId="4164378785" sldId="1058"/>
        </pc:sldMkLst>
        <pc:spChg chg="add mod">
          <ac:chgData name="Phillip Kaufman" userId="c001b2a046940d7c" providerId="LiveId" clId="{9EF190FB-2075-4375-A797-615516ED83A7}" dt="2024-06-18T03:07:30.595" v="13649"/>
          <ac:spMkLst>
            <pc:docMk/>
            <pc:sldMk cId="4164378785" sldId="1058"/>
            <ac:spMk id="7" creationId="{C9F55987-3650-CCA0-F4A9-19B06F30871E}"/>
          </ac:spMkLst>
        </pc:spChg>
        <pc:spChg chg="mod">
          <ac:chgData name="Phillip Kaufman" userId="c001b2a046940d7c" providerId="LiveId" clId="{9EF190FB-2075-4375-A797-615516ED83A7}" dt="2024-06-18T03:07:16.396" v="13645" actId="20577"/>
          <ac:spMkLst>
            <pc:docMk/>
            <pc:sldMk cId="4164378785" sldId="1058"/>
            <ac:spMk id="8" creationId="{D10F4F2F-2A37-85D0-36AA-ECA91E4C71D5}"/>
          </ac:spMkLst>
        </pc:spChg>
        <pc:spChg chg="add mod">
          <ac:chgData name="Phillip Kaufman" userId="c001b2a046940d7c" providerId="LiveId" clId="{9EF190FB-2075-4375-A797-615516ED83A7}" dt="2024-06-18T03:07:47.333" v="13657" actId="20577"/>
          <ac:spMkLst>
            <pc:docMk/>
            <pc:sldMk cId="4164378785" sldId="1058"/>
            <ac:spMk id="9" creationId="{ADE2476C-DA08-2DD0-95BC-F4BE11A2E272}"/>
          </ac:spMkLst>
        </pc:spChg>
        <pc:spChg chg="del">
          <ac:chgData name="Phillip Kaufman" userId="c001b2a046940d7c" providerId="LiveId" clId="{9EF190FB-2075-4375-A797-615516ED83A7}" dt="2024-06-18T03:07:30.421" v="13648" actId="478"/>
          <ac:spMkLst>
            <pc:docMk/>
            <pc:sldMk cId="4164378785" sldId="1058"/>
            <ac:spMk id="10" creationId="{D5E9BCFF-F7D8-1CD7-B5C3-DCD47B1FD12F}"/>
          </ac:spMkLst>
        </pc:spChg>
        <pc:spChg chg="add mod">
          <ac:chgData name="Phillip Kaufman" userId="c001b2a046940d7c" providerId="LiveId" clId="{9EF190FB-2075-4375-A797-615516ED83A7}" dt="2024-06-18T03:08:30.590" v="13663" actId="1076"/>
          <ac:spMkLst>
            <pc:docMk/>
            <pc:sldMk cId="4164378785" sldId="1058"/>
            <ac:spMk id="11" creationId="{C29D547B-06C7-38F0-B11B-B61FCA220422}"/>
          </ac:spMkLst>
        </pc:spChg>
        <pc:spChg chg="add mod">
          <ac:chgData name="Phillip Kaufman" userId="c001b2a046940d7c" providerId="LiveId" clId="{9EF190FB-2075-4375-A797-615516ED83A7}" dt="2024-06-18T03:10:19.903" v="13665"/>
          <ac:spMkLst>
            <pc:docMk/>
            <pc:sldMk cId="4164378785" sldId="1058"/>
            <ac:spMk id="12" creationId="{AB815DF3-6980-32BF-A2AF-E1C64D44591D}"/>
          </ac:spMkLst>
        </pc:spChg>
        <pc:spChg chg="del">
          <ac:chgData name="Phillip Kaufman" userId="c001b2a046940d7c" providerId="LiveId" clId="{9EF190FB-2075-4375-A797-615516ED83A7}" dt="2024-06-18T03:07:30.421" v="13648" actId="478"/>
          <ac:spMkLst>
            <pc:docMk/>
            <pc:sldMk cId="4164378785" sldId="1058"/>
            <ac:spMk id="13" creationId="{F7D1E494-B4DA-9CF2-6315-95D9EFE950BD}"/>
          </ac:spMkLst>
        </pc:spChg>
      </pc:sldChg>
      <pc:sldChg chg="addSp delSp modSp new del mod">
        <pc:chgData name="Phillip Kaufman" userId="c001b2a046940d7c" providerId="LiveId" clId="{9EF190FB-2075-4375-A797-615516ED83A7}" dt="2024-07-08T01:13:38.645" v="16714" actId="47"/>
        <pc:sldMkLst>
          <pc:docMk/>
          <pc:sldMk cId="310735458" sldId="1059"/>
        </pc:sldMkLst>
        <pc:spChg chg="add mod">
          <ac:chgData name="Phillip Kaufman" userId="c001b2a046940d7c" providerId="LiveId" clId="{9EF190FB-2075-4375-A797-615516ED83A7}" dt="2024-06-18T05:29:30.969" v="14517" actId="1076"/>
          <ac:spMkLst>
            <pc:docMk/>
            <pc:sldMk cId="310735458" sldId="1059"/>
            <ac:spMk id="4" creationId="{8948A6D8-43BF-6C7E-0CF0-C3E2550A7CFB}"/>
          </ac:spMkLst>
        </pc:spChg>
        <pc:spChg chg="add mod">
          <ac:chgData name="Phillip Kaufman" userId="c001b2a046940d7c" providerId="LiveId" clId="{9EF190FB-2075-4375-A797-615516ED83A7}" dt="2024-06-18T05:29:28.806" v="14516" actId="1076"/>
          <ac:spMkLst>
            <pc:docMk/>
            <pc:sldMk cId="310735458" sldId="1059"/>
            <ac:spMk id="5" creationId="{0CC25A6C-7DF9-58A9-35F5-158E789C8055}"/>
          </ac:spMkLst>
        </pc:spChg>
        <pc:spChg chg="add del mod">
          <ac:chgData name="Phillip Kaufman" userId="c001b2a046940d7c" providerId="LiveId" clId="{9EF190FB-2075-4375-A797-615516ED83A7}" dt="2024-06-18T05:29:25.834" v="14515" actId="478"/>
          <ac:spMkLst>
            <pc:docMk/>
            <pc:sldMk cId="310735458" sldId="1059"/>
            <ac:spMk id="6" creationId="{64023B97-C204-2235-CE33-4903BBFE87A7}"/>
          </ac:spMkLst>
        </pc:spChg>
      </pc:sldChg>
      <pc:sldChg chg="addSp modSp new del mod">
        <pc:chgData name="Phillip Kaufman" userId="c001b2a046940d7c" providerId="LiveId" clId="{9EF190FB-2075-4375-A797-615516ED83A7}" dt="2024-07-08T01:13:38.645" v="16714" actId="47"/>
        <pc:sldMkLst>
          <pc:docMk/>
          <pc:sldMk cId="769260339" sldId="1060"/>
        </pc:sldMkLst>
        <pc:spChg chg="add mod">
          <ac:chgData name="Phillip Kaufman" userId="c001b2a046940d7c" providerId="LiveId" clId="{9EF190FB-2075-4375-A797-615516ED83A7}" dt="2024-06-18T22:48:15.863" v="14596" actId="1076"/>
          <ac:spMkLst>
            <pc:docMk/>
            <pc:sldMk cId="769260339" sldId="1060"/>
            <ac:spMk id="4" creationId="{F60412A4-5848-B3E7-A1BE-D3C59C1149FA}"/>
          </ac:spMkLst>
        </pc:spChg>
        <pc:spChg chg="add mod">
          <ac:chgData name="Phillip Kaufman" userId="c001b2a046940d7c" providerId="LiveId" clId="{9EF190FB-2075-4375-A797-615516ED83A7}" dt="2024-06-18T22:49:53.846" v="14728" actId="20577"/>
          <ac:spMkLst>
            <pc:docMk/>
            <pc:sldMk cId="769260339" sldId="1060"/>
            <ac:spMk id="5" creationId="{DA5AB509-50A1-527B-1F88-F538217C0F84}"/>
          </ac:spMkLst>
        </pc:spChg>
        <pc:spChg chg="add mod">
          <ac:chgData name="Phillip Kaufman" userId="c001b2a046940d7c" providerId="LiveId" clId="{9EF190FB-2075-4375-A797-615516ED83A7}" dt="2024-06-18T22:56:32.530" v="15026" actId="1076"/>
          <ac:spMkLst>
            <pc:docMk/>
            <pc:sldMk cId="769260339" sldId="1060"/>
            <ac:spMk id="6" creationId="{B58CD0E9-85AD-4DA8-1333-7A184D544F4B}"/>
          </ac:spMkLst>
        </pc:spChg>
        <pc:spChg chg="add mod">
          <ac:chgData name="Phillip Kaufman" userId="c001b2a046940d7c" providerId="LiveId" clId="{9EF190FB-2075-4375-A797-615516ED83A7}" dt="2024-06-18T22:56:32.530" v="15026" actId="1076"/>
          <ac:spMkLst>
            <pc:docMk/>
            <pc:sldMk cId="769260339" sldId="1060"/>
            <ac:spMk id="7" creationId="{603781A3-A647-5D5E-C788-F4B8DDA8FCDD}"/>
          </ac:spMkLst>
        </pc:spChg>
        <pc:spChg chg="add mod">
          <ac:chgData name="Phillip Kaufman" userId="c001b2a046940d7c" providerId="LiveId" clId="{9EF190FB-2075-4375-A797-615516ED83A7}" dt="2024-06-18T22:58:13.235" v="15167" actId="20577"/>
          <ac:spMkLst>
            <pc:docMk/>
            <pc:sldMk cId="769260339" sldId="1060"/>
            <ac:spMk id="8" creationId="{7BC21565-9AFC-AE4A-809B-3D82E24FD3E6}"/>
          </ac:spMkLst>
        </pc:spChg>
      </pc:sldChg>
      <pc:sldChg chg="addSp modSp new del mod">
        <pc:chgData name="Phillip Kaufman" userId="c001b2a046940d7c" providerId="LiveId" clId="{9EF190FB-2075-4375-A797-615516ED83A7}" dt="2024-07-08T01:13:38.645" v="16714" actId="47"/>
        <pc:sldMkLst>
          <pc:docMk/>
          <pc:sldMk cId="3490825985" sldId="1061"/>
        </pc:sldMkLst>
        <pc:spChg chg="add mod">
          <ac:chgData name="Phillip Kaufman" userId="c001b2a046940d7c" providerId="LiveId" clId="{9EF190FB-2075-4375-A797-615516ED83A7}" dt="2024-06-18T23:00:25.246" v="15226" actId="20577"/>
          <ac:spMkLst>
            <pc:docMk/>
            <pc:sldMk cId="3490825985" sldId="1061"/>
            <ac:spMk id="4" creationId="{E59F4223-FBB3-353D-89E0-37D461BBFDB9}"/>
          </ac:spMkLst>
        </pc:spChg>
        <pc:spChg chg="add mod">
          <ac:chgData name="Phillip Kaufman" userId="c001b2a046940d7c" providerId="LiveId" clId="{9EF190FB-2075-4375-A797-615516ED83A7}" dt="2024-06-18T23:03:27.691" v="15270" actId="1076"/>
          <ac:spMkLst>
            <pc:docMk/>
            <pc:sldMk cId="3490825985" sldId="1061"/>
            <ac:spMk id="5" creationId="{AD37DEC4-1046-6D96-81DC-FBD24FDCBD9B}"/>
          </ac:spMkLst>
        </pc:spChg>
        <pc:spChg chg="add mod">
          <ac:chgData name="Phillip Kaufman" userId="c001b2a046940d7c" providerId="LiveId" clId="{9EF190FB-2075-4375-A797-615516ED83A7}" dt="2024-06-18T23:03:34.357" v="15272" actId="465"/>
          <ac:spMkLst>
            <pc:docMk/>
            <pc:sldMk cId="3490825985" sldId="1061"/>
            <ac:spMk id="6" creationId="{08317DC3-2201-12AF-BA26-5D1626134A66}"/>
          </ac:spMkLst>
        </pc:spChg>
        <pc:spChg chg="add mod">
          <ac:chgData name="Phillip Kaufman" userId="c001b2a046940d7c" providerId="LiveId" clId="{9EF190FB-2075-4375-A797-615516ED83A7}" dt="2024-06-18T23:03:34.357" v="15272" actId="465"/>
          <ac:spMkLst>
            <pc:docMk/>
            <pc:sldMk cId="3490825985" sldId="1061"/>
            <ac:spMk id="7" creationId="{C539F994-F0CE-3CAC-4C11-A071BA0888D1}"/>
          </ac:spMkLst>
        </pc:spChg>
        <pc:spChg chg="add mod">
          <ac:chgData name="Phillip Kaufman" userId="c001b2a046940d7c" providerId="LiveId" clId="{9EF190FB-2075-4375-A797-615516ED83A7}" dt="2024-06-18T23:03:30.097" v="15271" actId="1076"/>
          <ac:spMkLst>
            <pc:docMk/>
            <pc:sldMk cId="3490825985" sldId="1061"/>
            <ac:spMk id="8" creationId="{53ABE571-E37F-70EE-CC06-B89BCA2F435D}"/>
          </ac:spMkLst>
        </pc:spChg>
        <pc:spChg chg="add mod">
          <ac:chgData name="Phillip Kaufman" userId="c001b2a046940d7c" providerId="LiveId" clId="{9EF190FB-2075-4375-A797-615516ED83A7}" dt="2024-06-18T23:03:07.928" v="15266" actId="20577"/>
          <ac:spMkLst>
            <pc:docMk/>
            <pc:sldMk cId="3490825985" sldId="1061"/>
            <ac:spMk id="9" creationId="{7C7F7F2C-A72B-647A-1657-AF883BCF1A90}"/>
          </ac:spMkLst>
        </pc:spChg>
      </pc:sldChg>
      <pc:sldChg chg="addSp modSp new del mod">
        <pc:chgData name="Phillip Kaufman" userId="c001b2a046940d7c" providerId="LiveId" clId="{9EF190FB-2075-4375-A797-615516ED83A7}" dt="2024-07-08T01:13:38.645" v="16714" actId="47"/>
        <pc:sldMkLst>
          <pc:docMk/>
          <pc:sldMk cId="3830441215" sldId="1062"/>
        </pc:sldMkLst>
        <pc:spChg chg="add mod">
          <ac:chgData name="Phillip Kaufman" userId="c001b2a046940d7c" providerId="LiveId" clId="{9EF190FB-2075-4375-A797-615516ED83A7}" dt="2024-06-19T23:08:04.210" v="15618" actId="1076"/>
          <ac:spMkLst>
            <pc:docMk/>
            <pc:sldMk cId="3830441215" sldId="1062"/>
            <ac:spMk id="4" creationId="{B4C53F84-3A02-049D-E179-371880FD35D6}"/>
          </ac:spMkLst>
        </pc:spChg>
        <pc:spChg chg="add mod">
          <ac:chgData name="Phillip Kaufman" userId="c001b2a046940d7c" providerId="LiveId" clId="{9EF190FB-2075-4375-A797-615516ED83A7}" dt="2024-06-19T23:08:07.228" v="15619" actId="20577"/>
          <ac:spMkLst>
            <pc:docMk/>
            <pc:sldMk cId="3830441215" sldId="1062"/>
            <ac:spMk id="5" creationId="{2FF7C25D-36B9-889A-F6AD-62D451524042}"/>
          </ac:spMkLst>
        </pc:spChg>
      </pc:sldChg>
      <pc:sldChg chg="addSp delSp modSp new del mod">
        <pc:chgData name="Phillip Kaufman" userId="c001b2a046940d7c" providerId="LiveId" clId="{9EF190FB-2075-4375-A797-615516ED83A7}" dt="2024-07-08T01:13:38.645" v="16714" actId="47"/>
        <pc:sldMkLst>
          <pc:docMk/>
          <pc:sldMk cId="104927618" sldId="1063"/>
        </pc:sldMkLst>
        <pc:spChg chg="add mod">
          <ac:chgData name="Phillip Kaufman" userId="c001b2a046940d7c" providerId="LiveId" clId="{9EF190FB-2075-4375-A797-615516ED83A7}" dt="2024-06-20T19:40:56.359" v="16434" actId="1076"/>
          <ac:spMkLst>
            <pc:docMk/>
            <pc:sldMk cId="104927618" sldId="1063"/>
            <ac:spMk id="4" creationId="{5545D905-0E2B-BC47-91EC-FFDDEE87E3BF}"/>
          </ac:spMkLst>
        </pc:spChg>
        <pc:spChg chg="add mod">
          <ac:chgData name="Phillip Kaufman" userId="c001b2a046940d7c" providerId="LiveId" clId="{9EF190FB-2075-4375-A797-615516ED83A7}" dt="2024-06-19T23:18:30.020" v="16192" actId="552"/>
          <ac:spMkLst>
            <pc:docMk/>
            <pc:sldMk cId="104927618" sldId="1063"/>
            <ac:spMk id="5" creationId="{588944E0-F6D2-F1EB-0038-71F38E376AFD}"/>
          </ac:spMkLst>
        </pc:spChg>
        <pc:spChg chg="add del mod">
          <ac:chgData name="Phillip Kaufman" userId="c001b2a046940d7c" providerId="LiveId" clId="{9EF190FB-2075-4375-A797-615516ED83A7}" dt="2024-06-19T23:18:30.020" v="16192" actId="552"/>
          <ac:spMkLst>
            <pc:docMk/>
            <pc:sldMk cId="104927618" sldId="1063"/>
            <ac:spMk id="6" creationId="{B25CB35C-8F3B-51EC-4836-248100BF1057}"/>
          </ac:spMkLst>
        </pc:spChg>
      </pc:sldChg>
      <pc:sldChg chg="addSp delSp modSp new del mod">
        <pc:chgData name="Phillip Kaufman" userId="c001b2a046940d7c" providerId="LiveId" clId="{9EF190FB-2075-4375-A797-615516ED83A7}" dt="2024-07-08T01:13:38.645" v="16714" actId="47"/>
        <pc:sldMkLst>
          <pc:docMk/>
          <pc:sldMk cId="852657391" sldId="1064"/>
        </pc:sldMkLst>
        <pc:spChg chg="add mod">
          <ac:chgData name="Phillip Kaufman" userId="c001b2a046940d7c" providerId="LiveId" clId="{9EF190FB-2075-4375-A797-615516ED83A7}" dt="2024-06-20T19:42:06.337" v="16449" actId="552"/>
          <ac:spMkLst>
            <pc:docMk/>
            <pc:sldMk cId="852657391" sldId="1064"/>
            <ac:spMk id="4" creationId="{A42B6A7D-75B3-6884-6952-1EB536D5CB02}"/>
          </ac:spMkLst>
        </pc:spChg>
        <pc:spChg chg="add mod">
          <ac:chgData name="Phillip Kaufman" userId="c001b2a046940d7c" providerId="LiveId" clId="{9EF190FB-2075-4375-A797-615516ED83A7}" dt="2024-06-19T23:18:50.063" v="16221"/>
          <ac:spMkLst>
            <pc:docMk/>
            <pc:sldMk cId="852657391" sldId="1064"/>
            <ac:spMk id="5" creationId="{42D9E3F2-1F3D-87C5-CBDA-ECA22DBB0432}"/>
          </ac:spMkLst>
        </pc:spChg>
        <pc:spChg chg="add mod">
          <ac:chgData name="Phillip Kaufman" userId="c001b2a046940d7c" providerId="LiveId" clId="{9EF190FB-2075-4375-A797-615516ED83A7}" dt="2024-06-20T19:41:57.748" v="16446" actId="1076"/>
          <ac:spMkLst>
            <pc:docMk/>
            <pc:sldMk cId="852657391" sldId="1064"/>
            <ac:spMk id="6" creationId="{86B48550-D5DA-42B9-2F1E-C72A0F51B8F5}"/>
          </ac:spMkLst>
        </pc:spChg>
        <pc:spChg chg="add del mod">
          <ac:chgData name="Phillip Kaufman" userId="c001b2a046940d7c" providerId="LiveId" clId="{9EF190FB-2075-4375-A797-615516ED83A7}" dt="2024-06-19T23:21:52.714" v="16252"/>
          <ac:spMkLst>
            <pc:docMk/>
            <pc:sldMk cId="852657391" sldId="1064"/>
            <ac:spMk id="10" creationId="{D6A8F94A-B991-827A-F5CC-56B829322C05}"/>
          </ac:spMkLst>
        </pc:spChg>
        <pc:spChg chg="add mod">
          <ac:chgData name="Phillip Kaufman" userId="c001b2a046940d7c" providerId="LiveId" clId="{9EF190FB-2075-4375-A797-615516ED83A7}" dt="2024-06-20T19:42:06.337" v="16449" actId="552"/>
          <ac:spMkLst>
            <pc:docMk/>
            <pc:sldMk cId="852657391" sldId="1064"/>
            <ac:spMk id="11" creationId="{9F571F63-D3FA-F458-F3F1-19DD97905553}"/>
          </ac:spMkLst>
        </pc:spChg>
        <pc:spChg chg="add del mod">
          <ac:chgData name="Phillip Kaufman" userId="c001b2a046940d7c" providerId="LiveId" clId="{9EF190FB-2075-4375-A797-615516ED83A7}" dt="2024-06-19T23:23:09.293" v="16269" actId="478"/>
          <ac:spMkLst>
            <pc:docMk/>
            <pc:sldMk cId="852657391" sldId="1064"/>
            <ac:spMk id="12" creationId="{77564226-4D78-89BA-4AE4-A8A1E2BC7286}"/>
          </ac:spMkLst>
        </pc:spChg>
        <pc:spChg chg="add mod">
          <ac:chgData name="Phillip Kaufman" userId="c001b2a046940d7c" providerId="LiveId" clId="{9EF190FB-2075-4375-A797-615516ED83A7}" dt="2024-06-20T19:42:06.337" v="16449" actId="552"/>
          <ac:spMkLst>
            <pc:docMk/>
            <pc:sldMk cId="852657391" sldId="1064"/>
            <ac:spMk id="13" creationId="{D274F317-0131-8B9A-9847-5038F7C79CA6}"/>
          </ac:spMkLst>
        </pc:spChg>
        <pc:cxnChg chg="add del mod">
          <ac:chgData name="Phillip Kaufman" userId="c001b2a046940d7c" providerId="LiveId" clId="{9EF190FB-2075-4375-A797-615516ED83A7}" dt="2024-06-19T23:21:52.705" v="16250" actId="478"/>
          <ac:cxnSpMkLst>
            <pc:docMk/>
            <pc:sldMk cId="852657391" sldId="1064"/>
            <ac:cxnSpMk id="8" creationId="{82E026D9-229F-CC0A-84B6-2F2C2B28D650}"/>
          </ac:cxnSpMkLst>
        </pc:cxnChg>
      </pc:sldChg>
      <pc:sldChg chg="addSp delSp modSp new del mod">
        <pc:chgData name="Phillip Kaufman" userId="c001b2a046940d7c" providerId="LiveId" clId="{9EF190FB-2075-4375-A797-615516ED83A7}" dt="2024-07-08T01:13:38.645" v="16714" actId="47"/>
        <pc:sldMkLst>
          <pc:docMk/>
          <pc:sldMk cId="1977933856" sldId="1065"/>
        </pc:sldMkLst>
        <pc:spChg chg="add del">
          <ac:chgData name="Phillip Kaufman" userId="c001b2a046940d7c" providerId="LiveId" clId="{9EF190FB-2075-4375-A797-615516ED83A7}" dt="2024-06-20T19:55:24.991" v="16677" actId="22"/>
          <ac:spMkLst>
            <pc:docMk/>
            <pc:sldMk cId="1977933856" sldId="1065"/>
            <ac:spMk id="5" creationId="{BD87C8F0-EAB4-B4F7-C906-1352B8B4FBCF}"/>
          </ac:spMkLst>
        </pc:spChg>
        <pc:spChg chg="add mod">
          <ac:chgData name="Phillip Kaufman" userId="c001b2a046940d7c" providerId="LiveId" clId="{9EF190FB-2075-4375-A797-615516ED83A7}" dt="2024-06-20T19:56:57.669" v="16712" actId="1076"/>
          <ac:spMkLst>
            <pc:docMk/>
            <pc:sldMk cId="1977933856" sldId="1065"/>
            <ac:spMk id="6" creationId="{41BB1B73-2744-E563-7276-1225D5B880E6}"/>
          </ac:spMkLst>
        </pc:spChg>
        <pc:picChg chg="add mod">
          <ac:chgData name="Phillip Kaufman" userId="c001b2a046940d7c" providerId="LiveId" clId="{9EF190FB-2075-4375-A797-615516ED83A7}" dt="2024-06-20T19:56:51.227" v="16711" actId="12788"/>
          <ac:picMkLst>
            <pc:docMk/>
            <pc:sldMk cId="1977933856" sldId="1065"/>
            <ac:picMk id="8" creationId="{C2D46F5D-F7FB-8B5C-C647-515C28981F71}"/>
          </ac:picMkLst>
        </pc:picChg>
      </pc:sldChg>
      <pc:sldChg chg="addSp delSp modSp add mod ord">
        <pc:chgData name="Phillip Kaufman" userId="c001b2a046940d7c" providerId="LiveId" clId="{9EF190FB-2075-4375-A797-615516ED83A7}" dt="2024-06-20T19:29:43.718" v="16336"/>
        <pc:sldMkLst>
          <pc:docMk/>
          <pc:sldMk cId="3153943813" sldId="1066"/>
        </pc:sldMkLst>
        <pc:spChg chg="mod">
          <ac:chgData name="Phillip Kaufman" userId="c001b2a046940d7c" providerId="LiveId" clId="{9EF190FB-2075-4375-A797-615516ED83A7}" dt="2024-06-20T19:29:36.011" v="16333" actId="1076"/>
          <ac:spMkLst>
            <pc:docMk/>
            <pc:sldMk cId="3153943813" sldId="1066"/>
            <ac:spMk id="38" creationId="{8EF125C5-5498-7B62-353A-6246F50EE5A2}"/>
          </ac:spMkLst>
        </pc:spChg>
        <pc:spChg chg="mod">
          <ac:chgData name="Phillip Kaufman" userId="c001b2a046940d7c" providerId="LiveId" clId="{9EF190FB-2075-4375-A797-615516ED83A7}" dt="2024-06-20T19:29:40.253" v="16334" actId="1076"/>
          <ac:spMkLst>
            <pc:docMk/>
            <pc:sldMk cId="3153943813" sldId="1066"/>
            <ac:spMk id="39" creationId="{3C1C40CE-7700-8852-A55A-3F1371071F7F}"/>
          </ac:spMkLst>
        </pc:spChg>
        <pc:spChg chg="del">
          <ac:chgData name="Phillip Kaufman" userId="c001b2a046940d7c" providerId="LiveId" clId="{9EF190FB-2075-4375-A797-615516ED83A7}" dt="2024-06-20T19:29:03.194" v="16307" actId="478"/>
          <ac:spMkLst>
            <pc:docMk/>
            <pc:sldMk cId="3153943813" sldId="1066"/>
            <ac:spMk id="40" creationId="{5F36C76A-6B8B-3447-8221-FC27F5DA166B}"/>
          </ac:spMkLst>
        </pc:spChg>
        <pc:spChg chg="del">
          <ac:chgData name="Phillip Kaufman" userId="c001b2a046940d7c" providerId="LiveId" clId="{9EF190FB-2075-4375-A797-615516ED83A7}" dt="2024-06-20T19:29:03.194" v="16307" actId="478"/>
          <ac:spMkLst>
            <pc:docMk/>
            <pc:sldMk cId="3153943813" sldId="1066"/>
            <ac:spMk id="41" creationId="{C55AB911-19AE-7EE0-EDB1-F7A83BD733C8}"/>
          </ac:spMkLst>
        </pc:spChg>
        <pc:cxnChg chg="add">
          <ac:chgData name="Phillip Kaufman" userId="c001b2a046940d7c" providerId="LiveId" clId="{9EF190FB-2075-4375-A797-615516ED83A7}" dt="2024-06-20T19:29:16.234" v="16311" actId="11529"/>
          <ac:cxnSpMkLst>
            <pc:docMk/>
            <pc:sldMk cId="3153943813" sldId="1066"/>
            <ac:cxnSpMk id="35" creationId="{77257429-4A76-7585-3B7F-50A86B6FA650}"/>
          </ac:cxnSpMkLst>
        </pc:cxnChg>
      </pc:sldChg>
      <pc:sldChg chg="addSp modSp new del mod">
        <pc:chgData name="Phillip Kaufman" userId="c001b2a046940d7c" providerId="LiveId" clId="{9EF190FB-2075-4375-A797-615516ED83A7}" dt="2024-07-08T01:13:38.645" v="16714" actId="47"/>
        <pc:sldMkLst>
          <pc:docMk/>
          <pc:sldMk cId="3745021225" sldId="1067"/>
        </pc:sldMkLst>
        <pc:spChg chg="add mod">
          <ac:chgData name="Phillip Kaufman" userId="c001b2a046940d7c" providerId="LiveId" clId="{9EF190FB-2075-4375-A797-615516ED83A7}" dt="2024-06-20T19:44:57.409" v="16537" actId="1076"/>
          <ac:spMkLst>
            <pc:docMk/>
            <pc:sldMk cId="3745021225" sldId="1067"/>
            <ac:spMk id="4" creationId="{F29D7579-10FF-3E6C-1173-03DA00EE6D80}"/>
          </ac:spMkLst>
        </pc:spChg>
        <pc:spChg chg="add mod">
          <ac:chgData name="Phillip Kaufman" userId="c001b2a046940d7c" providerId="LiveId" clId="{9EF190FB-2075-4375-A797-615516ED83A7}" dt="2024-06-20T19:48:53.529" v="16570" actId="21"/>
          <ac:spMkLst>
            <pc:docMk/>
            <pc:sldMk cId="3745021225" sldId="1067"/>
            <ac:spMk id="5" creationId="{716A8AF0-BFA2-4467-5227-43915D813DE9}"/>
          </ac:spMkLst>
        </pc:spChg>
        <pc:spChg chg="add mod">
          <ac:chgData name="Phillip Kaufman" userId="c001b2a046940d7c" providerId="LiveId" clId="{9EF190FB-2075-4375-A797-615516ED83A7}" dt="2024-06-20T19:49:54.757" v="16590" actId="1076"/>
          <ac:spMkLst>
            <pc:docMk/>
            <pc:sldMk cId="3745021225" sldId="1067"/>
            <ac:spMk id="6" creationId="{545364FD-A380-A6AB-14B2-72AF955C3F40}"/>
          </ac:spMkLst>
        </pc:spChg>
        <pc:spChg chg="add mod">
          <ac:chgData name="Phillip Kaufman" userId="c001b2a046940d7c" providerId="LiveId" clId="{9EF190FB-2075-4375-A797-615516ED83A7}" dt="2024-06-20T19:51:11.501" v="16616" actId="20577"/>
          <ac:spMkLst>
            <pc:docMk/>
            <pc:sldMk cId="3745021225" sldId="1067"/>
            <ac:spMk id="7" creationId="{83834E9F-26AD-482B-9698-4990E1AEDB55}"/>
          </ac:spMkLst>
        </pc:spChg>
      </pc:sldChg>
      <pc:sldChg chg="addSp delSp modSp new del mod">
        <pc:chgData name="Phillip Kaufman" userId="c001b2a046940d7c" providerId="LiveId" clId="{9EF190FB-2075-4375-A797-615516ED83A7}" dt="2024-07-08T01:13:38.645" v="16714" actId="47"/>
        <pc:sldMkLst>
          <pc:docMk/>
          <pc:sldMk cId="3548326336" sldId="1068"/>
        </pc:sldMkLst>
        <pc:spChg chg="add mod">
          <ac:chgData name="Phillip Kaufman" userId="c001b2a046940d7c" providerId="LiveId" clId="{9EF190FB-2075-4375-A797-615516ED83A7}" dt="2024-06-20T19:53:54.949" v="16650" actId="1076"/>
          <ac:spMkLst>
            <pc:docMk/>
            <pc:sldMk cId="3548326336" sldId="1068"/>
            <ac:spMk id="4" creationId="{AD9D51BA-9CE6-B4FC-81D8-2E9377BEDC82}"/>
          </ac:spMkLst>
        </pc:spChg>
        <pc:spChg chg="add mod">
          <ac:chgData name="Phillip Kaufman" userId="c001b2a046940d7c" providerId="LiveId" clId="{9EF190FB-2075-4375-A797-615516ED83A7}" dt="2024-06-20T19:54:32.061" v="16663" actId="1076"/>
          <ac:spMkLst>
            <pc:docMk/>
            <pc:sldMk cId="3548326336" sldId="1068"/>
            <ac:spMk id="5" creationId="{6BD10999-CF67-73DC-393A-BDCCBC2357B8}"/>
          </ac:spMkLst>
        </pc:spChg>
        <pc:spChg chg="add mod">
          <ac:chgData name="Phillip Kaufman" userId="c001b2a046940d7c" providerId="LiveId" clId="{9EF190FB-2075-4375-A797-615516ED83A7}" dt="2024-06-20T19:55:10.975" v="16671" actId="1076"/>
          <ac:spMkLst>
            <pc:docMk/>
            <pc:sldMk cId="3548326336" sldId="1068"/>
            <ac:spMk id="6" creationId="{D9BE44ED-D087-2FCC-7439-534CF18D6B1A}"/>
          </ac:spMkLst>
        </pc:spChg>
        <pc:spChg chg="add del mod">
          <ac:chgData name="Phillip Kaufman" userId="c001b2a046940d7c" providerId="LiveId" clId="{9EF190FB-2075-4375-A797-615516ED83A7}" dt="2024-06-20T19:55:18.737" v="16674" actId="478"/>
          <ac:spMkLst>
            <pc:docMk/>
            <pc:sldMk cId="3548326336" sldId="1068"/>
            <ac:spMk id="7" creationId="{4C67CED5-499D-2C6D-B95B-48F05822E13A}"/>
          </ac:spMkLst>
        </pc:spChg>
      </pc:sldChg>
      <pc:sldChg chg="new del">
        <pc:chgData name="Phillip Kaufman" userId="c001b2a046940d7c" providerId="LiveId" clId="{9EF190FB-2075-4375-A797-615516ED83A7}" dt="2024-07-08T01:13:38.645" v="16714" actId="47"/>
        <pc:sldMkLst>
          <pc:docMk/>
          <pc:sldMk cId="3134034103" sldId="1069"/>
        </pc:sldMkLst>
      </pc:sldChg>
      <pc:sldChg chg="del">
        <pc:chgData name="Phillip Kaufman" userId="c001b2a046940d7c" providerId="LiveId" clId="{9EF190FB-2075-4375-A797-615516ED83A7}" dt="2024-07-08T01:13:38.645" v="16714" actId="47"/>
        <pc:sldMkLst>
          <pc:docMk/>
          <pc:sldMk cId="4268665781" sldId="1070"/>
        </pc:sldMkLst>
      </pc:sldChg>
      <pc:sldChg chg="del">
        <pc:chgData name="Phillip Kaufman" userId="c001b2a046940d7c" providerId="LiveId" clId="{9EF190FB-2075-4375-A797-615516ED83A7}" dt="2024-07-08T01:13:38.645" v="16714" actId="47"/>
        <pc:sldMkLst>
          <pc:docMk/>
          <pc:sldMk cId="1300621293" sldId="1071"/>
        </pc:sldMkLst>
      </pc:sldChg>
      <pc:sldChg chg="add">
        <pc:chgData name="Phillip Kaufman" userId="c001b2a046940d7c" providerId="LiveId" clId="{9EF190FB-2075-4375-A797-615516ED83A7}" dt="2024-07-08T01:13:23.748" v="16713"/>
        <pc:sldMkLst>
          <pc:docMk/>
          <pc:sldMk cId="727530898" sldId="1072"/>
        </pc:sldMkLst>
      </pc:sldChg>
      <pc:sldChg chg="add">
        <pc:chgData name="Phillip Kaufman" userId="c001b2a046940d7c" providerId="LiveId" clId="{9EF190FB-2075-4375-A797-615516ED83A7}" dt="2024-07-08T01:13:23.748" v="16713"/>
        <pc:sldMkLst>
          <pc:docMk/>
          <pc:sldMk cId="1040068651" sldId="1073"/>
        </pc:sldMkLst>
      </pc:sldChg>
      <pc:sldChg chg="modSp add mod">
        <pc:chgData name="Phillip Kaufman" userId="c001b2a046940d7c" providerId="LiveId" clId="{9EF190FB-2075-4375-A797-615516ED83A7}" dt="2024-07-09T02:11:32.879" v="17520" actId="404"/>
        <pc:sldMkLst>
          <pc:docMk/>
          <pc:sldMk cId="1105440738" sldId="1074"/>
        </pc:sldMkLst>
        <pc:spChg chg="mod">
          <ac:chgData name="Phillip Kaufman" userId="c001b2a046940d7c" providerId="LiveId" clId="{9EF190FB-2075-4375-A797-615516ED83A7}" dt="2024-07-09T02:11:32.879" v="17520" actId="404"/>
          <ac:spMkLst>
            <pc:docMk/>
            <pc:sldMk cId="1105440738" sldId="1074"/>
            <ac:spMk id="28" creationId="{D8EFAD86-34D7-7842-87F5-F2FD59A3601D}"/>
          </ac:spMkLst>
        </pc:spChg>
        <pc:spChg chg="mod">
          <ac:chgData name="Phillip Kaufman" userId="c001b2a046940d7c" providerId="LiveId" clId="{9EF190FB-2075-4375-A797-615516ED83A7}" dt="2024-07-09T02:11:24.350" v="17516" actId="12788"/>
          <ac:spMkLst>
            <pc:docMk/>
            <pc:sldMk cId="1105440738" sldId="1074"/>
            <ac:spMk id="95" creationId="{0AF3BDE5-C0F2-BDF1-66DD-A826EECE342F}"/>
          </ac:spMkLst>
        </pc:spChg>
      </pc:sldChg>
      <pc:sldChg chg="add">
        <pc:chgData name="Phillip Kaufman" userId="c001b2a046940d7c" providerId="LiveId" clId="{9EF190FB-2075-4375-A797-615516ED83A7}" dt="2024-07-08T01:13:23.748" v="16713"/>
        <pc:sldMkLst>
          <pc:docMk/>
          <pc:sldMk cId="2051404101" sldId="1075"/>
        </pc:sldMkLst>
      </pc:sldChg>
      <pc:sldChg chg="modSp add mod">
        <pc:chgData name="Phillip Kaufman" userId="c001b2a046940d7c" providerId="LiveId" clId="{9EF190FB-2075-4375-A797-615516ED83A7}" dt="2024-07-09T02:11:44.626" v="17524" actId="403"/>
        <pc:sldMkLst>
          <pc:docMk/>
          <pc:sldMk cId="3079821497" sldId="1076"/>
        </pc:sldMkLst>
        <pc:spChg chg="mod">
          <ac:chgData name="Phillip Kaufman" userId="c001b2a046940d7c" providerId="LiveId" clId="{9EF190FB-2075-4375-A797-615516ED83A7}" dt="2024-07-09T02:11:44.626" v="17524" actId="403"/>
          <ac:spMkLst>
            <pc:docMk/>
            <pc:sldMk cId="3079821497" sldId="1076"/>
            <ac:spMk id="5" creationId="{623A1929-1B46-A702-B74D-167669E2F357}"/>
          </ac:spMkLst>
        </pc:spChg>
      </pc:sldChg>
      <pc:sldChg chg="add del">
        <pc:chgData name="Phillip Kaufman" userId="c001b2a046940d7c" providerId="LiveId" clId="{9EF190FB-2075-4375-A797-615516ED83A7}" dt="2024-07-18T05:20:37.866" v="25732" actId="47"/>
        <pc:sldMkLst>
          <pc:docMk/>
          <pc:sldMk cId="4292135678" sldId="1077"/>
        </pc:sldMkLst>
      </pc:sldChg>
      <pc:sldChg chg="add">
        <pc:chgData name="Phillip Kaufman" userId="c001b2a046940d7c" providerId="LiveId" clId="{9EF190FB-2075-4375-A797-615516ED83A7}" dt="2024-07-08T01:13:23.748" v="16713"/>
        <pc:sldMkLst>
          <pc:docMk/>
          <pc:sldMk cId="1935900988" sldId="1078"/>
        </pc:sldMkLst>
      </pc:sldChg>
      <pc:sldChg chg="addSp delSp modSp add mod modNotesTx">
        <pc:chgData name="Phillip Kaufman" userId="c001b2a046940d7c" providerId="LiveId" clId="{9EF190FB-2075-4375-A797-615516ED83A7}" dt="2024-07-14T03:44:58.496" v="20331" actId="20577"/>
        <pc:sldMkLst>
          <pc:docMk/>
          <pc:sldMk cId="2827780838" sldId="1079"/>
        </pc:sldMkLst>
        <pc:spChg chg="add del mod topLvl">
          <ac:chgData name="Phillip Kaufman" userId="c001b2a046940d7c" providerId="LiveId" clId="{9EF190FB-2075-4375-A797-615516ED83A7}" dt="2024-07-09T02:12:14.309" v="17537" actId="1076"/>
          <ac:spMkLst>
            <pc:docMk/>
            <pc:sldMk cId="2827780838" sldId="1079"/>
            <ac:spMk id="5" creationId="{B94B1AA0-8ABB-E55C-C293-33B7BE2AC581}"/>
          </ac:spMkLst>
        </pc:spChg>
        <pc:spChg chg="add del">
          <ac:chgData name="Phillip Kaufman" userId="c001b2a046940d7c" providerId="LiveId" clId="{9EF190FB-2075-4375-A797-615516ED83A7}" dt="2024-07-09T02:11:53.262" v="17526" actId="22"/>
          <ac:spMkLst>
            <pc:docMk/>
            <pc:sldMk cId="2827780838" sldId="1079"/>
            <ac:spMk id="7" creationId="{808E885E-52F9-C846-8506-47D576349EF7}"/>
          </ac:spMkLst>
        </pc:spChg>
        <pc:spChg chg="mod topLvl">
          <ac:chgData name="Phillip Kaufman" userId="c001b2a046940d7c" providerId="LiveId" clId="{9EF190FB-2075-4375-A797-615516ED83A7}" dt="2024-07-09T02:11:58.913" v="17529" actId="165"/>
          <ac:spMkLst>
            <pc:docMk/>
            <pc:sldMk cId="2827780838" sldId="1079"/>
            <ac:spMk id="10" creationId="{073088C6-0C27-1324-A9F7-CFF64685283A}"/>
          </ac:spMkLst>
        </pc:spChg>
        <pc:spChg chg="mod topLvl">
          <ac:chgData name="Phillip Kaufman" userId="c001b2a046940d7c" providerId="LiveId" clId="{9EF190FB-2075-4375-A797-615516ED83A7}" dt="2024-07-09T02:11:58.913" v="17529" actId="165"/>
          <ac:spMkLst>
            <pc:docMk/>
            <pc:sldMk cId="2827780838" sldId="1079"/>
            <ac:spMk id="11" creationId="{10362E86-6F33-EBD3-B973-96592F046160}"/>
          </ac:spMkLst>
        </pc:spChg>
        <pc:spChg chg="mod topLvl">
          <ac:chgData name="Phillip Kaufman" userId="c001b2a046940d7c" providerId="LiveId" clId="{9EF190FB-2075-4375-A797-615516ED83A7}" dt="2024-07-09T02:11:58.913" v="17529" actId="165"/>
          <ac:spMkLst>
            <pc:docMk/>
            <pc:sldMk cId="2827780838" sldId="1079"/>
            <ac:spMk id="12" creationId="{3F55A87B-9CAA-1F46-8284-E8563EEE184A}"/>
          </ac:spMkLst>
        </pc:spChg>
        <pc:spChg chg="add del">
          <ac:chgData name="Phillip Kaufman" userId="c001b2a046940d7c" providerId="LiveId" clId="{9EF190FB-2075-4375-A797-615516ED83A7}" dt="2024-07-09T02:11:55.457" v="17528" actId="22"/>
          <ac:spMkLst>
            <pc:docMk/>
            <pc:sldMk cId="2827780838" sldId="1079"/>
            <ac:spMk id="27" creationId="{CAD54305-E582-8373-3122-79A4B9D73ECA}"/>
          </ac:spMkLst>
        </pc:spChg>
        <pc:spChg chg="add del">
          <ac:chgData name="Phillip Kaufman" userId="c001b2a046940d7c" providerId="LiveId" clId="{9EF190FB-2075-4375-A797-615516ED83A7}" dt="2024-07-09T02:12:02.955" v="17532" actId="22"/>
          <ac:spMkLst>
            <pc:docMk/>
            <pc:sldMk cId="2827780838" sldId="1079"/>
            <ac:spMk id="29" creationId="{ABADA7F0-AC34-9BEF-5764-591C2B08DB19}"/>
          </ac:spMkLst>
        </pc:spChg>
        <pc:grpChg chg="del">
          <ac:chgData name="Phillip Kaufman" userId="c001b2a046940d7c" providerId="LiveId" clId="{9EF190FB-2075-4375-A797-615516ED83A7}" dt="2024-07-09T02:11:58.913" v="17529" actId="165"/>
          <ac:grpSpMkLst>
            <pc:docMk/>
            <pc:sldMk cId="2827780838" sldId="1079"/>
            <ac:grpSpMk id="42" creationId="{6A99B7CA-E6DE-7E62-96F8-87FD33FD6DB3}"/>
          </ac:grpSpMkLst>
        </pc:grpChg>
      </pc:sldChg>
      <pc:sldChg chg="modSp add mod">
        <pc:chgData name="Phillip Kaufman" userId="c001b2a046940d7c" providerId="LiveId" clId="{9EF190FB-2075-4375-A797-615516ED83A7}" dt="2024-07-09T02:12:24.554" v="17540" actId="403"/>
        <pc:sldMkLst>
          <pc:docMk/>
          <pc:sldMk cId="2182622625" sldId="1080"/>
        </pc:sldMkLst>
        <pc:spChg chg="mod">
          <ac:chgData name="Phillip Kaufman" userId="c001b2a046940d7c" providerId="LiveId" clId="{9EF190FB-2075-4375-A797-615516ED83A7}" dt="2024-07-09T02:12:24.554" v="17540" actId="403"/>
          <ac:spMkLst>
            <pc:docMk/>
            <pc:sldMk cId="2182622625" sldId="1080"/>
            <ac:spMk id="22" creationId="{1218CCC6-82F1-05F9-02B5-888DEF4F17D4}"/>
          </ac:spMkLst>
        </pc:spChg>
      </pc:sldChg>
      <pc:sldChg chg="modSp add">
        <pc:chgData name="Phillip Kaufman" userId="c001b2a046940d7c" providerId="LiveId" clId="{9EF190FB-2075-4375-A797-615516ED83A7}" dt="2024-08-01T02:48:36.946" v="27682" actId="403"/>
        <pc:sldMkLst>
          <pc:docMk/>
          <pc:sldMk cId="789066577" sldId="1081"/>
        </pc:sldMkLst>
        <pc:spChg chg="mod">
          <ac:chgData name="Phillip Kaufman" userId="c001b2a046940d7c" providerId="LiveId" clId="{9EF190FB-2075-4375-A797-615516ED83A7}" dt="2024-08-01T02:48:36.946" v="27682" actId="403"/>
          <ac:spMkLst>
            <pc:docMk/>
            <pc:sldMk cId="789066577" sldId="1081"/>
            <ac:spMk id="10" creationId="{22969252-3709-639B-D73B-2DBCD1AE1D1F}"/>
          </ac:spMkLst>
        </pc:spChg>
      </pc:sldChg>
      <pc:sldChg chg="add">
        <pc:chgData name="Phillip Kaufman" userId="c001b2a046940d7c" providerId="LiveId" clId="{9EF190FB-2075-4375-A797-615516ED83A7}" dt="2024-07-08T01:13:23.748" v="16713"/>
        <pc:sldMkLst>
          <pc:docMk/>
          <pc:sldMk cId="503579267" sldId="1082"/>
        </pc:sldMkLst>
      </pc:sldChg>
      <pc:sldChg chg="modSp add mod">
        <pc:chgData name="Phillip Kaufman" userId="c001b2a046940d7c" providerId="LiveId" clId="{9EF190FB-2075-4375-A797-615516ED83A7}" dt="2024-07-18T05:21:09.957" v="25736" actId="1076"/>
        <pc:sldMkLst>
          <pc:docMk/>
          <pc:sldMk cId="4258241794" sldId="1083"/>
        </pc:sldMkLst>
        <pc:spChg chg="mod">
          <ac:chgData name="Phillip Kaufman" userId="c001b2a046940d7c" providerId="LiveId" clId="{9EF190FB-2075-4375-A797-615516ED83A7}" dt="2024-07-09T02:12:36.312" v="17548" actId="1036"/>
          <ac:spMkLst>
            <pc:docMk/>
            <pc:sldMk cId="4258241794" sldId="1083"/>
            <ac:spMk id="6" creationId="{2A56A73D-0F47-1D6E-631F-759DB03AAFA0}"/>
          </ac:spMkLst>
        </pc:spChg>
        <pc:spChg chg="mod">
          <ac:chgData name="Phillip Kaufman" userId="c001b2a046940d7c" providerId="LiveId" clId="{9EF190FB-2075-4375-A797-615516ED83A7}" dt="2024-07-18T05:20:56.671" v="25733" actId="1076"/>
          <ac:spMkLst>
            <pc:docMk/>
            <pc:sldMk cId="4258241794" sldId="1083"/>
            <ac:spMk id="8" creationId="{B62FF794-C233-1E88-C6F2-9212E72E1D29}"/>
          </ac:spMkLst>
        </pc:spChg>
        <pc:spChg chg="mod">
          <ac:chgData name="Phillip Kaufman" userId="c001b2a046940d7c" providerId="LiveId" clId="{9EF190FB-2075-4375-A797-615516ED83A7}" dt="2024-07-18T05:21:00.763" v="25734" actId="1076"/>
          <ac:spMkLst>
            <pc:docMk/>
            <pc:sldMk cId="4258241794" sldId="1083"/>
            <ac:spMk id="9" creationId="{03F4D46C-A7A6-855E-4950-8DF8E069C397}"/>
          </ac:spMkLst>
        </pc:spChg>
        <pc:spChg chg="mod">
          <ac:chgData name="Phillip Kaufman" userId="c001b2a046940d7c" providerId="LiveId" clId="{9EF190FB-2075-4375-A797-615516ED83A7}" dt="2024-07-18T05:21:09.957" v="25736" actId="1076"/>
          <ac:spMkLst>
            <pc:docMk/>
            <pc:sldMk cId="4258241794" sldId="1083"/>
            <ac:spMk id="10" creationId="{0612CCFC-D554-178A-95CE-735C44F853E9}"/>
          </ac:spMkLst>
        </pc:spChg>
        <pc:spChg chg="mod">
          <ac:chgData name="Phillip Kaufman" userId="c001b2a046940d7c" providerId="LiveId" clId="{9EF190FB-2075-4375-A797-615516ED83A7}" dt="2024-07-18T05:20:56.671" v="25733" actId="1076"/>
          <ac:spMkLst>
            <pc:docMk/>
            <pc:sldMk cId="4258241794" sldId="1083"/>
            <ac:spMk id="11" creationId="{EBCD489B-7E92-42CE-1B26-6D7AB89F3CFA}"/>
          </ac:spMkLst>
        </pc:spChg>
        <pc:spChg chg="mod">
          <ac:chgData name="Phillip Kaufman" userId="c001b2a046940d7c" providerId="LiveId" clId="{9EF190FB-2075-4375-A797-615516ED83A7}" dt="2024-07-18T05:21:07.229" v="25735" actId="1076"/>
          <ac:spMkLst>
            <pc:docMk/>
            <pc:sldMk cId="4258241794" sldId="1083"/>
            <ac:spMk id="12" creationId="{5451B710-2992-A321-1853-B8C70382E741}"/>
          </ac:spMkLst>
        </pc:spChg>
        <pc:spChg chg="mod">
          <ac:chgData name="Phillip Kaufman" userId="c001b2a046940d7c" providerId="LiveId" clId="{9EF190FB-2075-4375-A797-615516ED83A7}" dt="2024-07-09T02:12:31.269" v="17545" actId="403"/>
          <ac:spMkLst>
            <pc:docMk/>
            <pc:sldMk cId="4258241794" sldId="1083"/>
            <ac:spMk id="13" creationId="{5355E65F-5393-1CEF-2FE9-575D4DD0F06E}"/>
          </ac:spMkLst>
        </pc:spChg>
        <pc:spChg chg="mod">
          <ac:chgData name="Phillip Kaufman" userId="c001b2a046940d7c" providerId="LiveId" clId="{9EF190FB-2075-4375-A797-615516ED83A7}" dt="2024-07-09T02:12:36.312" v="17548" actId="1036"/>
          <ac:spMkLst>
            <pc:docMk/>
            <pc:sldMk cId="4258241794" sldId="1083"/>
            <ac:spMk id="21" creationId="{12D1BA2E-7C92-99D9-561D-77058509D4BF}"/>
          </ac:spMkLst>
        </pc:spChg>
        <pc:spChg chg="mod">
          <ac:chgData name="Phillip Kaufman" userId="c001b2a046940d7c" providerId="LiveId" clId="{9EF190FB-2075-4375-A797-615516ED83A7}" dt="2024-07-09T02:12:36.312" v="17548" actId="1036"/>
          <ac:spMkLst>
            <pc:docMk/>
            <pc:sldMk cId="4258241794" sldId="1083"/>
            <ac:spMk id="70" creationId="{5EDF6B75-48DB-0E0B-D2CD-C86A9B500067}"/>
          </ac:spMkLst>
        </pc:spChg>
        <pc:spChg chg="mod">
          <ac:chgData name="Phillip Kaufman" userId="c001b2a046940d7c" providerId="LiveId" clId="{9EF190FB-2075-4375-A797-615516ED83A7}" dt="2024-07-09T02:12:36.312" v="17548" actId="1036"/>
          <ac:spMkLst>
            <pc:docMk/>
            <pc:sldMk cId="4258241794" sldId="1083"/>
            <ac:spMk id="73" creationId="{F0A55ECD-7F70-9DF8-C73F-478D07129BBA}"/>
          </ac:spMkLst>
        </pc:spChg>
        <pc:spChg chg="mod">
          <ac:chgData name="Phillip Kaufman" userId="c001b2a046940d7c" providerId="LiveId" clId="{9EF190FB-2075-4375-A797-615516ED83A7}" dt="2024-07-09T02:12:36.312" v="17548" actId="1036"/>
          <ac:spMkLst>
            <pc:docMk/>
            <pc:sldMk cId="4258241794" sldId="1083"/>
            <ac:spMk id="89" creationId="{D203C4CF-8244-47C6-DCC6-A7880D56F99E}"/>
          </ac:spMkLst>
        </pc:spChg>
        <pc:spChg chg="mod">
          <ac:chgData name="Phillip Kaufman" userId="c001b2a046940d7c" providerId="LiveId" clId="{9EF190FB-2075-4375-A797-615516ED83A7}" dt="2024-07-18T05:21:00.763" v="25734" actId="1076"/>
          <ac:spMkLst>
            <pc:docMk/>
            <pc:sldMk cId="4258241794" sldId="1083"/>
            <ac:spMk id="110" creationId="{98A61C21-F102-CBFC-4762-3674ABFCEA40}"/>
          </ac:spMkLst>
        </pc:spChg>
      </pc:sldChg>
      <pc:sldChg chg="addSp delSp modSp add mod">
        <pc:chgData name="Phillip Kaufman" userId="c001b2a046940d7c" providerId="LiveId" clId="{9EF190FB-2075-4375-A797-615516ED83A7}" dt="2024-07-11T16:50:52.339" v="20327" actId="1076"/>
        <pc:sldMkLst>
          <pc:docMk/>
          <pc:sldMk cId="1384578284" sldId="1084"/>
        </pc:sldMkLst>
        <pc:spChg chg="mod">
          <ac:chgData name="Phillip Kaufman" userId="c001b2a046940d7c" providerId="LiveId" clId="{9EF190FB-2075-4375-A797-615516ED83A7}" dt="2024-07-09T02:13:13.298" v="17571" actId="1038"/>
          <ac:spMkLst>
            <pc:docMk/>
            <pc:sldMk cId="1384578284" sldId="1084"/>
            <ac:spMk id="4" creationId="{0EDF09E0-A4FA-16B0-C2DA-3BB2C4CA760E}"/>
          </ac:spMkLst>
        </pc:spChg>
        <pc:spChg chg="del mod">
          <ac:chgData name="Phillip Kaufman" userId="c001b2a046940d7c" providerId="LiveId" clId="{9EF190FB-2075-4375-A797-615516ED83A7}" dt="2024-07-09T02:12:58.975" v="17550" actId="478"/>
          <ac:spMkLst>
            <pc:docMk/>
            <pc:sldMk cId="1384578284" sldId="1084"/>
            <ac:spMk id="9" creationId="{E6AA73F1-D095-3BA3-61F9-DE42BF0FB427}"/>
          </ac:spMkLst>
        </pc:spChg>
        <pc:spChg chg="mod">
          <ac:chgData name="Phillip Kaufman" userId="c001b2a046940d7c" providerId="LiveId" clId="{9EF190FB-2075-4375-A797-615516ED83A7}" dt="2024-07-09T02:13:13.298" v="17571" actId="1038"/>
          <ac:spMkLst>
            <pc:docMk/>
            <pc:sldMk cId="1384578284" sldId="1084"/>
            <ac:spMk id="13" creationId="{CD2DC1B9-FECC-E4F4-431D-A301903D96E4}"/>
          </ac:spMkLst>
        </pc:spChg>
        <pc:spChg chg="mod">
          <ac:chgData name="Phillip Kaufman" userId="c001b2a046940d7c" providerId="LiveId" clId="{9EF190FB-2075-4375-A797-615516ED83A7}" dt="2024-07-09T02:13:13.298" v="17571" actId="1038"/>
          <ac:spMkLst>
            <pc:docMk/>
            <pc:sldMk cId="1384578284" sldId="1084"/>
            <ac:spMk id="14" creationId="{F1EFBC37-8445-3943-1C46-7C84FB51730D}"/>
          </ac:spMkLst>
        </pc:spChg>
        <pc:spChg chg="mod">
          <ac:chgData name="Phillip Kaufman" userId="c001b2a046940d7c" providerId="LiveId" clId="{9EF190FB-2075-4375-A797-615516ED83A7}" dt="2024-07-09T02:13:13.298" v="17571" actId="1038"/>
          <ac:spMkLst>
            <pc:docMk/>
            <pc:sldMk cId="1384578284" sldId="1084"/>
            <ac:spMk id="16" creationId="{77F3B06D-367C-F9B9-2246-9A912ED22BC1}"/>
          </ac:spMkLst>
        </pc:spChg>
        <pc:spChg chg="mod">
          <ac:chgData name="Phillip Kaufman" userId="c001b2a046940d7c" providerId="LiveId" clId="{9EF190FB-2075-4375-A797-615516ED83A7}" dt="2024-07-09T02:13:13.298" v="17571" actId="1038"/>
          <ac:spMkLst>
            <pc:docMk/>
            <pc:sldMk cId="1384578284" sldId="1084"/>
            <ac:spMk id="17" creationId="{D278AFC5-E00D-C5EA-A96C-74D8853282FD}"/>
          </ac:spMkLst>
        </pc:spChg>
        <pc:spChg chg="mod">
          <ac:chgData name="Phillip Kaufman" userId="c001b2a046940d7c" providerId="LiveId" clId="{9EF190FB-2075-4375-A797-615516ED83A7}" dt="2024-07-09T02:13:13.298" v="17571" actId="1038"/>
          <ac:spMkLst>
            <pc:docMk/>
            <pc:sldMk cId="1384578284" sldId="1084"/>
            <ac:spMk id="28" creationId="{AA16FE60-E21A-8331-5AE1-A079F6F11266}"/>
          </ac:spMkLst>
        </pc:spChg>
        <pc:spChg chg="mod">
          <ac:chgData name="Phillip Kaufman" userId="c001b2a046940d7c" providerId="LiveId" clId="{9EF190FB-2075-4375-A797-615516ED83A7}" dt="2024-07-11T16:50:52.339" v="20327" actId="1076"/>
          <ac:spMkLst>
            <pc:docMk/>
            <pc:sldMk cId="1384578284" sldId="1084"/>
            <ac:spMk id="38" creationId="{6BD96626-C251-8666-B668-AA88E9EC0442}"/>
          </ac:spMkLst>
        </pc:spChg>
        <pc:spChg chg="add mod">
          <ac:chgData name="Phillip Kaufman" userId="c001b2a046940d7c" providerId="LiveId" clId="{9EF190FB-2075-4375-A797-615516ED83A7}" dt="2024-07-09T02:12:59.142" v="17551"/>
          <ac:spMkLst>
            <pc:docMk/>
            <pc:sldMk cId="1384578284" sldId="1084"/>
            <ac:spMk id="48" creationId="{897925EB-5CE5-BBBC-5D6B-2520AE3FA8E7}"/>
          </ac:spMkLst>
        </pc:spChg>
        <pc:cxnChg chg="mod">
          <ac:chgData name="Phillip Kaufman" userId="c001b2a046940d7c" providerId="LiveId" clId="{9EF190FB-2075-4375-A797-615516ED83A7}" dt="2024-07-09T02:13:13.298" v="17571" actId="1038"/>
          <ac:cxnSpMkLst>
            <pc:docMk/>
            <pc:sldMk cId="1384578284" sldId="1084"/>
            <ac:cxnSpMk id="6" creationId="{F0C743DD-CF44-ED40-2607-0520868102C0}"/>
          </ac:cxnSpMkLst>
        </pc:cxnChg>
        <pc:cxnChg chg="mod">
          <ac:chgData name="Phillip Kaufman" userId="c001b2a046940d7c" providerId="LiveId" clId="{9EF190FB-2075-4375-A797-615516ED83A7}" dt="2024-07-09T02:13:13.298" v="17571" actId="1038"/>
          <ac:cxnSpMkLst>
            <pc:docMk/>
            <pc:sldMk cId="1384578284" sldId="1084"/>
            <ac:cxnSpMk id="10" creationId="{78BAECD8-A38A-CE1E-BF20-D1E9FC479D6D}"/>
          </ac:cxnSpMkLst>
        </pc:cxnChg>
        <pc:cxnChg chg="mod">
          <ac:chgData name="Phillip Kaufman" userId="c001b2a046940d7c" providerId="LiveId" clId="{9EF190FB-2075-4375-A797-615516ED83A7}" dt="2024-07-09T02:13:13.298" v="17571" actId="1038"/>
          <ac:cxnSpMkLst>
            <pc:docMk/>
            <pc:sldMk cId="1384578284" sldId="1084"/>
            <ac:cxnSpMk id="15" creationId="{5267005A-47A2-0952-ACF5-1C173E759301}"/>
          </ac:cxnSpMkLst>
        </pc:cxnChg>
        <pc:cxnChg chg="mod">
          <ac:chgData name="Phillip Kaufman" userId="c001b2a046940d7c" providerId="LiveId" clId="{9EF190FB-2075-4375-A797-615516ED83A7}" dt="2024-07-09T02:13:13.298" v="17571" actId="1038"/>
          <ac:cxnSpMkLst>
            <pc:docMk/>
            <pc:sldMk cId="1384578284" sldId="1084"/>
            <ac:cxnSpMk id="21" creationId="{AA68FB98-540A-224C-9A8F-753FB5D24C4F}"/>
          </ac:cxnSpMkLst>
        </pc:cxnChg>
      </pc:sldChg>
      <pc:sldChg chg="modSp add mod modNotesTx">
        <pc:chgData name="Phillip Kaufman" userId="c001b2a046940d7c" providerId="LiveId" clId="{9EF190FB-2075-4375-A797-615516ED83A7}" dt="2024-07-11T16:54:32.093" v="20328" actId="20577"/>
        <pc:sldMkLst>
          <pc:docMk/>
          <pc:sldMk cId="632935242" sldId="1085"/>
        </pc:sldMkLst>
        <pc:spChg chg="mod">
          <ac:chgData name="Phillip Kaufman" userId="c001b2a046940d7c" providerId="LiveId" clId="{9EF190FB-2075-4375-A797-615516ED83A7}" dt="2024-07-09T01:15:55.286" v="17321" actId="1076"/>
          <ac:spMkLst>
            <pc:docMk/>
            <pc:sldMk cId="632935242" sldId="1085"/>
            <ac:spMk id="23" creationId="{296186DC-C5B8-A65E-9678-B22DA23200F7}"/>
          </ac:spMkLst>
        </pc:spChg>
        <pc:spChg chg="mod">
          <ac:chgData name="Phillip Kaufman" userId="c001b2a046940d7c" providerId="LiveId" clId="{9EF190FB-2075-4375-A797-615516ED83A7}" dt="2024-07-09T01:15:53.464" v="17320" actId="1076"/>
          <ac:spMkLst>
            <pc:docMk/>
            <pc:sldMk cId="632935242" sldId="1085"/>
            <ac:spMk id="24" creationId="{78C46984-EF43-D87C-6663-DC6E49FB9EBB}"/>
          </ac:spMkLst>
        </pc:spChg>
        <pc:spChg chg="mod">
          <ac:chgData name="Phillip Kaufman" userId="c001b2a046940d7c" providerId="LiveId" clId="{9EF190FB-2075-4375-A797-615516ED83A7}" dt="2024-07-11T16:48:38.871" v="20318" actId="207"/>
          <ac:spMkLst>
            <pc:docMk/>
            <pc:sldMk cId="632935242" sldId="1085"/>
            <ac:spMk id="26" creationId="{72F6C070-2661-80FC-669F-FDC3FDC7139E}"/>
          </ac:spMkLst>
        </pc:spChg>
        <pc:spChg chg="mod">
          <ac:chgData name="Phillip Kaufman" userId="c001b2a046940d7c" providerId="LiveId" clId="{9EF190FB-2075-4375-A797-615516ED83A7}" dt="2024-07-11T16:48:35.107" v="20317" actId="207"/>
          <ac:spMkLst>
            <pc:docMk/>
            <pc:sldMk cId="632935242" sldId="1085"/>
            <ac:spMk id="28" creationId="{B4F7C13D-3545-0B37-AED4-D2DC8B08ABB9}"/>
          </ac:spMkLst>
        </pc:spChg>
        <pc:grpChg chg="mod">
          <ac:chgData name="Phillip Kaufman" userId="c001b2a046940d7c" providerId="LiveId" clId="{9EF190FB-2075-4375-A797-615516ED83A7}" dt="2024-07-09T01:15:47.891" v="17319" actId="12788"/>
          <ac:grpSpMkLst>
            <pc:docMk/>
            <pc:sldMk cId="632935242" sldId="1085"/>
            <ac:grpSpMk id="25" creationId="{2EAF03E7-C20D-B494-192A-C84565E943B6}"/>
          </ac:grpSpMkLst>
        </pc:grpChg>
      </pc:sldChg>
      <pc:sldChg chg="modSp add mod">
        <pc:chgData name="Phillip Kaufman" userId="c001b2a046940d7c" providerId="LiveId" clId="{9EF190FB-2075-4375-A797-615516ED83A7}" dt="2024-07-11T16:50:40.126" v="20326" actId="1036"/>
        <pc:sldMkLst>
          <pc:docMk/>
          <pc:sldMk cId="2765550258" sldId="1086"/>
        </pc:sldMkLst>
        <pc:spChg chg="mod">
          <ac:chgData name="Phillip Kaufman" userId="c001b2a046940d7c" providerId="LiveId" clId="{9EF190FB-2075-4375-A797-615516ED83A7}" dt="2024-07-11T16:50:40.126" v="20326" actId="1036"/>
          <ac:spMkLst>
            <pc:docMk/>
            <pc:sldMk cId="2765550258" sldId="1086"/>
            <ac:spMk id="4" creationId="{A68206D3-3D4D-08F7-8358-D56A7B948A47}"/>
          </ac:spMkLst>
        </pc:spChg>
      </pc:sldChg>
      <pc:sldChg chg="modSp add mod">
        <pc:chgData name="Phillip Kaufman" userId="c001b2a046940d7c" providerId="LiveId" clId="{9EF190FB-2075-4375-A797-615516ED83A7}" dt="2024-07-09T01:17:33.073" v="17328" actId="14100"/>
        <pc:sldMkLst>
          <pc:docMk/>
          <pc:sldMk cId="3643597954" sldId="1087"/>
        </pc:sldMkLst>
        <pc:spChg chg="mod">
          <ac:chgData name="Phillip Kaufman" userId="c001b2a046940d7c" providerId="LiveId" clId="{9EF190FB-2075-4375-A797-615516ED83A7}" dt="2024-07-09T01:17:18.865" v="17324" actId="20577"/>
          <ac:spMkLst>
            <pc:docMk/>
            <pc:sldMk cId="3643597954" sldId="1087"/>
            <ac:spMk id="27" creationId="{E10D230B-112C-BB8F-49F8-8349EE7B1660}"/>
          </ac:spMkLst>
        </pc:spChg>
        <pc:cxnChg chg="mod">
          <ac:chgData name="Phillip Kaufman" userId="c001b2a046940d7c" providerId="LiveId" clId="{9EF190FB-2075-4375-A797-615516ED83A7}" dt="2024-07-09T01:17:33.073" v="17328" actId="14100"/>
          <ac:cxnSpMkLst>
            <pc:docMk/>
            <pc:sldMk cId="3643597954" sldId="1087"/>
            <ac:cxnSpMk id="25" creationId="{F8F50464-A094-EAB8-C27D-91E73FA5D872}"/>
          </ac:cxnSpMkLst>
        </pc:cxnChg>
      </pc:sldChg>
      <pc:sldChg chg="add">
        <pc:chgData name="Phillip Kaufman" userId="c001b2a046940d7c" providerId="LiveId" clId="{9EF190FB-2075-4375-A797-615516ED83A7}" dt="2024-07-08T01:13:23.748" v="16713"/>
        <pc:sldMkLst>
          <pc:docMk/>
          <pc:sldMk cId="988478197" sldId="1088"/>
        </pc:sldMkLst>
      </pc:sldChg>
      <pc:sldChg chg="addSp delSp modSp add mod">
        <pc:chgData name="Phillip Kaufman" userId="c001b2a046940d7c" providerId="LiveId" clId="{9EF190FB-2075-4375-A797-615516ED83A7}" dt="2024-07-16T01:18:44.680" v="20972" actId="1076"/>
        <pc:sldMkLst>
          <pc:docMk/>
          <pc:sldMk cId="3920417752" sldId="1089"/>
        </pc:sldMkLst>
        <pc:spChg chg="del mod">
          <ac:chgData name="Phillip Kaufman" userId="c001b2a046940d7c" providerId="LiveId" clId="{9EF190FB-2075-4375-A797-615516ED83A7}" dt="2024-07-09T01:39:56.332" v="17342" actId="478"/>
          <ac:spMkLst>
            <pc:docMk/>
            <pc:sldMk cId="3920417752" sldId="1089"/>
            <ac:spMk id="4" creationId="{AF420CCD-B565-F6D8-23C2-73025CD258D4}"/>
          </ac:spMkLst>
        </pc:spChg>
        <pc:spChg chg="add mod">
          <ac:chgData name="Phillip Kaufman" userId="c001b2a046940d7c" providerId="LiveId" clId="{9EF190FB-2075-4375-A797-615516ED83A7}" dt="2024-07-09T02:09:25.902" v="17510" actId="1076"/>
          <ac:spMkLst>
            <pc:docMk/>
            <pc:sldMk cId="3920417752" sldId="1089"/>
            <ac:spMk id="5" creationId="{EF744D98-4406-1E26-50C5-FFCC4D276C72}"/>
          </ac:spMkLst>
        </pc:spChg>
        <pc:spChg chg="mod">
          <ac:chgData name="Phillip Kaufman" userId="c001b2a046940d7c" providerId="LiveId" clId="{9EF190FB-2075-4375-A797-615516ED83A7}" dt="2024-07-09T01:40:35.255" v="17352" actId="1076"/>
          <ac:spMkLst>
            <pc:docMk/>
            <pc:sldMk cId="3920417752" sldId="1089"/>
            <ac:spMk id="6" creationId="{B3D8BD03-1B6D-7FB5-1451-2108C571CEC2}"/>
          </ac:spMkLst>
        </pc:spChg>
        <pc:spChg chg="mod">
          <ac:chgData name="Phillip Kaufman" userId="c001b2a046940d7c" providerId="LiveId" clId="{9EF190FB-2075-4375-A797-615516ED83A7}" dt="2024-07-09T01:40:35.255" v="17352" actId="1076"/>
          <ac:spMkLst>
            <pc:docMk/>
            <pc:sldMk cId="3920417752" sldId="1089"/>
            <ac:spMk id="7" creationId="{02FDC6CB-7531-6B38-51AE-EE5488B141BA}"/>
          </ac:spMkLst>
        </pc:spChg>
        <pc:spChg chg="add mod">
          <ac:chgData name="Phillip Kaufman" userId="c001b2a046940d7c" providerId="LiveId" clId="{9EF190FB-2075-4375-A797-615516ED83A7}" dt="2024-07-09T02:09:25.902" v="17510" actId="1076"/>
          <ac:spMkLst>
            <pc:docMk/>
            <pc:sldMk cId="3920417752" sldId="1089"/>
            <ac:spMk id="8" creationId="{8AA22427-4730-6109-5831-CC4137C4FA94}"/>
          </ac:spMkLst>
        </pc:spChg>
        <pc:spChg chg="add mod">
          <ac:chgData name="Phillip Kaufman" userId="c001b2a046940d7c" providerId="LiveId" clId="{9EF190FB-2075-4375-A797-615516ED83A7}" dt="2024-07-09T02:03:48.027" v="17508" actId="1076"/>
          <ac:spMkLst>
            <pc:docMk/>
            <pc:sldMk cId="3920417752" sldId="1089"/>
            <ac:spMk id="9" creationId="{9FFB5ABB-4BAE-2A4E-5204-E15D1493AAEB}"/>
          </ac:spMkLst>
        </pc:spChg>
        <pc:spChg chg="mod">
          <ac:chgData name="Phillip Kaufman" userId="c001b2a046940d7c" providerId="LiveId" clId="{9EF190FB-2075-4375-A797-615516ED83A7}" dt="2024-07-09T01:40:35.255" v="17352" actId="1076"/>
          <ac:spMkLst>
            <pc:docMk/>
            <pc:sldMk cId="3920417752" sldId="1089"/>
            <ac:spMk id="10" creationId="{B3EE5295-5CA9-61A1-E861-0C313411C9BB}"/>
          </ac:spMkLst>
        </pc:spChg>
        <pc:spChg chg="mod">
          <ac:chgData name="Phillip Kaufman" userId="c001b2a046940d7c" providerId="LiveId" clId="{9EF190FB-2075-4375-A797-615516ED83A7}" dt="2024-07-09T02:09:17.578" v="17509" actId="1076"/>
          <ac:spMkLst>
            <pc:docMk/>
            <pc:sldMk cId="3920417752" sldId="1089"/>
            <ac:spMk id="11" creationId="{F34F2979-7C84-C212-CB94-08DE7349C4F5}"/>
          </ac:spMkLst>
        </pc:spChg>
        <pc:spChg chg="add mod">
          <ac:chgData name="Phillip Kaufman" userId="c001b2a046940d7c" providerId="LiveId" clId="{9EF190FB-2075-4375-A797-615516ED83A7}" dt="2024-07-09T02:03:48.027" v="17508" actId="1076"/>
          <ac:spMkLst>
            <pc:docMk/>
            <pc:sldMk cId="3920417752" sldId="1089"/>
            <ac:spMk id="12" creationId="{0A1C26A2-9763-F36C-524D-A18C245BEA79}"/>
          </ac:spMkLst>
        </pc:spChg>
        <pc:spChg chg="mod">
          <ac:chgData name="Phillip Kaufman" userId="c001b2a046940d7c" providerId="LiveId" clId="{9EF190FB-2075-4375-A797-615516ED83A7}" dt="2024-07-16T01:18:24.007" v="20963" actId="1076"/>
          <ac:spMkLst>
            <pc:docMk/>
            <pc:sldMk cId="3920417752" sldId="1089"/>
            <ac:spMk id="16" creationId="{B536B432-EB0E-306F-A7F6-45A797F6D935}"/>
          </ac:spMkLst>
        </pc:spChg>
        <pc:spChg chg="mod">
          <ac:chgData name="Phillip Kaufman" userId="c001b2a046940d7c" providerId="LiveId" clId="{9EF190FB-2075-4375-A797-615516ED83A7}" dt="2024-07-16T01:18:44.680" v="20972" actId="1076"/>
          <ac:spMkLst>
            <pc:docMk/>
            <pc:sldMk cId="3920417752" sldId="1089"/>
            <ac:spMk id="17" creationId="{EA5F829B-FA96-CB73-3E78-D30A7C670954}"/>
          </ac:spMkLst>
        </pc:spChg>
        <pc:spChg chg="mod">
          <ac:chgData name="Phillip Kaufman" userId="c001b2a046940d7c" providerId="LiveId" clId="{9EF190FB-2075-4375-A797-615516ED83A7}" dt="2024-07-16T01:17:40.183" v="20946" actId="1076"/>
          <ac:spMkLst>
            <pc:docMk/>
            <pc:sldMk cId="3920417752" sldId="1089"/>
            <ac:spMk id="18" creationId="{F8B5116D-FDD6-3132-0A26-671D02CC0F5F}"/>
          </ac:spMkLst>
        </pc:spChg>
        <pc:grpChg chg="mod">
          <ac:chgData name="Phillip Kaufman" userId="c001b2a046940d7c" providerId="LiveId" clId="{9EF190FB-2075-4375-A797-615516ED83A7}" dt="2024-07-16T01:18:15.483" v="20958" actId="14100"/>
          <ac:grpSpMkLst>
            <pc:docMk/>
            <pc:sldMk cId="3920417752" sldId="1089"/>
            <ac:grpSpMk id="4" creationId="{B7D88F94-0089-54E2-DB5C-EC96701C04DE}"/>
          </ac:grpSpMkLst>
        </pc:grpChg>
        <pc:grpChg chg="mod">
          <ac:chgData name="Phillip Kaufman" userId="c001b2a046940d7c" providerId="LiveId" clId="{9EF190FB-2075-4375-A797-615516ED83A7}" dt="2024-07-16T01:18:33.101" v="20965" actId="1076"/>
          <ac:grpSpMkLst>
            <pc:docMk/>
            <pc:sldMk cId="3920417752" sldId="1089"/>
            <ac:grpSpMk id="21" creationId="{C0FF7E09-6BDB-1D3F-A9A7-FE3BFF6AA962}"/>
          </ac:grpSpMkLst>
        </pc:grpChg>
      </pc:sldChg>
      <pc:sldChg chg="addSp modSp add mod modNotesTx">
        <pc:chgData name="Phillip Kaufman" userId="c001b2a046940d7c" providerId="LiveId" clId="{9EF190FB-2075-4375-A797-615516ED83A7}" dt="2024-07-16T01:29:25.460" v="21006" actId="1076"/>
        <pc:sldMkLst>
          <pc:docMk/>
          <pc:sldMk cId="3001140046" sldId="1090"/>
        </pc:sldMkLst>
        <pc:spChg chg="add mod">
          <ac:chgData name="Phillip Kaufman" userId="c001b2a046940d7c" providerId="LiveId" clId="{9EF190FB-2075-4375-A797-615516ED83A7}" dt="2024-07-09T02:19:03.996" v="17690" actId="1076"/>
          <ac:spMkLst>
            <pc:docMk/>
            <pc:sldMk cId="3001140046" sldId="1090"/>
            <ac:spMk id="8" creationId="{800046B8-366E-ADD0-6069-E9488B6823F0}"/>
          </ac:spMkLst>
        </pc:spChg>
        <pc:spChg chg="mod">
          <ac:chgData name="Phillip Kaufman" userId="c001b2a046940d7c" providerId="LiveId" clId="{9EF190FB-2075-4375-A797-615516ED83A7}" dt="2024-07-09T02:13:25.170" v="17572" actId="403"/>
          <ac:spMkLst>
            <pc:docMk/>
            <pc:sldMk cId="3001140046" sldId="1090"/>
            <ac:spMk id="9" creationId="{3ADCA315-BEC5-A009-5678-F9D4AE625C30}"/>
          </ac:spMkLst>
        </pc:spChg>
        <pc:spChg chg="mod">
          <ac:chgData name="Phillip Kaufman" userId="c001b2a046940d7c" providerId="LiveId" clId="{9EF190FB-2075-4375-A797-615516ED83A7}" dt="2024-07-09T02:10:57.483" v="17514" actId="12788"/>
          <ac:spMkLst>
            <pc:docMk/>
            <pc:sldMk cId="3001140046" sldId="1090"/>
            <ac:spMk id="18" creationId="{FE7B4344-6417-0F3F-BFB0-CB125FD898A7}"/>
          </ac:spMkLst>
        </pc:spChg>
        <pc:spChg chg="mod">
          <ac:chgData name="Phillip Kaufman" userId="c001b2a046940d7c" providerId="LiveId" clId="{9EF190FB-2075-4375-A797-615516ED83A7}" dt="2024-07-14T04:13:17.322" v="20604" actId="1076"/>
          <ac:spMkLst>
            <pc:docMk/>
            <pc:sldMk cId="3001140046" sldId="1090"/>
            <ac:spMk id="24" creationId="{DD0D884E-0F05-C8B1-F4DE-5124D7EE65FD}"/>
          </ac:spMkLst>
        </pc:spChg>
        <pc:spChg chg="mod">
          <ac:chgData name="Phillip Kaufman" userId="c001b2a046940d7c" providerId="LiveId" clId="{9EF190FB-2075-4375-A797-615516ED83A7}" dt="2024-07-16T01:29:25.460" v="21006" actId="1076"/>
          <ac:spMkLst>
            <pc:docMk/>
            <pc:sldMk cId="3001140046" sldId="1090"/>
            <ac:spMk id="26" creationId="{30B6EB93-1F8E-F857-07F7-FCC31A0D8263}"/>
          </ac:spMkLst>
        </pc:spChg>
        <pc:spChg chg="mod">
          <ac:chgData name="Phillip Kaufman" userId="c001b2a046940d7c" providerId="LiveId" clId="{9EF190FB-2075-4375-A797-615516ED83A7}" dt="2024-07-09T02:17:53" v="17574" actId="1076"/>
          <ac:spMkLst>
            <pc:docMk/>
            <pc:sldMk cId="3001140046" sldId="1090"/>
            <ac:spMk id="28" creationId="{DFDB26A3-AC14-F3F8-1CC8-202FB4160B02}"/>
          </ac:spMkLst>
        </pc:spChg>
        <pc:spChg chg="mod">
          <ac:chgData name="Phillip Kaufman" userId="c001b2a046940d7c" providerId="LiveId" clId="{9EF190FB-2075-4375-A797-615516ED83A7}" dt="2024-07-14T04:13:29.080" v="20610" actId="1076"/>
          <ac:spMkLst>
            <pc:docMk/>
            <pc:sldMk cId="3001140046" sldId="1090"/>
            <ac:spMk id="29" creationId="{467563FC-3CD7-3363-DB25-F3BA04AC5BC3}"/>
          </ac:spMkLst>
        </pc:spChg>
        <pc:spChg chg="mod">
          <ac:chgData name="Phillip Kaufman" userId="c001b2a046940d7c" providerId="LiveId" clId="{9EF190FB-2075-4375-A797-615516ED83A7}" dt="2024-07-14T04:14:10.584" v="20612" actId="1076"/>
          <ac:spMkLst>
            <pc:docMk/>
            <pc:sldMk cId="3001140046" sldId="1090"/>
            <ac:spMk id="40" creationId="{B859BBB2-949F-5F7C-02DD-FEE625B25CB0}"/>
          </ac:spMkLst>
        </pc:spChg>
        <pc:spChg chg="mod">
          <ac:chgData name="Phillip Kaufman" userId="c001b2a046940d7c" providerId="LiveId" clId="{9EF190FB-2075-4375-A797-615516ED83A7}" dt="2024-07-16T01:29:25.460" v="21006" actId="1076"/>
          <ac:spMkLst>
            <pc:docMk/>
            <pc:sldMk cId="3001140046" sldId="1090"/>
            <ac:spMk id="48" creationId="{15E6C630-E489-A0A6-7ABA-53BDFD53FE34}"/>
          </ac:spMkLst>
        </pc:spChg>
        <pc:grpChg chg="mod">
          <ac:chgData name="Phillip Kaufman" userId="c001b2a046940d7c" providerId="LiveId" clId="{9EF190FB-2075-4375-A797-615516ED83A7}" dt="2024-07-16T01:29:13.215" v="21003" actId="1076"/>
          <ac:grpSpMkLst>
            <pc:docMk/>
            <pc:sldMk cId="3001140046" sldId="1090"/>
            <ac:grpSpMk id="25" creationId="{CA952C14-9C39-B6DB-878A-F4EDE46E6518}"/>
          </ac:grpSpMkLst>
        </pc:grpChg>
        <pc:grpChg chg="mod">
          <ac:chgData name="Phillip Kaufman" userId="c001b2a046940d7c" providerId="LiveId" clId="{9EF190FB-2075-4375-A797-615516ED83A7}" dt="2024-07-16T01:29:13.215" v="21003" actId="1076"/>
          <ac:grpSpMkLst>
            <pc:docMk/>
            <pc:sldMk cId="3001140046" sldId="1090"/>
            <ac:grpSpMk id="42" creationId="{9F89B0C9-B2E6-7247-7472-6CD86669F93D}"/>
          </ac:grpSpMkLst>
        </pc:grpChg>
        <pc:cxnChg chg="mod">
          <ac:chgData name="Phillip Kaufman" userId="c001b2a046940d7c" providerId="LiveId" clId="{9EF190FB-2075-4375-A797-615516ED83A7}" dt="2024-07-16T01:29:16.939" v="21005" actId="1076"/>
          <ac:cxnSpMkLst>
            <pc:docMk/>
            <pc:sldMk cId="3001140046" sldId="1090"/>
            <ac:cxnSpMk id="22" creationId="{A7660D7A-3130-C5BD-5D7E-E131E249CB36}"/>
          </ac:cxnSpMkLst>
        </pc:cxnChg>
        <pc:cxnChg chg="mod">
          <ac:chgData name="Phillip Kaufman" userId="c001b2a046940d7c" providerId="LiveId" clId="{9EF190FB-2075-4375-A797-615516ED83A7}" dt="2024-07-16T01:29:15.834" v="21004" actId="1076"/>
          <ac:cxnSpMkLst>
            <pc:docMk/>
            <pc:sldMk cId="3001140046" sldId="1090"/>
            <ac:cxnSpMk id="50" creationId="{A716FC44-5257-2537-0779-7CFA6F234CCE}"/>
          </ac:cxnSpMkLst>
        </pc:cxnChg>
        <pc:cxnChg chg="mod">
          <ac:chgData name="Phillip Kaufman" userId="c001b2a046940d7c" providerId="LiveId" clId="{9EF190FB-2075-4375-A797-615516ED83A7}" dt="2024-07-09T02:18:48.479" v="17684" actId="1076"/>
          <ac:cxnSpMkLst>
            <pc:docMk/>
            <pc:sldMk cId="3001140046" sldId="1090"/>
            <ac:cxnSpMk id="52" creationId="{4A044D76-65A9-63E7-FAC7-205DCE803B40}"/>
          </ac:cxnSpMkLst>
        </pc:cxnChg>
      </pc:sldChg>
      <pc:sldChg chg="modSp add mod modNotesTx">
        <pc:chgData name="Phillip Kaufman" userId="c001b2a046940d7c" providerId="LiveId" clId="{9EF190FB-2075-4375-A797-615516ED83A7}" dt="2024-07-18T05:22:26.756" v="25747" actId="313"/>
        <pc:sldMkLst>
          <pc:docMk/>
          <pc:sldMk cId="1222609980" sldId="1091"/>
        </pc:sldMkLst>
        <pc:spChg chg="mod">
          <ac:chgData name="Phillip Kaufman" userId="c001b2a046940d7c" providerId="LiveId" clId="{9EF190FB-2075-4375-A797-615516ED83A7}" dt="2024-07-14T04:12:58.251" v="20601" actId="1076"/>
          <ac:spMkLst>
            <pc:docMk/>
            <pc:sldMk cId="1222609980" sldId="1091"/>
            <ac:spMk id="6" creationId="{24C629BF-CF06-AB3D-026F-BA9D3660281D}"/>
          </ac:spMkLst>
        </pc:spChg>
        <pc:spChg chg="mod">
          <ac:chgData name="Phillip Kaufman" userId="c001b2a046940d7c" providerId="LiveId" clId="{9EF190FB-2075-4375-A797-615516ED83A7}" dt="2024-07-18T05:22:26.756" v="25747" actId="313"/>
          <ac:spMkLst>
            <pc:docMk/>
            <pc:sldMk cId="1222609980" sldId="1091"/>
            <ac:spMk id="7" creationId="{9E4749D7-D1D2-AEF6-D7F7-6C9680A1888D}"/>
          </ac:spMkLst>
        </pc:spChg>
        <pc:spChg chg="mod">
          <ac:chgData name="Phillip Kaufman" userId="c001b2a046940d7c" providerId="LiveId" clId="{9EF190FB-2075-4375-A797-615516ED83A7}" dt="2024-07-16T01:26:24.454" v="21002" actId="12789"/>
          <ac:spMkLst>
            <pc:docMk/>
            <pc:sldMk cId="1222609980" sldId="1091"/>
            <ac:spMk id="9" creationId="{43CCBEB9-A48F-6A3E-FCC0-A3F874118D9A}"/>
          </ac:spMkLst>
        </pc:spChg>
        <pc:spChg chg="mod">
          <ac:chgData name="Phillip Kaufman" userId="c001b2a046940d7c" providerId="LiveId" clId="{9EF190FB-2075-4375-A797-615516ED83A7}" dt="2024-07-16T01:25:32.656" v="20979" actId="12789"/>
          <ac:spMkLst>
            <pc:docMk/>
            <pc:sldMk cId="1222609980" sldId="1091"/>
            <ac:spMk id="10" creationId="{AA080810-6248-24A8-63AA-FFD80364F540}"/>
          </ac:spMkLst>
        </pc:spChg>
        <pc:spChg chg="mod">
          <ac:chgData name="Phillip Kaufman" userId="c001b2a046940d7c" providerId="LiveId" clId="{9EF190FB-2075-4375-A797-615516ED83A7}" dt="2024-07-16T01:25:46.458" v="20990" actId="1035"/>
          <ac:spMkLst>
            <pc:docMk/>
            <pc:sldMk cId="1222609980" sldId="1091"/>
            <ac:spMk id="11" creationId="{82B718DD-C6B1-70E3-7BA0-78DBB82D43A3}"/>
          </ac:spMkLst>
        </pc:spChg>
        <pc:spChg chg="mod">
          <ac:chgData name="Phillip Kaufman" userId="c001b2a046940d7c" providerId="LiveId" clId="{9EF190FB-2075-4375-A797-615516ED83A7}" dt="2024-07-16T01:25:32.656" v="20979" actId="12789"/>
          <ac:spMkLst>
            <pc:docMk/>
            <pc:sldMk cId="1222609980" sldId="1091"/>
            <ac:spMk id="12" creationId="{72D0A769-3B7C-14F8-B79D-5790C1A29839}"/>
          </ac:spMkLst>
        </pc:spChg>
        <pc:spChg chg="mod">
          <ac:chgData name="Phillip Kaufman" userId="c001b2a046940d7c" providerId="LiveId" clId="{9EF190FB-2075-4375-A797-615516ED83A7}" dt="2024-07-16T01:25:46.458" v="20990" actId="1035"/>
          <ac:spMkLst>
            <pc:docMk/>
            <pc:sldMk cId="1222609980" sldId="1091"/>
            <ac:spMk id="13" creationId="{00BF5FC3-45E8-B4AE-8BD7-515313BAC99F}"/>
          </ac:spMkLst>
        </pc:spChg>
        <pc:spChg chg="mod">
          <ac:chgData name="Phillip Kaufman" userId="c001b2a046940d7c" providerId="LiveId" clId="{9EF190FB-2075-4375-A797-615516ED83A7}" dt="2024-07-16T01:26:19.824" v="21001" actId="12788"/>
          <ac:spMkLst>
            <pc:docMk/>
            <pc:sldMk cId="1222609980" sldId="1091"/>
            <ac:spMk id="14" creationId="{162D98B7-9193-42A0-6D6F-299767405C58}"/>
          </ac:spMkLst>
        </pc:spChg>
        <pc:spChg chg="mod">
          <ac:chgData name="Phillip Kaufman" userId="c001b2a046940d7c" providerId="LiveId" clId="{9EF190FB-2075-4375-A797-615516ED83A7}" dt="2024-07-16T01:25:20.046" v="20976" actId="12789"/>
          <ac:spMkLst>
            <pc:docMk/>
            <pc:sldMk cId="1222609980" sldId="1091"/>
            <ac:spMk id="15" creationId="{689CF8E5-A02E-54CE-944C-2E492C4D36F0}"/>
          </ac:spMkLst>
        </pc:spChg>
        <pc:spChg chg="mod">
          <ac:chgData name="Phillip Kaufman" userId="c001b2a046940d7c" providerId="LiveId" clId="{9EF190FB-2075-4375-A797-615516ED83A7}" dt="2024-07-16T01:25:20.046" v="20976" actId="12789"/>
          <ac:spMkLst>
            <pc:docMk/>
            <pc:sldMk cId="1222609980" sldId="1091"/>
            <ac:spMk id="16" creationId="{3D35C16E-9AF6-323A-1607-E79950A5A454}"/>
          </ac:spMkLst>
        </pc:spChg>
        <pc:spChg chg="mod">
          <ac:chgData name="Phillip Kaufman" userId="c001b2a046940d7c" providerId="LiveId" clId="{9EF190FB-2075-4375-A797-615516ED83A7}" dt="2024-07-09T02:19:35.343" v="17692" actId="1076"/>
          <ac:spMkLst>
            <pc:docMk/>
            <pc:sldMk cId="1222609980" sldId="1091"/>
            <ac:spMk id="30" creationId="{6B540522-1F88-E314-D684-F978091B86EA}"/>
          </ac:spMkLst>
        </pc:spChg>
        <pc:spChg chg="mod">
          <ac:chgData name="Phillip Kaufman" userId="c001b2a046940d7c" providerId="LiveId" clId="{9EF190FB-2075-4375-A797-615516ED83A7}" dt="2024-07-16T01:26:13.266" v="21000" actId="12788"/>
          <ac:spMkLst>
            <pc:docMk/>
            <pc:sldMk cId="1222609980" sldId="1091"/>
            <ac:spMk id="38" creationId="{A05B98D9-E95D-A38D-DACD-F464C8A63770}"/>
          </ac:spMkLst>
        </pc:spChg>
      </pc:sldChg>
      <pc:sldChg chg="addSp delSp modSp add mod">
        <pc:chgData name="Phillip Kaufman" userId="c001b2a046940d7c" providerId="LiveId" clId="{9EF190FB-2075-4375-A797-615516ED83A7}" dt="2024-07-09T02:24:31.975" v="17810" actId="20577"/>
        <pc:sldMkLst>
          <pc:docMk/>
          <pc:sldMk cId="3801366972" sldId="1092"/>
        </pc:sldMkLst>
        <pc:spChg chg="del">
          <ac:chgData name="Phillip Kaufman" userId="c001b2a046940d7c" providerId="LiveId" clId="{9EF190FB-2075-4375-A797-615516ED83A7}" dt="2024-07-09T02:20:11.970" v="17693" actId="478"/>
          <ac:spMkLst>
            <pc:docMk/>
            <pc:sldMk cId="3801366972" sldId="1092"/>
            <ac:spMk id="7" creationId="{74CC7F7B-F038-B993-1767-395FA9B0710D}"/>
          </ac:spMkLst>
        </pc:spChg>
        <pc:spChg chg="add mod">
          <ac:chgData name="Phillip Kaufman" userId="c001b2a046940d7c" providerId="LiveId" clId="{9EF190FB-2075-4375-A797-615516ED83A7}" dt="2024-07-09T02:24:22.392" v="17805" actId="20577"/>
          <ac:spMkLst>
            <pc:docMk/>
            <pc:sldMk cId="3801366972" sldId="1092"/>
            <ac:spMk id="8" creationId="{4A712D0E-B6B7-B556-971E-F921768605EF}"/>
          </ac:spMkLst>
        </pc:spChg>
        <pc:spChg chg="add mod">
          <ac:chgData name="Phillip Kaufman" userId="c001b2a046940d7c" providerId="LiveId" clId="{9EF190FB-2075-4375-A797-615516ED83A7}" dt="2024-07-09T02:24:25.514" v="17806" actId="20577"/>
          <ac:spMkLst>
            <pc:docMk/>
            <pc:sldMk cId="3801366972" sldId="1092"/>
            <ac:spMk id="9" creationId="{E36F7089-339C-B8C7-E058-EF49887E2155}"/>
          </ac:spMkLst>
        </pc:spChg>
        <pc:spChg chg="add mod">
          <ac:chgData name="Phillip Kaufman" userId="c001b2a046940d7c" providerId="LiveId" clId="{9EF190FB-2075-4375-A797-615516ED83A7}" dt="2024-07-09T02:24:29.059" v="17808" actId="20577"/>
          <ac:spMkLst>
            <pc:docMk/>
            <pc:sldMk cId="3801366972" sldId="1092"/>
            <ac:spMk id="10" creationId="{07F68E0D-91B9-339A-1934-C77D4404EF32}"/>
          </ac:spMkLst>
        </pc:spChg>
        <pc:spChg chg="add mod">
          <ac:chgData name="Phillip Kaufman" userId="c001b2a046940d7c" providerId="LiveId" clId="{9EF190FB-2075-4375-A797-615516ED83A7}" dt="2024-07-09T02:24:31.975" v="17810" actId="20577"/>
          <ac:spMkLst>
            <pc:docMk/>
            <pc:sldMk cId="3801366972" sldId="1092"/>
            <ac:spMk id="11" creationId="{02F3AA51-E07F-E3FC-8E0A-E5B6C149DAA7}"/>
          </ac:spMkLst>
        </pc:spChg>
        <pc:spChg chg="mod">
          <ac:chgData name="Phillip Kaufman" userId="c001b2a046940d7c" providerId="LiveId" clId="{9EF190FB-2075-4375-A797-615516ED83A7}" dt="2024-07-09T02:20:12.316" v="17694"/>
          <ac:spMkLst>
            <pc:docMk/>
            <pc:sldMk cId="3801366972" sldId="1092"/>
            <ac:spMk id="16" creationId="{E7672801-758C-B8D8-172B-E5E7F55720D2}"/>
          </ac:spMkLst>
        </pc:spChg>
        <pc:spChg chg="mod">
          <ac:chgData name="Phillip Kaufman" userId="c001b2a046940d7c" providerId="LiveId" clId="{9EF190FB-2075-4375-A797-615516ED83A7}" dt="2024-07-09T02:20:12.316" v="17694"/>
          <ac:spMkLst>
            <pc:docMk/>
            <pc:sldMk cId="3801366972" sldId="1092"/>
            <ac:spMk id="17" creationId="{6D7D1375-B7AA-067F-1035-217BACDAF4E0}"/>
          </ac:spMkLst>
        </pc:spChg>
        <pc:spChg chg="mod">
          <ac:chgData name="Phillip Kaufman" userId="c001b2a046940d7c" providerId="LiveId" clId="{9EF190FB-2075-4375-A797-615516ED83A7}" dt="2024-07-09T02:20:12.316" v="17694"/>
          <ac:spMkLst>
            <pc:docMk/>
            <pc:sldMk cId="3801366972" sldId="1092"/>
            <ac:spMk id="18" creationId="{45096D38-5333-EC8A-950D-EE96DE90DE75}"/>
          </ac:spMkLst>
        </pc:spChg>
        <pc:spChg chg="mod">
          <ac:chgData name="Phillip Kaufman" userId="c001b2a046940d7c" providerId="LiveId" clId="{9EF190FB-2075-4375-A797-615516ED83A7}" dt="2024-07-09T02:20:12.316" v="17694"/>
          <ac:spMkLst>
            <pc:docMk/>
            <pc:sldMk cId="3801366972" sldId="1092"/>
            <ac:spMk id="19" creationId="{0ED8D909-BCC5-F01F-8E3E-FF7EE9870B3B}"/>
          </ac:spMkLst>
        </pc:spChg>
        <pc:spChg chg="mod">
          <ac:chgData name="Phillip Kaufman" userId="c001b2a046940d7c" providerId="LiveId" clId="{9EF190FB-2075-4375-A797-615516ED83A7}" dt="2024-07-09T02:20:12.316" v="17694"/>
          <ac:spMkLst>
            <pc:docMk/>
            <pc:sldMk cId="3801366972" sldId="1092"/>
            <ac:spMk id="20" creationId="{D4F009DA-8F26-61D5-EE87-2D5F2B733717}"/>
          </ac:spMkLst>
        </pc:spChg>
        <pc:spChg chg="mod">
          <ac:chgData name="Phillip Kaufman" userId="c001b2a046940d7c" providerId="LiveId" clId="{9EF190FB-2075-4375-A797-615516ED83A7}" dt="2024-07-09T02:20:12.316" v="17694"/>
          <ac:spMkLst>
            <pc:docMk/>
            <pc:sldMk cId="3801366972" sldId="1092"/>
            <ac:spMk id="21" creationId="{EBD7B52A-0744-9E84-7B0B-8977F50F329C}"/>
          </ac:spMkLst>
        </pc:spChg>
        <pc:spChg chg="mod">
          <ac:chgData name="Phillip Kaufman" userId="c001b2a046940d7c" providerId="LiveId" clId="{9EF190FB-2075-4375-A797-615516ED83A7}" dt="2024-07-09T02:20:12.316" v="17694"/>
          <ac:spMkLst>
            <pc:docMk/>
            <pc:sldMk cId="3801366972" sldId="1092"/>
            <ac:spMk id="26" creationId="{76C80227-5ABC-53D8-F96F-3C3114A3D7C7}"/>
          </ac:spMkLst>
        </pc:spChg>
        <pc:spChg chg="mod">
          <ac:chgData name="Phillip Kaufman" userId="c001b2a046940d7c" providerId="LiveId" clId="{9EF190FB-2075-4375-A797-615516ED83A7}" dt="2024-07-09T02:20:12.316" v="17694"/>
          <ac:spMkLst>
            <pc:docMk/>
            <pc:sldMk cId="3801366972" sldId="1092"/>
            <ac:spMk id="27" creationId="{BF93FA70-A7C7-8978-2839-2B93D3645302}"/>
          </ac:spMkLst>
        </pc:spChg>
        <pc:spChg chg="mod">
          <ac:chgData name="Phillip Kaufman" userId="c001b2a046940d7c" providerId="LiveId" clId="{9EF190FB-2075-4375-A797-615516ED83A7}" dt="2024-07-09T02:20:12.316" v="17694"/>
          <ac:spMkLst>
            <pc:docMk/>
            <pc:sldMk cId="3801366972" sldId="1092"/>
            <ac:spMk id="28" creationId="{8D902A96-C98C-B41C-FD7E-F49CD2DE80DC}"/>
          </ac:spMkLst>
        </pc:spChg>
        <pc:spChg chg="mod">
          <ac:chgData name="Phillip Kaufman" userId="c001b2a046940d7c" providerId="LiveId" clId="{9EF190FB-2075-4375-A797-615516ED83A7}" dt="2024-07-09T02:20:12.316" v="17694"/>
          <ac:spMkLst>
            <pc:docMk/>
            <pc:sldMk cId="3801366972" sldId="1092"/>
            <ac:spMk id="29" creationId="{9A0C83FB-134D-5EC6-5D73-C8F5A480CA06}"/>
          </ac:spMkLst>
        </pc:spChg>
        <pc:spChg chg="mod">
          <ac:chgData name="Phillip Kaufman" userId="c001b2a046940d7c" providerId="LiveId" clId="{9EF190FB-2075-4375-A797-615516ED83A7}" dt="2024-07-09T02:20:12.316" v="17694"/>
          <ac:spMkLst>
            <pc:docMk/>
            <pc:sldMk cId="3801366972" sldId="1092"/>
            <ac:spMk id="30" creationId="{361B026A-5FF1-A83D-C5ED-CF8419EFE13B}"/>
          </ac:spMkLst>
        </pc:spChg>
        <pc:spChg chg="mod">
          <ac:chgData name="Phillip Kaufman" userId="c001b2a046940d7c" providerId="LiveId" clId="{9EF190FB-2075-4375-A797-615516ED83A7}" dt="2024-07-09T02:20:12.316" v="17694"/>
          <ac:spMkLst>
            <pc:docMk/>
            <pc:sldMk cId="3801366972" sldId="1092"/>
            <ac:spMk id="31" creationId="{4DC099AC-D33A-FE65-0805-B32C4ABC61E3}"/>
          </ac:spMkLst>
        </pc:spChg>
        <pc:spChg chg="add mod">
          <ac:chgData name="Phillip Kaufman" userId="c001b2a046940d7c" providerId="LiveId" clId="{9EF190FB-2075-4375-A797-615516ED83A7}" dt="2024-07-09T02:23:35.138" v="17793" actId="1076"/>
          <ac:spMkLst>
            <pc:docMk/>
            <pc:sldMk cId="3801366972" sldId="1092"/>
            <ac:spMk id="35" creationId="{93CD075A-1ADE-D765-D9C8-2A15494D9E4D}"/>
          </ac:spMkLst>
        </pc:spChg>
        <pc:spChg chg="add del mod">
          <ac:chgData name="Phillip Kaufman" userId="c001b2a046940d7c" providerId="LiveId" clId="{9EF190FB-2075-4375-A797-615516ED83A7}" dt="2024-07-09T02:23:25.294" v="17787" actId="478"/>
          <ac:spMkLst>
            <pc:docMk/>
            <pc:sldMk cId="3801366972" sldId="1092"/>
            <ac:spMk id="37" creationId="{3AD589DD-8E82-24CC-FEE8-3E20A99C6AFC}"/>
          </ac:spMkLst>
        </pc:spChg>
        <pc:grpChg chg="add mod">
          <ac:chgData name="Phillip Kaufman" userId="c001b2a046940d7c" providerId="LiveId" clId="{9EF190FB-2075-4375-A797-615516ED83A7}" dt="2024-07-09T02:23:55.326" v="17799" actId="1076"/>
          <ac:grpSpMkLst>
            <pc:docMk/>
            <pc:sldMk cId="3801366972" sldId="1092"/>
            <ac:grpSpMk id="12" creationId="{7EB33989-69A5-08B1-1F65-5D80796F3868}"/>
          </ac:grpSpMkLst>
        </pc:grpChg>
        <pc:grpChg chg="mod">
          <ac:chgData name="Phillip Kaufman" userId="c001b2a046940d7c" providerId="LiveId" clId="{9EF190FB-2075-4375-A797-615516ED83A7}" dt="2024-07-09T02:20:12.316" v="17694"/>
          <ac:grpSpMkLst>
            <pc:docMk/>
            <pc:sldMk cId="3801366972" sldId="1092"/>
            <ac:grpSpMk id="15" creationId="{C3F7747A-7576-8AA2-7D7C-5AD3AD1F0C53}"/>
          </ac:grpSpMkLst>
        </pc:grpChg>
        <pc:grpChg chg="add mod">
          <ac:chgData name="Phillip Kaufman" userId="c001b2a046940d7c" providerId="LiveId" clId="{9EF190FB-2075-4375-A797-615516ED83A7}" dt="2024-07-09T02:23:55.326" v="17799" actId="1076"/>
          <ac:grpSpMkLst>
            <pc:docMk/>
            <pc:sldMk cId="3801366972" sldId="1092"/>
            <ac:grpSpMk id="22" creationId="{DBD23721-061D-979D-705D-6B54C37E8695}"/>
          </ac:grpSpMkLst>
        </pc:grpChg>
        <pc:grpChg chg="mod">
          <ac:chgData name="Phillip Kaufman" userId="c001b2a046940d7c" providerId="LiveId" clId="{9EF190FB-2075-4375-A797-615516ED83A7}" dt="2024-07-09T02:20:12.316" v="17694"/>
          <ac:grpSpMkLst>
            <pc:docMk/>
            <pc:sldMk cId="3801366972" sldId="1092"/>
            <ac:grpSpMk id="25" creationId="{A3B450F5-10AD-2F79-BEC8-517F4E8461B6}"/>
          </ac:grpSpMkLst>
        </pc:grpChg>
        <pc:cxnChg chg="mod">
          <ac:chgData name="Phillip Kaufman" userId="c001b2a046940d7c" providerId="LiveId" clId="{9EF190FB-2075-4375-A797-615516ED83A7}" dt="2024-07-09T02:20:12.316" v="17694"/>
          <ac:cxnSpMkLst>
            <pc:docMk/>
            <pc:sldMk cId="3801366972" sldId="1092"/>
            <ac:cxnSpMk id="13" creationId="{8F368C51-5CD1-63E7-3776-D38F0F991D3E}"/>
          </ac:cxnSpMkLst>
        </pc:cxnChg>
        <pc:cxnChg chg="mod">
          <ac:chgData name="Phillip Kaufman" userId="c001b2a046940d7c" providerId="LiveId" clId="{9EF190FB-2075-4375-A797-615516ED83A7}" dt="2024-07-09T02:20:12.316" v="17694"/>
          <ac:cxnSpMkLst>
            <pc:docMk/>
            <pc:sldMk cId="3801366972" sldId="1092"/>
            <ac:cxnSpMk id="14" creationId="{07092F56-D4F5-BB67-5033-0671041B235D}"/>
          </ac:cxnSpMkLst>
        </pc:cxnChg>
        <pc:cxnChg chg="mod">
          <ac:chgData name="Phillip Kaufman" userId="c001b2a046940d7c" providerId="LiveId" clId="{9EF190FB-2075-4375-A797-615516ED83A7}" dt="2024-07-09T02:20:12.316" v="17694"/>
          <ac:cxnSpMkLst>
            <pc:docMk/>
            <pc:sldMk cId="3801366972" sldId="1092"/>
            <ac:cxnSpMk id="23" creationId="{484F8156-0E94-ABD6-A10A-51BC8F5CFB96}"/>
          </ac:cxnSpMkLst>
        </pc:cxnChg>
        <pc:cxnChg chg="mod">
          <ac:chgData name="Phillip Kaufman" userId="c001b2a046940d7c" providerId="LiveId" clId="{9EF190FB-2075-4375-A797-615516ED83A7}" dt="2024-07-09T02:20:12.316" v="17694"/>
          <ac:cxnSpMkLst>
            <pc:docMk/>
            <pc:sldMk cId="3801366972" sldId="1092"/>
            <ac:cxnSpMk id="24" creationId="{D798C150-4865-29F4-79C6-9EEF59EEFC7A}"/>
          </ac:cxnSpMkLst>
        </pc:cxnChg>
        <pc:cxnChg chg="add del mod">
          <ac:chgData name="Phillip Kaufman" userId="c001b2a046940d7c" providerId="LiveId" clId="{9EF190FB-2075-4375-A797-615516ED83A7}" dt="2024-07-09T02:24:02.284" v="17802" actId="1076"/>
          <ac:cxnSpMkLst>
            <pc:docMk/>
            <pc:sldMk cId="3801366972" sldId="1092"/>
            <ac:cxnSpMk id="33" creationId="{4B23A3CE-07F3-CED4-24F0-2F2B5CE9F041}"/>
          </ac:cxnSpMkLst>
        </pc:cxnChg>
        <pc:cxnChg chg="add del mod">
          <ac:chgData name="Phillip Kaufman" userId="c001b2a046940d7c" providerId="LiveId" clId="{9EF190FB-2075-4375-A797-615516ED83A7}" dt="2024-07-09T02:23:58.197" v="17800" actId="14100"/>
          <ac:cxnSpMkLst>
            <pc:docMk/>
            <pc:sldMk cId="3801366972" sldId="1092"/>
            <ac:cxnSpMk id="36" creationId="{CF6DCB7E-3F7E-6C60-750E-72334E912BA6}"/>
          </ac:cxnSpMkLst>
        </pc:cxnChg>
        <pc:cxnChg chg="add del mod">
          <ac:chgData name="Phillip Kaufman" userId="c001b2a046940d7c" providerId="LiveId" clId="{9EF190FB-2075-4375-A797-615516ED83A7}" dt="2024-07-09T02:23:37.621" v="17796" actId="478"/>
          <ac:cxnSpMkLst>
            <pc:docMk/>
            <pc:sldMk cId="3801366972" sldId="1092"/>
            <ac:cxnSpMk id="40" creationId="{4A260BB9-587B-5C46-B893-FF11778BCE66}"/>
          </ac:cxnSpMkLst>
        </pc:cxnChg>
      </pc:sldChg>
      <pc:sldChg chg="addSp delSp modSp add mod">
        <pc:chgData name="Phillip Kaufman" userId="c001b2a046940d7c" providerId="LiveId" clId="{9EF190FB-2075-4375-A797-615516ED83A7}" dt="2024-08-01T02:47:42.669" v="27678" actId="1076"/>
        <pc:sldMkLst>
          <pc:docMk/>
          <pc:sldMk cId="446862423" sldId="1093"/>
        </pc:sldMkLst>
        <pc:spChg chg="add del mod">
          <ac:chgData name="Phillip Kaufman" userId="c001b2a046940d7c" providerId="LiveId" clId="{9EF190FB-2075-4375-A797-615516ED83A7}" dt="2024-08-01T02:47:31.305" v="27675" actId="478"/>
          <ac:spMkLst>
            <pc:docMk/>
            <pc:sldMk cId="446862423" sldId="1093"/>
            <ac:spMk id="4" creationId="{D0429058-FBFE-2891-AA86-BEAB58B33042}"/>
          </ac:spMkLst>
        </pc:spChg>
        <pc:spChg chg="mod">
          <ac:chgData name="Phillip Kaufman" userId="c001b2a046940d7c" providerId="LiveId" clId="{9EF190FB-2075-4375-A797-615516ED83A7}" dt="2024-07-14T04:16:49.860" v="20636" actId="1076"/>
          <ac:spMkLst>
            <pc:docMk/>
            <pc:sldMk cId="446862423" sldId="1093"/>
            <ac:spMk id="5" creationId="{62EA5A3E-01C8-1B05-8DAF-3AD9812ACBCF}"/>
          </ac:spMkLst>
        </pc:spChg>
        <pc:spChg chg="mod">
          <ac:chgData name="Phillip Kaufman" userId="c001b2a046940d7c" providerId="LiveId" clId="{9EF190FB-2075-4375-A797-615516ED83A7}" dt="2024-07-14T04:16:49.860" v="20636" actId="1076"/>
          <ac:spMkLst>
            <pc:docMk/>
            <pc:sldMk cId="446862423" sldId="1093"/>
            <ac:spMk id="6" creationId="{17EB0D93-4B2D-1BF2-B8A6-9BC5E82D4E35}"/>
          </ac:spMkLst>
        </pc:spChg>
        <pc:spChg chg="mod">
          <ac:chgData name="Phillip Kaufman" userId="c001b2a046940d7c" providerId="LiveId" clId="{9EF190FB-2075-4375-A797-615516ED83A7}" dt="2024-07-14T04:16:49.860" v="20636" actId="1076"/>
          <ac:spMkLst>
            <pc:docMk/>
            <pc:sldMk cId="446862423" sldId="1093"/>
            <ac:spMk id="7" creationId="{D031FCF4-DCA2-AD9C-2BCF-E26AF341050B}"/>
          </ac:spMkLst>
        </pc:spChg>
        <pc:spChg chg="mod">
          <ac:chgData name="Phillip Kaufman" userId="c001b2a046940d7c" providerId="LiveId" clId="{9EF190FB-2075-4375-A797-615516ED83A7}" dt="2024-07-14T04:16:49.860" v="20636" actId="1076"/>
          <ac:spMkLst>
            <pc:docMk/>
            <pc:sldMk cId="446862423" sldId="1093"/>
            <ac:spMk id="8" creationId="{5E15043C-F3FD-2BA9-91DF-B50B056BAD7F}"/>
          </ac:spMkLst>
        </pc:spChg>
        <pc:spChg chg="mod">
          <ac:chgData name="Phillip Kaufman" userId="c001b2a046940d7c" providerId="LiveId" clId="{9EF190FB-2075-4375-A797-615516ED83A7}" dt="2024-07-14T04:16:49.860" v="20636" actId="1076"/>
          <ac:spMkLst>
            <pc:docMk/>
            <pc:sldMk cId="446862423" sldId="1093"/>
            <ac:spMk id="9" creationId="{71924325-9E03-DC41-5477-BA60D3A6049A}"/>
          </ac:spMkLst>
        </pc:spChg>
        <pc:spChg chg="mod">
          <ac:chgData name="Phillip Kaufman" userId="c001b2a046940d7c" providerId="LiveId" clId="{9EF190FB-2075-4375-A797-615516ED83A7}" dt="2024-07-14T04:16:49.860" v="20636" actId="1076"/>
          <ac:spMkLst>
            <pc:docMk/>
            <pc:sldMk cId="446862423" sldId="1093"/>
            <ac:spMk id="10" creationId="{6F77387E-C47B-AF09-7E66-D6D50FEF3D7E}"/>
          </ac:spMkLst>
        </pc:spChg>
        <pc:spChg chg="mod">
          <ac:chgData name="Phillip Kaufman" userId="c001b2a046940d7c" providerId="LiveId" clId="{9EF190FB-2075-4375-A797-615516ED83A7}" dt="2024-08-01T02:47:35.411" v="27677" actId="1076"/>
          <ac:spMkLst>
            <pc:docMk/>
            <pc:sldMk cId="446862423" sldId="1093"/>
            <ac:spMk id="11" creationId="{DB19C6A7-9B8B-3796-57F4-F49ED49E88D9}"/>
          </ac:spMkLst>
        </pc:spChg>
        <pc:spChg chg="add del mod">
          <ac:chgData name="Phillip Kaufman" userId="c001b2a046940d7c" providerId="LiveId" clId="{9EF190FB-2075-4375-A797-615516ED83A7}" dt="2024-07-14T04:19:55.890" v="20681"/>
          <ac:spMkLst>
            <pc:docMk/>
            <pc:sldMk cId="446862423" sldId="1093"/>
            <ac:spMk id="13" creationId="{1168531A-C288-CDCC-254A-0365D4D0A3C1}"/>
          </ac:spMkLst>
        </pc:spChg>
        <pc:spChg chg="add mod">
          <ac:chgData name="Phillip Kaufman" userId="c001b2a046940d7c" providerId="LiveId" clId="{9EF190FB-2075-4375-A797-615516ED83A7}" dt="2024-08-01T02:47:42.669" v="27678" actId="1076"/>
          <ac:spMkLst>
            <pc:docMk/>
            <pc:sldMk cId="446862423" sldId="1093"/>
            <ac:spMk id="13" creationId="{4A01A638-7A77-7BB1-2B5C-D0C8F13D36F0}"/>
          </ac:spMkLst>
        </pc:spChg>
        <pc:spChg chg="mod">
          <ac:chgData name="Phillip Kaufman" userId="c001b2a046940d7c" providerId="LiveId" clId="{9EF190FB-2075-4375-A797-615516ED83A7}" dt="2024-07-14T04:14:32.432" v="20614" actId="1076"/>
          <ac:spMkLst>
            <pc:docMk/>
            <pc:sldMk cId="446862423" sldId="1093"/>
            <ac:spMk id="15" creationId="{BD024CBA-A8A9-E6F2-20C1-47B87094C735}"/>
          </ac:spMkLst>
        </pc:spChg>
        <pc:spChg chg="mod">
          <ac:chgData name="Phillip Kaufman" userId="c001b2a046940d7c" providerId="LiveId" clId="{9EF190FB-2075-4375-A797-615516ED83A7}" dt="2024-07-14T04:14:32.432" v="20614" actId="1076"/>
          <ac:spMkLst>
            <pc:docMk/>
            <pc:sldMk cId="446862423" sldId="1093"/>
            <ac:spMk id="16" creationId="{23393B11-F374-6AFB-BE7A-D9BCAF20F1CE}"/>
          </ac:spMkLst>
        </pc:spChg>
        <pc:spChg chg="mod">
          <ac:chgData name="Phillip Kaufman" userId="c001b2a046940d7c" providerId="LiveId" clId="{9EF190FB-2075-4375-A797-615516ED83A7}" dt="2024-07-14T04:14:32.432" v="20614" actId="1076"/>
          <ac:spMkLst>
            <pc:docMk/>
            <pc:sldMk cId="446862423" sldId="1093"/>
            <ac:spMk id="19" creationId="{76EFAABE-A16F-98B1-4266-02DE7186D999}"/>
          </ac:spMkLst>
        </pc:spChg>
        <pc:spChg chg="mod">
          <ac:chgData name="Phillip Kaufman" userId="c001b2a046940d7c" providerId="LiveId" clId="{9EF190FB-2075-4375-A797-615516ED83A7}" dt="2024-07-14T04:14:32.432" v="20614" actId="1076"/>
          <ac:spMkLst>
            <pc:docMk/>
            <pc:sldMk cId="446862423" sldId="1093"/>
            <ac:spMk id="20" creationId="{833497F4-B905-D345-1F9F-1FD2CA6FEB37}"/>
          </ac:spMkLst>
        </pc:spChg>
        <pc:spChg chg="add mod">
          <ac:chgData name="Phillip Kaufman" userId="c001b2a046940d7c" providerId="LiveId" clId="{9EF190FB-2075-4375-A797-615516ED83A7}" dt="2024-07-14T04:19:35.331" v="20674"/>
          <ac:spMkLst>
            <pc:docMk/>
            <pc:sldMk cId="446862423" sldId="1093"/>
            <ac:spMk id="35" creationId="{EC9C8C5F-540A-B676-896D-8E60BE122211}"/>
          </ac:spMkLst>
        </pc:spChg>
        <pc:spChg chg="add mod">
          <ac:chgData name="Phillip Kaufman" userId="c001b2a046940d7c" providerId="LiveId" clId="{9EF190FB-2075-4375-A797-615516ED83A7}" dt="2024-07-14T04:19:39.067" v="20675"/>
          <ac:spMkLst>
            <pc:docMk/>
            <pc:sldMk cId="446862423" sldId="1093"/>
            <ac:spMk id="38" creationId="{C47166FC-C4AC-76B9-2317-31047D1469A0}"/>
          </ac:spMkLst>
        </pc:spChg>
        <pc:grpChg chg="mod">
          <ac:chgData name="Phillip Kaufman" userId="c001b2a046940d7c" providerId="LiveId" clId="{9EF190FB-2075-4375-A797-615516ED83A7}" dt="2024-07-14T04:14:32.432" v="20614" actId="1076"/>
          <ac:grpSpMkLst>
            <pc:docMk/>
            <pc:sldMk cId="446862423" sldId="1093"/>
            <ac:grpSpMk id="36" creationId="{075D6DD9-FB72-49F2-2BB0-FAC5030F4597}"/>
          </ac:grpSpMkLst>
        </pc:grpChg>
        <pc:grpChg chg="mod">
          <ac:chgData name="Phillip Kaufman" userId="c001b2a046940d7c" providerId="LiveId" clId="{9EF190FB-2075-4375-A797-615516ED83A7}" dt="2024-07-14T04:14:32.432" v="20614" actId="1076"/>
          <ac:grpSpMkLst>
            <pc:docMk/>
            <pc:sldMk cId="446862423" sldId="1093"/>
            <ac:grpSpMk id="37" creationId="{1D3F0533-D860-8067-00A2-2051794FDEBD}"/>
          </ac:grpSpMkLst>
        </pc:grpChg>
      </pc:sldChg>
      <pc:sldChg chg="add del">
        <pc:chgData name="Phillip Kaufman" userId="c001b2a046940d7c" providerId="LiveId" clId="{9EF190FB-2075-4375-A797-615516ED83A7}" dt="2024-07-14T04:20:15.582" v="20685" actId="47"/>
        <pc:sldMkLst>
          <pc:docMk/>
          <pc:sldMk cId="1393338822" sldId="1094"/>
        </pc:sldMkLst>
      </pc:sldChg>
      <pc:sldChg chg="add">
        <pc:chgData name="Phillip Kaufman" userId="c001b2a046940d7c" providerId="LiveId" clId="{9EF190FB-2075-4375-A797-615516ED83A7}" dt="2024-07-08T01:13:23.748" v="16713"/>
        <pc:sldMkLst>
          <pc:docMk/>
          <pc:sldMk cId="3987470370" sldId="1095"/>
        </pc:sldMkLst>
      </pc:sldChg>
      <pc:sldChg chg="add">
        <pc:chgData name="Phillip Kaufman" userId="c001b2a046940d7c" providerId="LiveId" clId="{9EF190FB-2075-4375-A797-615516ED83A7}" dt="2024-07-08T01:13:23.748" v="16713"/>
        <pc:sldMkLst>
          <pc:docMk/>
          <pc:sldMk cId="3249545992" sldId="1096"/>
        </pc:sldMkLst>
      </pc:sldChg>
      <pc:sldChg chg="addSp delSp modSp add mod">
        <pc:chgData name="Phillip Kaufman" userId="c001b2a046940d7c" providerId="LiveId" clId="{9EF190FB-2075-4375-A797-615516ED83A7}" dt="2024-07-23T04:45:57.382" v="26914" actId="1076"/>
        <pc:sldMkLst>
          <pc:docMk/>
          <pc:sldMk cId="1671939798" sldId="1097"/>
        </pc:sldMkLst>
        <pc:spChg chg="mod">
          <ac:chgData name="Phillip Kaufman" userId="c001b2a046940d7c" providerId="LiveId" clId="{9EF190FB-2075-4375-A797-615516ED83A7}" dt="2024-07-23T04:40:10.153" v="26822" actId="1076"/>
          <ac:spMkLst>
            <pc:docMk/>
            <pc:sldMk cId="1671939798" sldId="1097"/>
            <ac:spMk id="4" creationId="{72674005-FDFE-170C-9940-B7A59F41E47A}"/>
          </ac:spMkLst>
        </pc:spChg>
        <pc:spChg chg="mod">
          <ac:chgData name="Phillip Kaufman" userId="c001b2a046940d7c" providerId="LiveId" clId="{9EF190FB-2075-4375-A797-615516ED83A7}" dt="2024-07-23T04:40:12.671" v="26823" actId="465"/>
          <ac:spMkLst>
            <pc:docMk/>
            <pc:sldMk cId="1671939798" sldId="1097"/>
            <ac:spMk id="5" creationId="{C97D76BC-9118-304E-8D08-066199D19194}"/>
          </ac:spMkLst>
        </pc:spChg>
        <pc:spChg chg="mod">
          <ac:chgData name="Phillip Kaufman" userId="c001b2a046940d7c" providerId="LiveId" clId="{9EF190FB-2075-4375-A797-615516ED83A7}" dt="2024-07-23T04:40:12.671" v="26823" actId="465"/>
          <ac:spMkLst>
            <pc:docMk/>
            <pc:sldMk cId="1671939798" sldId="1097"/>
            <ac:spMk id="6" creationId="{03A18F38-CD11-5925-D9D1-B092D3681368}"/>
          </ac:spMkLst>
        </pc:spChg>
        <pc:spChg chg="mod">
          <ac:chgData name="Phillip Kaufman" userId="c001b2a046940d7c" providerId="LiveId" clId="{9EF190FB-2075-4375-A797-615516ED83A7}" dt="2024-07-23T04:40:10.153" v="26822" actId="1076"/>
          <ac:spMkLst>
            <pc:docMk/>
            <pc:sldMk cId="1671939798" sldId="1097"/>
            <ac:spMk id="7" creationId="{15AF244A-5FB9-CE12-5FA5-DAF72BCC36BA}"/>
          </ac:spMkLst>
        </pc:spChg>
        <pc:spChg chg="mod">
          <ac:chgData name="Phillip Kaufman" userId="c001b2a046940d7c" providerId="LiveId" clId="{9EF190FB-2075-4375-A797-615516ED83A7}" dt="2024-07-23T04:40:04.584" v="26819" actId="1076"/>
          <ac:spMkLst>
            <pc:docMk/>
            <pc:sldMk cId="1671939798" sldId="1097"/>
            <ac:spMk id="8" creationId="{1A3DFD67-DD76-D184-7AD0-739E5C825D37}"/>
          </ac:spMkLst>
        </pc:spChg>
        <pc:spChg chg="mod">
          <ac:chgData name="Phillip Kaufman" userId="c001b2a046940d7c" providerId="LiveId" clId="{9EF190FB-2075-4375-A797-615516ED83A7}" dt="2024-07-23T04:42:17.576" v="26850" actId="404"/>
          <ac:spMkLst>
            <pc:docMk/>
            <pc:sldMk cId="1671939798" sldId="1097"/>
            <ac:spMk id="9" creationId="{54AD9063-A94A-1D13-6610-89B82F4F16AD}"/>
          </ac:spMkLst>
        </pc:spChg>
        <pc:spChg chg="del mod">
          <ac:chgData name="Phillip Kaufman" userId="c001b2a046940d7c" providerId="LiveId" clId="{9EF190FB-2075-4375-A797-615516ED83A7}" dt="2024-07-23T04:12:47.128" v="26714" actId="478"/>
          <ac:spMkLst>
            <pc:docMk/>
            <pc:sldMk cId="1671939798" sldId="1097"/>
            <ac:spMk id="10" creationId="{53C408D9-C9A9-28B4-424B-8123A083EF0C}"/>
          </ac:spMkLst>
        </pc:spChg>
        <pc:spChg chg="add mod">
          <ac:chgData name="Phillip Kaufman" userId="c001b2a046940d7c" providerId="LiveId" clId="{9EF190FB-2075-4375-A797-615516ED83A7}" dt="2024-07-23T04:40:52.836" v="26828"/>
          <ac:spMkLst>
            <pc:docMk/>
            <pc:sldMk cId="1671939798" sldId="1097"/>
            <ac:spMk id="11" creationId="{3138F814-E978-62B4-9C7D-E8FA24D905BC}"/>
          </ac:spMkLst>
        </pc:spChg>
        <pc:spChg chg="add mod">
          <ac:chgData name="Phillip Kaufman" userId="c001b2a046940d7c" providerId="LiveId" clId="{9EF190FB-2075-4375-A797-615516ED83A7}" dt="2024-07-23T04:40:52.836" v="26828"/>
          <ac:spMkLst>
            <pc:docMk/>
            <pc:sldMk cId="1671939798" sldId="1097"/>
            <ac:spMk id="12" creationId="{3216329D-AE5B-DA21-D3FA-BDA78F847864}"/>
          </ac:spMkLst>
        </pc:spChg>
        <pc:spChg chg="add del mod">
          <ac:chgData name="Phillip Kaufman" userId="c001b2a046940d7c" providerId="LiveId" clId="{9EF190FB-2075-4375-A797-615516ED83A7}" dt="2024-07-18T05:25:34.306" v="25796"/>
          <ac:spMkLst>
            <pc:docMk/>
            <pc:sldMk cId="1671939798" sldId="1097"/>
            <ac:spMk id="12" creationId="{667F74E9-4CD5-8566-78AA-EE2626AFDA89}"/>
          </ac:spMkLst>
        </pc:spChg>
        <pc:spChg chg="add mod">
          <ac:chgData name="Phillip Kaufman" userId="c001b2a046940d7c" providerId="LiveId" clId="{9EF190FB-2075-4375-A797-615516ED83A7}" dt="2024-07-23T04:44:12.754" v="26880" actId="1076"/>
          <ac:spMkLst>
            <pc:docMk/>
            <pc:sldMk cId="1671939798" sldId="1097"/>
            <ac:spMk id="13" creationId="{34C77AD5-A8D0-D718-EE7E-C69DA0299459}"/>
          </ac:spMkLst>
        </pc:spChg>
        <pc:spChg chg="add mod">
          <ac:chgData name="Phillip Kaufman" userId="c001b2a046940d7c" providerId="LiveId" clId="{9EF190FB-2075-4375-A797-615516ED83A7}" dt="2024-07-23T04:40:52.836" v="26828"/>
          <ac:spMkLst>
            <pc:docMk/>
            <pc:sldMk cId="1671939798" sldId="1097"/>
            <ac:spMk id="14" creationId="{CEF7EB5A-E47C-4355-5C74-FD5099B18D7D}"/>
          </ac:spMkLst>
        </pc:spChg>
        <pc:spChg chg="add mod">
          <ac:chgData name="Phillip Kaufman" userId="c001b2a046940d7c" providerId="LiveId" clId="{9EF190FB-2075-4375-A797-615516ED83A7}" dt="2024-07-23T04:40:52.836" v="26828"/>
          <ac:spMkLst>
            <pc:docMk/>
            <pc:sldMk cId="1671939798" sldId="1097"/>
            <ac:spMk id="15" creationId="{829E844E-AC6B-DCB9-44FA-B10DB0F03185}"/>
          </ac:spMkLst>
        </pc:spChg>
        <pc:spChg chg="add mod">
          <ac:chgData name="Phillip Kaufman" userId="c001b2a046940d7c" providerId="LiveId" clId="{9EF190FB-2075-4375-A797-615516ED83A7}" dt="2024-07-23T04:40:52.836" v="26828"/>
          <ac:spMkLst>
            <pc:docMk/>
            <pc:sldMk cId="1671939798" sldId="1097"/>
            <ac:spMk id="16" creationId="{449DA45E-8EE3-7ECA-114F-2534F2AC90A8}"/>
          </ac:spMkLst>
        </pc:spChg>
        <pc:spChg chg="add mod">
          <ac:chgData name="Phillip Kaufman" userId="c001b2a046940d7c" providerId="LiveId" clId="{9EF190FB-2075-4375-A797-615516ED83A7}" dt="2024-07-23T04:40:52.836" v="26828"/>
          <ac:spMkLst>
            <pc:docMk/>
            <pc:sldMk cId="1671939798" sldId="1097"/>
            <ac:spMk id="18" creationId="{5793877A-DB19-616D-B72F-A033AA780DB6}"/>
          </ac:spMkLst>
        </pc:spChg>
        <pc:spChg chg="add del mod">
          <ac:chgData name="Phillip Kaufman" userId="c001b2a046940d7c" providerId="LiveId" clId="{9EF190FB-2075-4375-A797-615516ED83A7}" dt="2024-07-23T04:44:07.509" v="26878"/>
          <ac:spMkLst>
            <pc:docMk/>
            <pc:sldMk cId="1671939798" sldId="1097"/>
            <ac:spMk id="19" creationId="{969D6847-0E75-19BB-F33D-206946CC333E}"/>
          </ac:spMkLst>
        </pc:spChg>
        <pc:spChg chg="add mod">
          <ac:chgData name="Phillip Kaufman" userId="c001b2a046940d7c" providerId="LiveId" clId="{9EF190FB-2075-4375-A797-615516ED83A7}" dt="2024-07-23T04:45:02.684" v="26897" actId="1076"/>
          <ac:spMkLst>
            <pc:docMk/>
            <pc:sldMk cId="1671939798" sldId="1097"/>
            <ac:spMk id="20" creationId="{072C4C0A-A741-3386-AE1B-A69097D85734}"/>
          </ac:spMkLst>
        </pc:spChg>
        <pc:spChg chg="add mod">
          <ac:chgData name="Phillip Kaufman" userId="c001b2a046940d7c" providerId="LiveId" clId="{9EF190FB-2075-4375-A797-615516ED83A7}" dt="2024-07-23T04:45:09.863" v="26900" actId="1076"/>
          <ac:spMkLst>
            <pc:docMk/>
            <pc:sldMk cId="1671939798" sldId="1097"/>
            <ac:spMk id="31" creationId="{2764AD6E-EDC9-45FA-D9A6-85382B77C623}"/>
          </ac:spMkLst>
        </pc:spChg>
        <pc:spChg chg="add mod">
          <ac:chgData name="Phillip Kaufman" userId="c001b2a046940d7c" providerId="LiveId" clId="{9EF190FB-2075-4375-A797-615516ED83A7}" dt="2024-07-23T04:45:09.863" v="26900" actId="1076"/>
          <ac:spMkLst>
            <pc:docMk/>
            <pc:sldMk cId="1671939798" sldId="1097"/>
            <ac:spMk id="32" creationId="{315FC772-752B-81DF-E591-6C2E844E24D2}"/>
          </ac:spMkLst>
        </pc:spChg>
        <pc:spChg chg="add mod">
          <ac:chgData name="Phillip Kaufman" userId="c001b2a046940d7c" providerId="LiveId" clId="{9EF190FB-2075-4375-A797-615516ED83A7}" dt="2024-07-23T04:45:57.382" v="26914" actId="1076"/>
          <ac:spMkLst>
            <pc:docMk/>
            <pc:sldMk cId="1671939798" sldId="1097"/>
            <ac:spMk id="34" creationId="{E564159C-B64E-D93F-078D-9418D11E0462}"/>
          </ac:spMkLst>
        </pc:spChg>
        <pc:cxnChg chg="add mod">
          <ac:chgData name="Phillip Kaufman" userId="c001b2a046940d7c" providerId="LiveId" clId="{9EF190FB-2075-4375-A797-615516ED83A7}" dt="2024-07-23T04:40:52.836" v="26828"/>
          <ac:cxnSpMkLst>
            <pc:docMk/>
            <pc:sldMk cId="1671939798" sldId="1097"/>
            <ac:cxnSpMk id="17" creationId="{6E264C65-C779-6851-A375-BDBFBC815789}"/>
          </ac:cxnSpMkLst>
        </pc:cxnChg>
        <pc:cxnChg chg="add mod">
          <ac:chgData name="Phillip Kaufman" userId="c001b2a046940d7c" providerId="LiveId" clId="{9EF190FB-2075-4375-A797-615516ED83A7}" dt="2024-07-23T04:45:15.986" v="26903" actId="14100"/>
          <ac:cxnSpMkLst>
            <pc:docMk/>
            <pc:sldMk cId="1671939798" sldId="1097"/>
            <ac:cxnSpMk id="22" creationId="{2AF3C93C-C6AB-DAAE-6D95-69ADD7939C88}"/>
          </ac:cxnSpMkLst>
        </pc:cxnChg>
        <pc:cxnChg chg="add mod">
          <ac:chgData name="Phillip Kaufman" userId="c001b2a046940d7c" providerId="LiveId" clId="{9EF190FB-2075-4375-A797-615516ED83A7}" dt="2024-07-23T04:45:55.970" v="26913" actId="1076"/>
          <ac:cxnSpMkLst>
            <pc:docMk/>
            <pc:sldMk cId="1671939798" sldId="1097"/>
            <ac:cxnSpMk id="33" creationId="{48AF91A6-19AD-3DEB-CAFE-FA89E6BF4371}"/>
          </ac:cxnSpMkLst>
        </pc:cxnChg>
      </pc:sldChg>
      <pc:sldChg chg="modSp add del mod">
        <pc:chgData name="Phillip Kaufman" userId="c001b2a046940d7c" providerId="LiveId" clId="{9EF190FB-2075-4375-A797-615516ED83A7}" dt="2024-07-18T05:25:35.406" v="25797" actId="47"/>
        <pc:sldMkLst>
          <pc:docMk/>
          <pc:sldMk cId="370041562" sldId="1098"/>
        </pc:sldMkLst>
        <pc:spChg chg="mod">
          <ac:chgData name="Phillip Kaufman" userId="c001b2a046940d7c" providerId="LiveId" clId="{9EF190FB-2075-4375-A797-615516ED83A7}" dt="2024-07-18T05:24:10.318" v="25763" actId="20577"/>
          <ac:spMkLst>
            <pc:docMk/>
            <pc:sldMk cId="370041562" sldId="1098"/>
            <ac:spMk id="8" creationId="{AD639932-03AC-3943-EC97-A2FCF8BDC4FA}"/>
          </ac:spMkLst>
        </pc:spChg>
      </pc:sldChg>
      <pc:sldChg chg="addSp delSp modSp add del mod modNotesTx">
        <pc:chgData name="Phillip Kaufman" userId="c001b2a046940d7c" providerId="LiveId" clId="{9EF190FB-2075-4375-A797-615516ED83A7}" dt="2024-07-23T04:45:59.278" v="26915" actId="47"/>
        <pc:sldMkLst>
          <pc:docMk/>
          <pc:sldMk cId="826783053" sldId="1099"/>
        </pc:sldMkLst>
        <pc:spChg chg="add del mod">
          <ac:chgData name="Phillip Kaufman" userId="c001b2a046940d7c" providerId="LiveId" clId="{9EF190FB-2075-4375-A797-615516ED83A7}" dt="2024-07-23T04:41:00.754" v="26832" actId="21"/>
          <ac:spMkLst>
            <pc:docMk/>
            <pc:sldMk cId="826783053" sldId="1099"/>
            <ac:spMk id="4" creationId="{DB8AAF41-F1A7-8228-1C43-A721DF030697}"/>
          </ac:spMkLst>
        </pc:spChg>
        <pc:spChg chg="add del mod">
          <ac:chgData name="Phillip Kaufman" userId="c001b2a046940d7c" providerId="LiveId" clId="{9EF190FB-2075-4375-A797-615516ED83A7}" dt="2024-07-23T04:41:00.754" v="26832" actId="21"/>
          <ac:spMkLst>
            <pc:docMk/>
            <pc:sldMk cId="826783053" sldId="1099"/>
            <ac:spMk id="5" creationId="{498D3C56-C815-73FF-E6E4-4D9458832652}"/>
          </ac:spMkLst>
        </pc:spChg>
        <pc:spChg chg="mod">
          <ac:chgData name="Phillip Kaufman" userId="c001b2a046940d7c" providerId="LiveId" clId="{9EF190FB-2075-4375-A797-615516ED83A7}" dt="2024-07-23T04:40:33.407" v="26827" actId="1076"/>
          <ac:spMkLst>
            <pc:docMk/>
            <pc:sldMk cId="826783053" sldId="1099"/>
            <ac:spMk id="6" creationId="{3CD13017-01CF-D3A4-E70E-D3E98DDC4335}"/>
          </ac:spMkLst>
        </pc:spChg>
        <pc:spChg chg="mod">
          <ac:chgData name="Phillip Kaufman" userId="c001b2a046940d7c" providerId="LiveId" clId="{9EF190FB-2075-4375-A797-615516ED83A7}" dt="2024-07-23T04:44:45.897" v="26891" actId="1076"/>
          <ac:spMkLst>
            <pc:docMk/>
            <pc:sldMk cId="826783053" sldId="1099"/>
            <ac:spMk id="7" creationId="{648E4F51-A992-A2EC-4B62-580D86FEEF8E}"/>
          </ac:spMkLst>
        </pc:spChg>
        <pc:spChg chg="mod">
          <ac:chgData name="Phillip Kaufman" userId="c001b2a046940d7c" providerId="LiveId" clId="{9EF190FB-2075-4375-A797-615516ED83A7}" dt="2024-07-23T04:40:33.407" v="26827" actId="1076"/>
          <ac:spMkLst>
            <pc:docMk/>
            <pc:sldMk cId="826783053" sldId="1099"/>
            <ac:spMk id="8" creationId="{25C4F19B-E202-6AC4-88CF-42ACA7CA919A}"/>
          </ac:spMkLst>
        </pc:spChg>
        <pc:spChg chg="mod">
          <ac:chgData name="Phillip Kaufman" userId="c001b2a046940d7c" providerId="LiveId" clId="{9EF190FB-2075-4375-A797-615516ED83A7}" dt="2024-07-23T04:44:45.897" v="26891" actId="1076"/>
          <ac:spMkLst>
            <pc:docMk/>
            <pc:sldMk cId="826783053" sldId="1099"/>
            <ac:spMk id="12" creationId="{DFA5A92E-7B6F-46E2-9252-FA52010C95F4}"/>
          </ac:spMkLst>
        </pc:spChg>
        <pc:cxnChg chg="mod">
          <ac:chgData name="Phillip Kaufman" userId="c001b2a046940d7c" providerId="LiveId" clId="{9EF190FB-2075-4375-A797-615516ED83A7}" dt="2024-07-18T05:23:54.733" v="25762" actId="1076"/>
          <ac:cxnSpMkLst>
            <pc:docMk/>
            <pc:sldMk cId="826783053" sldId="1099"/>
            <ac:cxnSpMk id="10" creationId="{3D69DAE5-1165-9139-9038-EDF93851BE98}"/>
          </ac:cxnSpMkLst>
        </pc:cxnChg>
      </pc:sldChg>
      <pc:sldChg chg="addSp delSp modSp add mod modNotesTx">
        <pc:chgData name="Phillip Kaufman" userId="c001b2a046940d7c" providerId="LiveId" clId="{9EF190FB-2075-4375-A797-615516ED83A7}" dt="2024-07-23T05:06:08.610" v="27060" actId="1076"/>
        <pc:sldMkLst>
          <pc:docMk/>
          <pc:sldMk cId="1077901583" sldId="1100"/>
        </pc:sldMkLst>
        <pc:spChg chg="del mod">
          <ac:chgData name="Phillip Kaufman" userId="c001b2a046940d7c" providerId="LiveId" clId="{9EF190FB-2075-4375-A797-615516ED83A7}" dt="2024-07-23T04:54:04.087" v="26926"/>
          <ac:spMkLst>
            <pc:docMk/>
            <pc:sldMk cId="1077901583" sldId="1100"/>
            <ac:spMk id="4" creationId="{A03D79E8-E11D-DFF6-B035-E91472FDA92C}"/>
          </ac:spMkLst>
        </pc:spChg>
        <pc:spChg chg="del mod">
          <ac:chgData name="Phillip Kaufman" userId="c001b2a046940d7c" providerId="LiveId" clId="{9EF190FB-2075-4375-A797-615516ED83A7}" dt="2024-07-23T04:54:04.087" v="26924"/>
          <ac:spMkLst>
            <pc:docMk/>
            <pc:sldMk cId="1077901583" sldId="1100"/>
            <ac:spMk id="5" creationId="{7E8C2147-FE2D-6B9C-7850-445ECFB0A691}"/>
          </ac:spMkLst>
        </pc:spChg>
        <pc:spChg chg="mod">
          <ac:chgData name="Phillip Kaufman" userId="c001b2a046940d7c" providerId="LiveId" clId="{9EF190FB-2075-4375-A797-615516ED83A7}" dt="2024-07-23T05:05:46.010" v="27053" actId="1076"/>
          <ac:spMkLst>
            <pc:docMk/>
            <pc:sldMk cId="1077901583" sldId="1100"/>
            <ac:spMk id="6" creationId="{FE365519-C486-BD9D-4246-DCAB932DA73C}"/>
          </ac:spMkLst>
        </pc:spChg>
        <pc:spChg chg="mod">
          <ac:chgData name="Phillip Kaufman" userId="c001b2a046940d7c" providerId="LiveId" clId="{9EF190FB-2075-4375-A797-615516ED83A7}" dt="2024-07-23T05:05:46.010" v="27053" actId="1076"/>
          <ac:spMkLst>
            <pc:docMk/>
            <pc:sldMk cId="1077901583" sldId="1100"/>
            <ac:spMk id="8" creationId="{74AD194C-CEC7-239C-B157-C96E1C656AEB}"/>
          </ac:spMkLst>
        </pc:spChg>
        <pc:spChg chg="add mod">
          <ac:chgData name="Phillip Kaufman" userId="c001b2a046940d7c" providerId="LiveId" clId="{9EF190FB-2075-4375-A797-615516ED83A7}" dt="2024-07-23T04:59:23.885" v="26938"/>
          <ac:spMkLst>
            <pc:docMk/>
            <pc:sldMk cId="1077901583" sldId="1100"/>
            <ac:spMk id="9" creationId="{00C43848-C3F9-8A7C-DFD7-4021594284DA}"/>
          </ac:spMkLst>
        </pc:spChg>
        <pc:spChg chg="mod">
          <ac:chgData name="Phillip Kaufman" userId="c001b2a046940d7c" providerId="LiveId" clId="{9EF190FB-2075-4375-A797-615516ED83A7}" dt="2024-07-23T05:05:46.010" v="27053" actId="1076"/>
          <ac:spMkLst>
            <pc:docMk/>
            <pc:sldMk cId="1077901583" sldId="1100"/>
            <ac:spMk id="10" creationId="{E5A8B8F2-1A27-8882-733E-DD5C29A83A1A}"/>
          </ac:spMkLst>
        </pc:spChg>
        <pc:spChg chg="del mod">
          <ac:chgData name="Phillip Kaufman" userId="c001b2a046940d7c" providerId="LiveId" clId="{9EF190FB-2075-4375-A797-615516ED83A7}" dt="2024-07-18T05:28:00.200" v="25811" actId="478"/>
          <ac:spMkLst>
            <pc:docMk/>
            <pc:sldMk cId="1077901583" sldId="1100"/>
            <ac:spMk id="11" creationId="{8691D4F7-0AD5-0BDD-7F14-8AF4AA1C9352}"/>
          </ac:spMkLst>
        </pc:spChg>
        <pc:spChg chg="add mod">
          <ac:chgData name="Phillip Kaufman" userId="c001b2a046940d7c" providerId="LiveId" clId="{9EF190FB-2075-4375-A797-615516ED83A7}" dt="2024-07-23T04:59:23.885" v="26938"/>
          <ac:spMkLst>
            <pc:docMk/>
            <pc:sldMk cId="1077901583" sldId="1100"/>
            <ac:spMk id="11" creationId="{EEFE6F33-59DE-FFDA-DA38-9F967108D76B}"/>
          </ac:spMkLst>
        </pc:spChg>
        <pc:spChg chg="mod">
          <ac:chgData name="Phillip Kaufman" userId="c001b2a046940d7c" providerId="LiveId" clId="{9EF190FB-2075-4375-A797-615516ED83A7}" dt="2024-07-23T05:06:08.610" v="27060" actId="1076"/>
          <ac:spMkLst>
            <pc:docMk/>
            <pc:sldMk cId="1077901583" sldId="1100"/>
            <ac:spMk id="12" creationId="{AE85B877-0764-447C-407C-9A92B42C853D}"/>
          </ac:spMkLst>
        </pc:spChg>
        <pc:spChg chg="mod">
          <ac:chgData name="Phillip Kaufman" userId="c001b2a046940d7c" providerId="LiveId" clId="{9EF190FB-2075-4375-A797-615516ED83A7}" dt="2024-07-23T05:06:05.937" v="27059" actId="12788"/>
          <ac:spMkLst>
            <pc:docMk/>
            <pc:sldMk cId="1077901583" sldId="1100"/>
            <ac:spMk id="13" creationId="{1B8E0B7F-2AB7-D05B-D6FB-4253BD7839F7}"/>
          </ac:spMkLst>
        </pc:spChg>
        <pc:spChg chg="add mod">
          <ac:chgData name="Phillip Kaufman" userId="c001b2a046940d7c" providerId="LiveId" clId="{9EF190FB-2075-4375-A797-615516ED83A7}" dt="2024-07-23T04:59:23.885" v="26938"/>
          <ac:spMkLst>
            <pc:docMk/>
            <pc:sldMk cId="1077901583" sldId="1100"/>
            <ac:spMk id="14" creationId="{CC6BD1DC-0A45-46AC-3E00-9DA7CE6B647F}"/>
          </ac:spMkLst>
        </pc:spChg>
        <pc:spChg chg="add mod">
          <ac:chgData name="Phillip Kaufman" userId="c001b2a046940d7c" providerId="LiveId" clId="{9EF190FB-2075-4375-A797-615516ED83A7}" dt="2024-07-23T04:59:23.885" v="26938"/>
          <ac:spMkLst>
            <pc:docMk/>
            <pc:sldMk cId="1077901583" sldId="1100"/>
            <ac:spMk id="15" creationId="{5873904D-2929-37E5-69AB-1C7D59FD9CE3}"/>
          </ac:spMkLst>
        </pc:spChg>
        <pc:spChg chg="add mod">
          <ac:chgData name="Phillip Kaufman" userId="c001b2a046940d7c" providerId="LiveId" clId="{9EF190FB-2075-4375-A797-615516ED83A7}" dt="2024-07-23T04:59:23.885" v="26938"/>
          <ac:spMkLst>
            <pc:docMk/>
            <pc:sldMk cId="1077901583" sldId="1100"/>
            <ac:spMk id="16" creationId="{1DDFED60-581B-B4B0-184F-73CABC559BFA}"/>
          </ac:spMkLst>
        </pc:spChg>
        <pc:spChg chg="add mod">
          <ac:chgData name="Phillip Kaufman" userId="c001b2a046940d7c" providerId="LiveId" clId="{9EF190FB-2075-4375-A797-615516ED83A7}" dt="2024-07-23T04:59:23.885" v="26938"/>
          <ac:spMkLst>
            <pc:docMk/>
            <pc:sldMk cId="1077901583" sldId="1100"/>
            <ac:spMk id="17" creationId="{E4F1F973-4EDF-DA22-8E82-A77D8B06A3B4}"/>
          </ac:spMkLst>
        </pc:spChg>
        <pc:spChg chg="add del mod">
          <ac:chgData name="Phillip Kaufman" userId="c001b2a046940d7c" providerId="LiveId" clId="{9EF190FB-2075-4375-A797-615516ED83A7}" dt="2024-07-23T05:05:02.855" v="27036" actId="21"/>
          <ac:spMkLst>
            <pc:docMk/>
            <pc:sldMk cId="1077901583" sldId="1100"/>
            <ac:spMk id="19" creationId="{C7801584-8C2C-060D-DB2C-E394F0E3F6F4}"/>
          </ac:spMkLst>
        </pc:spChg>
        <pc:spChg chg="add del mod">
          <ac:chgData name="Phillip Kaufman" userId="c001b2a046940d7c" providerId="LiveId" clId="{9EF190FB-2075-4375-A797-615516ED83A7}" dt="2024-07-23T05:05:02.855" v="27036" actId="21"/>
          <ac:spMkLst>
            <pc:docMk/>
            <pc:sldMk cId="1077901583" sldId="1100"/>
            <ac:spMk id="20" creationId="{2033132B-3A4E-E8F4-98B8-2E7053C07F99}"/>
          </ac:spMkLst>
        </pc:spChg>
        <pc:spChg chg="add del mod">
          <ac:chgData name="Phillip Kaufman" userId="c001b2a046940d7c" providerId="LiveId" clId="{9EF190FB-2075-4375-A797-615516ED83A7}" dt="2024-07-23T05:05:02.855" v="27036" actId="21"/>
          <ac:spMkLst>
            <pc:docMk/>
            <pc:sldMk cId="1077901583" sldId="1100"/>
            <ac:spMk id="21" creationId="{C59DD2C1-8682-AA3A-F19B-DAC9B22E6D1A}"/>
          </ac:spMkLst>
        </pc:spChg>
        <pc:spChg chg="add del mod">
          <ac:chgData name="Phillip Kaufman" userId="c001b2a046940d7c" providerId="LiveId" clId="{9EF190FB-2075-4375-A797-615516ED83A7}" dt="2024-07-23T05:05:02.855" v="27036" actId="21"/>
          <ac:spMkLst>
            <pc:docMk/>
            <pc:sldMk cId="1077901583" sldId="1100"/>
            <ac:spMk id="22" creationId="{6510D1A9-ECAB-7883-8F48-2D8E19F0BF0A}"/>
          </ac:spMkLst>
        </pc:spChg>
        <pc:spChg chg="add del mod">
          <ac:chgData name="Phillip Kaufman" userId="c001b2a046940d7c" providerId="LiveId" clId="{9EF190FB-2075-4375-A797-615516ED83A7}" dt="2024-07-23T05:05:02.855" v="27036" actId="21"/>
          <ac:spMkLst>
            <pc:docMk/>
            <pc:sldMk cId="1077901583" sldId="1100"/>
            <ac:spMk id="23" creationId="{71819B54-581F-DFD7-15CD-2F10F60335F2}"/>
          </ac:spMkLst>
        </pc:spChg>
        <pc:spChg chg="add del mod">
          <ac:chgData name="Phillip Kaufman" userId="c001b2a046940d7c" providerId="LiveId" clId="{9EF190FB-2075-4375-A797-615516ED83A7}" dt="2024-07-23T05:05:02.855" v="27036" actId="21"/>
          <ac:spMkLst>
            <pc:docMk/>
            <pc:sldMk cId="1077901583" sldId="1100"/>
            <ac:spMk id="24" creationId="{536428F5-C3E8-46BD-F53F-B1DC1961C071}"/>
          </ac:spMkLst>
        </pc:spChg>
        <pc:picChg chg="add mod">
          <ac:chgData name="Phillip Kaufman" userId="c001b2a046940d7c" providerId="LiveId" clId="{9EF190FB-2075-4375-A797-615516ED83A7}" dt="2024-07-23T04:59:23.885" v="26938"/>
          <ac:picMkLst>
            <pc:docMk/>
            <pc:sldMk cId="1077901583" sldId="1100"/>
            <ac:picMk id="7" creationId="{1781A552-2D2C-4C6E-C667-176D5D31C3E8}"/>
          </ac:picMkLst>
        </pc:picChg>
        <pc:picChg chg="add del mod">
          <ac:chgData name="Phillip Kaufman" userId="c001b2a046940d7c" providerId="LiveId" clId="{9EF190FB-2075-4375-A797-615516ED83A7}" dt="2024-07-23T05:01:29.603" v="26972" actId="21"/>
          <ac:picMkLst>
            <pc:docMk/>
            <pc:sldMk cId="1077901583" sldId="1100"/>
            <ac:picMk id="18" creationId="{A024BFFF-0CF8-04DB-D199-0456E24B9EA6}"/>
          </ac:picMkLst>
        </pc:picChg>
        <pc:picChg chg="add mod">
          <ac:chgData name="Phillip Kaufman" userId="c001b2a046940d7c" providerId="LiveId" clId="{9EF190FB-2075-4375-A797-615516ED83A7}" dt="2024-07-23T05:01:30.354" v="26973"/>
          <ac:picMkLst>
            <pc:docMk/>
            <pc:sldMk cId="1077901583" sldId="1100"/>
            <ac:picMk id="25" creationId="{A024BFFF-0CF8-04DB-D199-0456E24B9EA6}"/>
          </ac:picMkLst>
        </pc:picChg>
        <pc:picChg chg="add del mod">
          <ac:chgData name="Phillip Kaufman" userId="c001b2a046940d7c" providerId="LiveId" clId="{9EF190FB-2075-4375-A797-615516ED83A7}" dt="2024-07-23T05:01:38.667" v="26977" actId="21"/>
          <ac:picMkLst>
            <pc:docMk/>
            <pc:sldMk cId="1077901583" sldId="1100"/>
            <ac:picMk id="26" creationId="{9856C6A5-0680-E8A8-6DD4-9CF81D54A5BE}"/>
          </ac:picMkLst>
        </pc:picChg>
        <pc:cxnChg chg="add del mod">
          <ac:chgData name="Phillip Kaufman" userId="c001b2a046940d7c" providerId="LiveId" clId="{9EF190FB-2075-4375-A797-615516ED83A7}" dt="2024-07-18T19:47:11.280" v="25904" actId="478"/>
          <ac:cxnSpMkLst>
            <pc:docMk/>
            <pc:sldMk cId="1077901583" sldId="1100"/>
            <ac:cxnSpMk id="9" creationId="{C0688906-C5F9-0E68-42FB-14DB6B4257B5}"/>
          </ac:cxnSpMkLst>
        </pc:cxnChg>
      </pc:sldChg>
      <pc:sldChg chg="addSp delSp modSp add del mod modNotesTx">
        <pc:chgData name="Phillip Kaufman" userId="c001b2a046940d7c" providerId="LiveId" clId="{9EF190FB-2075-4375-A797-615516ED83A7}" dt="2024-07-23T05:07:06.841" v="27078" actId="47"/>
        <pc:sldMkLst>
          <pc:docMk/>
          <pc:sldMk cId="3766140122" sldId="1101"/>
        </pc:sldMkLst>
        <pc:spChg chg="add del mod">
          <ac:chgData name="Phillip Kaufman" userId="c001b2a046940d7c" providerId="LiveId" clId="{9EF190FB-2075-4375-A797-615516ED83A7}" dt="2024-07-23T05:01:51.946" v="26982" actId="478"/>
          <ac:spMkLst>
            <pc:docMk/>
            <pc:sldMk cId="3766140122" sldId="1101"/>
            <ac:spMk id="6" creationId="{F2CDDCF8-508E-CE8A-D468-BD3B2ED4AD52}"/>
          </ac:spMkLst>
        </pc:spChg>
        <pc:spChg chg="add del mod">
          <ac:chgData name="Phillip Kaufman" userId="c001b2a046940d7c" providerId="LiveId" clId="{9EF190FB-2075-4375-A797-615516ED83A7}" dt="2024-07-23T05:01:51.946" v="26982" actId="478"/>
          <ac:spMkLst>
            <pc:docMk/>
            <pc:sldMk cId="3766140122" sldId="1101"/>
            <ac:spMk id="7" creationId="{DB352A8B-9BB2-66C4-454B-2F84CFD5EEC6}"/>
          </ac:spMkLst>
        </pc:spChg>
        <pc:spChg chg="add del mod">
          <ac:chgData name="Phillip Kaufman" userId="c001b2a046940d7c" providerId="LiveId" clId="{9EF190FB-2075-4375-A797-615516ED83A7}" dt="2024-07-23T05:01:51.946" v="26982" actId="478"/>
          <ac:spMkLst>
            <pc:docMk/>
            <pc:sldMk cId="3766140122" sldId="1101"/>
            <ac:spMk id="8" creationId="{2061DFBC-34E6-D5A4-5A0C-34B2E638D6AE}"/>
          </ac:spMkLst>
        </pc:spChg>
        <pc:spChg chg="add del mod">
          <ac:chgData name="Phillip Kaufman" userId="c001b2a046940d7c" providerId="LiveId" clId="{9EF190FB-2075-4375-A797-615516ED83A7}" dt="2024-07-23T05:01:51.946" v="26982" actId="478"/>
          <ac:spMkLst>
            <pc:docMk/>
            <pc:sldMk cId="3766140122" sldId="1101"/>
            <ac:spMk id="9" creationId="{07E9EEB2-A7C8-3C47-17FA-64DDDB8838FC}"/>
          </ac:spMkLst>
        </pc:spChg>
        <pc:spChg chg="add del mod">
          <ac:chgData name="Phillip Kaufman" userId="c001b2a046940d7c" providerId="LiveId" clId="{9EF190FB-2075-4375-A797-615516ED83A7}" dt="2024-07-23T05:01:51.946" v="26982" actId="478"/>
          <ac:spMkLst>
            <pc:docMk/>
            <pc:sldMk cId="3766140122" sldId="1101"/>
            <ac:spMk id="10" creationId="{ABA4B01B-CB4B-6A3C-1EEB-84F03D810FB5}"/>
          </ac:spMkLst>
        </pc:spChg>
        <pc:spChg chg="add del mod">
          <ac:chgData name="Phillip Kaufman" userId="c001b2a046940d7c" providerId="LiveId" clId="{9EF190FB-2075-4375-A797-615516ED83A7}" dt="2024-07-23T05:01:51.946" v="26982" actId="478"/>
          <ac:spMkLst>
            <pc:docMk/>
            <pc:sldMk cId="3766140122" sldId="1101"/>
            <ac:spMk id="11" creationId="{C0F61AF6-F1D8-D708-2F34-410A81D41A11}"/>
          </ac:spMkLst>
        </pc:spChg>
        <pc:picChg chg="add del mod">
          <ac:chgData name="Phillip Kaufman" userId="c001b2a046940d7c" providerId="LiveId" clId="{9EF190FB-2075-4375-A797-615516ED83A7}" dt="2024-07-23T05:06:59.145" v="27074" actId="21"/>
          <ac:picMkLst>
            <pc:docMk/>
            <pc:sldMk cId="3766140122" sldId="1101"/>
            <ac:picMk id="5" creationId="{282FF3CE-8F7C-3DB7-CFEA-5C2A275733F9}"/>
          </ac:picMkLst>
        </pc:picChg>
      </pc:sldChg>
      <pc:sldChg chg="addSp delSp modSp add del mod ord">
        <pc:chgData name="Phillip Kaufman" userId="c001b2a046940d7c" providerId="LiveId" clId="{9EF190FB-2075-4375-A797-615516ED83A7}" dt="2024-07-23T23:28:32.338" v="27083" actId="47"/>
        <pc:sldMkLst>
          <pc:docMk/>
          <pc:sldMk cId="186280393" sldId="1102"/>
        </pc:sldMkLst>
        <pc:spChg chg="add del mod">
          <ac:chgData name="Phillip Kaufman" userId="c001b2a046940d7c" providerId="LiveId" clId="{9EF190FB-2075-4375-A797-615516ED83A7}" dt="2024-07-23T23:28:09.932" v="27079" actId="21"/>
          <ac:spMkLst>
            <pc:docMk/>
            <pc:sldMk cId="186280393" sldId="1102"/>
            <ac:spMk id="10" creationId="{1284C651-27D3-D143-FDA5-18D2E6F3EF2D}"/>
          </ac:spMkLst>
        </pc:spChg>
        <pc:spChg chg="add del mod topLvl">
          <ac:chgData name="Phillip Kaufman" userId="c001b2a046940d7c" providerId="LiveId" clId="{9EF190FB-2075-4375-A797-615516ED83A7}" dt="2024-07-23T23:28:09.932" v="27079" actId="21"/>
          <ac:spMkLst>
            <pc:docMk/>
            <pc:sldMk cId="186280393" sldId="1102"/>
            <ac:spMk id="11" creationId="{9CBD870A-A160-2342-9725-3E8B9CFCF7EC}"/>
          </ac:spMkLst>
        </pc:spChg>
        <pc:spChg chg="add del mod">
          <ac:chgData name="Phillip Kaufman" userId="c001b2a046940d7c" providerId="LiveId" clId="{9EF190FB-2075-4375-A797-615516ED83A7}" dt="2024-07-16T22:42:54.166" v="23525" actId="478"/>
          <ac:spMkLst>
            <pc:docMk/>
            <pc:sldMk cId="186280393" sldId="1102"/>
            <ac:spMk id="12" creationId="{1F839816-034B-C562-9E6E-32DF4D3D4CB4}"/>
          </ac:spMkLst>
        </pc:spChg>
        <pc:spChg chg="add del mod topLvl">
          <ac:chgData name="Phillip Kaufman" userId="c001b2a046940d7c" providerId="LiveId" clId="{9EF190FB-2075-4375-A797-615516ED83A7}" dt="2024-07-23T23:28:09.932" v="27079" actId="21"/>
          <ac:spMkLst>
            <pc:docMk/>
            <pc:sldMk cId="186280393" sldId="1102"/>
            <ac:spMk id="13" creationId="{35E913B9-486A-C48A-7F49-1FD425673723}"/>
          </ac:spMkLst>
        </pc:spChg>
        <pc:spChg chg="add mod">
          <ac:chgData name="Phillip Kaufman" userId="c001b2a046940d7c" providerId="LiveId" clId="{9EF190FB-2075-4375-A797-615516ED83A7}" dt="2024-07-16T22:49:05.784" v="23606"/>
          <ac:spMkLst>
            <pc:docMk/>
            <pc:sldMk cId="186280393" sldId="1102"/>
            <ac:spMk id="14" creationId="{BA96B521-5A38-2929-B26E-6A5B9B4B580C}"/>
          </ac:spMkLst>
        </pc:spChg>
        <pc:spChg chg="add mod">
          <ac:chgData name="Phillip Kaufman" userId="c001b2a046940d7c" providerId="LiveId" clId="{9EF190FB-2075-4375-A797-615516ED83A7}" dt="2024-07-16T22:49:03.434" v="23605"/>
          <ac:spMkLst>
            <pc:docMk/>
            <pc:sldMk cId="186280393" sldId="1102"/>
            <ac:spMk id="15" creationId="{0CC25A6C-7DF9-58A9-35F5-158E789C8055}"/>
          </ac:spMkLst>
        </pc:spChg>
        <pc:spChg chg="add del mod">
          <ac:chgData name="Phillip Kaufman" userId="c001b2a046940d7c" providerId="LiveId" clId="{9EF190FB-2075-4375-A797-615516ED83A7}" dt="2024-07-16T22:49:16.552" v="23614"/>
          <ac:spMkLst>
            <pc:docMk/>
            <pc:sldMk cId="186280393" sldId="1102"/>
            <ac:spMk id="16" creationId="{D1915E3A-F7FA-20DA-52C8-7C22ED51BAA9}"/>
          </ac:spMkLst>
        </pc:spChg>
        <pc:spChg chg="add del mod">
          <ac:chgData name="Phillip Kaufman" userId="c001b2a046940d7c" providerId="LiveId" clId="{9EF190FB-2075-4375-A797-615516ED83A7}" dt="2024-07-17T02:02:21.003" v="23856" actId="478"/>
          <ac:spMkLst>
            <pc:docMk/>
            <pc:sldMk cId="186280393" sldId="1102"/>
            <ac:spMk id="17" creationId="{6E33D4D1-BFFA-02C3-8574-B11B2F524084}"/>
          </ac:spMkLst>
        </pc:spChg>
        <pc:spChg chg="mod">
          <ac:chgData name="Phillip Kaufman" userId="c001b2a046940d7c" providerId="LiveId" clId="{9EF190FB-2075-4375-A797-615516ED83A7}" dt="2024-07-09T02:32:14.546" v="17820" actId="1038"/>
          <ac:spMkLst>
            <pc:docMk/>
            <pc:sldMk cId="186280393" sldId="1102"/>
            <ac:spMk id="20" creationId="{6797B58D-0BCB-28EF-2FA8-0AC7490968F5}"/>
          </ac:spMkLst>
        </pc:spChg>
        <pc:spChg chg="add del mod">
          <ac:chgData name="Phillip Kaufman" userId="c001b2a046940d7c" providerId="LiveId" clId="{9EF190FB-2075-4375-A797-615516ED83A7}" dt="2024-07-23T23:28:09.932" v="27079" actId="21"/>
          <ac:spMkLst>
            <pc:docMk/>
            <pc:sldMk cId="186280393" sldId="1102"/>
            <ac:spMk id="22" creationId="{1A9D3A16-6B15-8A05-74BA-7318FF943C9B}"/>
          </ac:spMkLst>
        </pc:spChg>
        <pc:spChg chg="add del mod">
          <ac:chgData name="Phillip Kaufman" userId="c001b2a046940d7c" providerId="LiveId" clId="{9EF190FB-2075-4375-A797-615516ED83A7}" dt="2024-07-17T02:15:15.493" v="24001" actId="478"/>
          <ac:spMkLst>
            <pc:docMk/>
            <pc:sldMk cId="186280393" sldId="1102"/>
            <ac:spMk id="25" creationId="{854E15E4-22D5-174D-00D8-3653809ED354}"/>
          </ac:spMkLst>
        </pc:spChg>
        <pc:spChg chg="add del mod">
          <ac:chgData name="Phillip Kaufman" userId="c001b2a046940d7c" providerId="LiveId" clId="{9EF190FB-2075-4375-A797-615516ED83A7}" dt="2024-07-17T02:15:15.493" v="24001" actId="478"/>
          <ac:spMkLst>
            <pc:docMk/>
            <pc:sldMk cId="186280393" sldId="1102"/>
            <ac:spMk id="26" creationId="{CC523D59-9339-5E42-9630-0F106D828536}"/>
          </ac:spMkLst>
        </pc:spChg>
        <pc:spChg chg="add del mod">
          <ac:chgData name="Phillip Kaufman" userId="c001b2a046940d7c" providerId="LiveId" clId="{9EF190FB-2075-4375-A797-615516ED83A7}" dt="2024-07-17T02:15:15.493" v="24001" actId="478"/>
          <ac:spMkLst>
            <pc:docMk/>
            <pc:sldMk cId="186280393" sldId="1102"/>
            <ac:spMk id="27" creationId="{D2C8AC82-1BF7-5E9B-458B-92768BEF12F6}"/>
          </ac:spMkLst>
        </pc:spChg>
        <pc:spChg chg="add del mod">
          <ac:chgData name="Phillip Kaufman" userId="c001b2a046940d7c" providerId="LiveId" clId="{9EF190FB-2075-4375-A797-615516ED83A7}" dt="2024-07-17T02:15:15.493" v="24001" actId="478"/>
          <ac:spMkLst>
            <pc:docMk/>
            <pc:sldMk cId="186280393" sldId="1102"/>
            <ac:spMk id="29" creationId="{FEEC4DCC-B002-6B5C-179A-6BAB0359D4FD}"/>
          </ac:spMkLst>
        </pc:spChg>
        <pc:spChg chg="add del mod">
          <ac:chgData name="Phillip Kaufman" userId="c001b2a046940d7c" providerId="LiveId" clId="{9EF190FB-2075-4375-A797-615516ED83A7}" dt="2024-07-17T02:15:15.493" v="24001" actId="478"/>
          <ac:spMkLst>
            <pc:docMk/>
            <pc:sldMk cId="186280393" sldId="1102"/>
            <ac:spMk id="33" creationId="{71171C2D-95A7-ADC6-95F6-F710670DC30A}"/>
          </ac:spMkLst>
        </pc:spChg>
        <pc:spChg chg="add del mod">
          <ac:chgData name="Phillip Kaufman" userId="c001b2a046940d7c" providerId="LiveId" clId="{9EF190FB-2075-4375-A797-615516ED83A7}" dt="2024-07-23T23:28:09.932" v="27079" actId="21"/>
          <ac:spMkLst>
            <pc:docMk/>
            <pc:sldMk cId="186280393" sldId="1102"/>
            <ac:spMk id="37" creationId="{BFB9F5E4-764E-C874-B0A5-4DA59A06EB3C}"/>
          </ac:spMkLst>
        </pc:spChg>
        <pc:spChg chg="add mod">
          <ac:chgData name="Phillip Kaufman" userId="c001b2a046940d7c" providerId="LiveId" clId="{9EF190FB-2075-4375-A797-615516ED83A7}" dt="2024-07-17T02:24:37.918" v="24256" actId="1076"/>
          <ac:spMkLst>
            <pc:docMk/>
            <pc:sldMk cId="186280393" sldId="1102"/>
            <ac:spMk id="38" creationId="{5A13AF61-6C31-D154-6585-A5A266FDAD8E}"/>
          </ac:spMkLst>
        </pc:spChg>
        <pc:spChg chg="add mod">
          <ac:chgData name="Phillip Kaufman" userId="c001b2a046940d7c" providerId="LiveId" clId="{9EF190FB-2075-4375-A797-615516ED83A7}" dt="2024-07-17T02:24:22.833" v="24252" actId="20577"/>
          <ac:spMkLst>
            <pc:docMk/>
            <pc:sldMk cId="186280393" sldId="1102"/>
            <ac:spMk id="39" creationId="{362CC76C-527C-B92B-3124-6F9198850801}"/>
          </ac:spMkLst>
        </pc:spChg>
        <pc:spChg chg="add mod">
          <ac:chgData name="Phillip Kaufman" userId="c001b2a046940d7c" providerId="LiveId" clId="{9EF190FB-2075-4375-A797-615516ED83A7}" dt="2024-07-18T19:50:19.247" v="25931" actId="465"/>
          <ac:spMkLst>
            <pc:docMk/>
            <pc:sldMk cId="186280393" sldId="1102"/>
            <ac:spMk id="40" creationId="{D6320857-85A5-FEAA-D0B0-B4EC51E9E436}"/>
          </ac:spMkLst>
        </pc:spChg>
        <pc:spChg chg="add del mod">
          <ac:chgData name="Phillip Kaufman" userId="c001b2a046940d7c" providerId="LiveId" clId="{9EF190FB-2075-4375-A797-615516ED83A7}" dt="2024-07-17T02:21:59.243" v="24215"/>
          <ac:spMkLst>
            <pc:docMk/>
            <pc:sldMk cId="186280393" sldId="1102"/>
            <ac:spMk id="41" creationId="{21214B5B-57BC-1FDF-5409-0414E00F79C2}"/>
          </ac:spMkLst>
        </pc:spChg>
        <pc:spChg chg="add mod">
          <ac:chgData name="Phillip Kaufman" userId="c001b2a046940d7c" providerId="LiveId" clId="{9EF190FB-2075-4375-A797-615516ED83A7}" dt="2024-07-17T02:24:35.797" v="24255" actId="1076"/>
          <ac:spMkLst>
            <pc:docMk/>
            <pc:sldMk cId="186280393" sldId="1102"/>
            <ac:spMk id="42" creationId="{77B8B564-27BB-7E03-F17A-7D3A6A51A839}"/>
          </ac:spMkLst>
        </pc:spChg>
        <pc:spChg chg="add del mod">
          <ac:chgData name="Phillip Kaufman" userId="c001b2a046940d7c" providerId="LiveId" clId="{9EF190FB-2075-4375-A797-615516ED83A7}" dt="2024-07-17T02:24:04.815" v="24246" actId="478"/>
          <ac:spMkLst>
            <pc:docMk/>
            <pc:sldMk cId="186280393" sldId="1102"/>
            <ac:spMk id="43" creationId="{63695759-F80F-6CB6-5D0A-4A146B997927}"/>
          </ac:spMkLst>
        </pc:spChg>
        <pc:spChg chg="mod ord">
          <ac:chgData name="Phillip Kaufman" userId="c001b2a046940d7c" providerId="LiveId" clId="{9EF190FB-2075-4375-A797-615516ED83A7}" dt="2024-07-16T22:38:40.861" v="23447" actId="164"/>
          <ac:spMkLst>
            <pc:docMk/>
            <pc:sldMk cId="186280393" sldId="1102"/>
            <ac:spMk id="58" creationId="{D19789CB-62EA-42AB-CECA-949C6B0761C5}"/>
          </ac:spMkLst>
        </pc:spChg>
        <pc:spChg chg="mod ord">
          <ac:chgData name="Phillip Kaufman" userId="c001b2a046940d7c" providerId="LiveId" clId="{9EF190FB-2075-4375-A797-615516ED83A7}" dt="2024-07-16T22:38:40.861" v="23447" actId="164"/>
          <ac:spMkLst>
            <pc:docMk/>
            <pc:sldMk cId="186280393" sldId="1102"/>
            <ac:spMk id="59" creationId="{31526A5D-9599-7DF1-B83F-005C8F5D20E4}"/>
          </ac:spMkLst>
        </pc:spChg>
        <pc:spChg chg="mod ord">
          <ac:chgData name="Phillip Kaufman" userId="c001b2a046940d7c" providerId="LiveId" clId="{9EF190FB-2075-4375-A797-615516ED83A7}" dt="2024-07-16T22:38:40.861" v="23447" actId="164"/>
          <ac:spMkLst>
            <pc:docMk/>
            <pc:sldMk cId="186280393" sldId="1102"/>
            <ac:spMk id="60" creationId="{99AE2AA5-D52D-CC04-2ADB-6DE10E3C8D38}"/>
          </ac:spMkLst>
        </pc:spChg>
        <pc:spChg chg="mod ord topLvl">
          <ac:chgData name="Phillip Kaufman" userId="c001b2a046940d7c" providerId="LiveId" clId="{9EF190FB-2075-4375-A797-615516ED83A7}" dt="2024-07-16T22:38:40.861" v="23447" actId="164"/>
          <ac:spMkLst>
            <pc:docMk/>
            <pc:sldMk cId="186280393" sldId="1102"/>
            <ac:spMk id="62" creationId="{6C770E13-46F5-9E2A-71C2-6821D963F4B4}"/>
          </ac:spMkLst>
        </pc:spChg>
        <pc:spChg chg="mod ord">
          <ac:chgData name="Phillip Kaufman" userId="c001b2a046940d7c" providerId="LiveId" clId="{9EF190FB-2075-4375-A797-615516ED83A7}" dt="2024-07-16T22:38:43.134" v="23449" actId="1076"/>
          <ac:spMkLst>
            <pc:docMk/>
            <pc:sldMk cId="186280393" sldId="1102"/>
            <ac:spMk id="77" creationId="{10650563-566C-9B25-516D-690F4CBF6514}"/>
          </ac:spMkLst>
        </pc:spChg>
        <pc:spChg chg="mod">
          <ac:chgData name="Phillip Kaufman" userId="c001b2a046940d7c" providerId="LiveId" clId="{9EF190FB-2075-4375-A797-615516ED83A7}" dt="2024-07-16T22:43:40.579" v="23532" actId="1076"/>
          <ac:spMkLst>
            <pc:docMk/>
            <pc:sldMk cId="186280393" sldId="1102"/>
            <ac:spMk id="99" creationId="{83D10C2C-52F3-EB5A-B633-7AC1E17613FA}"/>
          </ac:spMkLst>
        </pc:spChg>
        <pc:spChg chg="mod">
          <ac:chgData name="Phillip Kaufman" userId="c001b2a046940d7c" providerId="LiveId" clId="{9EF190FB-2075-4375-A797-615516ED83A7}" dt="2024-07-16T22:43:34.399" v="23531" actId="1076"/>
          <ac:spMkLst>
            <pc:docMk/>
            <pc:sldMk cId="186280393" sldId="1102"/>
            <ac:spMk id="100" creationId="{5F7923E4-8AA9-DA73-9268-8ADC6B382198}"/>
          </ac:spMkLst>
        </pc:spChg>
        <pc:grpChg chg="add del mod">
          <ac:chgData name="Phillip Kaufman" userId="c001b2a046940d7c" providerId="LiveId" clId="{9EF190FB-2075-4375-A797-615516ED83A7}" dt="2024-07-17T01:51:33.924" v="23689" actId="21"/>
          <ac:grpSpMkLst>
            <pc:docMk/>
            <pc:sldMk cId="186280393" sldId="1102"/>
            <ac:grpSpMk id="6" creationId="{A48B8530-E831-22A0-68AD-E9E28C06DD82}"/>
          </ac:grpSpMkLst>
        </pc:grpChg>
        <pc:grpChg chg="add mod">
          <ac:chgData name="Phillip Kaufman" userId="c001b2a046940d7c" providerId="LiveId" clId="{9EF190FB-2075-4375-A797-615516ED83A7}" dt="2024-07-17T02:02:11.884" v="23852" actId="164"/>
          <ac:grpSpMkLst>
            <pc:docMk/>
            <pc:sldMk cId="186280393" sldId="1102"/>
            <ac:grpSpMk id="18" creationId="{62F2B9CF-B07D-E99E-02DA-B68208494C5D}"/>
          </ac:grpSpMkLst>
        </pc:grpChg>
        <pc:grpChg chg="add del mod">
          <ac:chgData name="Phillip Kaufman" userId="c001b2a046940d7c" providerId="LiveId" clId="{9EF190FB-2075-4375-A797-615516ED83A7}" dt="2024-07-17T02:16:42.996" v="24036" actId="165"/>
          <ac:grpSpMkLst>
            <pc:docMk/>
            <pc:sldMk cId="186280393" sldId="1102"/>
            <ac:grpSpMk id="19" creationId="{9E9927BD-419C-F067-5352-0AF75BB756CB}"/>
          </ac:grpSpMkLst>
        </pc:grpChg>
        <pc:grpChg chg="del mod">
          <ac:chgData name="Phillip Kaufman" userId="c001b2a046940d7c" providerId="LiveId" clId="{9EF190FB-2075-4375-A797-615516ED83A7}" dt="2024-07-17T01:51:33.924" v="23689" actId="21"/>
          <ac:grpSpMkLst>
            <pc:docMk/>
            <pc:sldMk cId="186280393" sldId="1102"/>
            <ac:grpSpMk id="44" creationId="{243FC1EB-8932-D424-7946-7E158797374A}"/>
          </ac:grpSpMkLst>
        </pc:grpChg>
        <pc:grpChg chg="del">
          <ac:chgData name="Phillip Kaufman" userId="c001b2a046940d7c" providerId="LiveId" clId="{9EF190FB-2075-4375-A797-615516ED83A7}" dt="2024-07-14T04:21:21.516" v="20700" actId="165"/>
          <ac:grpSpMkLst>
            <pc:docMk/>
            <pc:sldMk cId="186280393" sldId="1102"/>
            <ac:grpSpMk id="72" creationId="{4C9F21F4-2CBF-7317-3B23-C5627B4AE12E}"/>
          </ac:grpSpMkLst>
        </pc:grpChg>
        <pc:grpChg chg="mod ord">
          <ac:chgData name="Phillip Kaufman" userId="c001b2a046940d7c" providerId="LiveId" clId="{9EF190FB-2075-4375-A797-615516ED83A7}" dt="2024-07-16T22:38:40.861" v="23447" actId="164"/>
          <ac:grpSpMkLst>
            <pc:docMk/>
            <pc:sldMk cId="186280393" sldId="1102"/>
            <ac:grpSpMk id="73" creationId="{02438C7D-0226-7D37-7E82-CE126E0DD78C}"/>
          </ac:grpSpMkLst>
        </pc:grpChg>
        <pc:picChg chg="del mod">
          <ac:chgData name="Phillip Kaufman" userId="c001b2a046940d7c" providerId="LiveId" clId="{9EF190FB-2075-4375-A797-615516ED83A7}" dt="2024-07-16T01:30:13.472" v="21010" actId="478"/>
          <ac:picMkLst>
            <pc:docMk/>
            <pc:sldMk cId="186280393" sldId="1102"/>
            <ac:picMk id="15" creationId="{C4567940-39CA-3079-C788-8CEB356661A6}"/>
          </ac:picMkLst>
        </pc:picChg>
        <pc:cxnChg chg="add del mod">
          <ac:chgData name="Phillip Kaufman" userId="c001b2a046940d7c" providerId="LiveId" clId="{9EF190FB-2075-4375-A797-615516ED83A7}" dt="2024-07-17T02:16:22.477" v="24027" actId="478"/>
          <ac:cxnSpMkLst>
            <pc:docMk/>
            <pc:sldMk cId="186280393" sldId="1102"/>
            <ac:cxnSpMk id="24" creationId="{25DDB901-E58D-4B1D-0A25-930D73FFEE6C}"/>
          </ac:cxnSpMkLst>
        </pc:cxnChg>
        <pc:cxnChg chg="mod">
          <ac:chgData name="Phillip Kaufman" userId="c001b2a046940d7c" providerId="LiveId" clId="{9EF190FB-2075-4375-A797-615516ED83A7}" dt="2024-07-09T02:32:04.906" v="17813" actId="1037"/>
          <ac:cxnSpMkLst>
            <pc:docMk/>
            <pc:sldMk cId="186280393" sldId="1102"/>
            <ac:cxnSpMk id="28" creationId="{07B727E9-0C53-A366-55D1-F7ED884314A5}"/>
          </ac:cxnSpMkLst>
        </pc:cxnChg>
        <pc:cxnChg chg="mod">
          <ac:chgData name="Phillip Kaufman" userId="c001b2a046940d7c" providerId="LiveId" clId="{9EF190FB-2075-4375-A797-615516ED83A7}" dt="2024-07-09T02:32:02.105" v="17812" actId="1037"/>
          <ac:cxnSpMkLst>
            <pc:docMk/>
            <pc:sldMk cId="186280393" sldId="1102"/>
            <ac:cxnSpMk id="30" creationId="{688B5214-058D-20FD-3B08-C4FA5E3590B0}"/>
          </ac:cxnSpMkLst>
        </pc:cxnChg>
        <pc:cxnChg chg="mod">
          <ac:chgData name="Phillip Kaufman" userId="c001b2a046940d7c" providerId="LiveId" clId="{9EF190FB-2075-4375-A797-615516ED83A7}" dt="2024-07-09T02:32:36.853" v="17824" actId="1035"/>
          <ac:cxnSpMkLst>
            <pc:docMk/>
            <pc:sldMk cId="186280393" sldId="1102"/>
            <ac:cxnSpMk id="31" creationId="{45A27949-42AD-654F-18F8-E9C0248A9FBC}"/>
          </ac:cxnSpMkLst>
        </pc:cxnChg>
        <pc:cxnChg chg="mod">
          <ac:chgData name="Phillip Kaufman" userId="c001b2a046940d7c" providerId="LiveId" clId="{9EF190FB-2075-4375-A797-615516ED83A7}" dt="2024-07-09T02:32:50.457" v="17825" actId="14100"/>
          <ac:cxnSpMkLst>
            <pc:docMk/>
            <pc:sldMk cId="186280393" sldId="1102"/>
            <ac:cxnSpMk id="32" creationId="{8E805924-37EF-7564-F882-F0285DCD1A2D}"/>
          </ac:cxnSpMkLst>
        </pc:cxnChg>
        <pc:cxnChg chg="mod ord">
          <ac:chgData name="Phillip Kaufman" userId="c001b2a046940d7c" providerId="LiveId" clId="{9EF190FB-2075-4375-A797-615516ED83A7}" dt="2024-07-16T22:38:40.861" v="23447" actId="164"/>
          <ac:cxnSpMkLst>
            <pc:docMk/>
            <pc:sldMk cId="186280393" sldId="1102"/>
            <ac:cxnSpMk id="63" creationId="{8B610BB3-7546-327A-76C8-77186B3B7B8A}"/>
          </ac:cxnSpMkLst>
        </pc:cxnChg>
        <pc:cxnChg chg="mod ord">
          <ac:chgData name="Phillip Kaufman" userId="c001b2a046940d7c" providerId="LiveId" clId="{9EF190FB-2075-4375-A797-615516ED83A7}" dt="2024-07-16T22:38:40.861" v="23447" actId="164"/>
          <ac:cxnSpMkLst>
            <pc:docMk/>
            <pc:sldMk cId="186280393" sldId="1102"/>
            <ac:cxnSpMk id="64" creationId="{615F1D15-FBB8-F541-DC36-EB6713BAAA37}"/>
          </ac:cxnSpMkLst>
        </pc:cxnChg>
        <pc:cxnChg chg="mod">
          <ac:chgData name="Phillip Kaufman" userId="c001b2a046940d7c" providerId="LiveId" clId="{9EF190FB-2075-4375-A797-615516ED83A7}" dt="2024-07-16T01:30:35.018" v="21016" actId="1038"/>
          <ac:cxnSpMkLst>
            <pc:docMk/>
            <pc:sldMk cId="186280393" sldId="1102"/>
            <ac:cxnSpMk id="66" creationId="{3BE51C9E-716A-4FC2-FDEA-C56D125A8E5A}"/>
          </ac:cxnSpMkLst>
        </pc:cxnChg>
        <pc:cxnChg chg="mod ord topLvl">
          <ac:chgData name="Phillip Kaufman" userId="c001b2a046940d7c" providerId="LiveId" clId="{9EF190FB-2075-4375-A797-615516ED83A7}" dt="2024-07-16T22:38:40.861" v="23447" actId="164"/>
          <ac:cxnSpMkLst>
            <pc:docMk/>
            <pc:sldMk cId="186280393" sldId="1102"/>
            <ac:cxnSpMk id="67" creationId="{CDA55041-81F7-614F-E2BB-0382AA3BACE6}"/>
          </ac:cxnSpMkLst>
        </pc:cxnChg>
        <pc:cxnChg chg="mod ord topLvl">
          <ac:chgData name="Phillip Kaufman" userId="c001b2a046940d7c" providerId="LiveId" clId="{9EF190FB-2075-4375-A797-615516ED83A7}" dt="2024-07-16T22:38:40.861" v="23447" actId="164"/>
          <ac:cxnSpMkLst>
            <pc:docMk/>
            <pc:sldMk cId="186280393" sldId="1102"/>
            <ac:cxnSpMk id="68" creationId="{D20FAB27-E913-14A7-F657-7562CAC33EA2}"/>
          </ac:cxnSpMkLst>
        </pc:cxnChg>
        <pc:cxnChg chg="mod ord">
          <ac:chgData name="Phillip Kaufman" userId="c001b2a046940d7c" providerId="LiveId" clId="{9EF190FB-2075-4375-A797-615516ED83A7}" dt="2024-07-16T22:38:40.861" v="23447" actId="164"/>
          <ac:cxnSpMkLst>
            <pc:docMk/>
            <pc:sldMk cId="186280393" sldId="1102"/>
            <ac:cxnSpMk id="70" creationId="{E2140F04-9302-1129-A4DC-752CFE6C79C9}"/>
          </ac:cxnSpMkLst>
        </pc:cxnChg>
        <pc:cxnChg chg="mod">
          <ac:chgData name="Phillip Kaufman" userId="c001b2a046940d7c" providerId="LiveId" clId="{9EF190FB-2075-4375-A797-615516ED83A7}" dt="2024-07-09T02:33:17.836" v="17829" actId="1037"/>
          <ac:cxnSpMkLst>
            <pc:docMk/>
            <pc:sldMk cId="186280393" sldId="1102"/>
            <ac:cxnSpMk id="90" creationId="{B063F768-C52F-4A1D-3B1B-49B11F8BEF83}"/>
          </ac:cxnSpMkLst>
        </pc:cxnChg>
      </pc:sldChg>
      <pc:sldChg chg="addSp delSp modSp add mod modNotesTx">
        <pc:chgData name="Phillip Kaufman" userId="c001b2a046940d7c" providerId="LiveId" clId="{9EF190FB-2075-4375-A797-615516ED83A7}" dt="2024-08-01T01:43:50.839" v="27527" actId="164"/>
        <pc:sldMkLst>
          <pc:docMk/>
          <pc:sldMk cId="397039571" sldId="1103"/>
        </pc:sldMkLst>
        <pc:spChg chg="mod">
          <ac:chgData name="Phillip Kaufman" userId="c001b2a046940d7c" providerId="LiveId" clId="{9EF190FB-2075-4375-A797-615516ED83A7}" dt="2024-07-23T23:34:42.347" v="27187" actId="552"/>
          <ac:spMkLst>
            <pc:docMk/>
            <pc:sldMk cId="397039571" sldId="1103"/>
            <ac:spMk id="2" creationId="{7269248F-96ED-7730-D41F-C78996E3E0A1}"/>
          </ac:spMkLst>
        </pc:spChg>
        <pc:spChg chg="mod">
          <ac:chgData name="Phillip Kaufman" userId="c001b2a046940d7c" providerId="LiveId" clId="{9EF190FB-2075-4375-A797-615516ED83A7}" dt="2024-07-23T23:33:14.388" v="27163" actId="1076"/>
          <ac:spMkLst>
            <pc:docMk/>
            <pc:sldMk cId="397039571" sldId="1103"/>
            <ac:spMk id="4" creationId="{77F4B75A-619C-9F8B-4BF5-25339DE970EC}"/>
          </ac:spMkLst>
        </pc:spChg>
        <pc:spChg chg="add mod">
          <ac:chgData name="Phillip Kaufman" userId="c001b2a046940d7c" providerId="LiveId" clId="{9EF190FB-2075-4375-A797-615516ED83A7}" dt="2024-07-23T23:34:42.347" v="27187" actId="552"/>
          <ac:spMkLst>
            <pc:docMk/>
            <pc:sldMk cId="397039571" sldId="1103"/>
            <ac:spMk id="5" creationId="{1284C651-27D3-D143-FDA5-18D2E6F3EF2D}"/>
          </ac:spMkLst>
        </pc:spChg>
        <pc:spChg chg="mod">
          <ac:chgData name="Phillip Kaufman" userId="c001b2a046940d7c" providerId="LiveId" clId="{9EF190FB-2075-4375-A797-615516ED83A7}" dt="2024-07-18T19:50:01.523" v="25930" actId="12789"/>
          <ac:spMkLst>
            <pc:docMk/>
            <pc:sldMk cId="397039571" sldId="1103"/>
            <ac:spMk id="5" creationId="{92670944-8824-A4EC-78BB-EA0056E5669B}"/>
          </ac:spMkLst>
        </pc:spChg>
        <pc:spChg chg="mod">
          <ac:chgData name="Phillip Kaufman" userId="c001b2a046940d7c" providerId="LiveId" clId="{9EF190FB-2075-4375-A797-615516ED83A7}" dt="2024-07-23T23:32:47.846" v="27139" actId="164"/>
          <ac:spMkLst>
            <pc:docMk/>
            <pc:sldMk cId="397039571" sldId="1103"/>
            <ac:spMk id="6" creationId="{2500BDD4-15AB-7C44-0A38-A1BA53A79031}"/>
          </ac:spMkLst>
        </pc:spChg>
        <pc:spChg chg="add mod">
          <ac:chgData name="Phillip Kaufman" userId="c001b2a046940d7c" providerId="LiveId" clId="{9EF190FB-2075-4375-A797-615516ED83A7}" dt="2024-07-14T04:25:30.759" v="20845"/>
          <ac:spMkLst>
            <pc:docMk/>
            <pc:sldMk cId="397039571" sldId="1103"/>
            <ac:spMk id="7" creationId="{0B97C77E-9F7E-D031-7008-5F9536AAD5CE}"/>
          </ac:spMkLst>
        </pc:spChg>
        <pc:spChg chg="add mod">
          <ac:chgData name="Phillip Kaufman" userId="c001b2a046940d7c" providerId="LiveId" clId="{9EF190FB-2075-4375-A797-615516ED83A7}" dt="2024-07-23T23:34:42.347" v="27187" actId="552"/>
          <ac:spMkLst>
            <pc:docMk/>
            <pc:sldMk cId="397039571" sldId="1103"/>
            <ac:spMk id="7" creationId="{9CBD870A-A160-2342-9725-3E8B9CFCF7EC}"/>
          </ac:spMkLst>
        </pc:spChg>
        <pc:spChg chg="add mod">
          <ac:chgData name="Phillip Kaufman" userId="c001b2a046940d7c" providerId="LiveId" clId="{9EF190FB-2075-4375-A797-615516ED83A7}" dt="2024-07-23T23:34:29.027" v="27184" actId="164"/>
          <ac:spMkLst>
            <pc:docMk/>
            <pc:sldMk cId="397039571" sldId="1103"/>
            <ac:spMk id="8" creationId="{35E913B9-486A-C48A-7F49-1FD425673723}"/>
          </ac:spMkLst>
        </pc:spChg>
        <pc:spChg chg="add del mod">
          <ac:chgData name="Phillip Kaufman" userId="c001b2a046940d7c" providerId="LiveId" clId="{9EF190FB-2075-4375-A797-615516ED83A7}" dt="2024-07-17T01:59:58.224" v="23823" actId="404"/>
          <ac:spMkLst>
            <pc:docMk/>
            <pc:sldMk cId="397039571" sldId="1103"/>
            <ac:spMk id="8" creationId="{D10F4F2F-2A37-85D0-36AA-ECA91E4C71D5}"/>
          </ac:spMkLst>
        </pc:spChg>
        <pc:spChg chg="add mod">
          <ac:chgData name="Phillip Kaufman" userId="c001b2a046940d7c" providerId="LiveId" clId="{9EF190FB-2075-4375-A797-615516ED83A7}" dt="2024-07-14T04:25:30.759" v="20845"/>
          <ac:spMkLst>
            <pc:docMk/>
            <pc:sldMk cId="397039571" sldId="1103"/>
            <ac:spMk id="9" creationId="{02D234CC-CFC7-7E7B-BC4F-9B21BC9D81E2}"/>
          </ac:spMkLst>
        </pc:spChg>
        <pc:spChg chg="add mod">
          <ac:chgData name="Phillip Kaufman" userId="c001b2a046940d7c" providerId="LiveId" clId="{9EF190FB-2075-4375-A797-615516ED83A7}" dt="2024-07-23T23:28:29.454" v="27082"/>
          <ac:spMkLst>
            <pc:docMk/>
            <pc:sldMk cId="397039571" sldId="1103"/>
            <ac:spMk id="9" creationId="{03952342-3FD7-B2AB-22E8-D6C135495464}"/>
          </ac:spMkLst>
        </pc:spChg>
        <pc:spChg chg="mod">
          <ac:chgData name="Phillip Kaufman" userId="c001b2a046940d7c" providerId="LiveId" clId="{9EF190FB-2075-4375-A797-615516ED83A7}" dt="2024-07-23T23:32:47.846" v="27139" actId="164"/>
          <ac:spMkLst>
            <pc:docMk/>
            <pc:sldMk cId="397039571" sldId="1103"/>
            <ac:spMk id="10" creationId="{05EA974E-A517-0CD9-1DA0-936263AE1367}"/>
          </ac:spMkLst>
        </pc:spChg>
        <pc:spChg chg="del">
          <ac:chgData name="Phillip Kaufman" userId="c001b2a046940d7c" providerId="LiveId" clId="{9EF190FB-2075-4375-A797-615516ED83A7}" dt="2024-07-14T04:25:13.961" v="20839" actId="478"/>
          <ac:spMkLst>
            <pc:docMk/>
            <pc:sldMk cId="397039571" sldId="1103"/>
            <ac:spMk id="10" creationId="{82DA2B13-7007-0FBA-CA55-5B5665CE0F44}"/>
          </ac:spMkLst>
        </pc:spChg>
        <pc:spChg chg="mod">
          <ac:chgData name="Phillip Kaufman" userId="c001b2a046940d7c" providerId="LiveId" clId="{9EF190FB-2075-4375-A797-615516ED83A7}" dt="2024-08-01T01:10:11.283" v="27496" actId="1076"/>
          <ac:spMkLst>
            <pc:docMk/>
            <pc:sldMk cId="397039571" sldId="1103"/>
            <ac:spMk id="11" creationId="{51A034DB-BC44-2536-79D2-484954301297}"/>
          </ac:spMkLst>
        </pc:spChg>
        <pc:spChg chg="add del mod">
          <ac:chgData name="Phillip Kaufman" userId="c001b2a046940d7c" providerId="LiveId" clId="{9EF190FB-2075-4375-A797-615516ED83A7}" dt="2024-07-17T01:53:04.106" v="23719" actId="478"/>
          <ac:spMkLst>
            <pc:docMk/>
            <pc:sldMk cId="397039571" sldId="1103"/>
            <ac:spMk id="11" creationId="{7331F530-058A-7EBA-BABD-E2AF1CC7099F}"/>
          </ac:spMkLst>
        </pc:spChg>
        <pc:spChg chg="del">
          <ac:chgData name="Phillip Kaufman" userId="c001b2a046940d7c" providerId="LiveId" clId="{9EF190FB-2075-4375-A797-615516ED83A7}" dt="2024-07-14T04:25:14.214" v="20840" actId="478"/>
          <ac:spMkLst>
            <pc:docMk/>
            <pc:sldMk cId="397039571" sldId="1103"/>
            <ac:spMk id="11" creationId="{A6AF2573-B042-FD64-F6DE-C6933C24CAAD}"/>
          </ac:spMkLst>
        </pc:spChg>
        <pc:spChg chg="mod topLvl">
          <ac:chgData name="Phillip Kaufman" userId="c001b2a046940d7c" providerId="LiveId" clId="{9EF190FB-2075-4375-A797-615516ED83A7}" dt="2024-08-01T01:43:50.839" v="27527" actId="164"/>
          <ac:spMkLst>
            <pc:docMk/>
            <pc:sldMk cId="397039571" sldId="1103"/>
            <ac:spMk id="12" creationId="{45B8C210-31F5-E53D-8AE9-BF129FDE6B1B}"/>
          </ac:spMkLst>
        </pc:spChg>
        <pc:spChg chg="add mod">
          <ac:chgData name="Phillip Kaufman" userId="c001b2a046940d7c" providerId="LiveId" clId="{9EF190FB-2075-4375-A797-615516ED83A7}" dt="2024-07-14T04:25:30.759" v="20845"/>
          <ac:spMkLst>
            <pc:docMk/>
            <pc:sldMk cId="397039571" sldId="1103"/>
            <ac:spMk id="12" creationId="{6393C0CB-FF31-9BD5-3052-0FF65D69B740}"/>
          </ac:spMkLst>
        </pc:spChg>
        <pc:spChg chg="add mod">
          <ac:chgData name="Phillip Kaufman" userId="c001b2a046940d7c" providerId="LiveId" clId="{9EF190FB-2075-4375-A797-615516ED83A7}" dt="2024-07-14T04:25:30.759" v="20845"/>
          <ac:spMkLst>
            <pc:docMk/>
            <pc:sldMk cId="397039571" sldId="1103"/>
            <ac:spMk id="13" creationId="{CC2AFE12-76F0-0C27-EB39-B46A285E2DB8}"/>
          </ac:spMkLst>
        </pc:spChg>
        <pc:spChg chg="mod topLvl">
          <ac:chgData name="Phillip Kaufman" userId="c001b2a046940d7c" providerId="LiveId" clId="{9EF190FB-2075-4375-A797-615516ED83A7}" dt="2024-08-01T01:43:50.839" v="27527" actId="164"/>
          <ac:spMkLst>
            <pc:docMk/>
            <pc:sldMk cId="397039571" sldId="1103"/>
            <ac:spMk id="13" creationId="{E2923FE0-1A3D-0464-C26B-8B41D7E18B6D}"/>
          </ac:spMkLst>
        </pc:spChg>
        <pc:spChg chg="add mod">
          <ac:chgData name="Phillip Kaufman" userId="c001b2a046940d7c" providerId="LiveId" clId="{9EF190FB-2075-4375-A797-615516ED83A7}" dt="2024-07-14T04:25:30.759" v="20845"/>
          <ac:spMkLst>
            <pc:docMk/>
            <pc:sldMk cId="397039571" sldId="1103"/>
            <ac:spMk id="14" creationId="{24EDE3E5-E026-2EB3-A144-90792957C581}"/>
          </ac:spMkLst>
        </pc:spChg>
        <pc:spChg chg="add mod">
          <ac:chgData name="Phillip Kaufman" userId="c001b2a046940d7c" providerId="LiveId" clId="{9EF190FB-2075-4375-A797-615516ED83A7}" dt="2024-07-23T23:28:29.454" v="27082"/>
          <ac:spMkLst>
            <pc:docMk/>
            <pc:sldMk cId="397039571" sldId="1103"/>
            <ac:spMk id="14" creationId="{58F48994-C570-B465-3D12-DDDEA1CC66B7}"/>
          </ac:spMkLst>
        </pc:spChg>
        <pc:spChg chg="add mod">
          <ac:chgData name="Phillip Kaufman" userId="c001b2a046940d7c" providerId="LiveId" clId="{9EF190FB-2075-4375-A797-615516ED83A7}" dt="2024-07-14T04:25:30.759" v="20845"/>
          <ac:spMkLst>
            <pc:docMk/>
            <pc:sldMk cId="397039571" sldId="1103"/>
            <ac:spMk id="15" creationId="{33242554-4344-63F8-816C-A925AE0CA756}"/>
          </ac:spMkLst>
        </pc:spChg>
        <pc:spChg chg="add mod">
          <ac:chgData name="Phillip Kaufman" userId="c001b2a046940d7c" providerId="LiveId" clId="{9EF190FB-2075-4375-A797-615516ED83A7}" dt="2024-07-23T23:28:29.454" v="27082"/>
          <ac:spMkLst>
            <pc:docMk/>
            <pc:sldMk cId="397039571" sldId="1103"/>
            <ac:spMk id="15" creationId="{9945FB4C-0296-0EDF-8DE0-514AB034C854}"/>
          </ac:spMkLst>
        </pc:spChg>
        <pc:spChg chg="add mod">
          <ac:chgData name="Phillip Kaufman" userId="c001b2a046940d7c" providerId="LiveId" clId="{9EF190FB-2075-4375-A797-615516ED83A7}" dt="2024-07-14T04:25:30.759" v="20845"/>
          <ac:spMkLst>
            <pc:docMk/>
            <pc:sldMk cId="397039571" sldId="1103"/>
            <ac:spMk id="16" creationId="{2C582247-D271-3A1F-AA5C-5BF3C5BD15F8}"/>
          </ac:spMkLst>
        </pc:spChg>
        <pc:spChg chg="mod">
          <ac:chgData name="Phillip Kaufman" userId="c001b2a046940d7c" providerId="LiveId" clId="{9EF190FB-2075-4375-A797-615516ED83A7}" dt="2024-07-17T01:51:35.677" v="23690"/>
          <ac:spMkLst>
            <pc:docMk/>
            <pc:sldMk cId="397039571" sldId="1103"/>
            <ac:spMk id="16" creationId="{507C8DA3-2128-2D5C-912B-D939F0CDAD7A}"/>
          </ac:spMkLst>
        </pc:spChg>
        <pc:spChg chg="add mod">
          <ac:chgData name="Phillip Kaufman" userId="c001b2a046940d7c" providerId="LiveId" clId="{9EF190FB-2075-4375-A797-615516ED83A7}" dt="2024-07-23T23:28:29.454" v="27082"/>
          <ac:spMkLst>
            <pc:docMk/>
            <pc:sldMk cId="397039571" sldId="1103"/>
            <ac:spMk id="16" creationId="{6BEC61AC-C757-D0CA-47C4-F5990DCCC176}"/>
          </ac:spMkLst>
        </pc:spChg>
        <pc:spChg chg="add mod">
          <ac:chgData name="Phillip Kaufman" userId="c001b2a046940d7c" providerId="LiveId" clId="{9EF190FB-2075-4375-A797-615516ED83A7}" dt="2024-07-23T23:32:47.846" v="27139" actId="164"/>
          <ac:spMkLst>
            <pc:docMk/>
            <pc:sldMk cId="397039571" sldId="1103"/>
            <ac:spMk id="17" creationId="{E993CB75-0E1D-8D5A-9710-36059760A7A5}"/>
          </ac:spMkLst>
        </pc:spChg>
        <pc:spChg chg="add mod">
          <ac:chgData name="Phillip Kaufman" userId="c001b2a046940d7c" providerId="LiveId" clId="{9EF190FB-2075-4375-A797-615516ED83A7}" dt="2024-07-23T23:32:47.846" v="27139" actId="164"/>
          <ac:spMkLst>
            <pc:docMk/>
            <pc:sldMk cId="397039571" sldId="1103"/>
            <ac:spMk id="18" creationId="{8EA8DC4F-A221-578E-CDCE-2269C4D3A10D}"/>
          </ac:spMkLst>
        </pc:spChg>
        <pc:spChg chg="add del mod">
          <ac:chgData name="Phillip Kaufman" userId="c001b2a046940d7c" providerId="LiveId" clId="{9EF190FB-2075-4375-A797-615516ED83A7}" dt="2024-07-17T01:54:58.729" v="23751" actId="478"/>
          <ac:spMkLst>
            <pc:docMk/>
            <pc:sldMk cId="397039571" sldId="1103"/>
            <ac:spMk id="19" creationId="{00FBCB9D-2A38-F6B4-0756-02C99BCAD438}"/>
          </ac:spMkLst>
        </pc:spChg>
        <pc:spChg chg="add mod">
          <ac:chgData name="Phillip Kaufman" userId="c001b2a046940d7c" providerId="LiveId" clId="{9EF190FB-2075-4375-A797-615516ED83A7}" dt="2024-07-14T04:26:52.715" v="20865"/>
          <ac:spMkLst>
            <pc:docMk/>
            <pc:sldMk cId="397039571" sldId="1103"/>
            <ac:spMk id="20" creationId="{A516F661-05E8-E9C3-C0F9-F67ECF423485}"/>
          </ac:spMkLst>
        </pc:spChg>
        <pc:spChg chg="mod">
          <ac:chgData name="Phillip Kaufman" userId="c001b2a046940d7c" providerId="LiveId" clId="{9EF190FB-2075-4375-A797-615516ED83A7}" dt="2024-07-17T01:51:35.677" v="23690"/>
          <ac:spMkLst>
            <pc:docMk/>
            <pc:sldMk cId="397039571" sldId="1103"/>
            <ac:spMk id="20" creationId="{A9475663-1461-5528-D7F1-EFFC20218D35}"/>
          </ac:spMkLst>
        </pc:spChg>
        <pc:spChg chg="mod">
          <ac:chgData name="Phillip Kaufman" userId="c001b2a046940d7c" providerId="LiveId" clId="{9EF190FB-2075-4375-A797-615516ED83A7}" dt="2024-07-17T01:51:35.677" v="23690"/>
          <ac:spMkLst>
            <pc:docMk/>
            <pc:sldMk cId="397039571" sldId="1103"/>
            <ac:spMk id="21" creationId="{3D9CB474-79FA-F456-3621-0D361D384A0E}"/>
          </ac:spMkLst>
        </pc:spChg>
        <pc:spChg chg="add mod">
          <ac:chgData name="Phillip Kaufman" userId="c001b2a046940d7c" providerId="LiveId" clId="{9EF190FB-2075-4375-A797-615516ED83A7}" dt="2024-07-14T04:26:52.715" v="20865"/>
          <ac:spMkLst>
            <pc:docMk/>
            <pc:sldMk cId="397039571" sldId="1103"/>
            <ac:spMk id="21" creationId="{AE73C09C-E177-AA42-5A37-E820A8AAB94F}"/>
          </ac:spMkLst>
        </pc:spChg>
        <pc:spChg chg="add mod">
          <ac:chgData name="Phillip Kaufman" userId="c001b2a046940d7c" providerId="LiveId" clId="{9EF190FB-2075-4375-A797-615516ED83A7}" dt="2024-07-23T23:34:48.737" v="27188" actId="552"/>
          <ac:spMkLst>
            <pc:docMk/>
            <pc:sldMk cId="397039571" sldId="1103"/>
            <ac:spMk id="22" creationId="{1A9D3A16-6B15-8A05-74BA-7318FF943C9B}"/>
          </ac:spMkLst>
        </pc:spChg>
        <pc:spChg chg="mod">
          <ac:chgData name="Phillip Kaufman" userId="c001b2a046940d7c" providerId="LiveId" clId="{9EF190FB-2075-4375-A797-615516ED83A7}" dt="2024-07-17T01:51:35.677" v="23690"/>
          <ac:spMkLst>
            <pc:docMk/>
            <pc:sldMk cId="397039571" sldId="1103"/>
            <ac:spMk id="22" creationId="{6797B58D-0BCB-28EF-2FA8-0AC7490968F5}"/>
          </ac:spMkLst>
        </pc:spChg>
        <pc:spChg chg="add mod">
          <ac:chgData name="Phillip Kaufman" userId="c001b2a046940d7c" providerId="LiveId" clId="{9EF190FB-2075-4375-A797-615516ED83A7}" dt="2024-07-14T04:26:52.715" v="20865"/>
          <ac:spMkLst>
            <pc:docMk/>
            <pc:sldMk cId="397039571" sldId="1103"/>
            <ac:spMk id="22" creationId="{6BDEB79E-26F6-08DD-EAC1-B3FC6E0A0F0C}"/>
          </ac:spMkLst>
        </pc:spChg>
        <pc:spChg chg="add mod">
          <ac:chgData name="Phillip Kaufman" userId="c001b2a046940d7c" providerId="LiveId" clId="{9EF190FB-2075-4375-A797-615516ED83A7}" dt="2024-07-23T23:34:07.319" v="27176" actId="1076"/>
          <ac:spMkLst>
            <pc:docMk/>
            <pc:sldMk cId="397039571" sldId="1103"/>
            <ac:spMk id="23" creationId="{B84E1143-0CB8-7EB9-E982-32BDE6723AA5}"/>
          </ac:spMkLst>
        </pc:spChg>
        <pc:spChg chg="add del mod">
          <ac:chgData name="Phillip Kaufman" userId="c001b2a046940d7c" providerId="LiveId" clId="{9EF190FB-2075-4375-A797-615516ED83A7}" dt="2024-07-14T04:28:59.279" v="20907" actId="478"/>
          <ac:spMkLst>
            <pc:docMk/>
            <pc:sldMk cId="397039571" sldId="1103"/>
            <ac:spMk id="24" creationId="{091E0892-416E-B494-9F8C-AF838122A6C1}"/>
          </ac:spMkLst>
        </pc:spChg>
        <pc:spChg chg="mod">
          <ac:chgData name="Phillip Kaufman" userId="c001b2a046940d7c" providerId="LiveId" clId="{9EF190FB-2075-4375-A797-615516ED83A7}" dt="2024-07-17T01:51:35.677" v="23690"/>
          <ac:spMkLst>
            <pc:docMk/>
            <pc:sldMk cId="397039571" sldId="1103"/>
            <ac:spMk id="24" creationId="{1C8DBAB6-FD5E-7D55-21F4-1DA18EFA50FC}"/>
          </ac:spMkLst>
        </pc:spChg>
        <pc:spChg chg="add del mod">
          <ac:chgData name="Phillip Kaufman" userId="c001b2a046940d7c" providerId="LiveId" clId="{9EF190FB-2075-4375-A797-615516ED83A7}" dt="2024-07-14T04:30:11.253" v="20924" actId="478"/>
          <ac:spMkLst>
            <pc:docMk/>
            <pc:sldMk cId="397039571" sldId="1103"/>
            <ac:spMk id="25" creationId="{CB3F7F5E-7C33-4B41-496A-FA5DD017036E}"/>
          </ac:spMkLst>
        </pc:spChg>
        <pc:spChg chg="add del mod">
          <ac:chgData name="Phillip Kaufman" userId="c001b2a046940d7c" providerId="LiveId" clId="{9EF190FB-2075-4375-A797-615516ED83A7}" dt="2024-07-14T04:30:11.253" v="20924" actId="478"/>
          <ac:spMkLst>
            <pc:docMk/>
            <pc:sldMk cId="397039571" sldId="1103"/>
            <ac:spMk id="26" creationId="{42FCFFB9-8574-5F82-8A5E-065D4C8C2B23}"/>
          </ac:spMkLst>
        </pc:spChg>
        <pc:spChg chg="add del mod">
          <ac:chgData name="Phillip Kaufman" userId="c001b2a046940d7c" providerId="LiveId" clId="{9EF190FB-2075-4375-A797-615516ED83A7}" dt="2024-07-16T01:30:08.909" v="21009" actId="478"/>
          <ac:spMkLst>
            <pc:docMk/>
            <pc:sldMk cId="397039571" sldId="1103"/>
            <ac:spMk id="27" creationId="{D601F97D-347D-E6D4-7A1C-A1C6F740E70C}"/>
          </ac:spMkLst>
        </pc:spChg>
        <pc:spChg chg="add del mod">
          <ac:chgData name="Phillip Kaufman" userId="c001b2a046940d7c" providerId="LiveId" clId="{9EF190FB-2075-4375-A797-615516ED83A7}" dt="2024-07-16T01:30:08.909" v="21009" actId="478"/>
          <ac:spMkLst>
            <pc:docMk/>
            <pc:sldMk cId="397039571" sldId="1103"/>
            <ac:spMk id="28" creationId="{1839CFA5-645C-9778-FD6C-BD7A9ECFE966}"/>
          </ac:spMkLst>
        </pc:spChg>
        <pc:spChg chg="add mod">
          <ac:chgData name="Phillip Kaufman" userId="c001b2a046940d7c" providerId="LiveId" clId="{9EF190FB-2075-4375-A797-615516ED83A7}" dt="2024-07-17T01:59:58.224" v="23823" actId="404"/>
          <ac:spMkLst>
            <pc:docMk/>
            <pc:sldMk cId="397039571" sldId="1103"/>
            <ac:spMk id="29" creationId="{D10F4F2F-2A37-85D0-36AA-ECA91E4C71D5}"/>
          </ac:spMkLst>
        </pc:spChg>
        <pc:spChg chg="add mod topLvl">
          <ac:chgData name="Phillip Kaufman" userId="c001b2a046940d7c" providerId="LiveId" clId="{9EF190FB-2075-4375-A797-615516ED83A7}" dt="2024-08-01T01:43:50.839" v="27527" actId="164"/>
          <ac:spMkLst>
            <pc:docMk/>
            <pc:sldMk cId="397039571" sldId="1103"/>
            <ac:spMk id="30" creationId="{70DD1DAA-8668-1046-5760-9862A7C95381}"/>
          </ac:spMkLst>
        </pc:spChg>
        <pc:spChg chg="add mod topLvl">
          <ac:chgData name="Phillip Kaufman" userId="c001b2a046940d7c" providerId="LiveId" clId="{9EF190FB-2075-4375-A797-615516ED83A7}" dt="2024-08-01T01:43:50.839" v="27527" actId="164"/>
          <ac:spMkLst>
            <pc:docMk/>
            <pc:sldMk cId="397039571" sldId="1103"/>
            <ac:spMk id="31" creationId="{2EC18F5E-5566-66CB-B895-E841D47C9F25}"/>
          </ac:spMkLst>
        </pc:spChg>
        <pc:spChg chg="add del mod">
          <ac:chgData name="Phillip Kaufman" userId="c001b2a046940d7c" providerId="LiveId" clId="{9EF190FB-2075-4375-A797-615516ED83A7}" dt="2024-07-17T01:54:59.328" v="23752" actId="478"/>
          <ac:spMkLst>
            <pc:docMk/>
            <pc:sldMk cId="397039571" sldId="1103"/>
            <ac:spMk id="32" creationId="{AD5D9532-9FC8-1127-E2E4-47F89C854468}"/>
          </ac:spMkLst>
        </pc:spChg>
        <pc:spChg chg="add mod">
          <ac:chgData name="Phillip Kaufman" userId="c001b2a046940d7c" providerId="LiveId" clId="{9EF190FB-2075-4375-A797-615516ED83A7}" dt="2024-07-17T01:59:58.224" v="23823" actId="404"/>
          <ac:spMkLst>
            <pc:docMk/>
            <pc:sldMk cId="397039571" sldId="1103"/>
            <ac:spMk id="33" creationId="{26B74309-B689-C63D-9072-98F8D3CF8894}"/>
          </ac:spMkLst>
        </pc:spChg>
        <pc:spChg chg="add mod">
          <ac:chgData name="Phillip Kaufman" userId="c001b2a046940d7c" providerId="LiveId" clId="{9EF190FB-2075-4375-A797-615516ED83A7}" dt="2024-07-14T04:29:41.162" v="20913"/>
          <ac:spMkLst>
            <pc:docMk/>
            <pc:sldMk cId="397039571" sldId="1103"/>
            <ac:spMk id="34" creationId="{FB4C0F38-B693-F632-1738-D0CD47E8ADA9}"/>
          </ac:spMkLst>
        </pc:spChg>
        <pc:spChg chg="add del mod">
          <ac:chgData name="Phillip Kaufman" userId="c001b2a046940d7c" providerId="LiveId" clId="{9EF190FB-2075-4375-A797-615516ED83A7}" dt="2024-07-14T04:30:01.399" v="20922"/>
          <ac:spMkLst>
            <pc:docMk/>
            <pc:sldMk cId="397039571" sldId="1103"/>
            <ac:spMk id="35" creationId="{EA77A37D-9ACC-93F5-27E0-55EE96DB607C}"/>
          </ac:spMkLst>
        </pc:spChg>
        <pc:spChg chg="add mod">
          <ac:chgData name="Phillip Kaufman" userId="c001b2a046940d7c" providerId="LiveId" clId="{9EF190FB-2075-4375-A797-615516ED83A7}" dt="2024-07-17T02:00:23.113" v="23830" actId="12788"/>
          <ac:spMkLst>
            <pc:docMk/>
            <pc:sldMk cId="397039571" sldId="1103"/>
            <ac:spMk id="36" creationId="{C9E47D43-79D0-6CB7-0AE6-85FD14F77C71}"/>
          </ac:spMkLst>
        </pc:spChg>
        <pc:spChg chg="add mod">
          <ac:chgData name="Phillip Kaufman" userId="c001b2a046940d7c" providerId="LiveId" clId="{9EF190FB-2075-4375-A797-615516ED83A7}" dt="2024-07-23T23:34:29.027" v="27184" actId="164"/>
          <ac:spMkLst>
            <pc:docMk/>
            <pc:sldMk cId="397039571" sldId="1103"/>
            <ac:spMk id="37" creationId="{BFB9F5E4-764E-C874-B0A5-4DA59A06EB3C}"/>
          </ac:spMkLst>
        </pc:spChg>
        <pc:spChg chg="add mod">
          <ac:chgData name="Phillip Kaufman" userId="c001b2a046940d7c" providerId="LiveId" clId="{9EF190FB-2075-4375-A797-615516ED83A7}" dt="2024-07-17T02:00:27.222" v="23831" actId="12788"/>
          <ac:spMkLst>
            <pc:docMk/>
            <pc:sldMk cId="397039571" sldId="1103"/>
            <ac:spMk id="37" creationId="{D85DADA7-4578-B2ED-648E-2BE6004476DD}"/>
          </ac:spMkLst>
        </pc:spChg>
        <pc:spChg chg="mod topLvl">
          <ac:chgData name="Phillip Kaufman" userId="c001b2a046940d7c" providerId="LiveId" clId="{9EF190FB-2075-4375-A797-615516ED83A7}" dt="2024-07-23T23:32:26.105" v="27130" actId="164"/>
          <ac:spMkLst>
            <pc:docMk/>
            <pc:sldMk cId="397039571" sldId="1103"/>
            <ac:spMk id="42" creationId="{507C8DA3-2128-2D5C-912B-D939F0CDAD7A}"/>
          </ac:spMkLst>
        </pc:spChg>
        <pc:spChg chg="mod topLvl">
          <ac:chgData name="Phillip Kaufman" userId="c001b2a046940d7c" providerId="LiveId" clId="{9EF190FB-2075-4375-A797-615516ED83A7}" dt="2024-07-23T23:32:26.105" v="27130" actId="164"/>
          <ac:spMkLst>
            <pc:docMk/>
            <pc:sldMk cId="397039571" sldId="1103"/>
            <ac:spMk id="43" creationId="{A9475663-1461-5528-D7F1-EFFC20218D35}"/>
          </ac:spMkLst>
        </pc:spChg>
        <pc:spChg chg="mod topLvl">
          <ac:chgData name="Phillip Kaufman" userId="c001b2a046940d7c" providerId="LiveId" clId="{9EF190FB-2075-4375-A797-615516ED83A7}" dt="2024-07-23T23:32:26.105" v="27130" actId="164"/>
          <ac:spMkLst>
            <pc:docMk/>
            <pc:sldMk cId="397039571" sldId="1103"/>
            <ac:spMk id="45" creationId="{3D9CB474-79FA-F456-3621-0D361D384A0E}"/>
          </ac:spMkLst>
        </pc:spChg>
        <pc:spChg chg="mod topLvl">
          <ac:chgData name="Phillip Kaufman" userId="c001b2a046940d7c" providerId="LiveId" clId="{9EF190FB-2075-4375-A797-615516ED83A7}" dt="2024-07-18T01:50:11.517" v="25036" actId="165"/>
          <ac:spMkLst>
            <pc:docMk/>
            <pc:sldMk cId="397039571" sldId="1103"/>
            <ac:spMk id="46" creationId="{6797B58D-0BCB-28EF-2FA8-0AC7490968F5}"/>
          </ac:spMkLst>
        </pc:spChg>
        <pc:spChg chg="mod topLvl">
          <ac:chgData name="Phillip Kaufman" userId="c001b2a046940d7c" providerId="LiveId" clId="{9EF190FB-2075-4375-A797-615516ED83A7}" dt="2024-07-23T23:32:26.105" v="27130" actId="164"/>
          <ac:spMkLst>
            <pc:docMk/>
            <pc:sldMk cId="397039571" sldId="1103"/>
            <ac:spMk id="47" creationId="{1C8DBAB6-FD5E-7D55-21F4-1DA18EFA50FC}"/>
          </ac:spMkLst>
        </pc:spChg>
        <pc:spChg chg="mod topLvl">
          <ac:chgData name="Phillip Kaufman" userId="c001b2a046940d7c" providerId="LiveId" clId="{9EF190FB-2075-4375-A797-615516ED83A7}" dt="2024-07-23T23:32:47.846" v="27139" actId="164"/>
          <ac:spMkLst>
            <pc:docMk/>
            <pc:sldMk cId="397039571" sldId="1103"/>
            <ac:spMk id="54" creationId="{83D10C2C-52F3-EB5A-B633-7AC1E17613FA}"/>
          </ac:spMkLst>
        </pc:spChg>
        <pc:spChg chg="mod topLvl">
          <ac:chgData name="Phillip Kaufman" userId="c001b2a046940d7c" providerId="LiveId" clId="{9EF190FB-2075-4375-A797-615516ED83A7}" dt="2024-08-01T01:43:46.678" v="27524" actId="164"/>
          <ac:spMkLst>
            <pc:docMk/>
            <pc:sldMk cId="397039571" sldId="1103"/>
            <ac:spMk id="56" creationId="{10650563-566C-9B25-516D-690F4CBF6514}"/>
          </ac:spMkLst>
        </pc:spChg>
        <pc:spChg chg="mod topLvl">
          <ac:chgData name="Phillip Kaufman" userId="c001b2a046940d7c" providerId="LiveId" clId="{9EF190FB-2075-4375-A797-615516ED83A7}" dt="2024-08-01T01:43:46.678" v="27524" actId="164"/>
          <ac:spMkLst>
            <pc:docMk/>
            <pc:sldMk cId="397039571" sldId="1103"/>
            <ac:spMk id="57" creationId="{6C770E13-46F5-9E2A-71C2-6821D963F4B4}"/>
          </ac:spMkLst>
        </pc:spChg>
        <pc:spChg chg="mod">
          <ac:chgData name="Phillip Kaufman" userId="c001b2a046940d7c" providerId="LiveId" clId="{9EF190FB-2075-4375-A797-615516ED83A7}" dt="2024-07-17T01:51:35.677" v="23690"/>
          <ac:spMkLst>
            <pc:docMk/>
            <pc:sldMk cId="397039571" sldId="1103"/>
            <ac:spMk id="58" creationId="{D19789CB-62EA-42AB-CECA-949C6B0761C5}"/>
          </ac:spMkLst>
        </pc:spChg>
        <pc:spChg chg="mod">
          <ac:chgData name="Phillip Kaufman" userId="c001b2a046940d7c" providerId="LiveId" clId="{9EF190FB-2075-4375-A797-615516ED83A7}" dt="2024-07-17T01:51:35.677" v="23690"/>
          <ac:spMkLst>
            <pc:docMk/>
            <pc:sldMk cId="397039571" sldId="1103"/>
            <ac:spMk id="59" creationId="{31526A5D-9599-7DF1-B83F-005C8F5D20E4}"/>
          </ac:spMkLst>
        </pc:spChg>
        <pc:spChg chg="mod">
          <ac:chgData name="Phillip Kaufman" userId="c001b2a046940d7c" providerId="LiveId" clId="{9EF190FB-2075-4375-A797-615516ED83A7}" dt="2024-07-17T01:51:35.677" v="23690"/>
          <ac:spMkLst>
            <pc:docMk/>
            <pc:sldMk cId="397039571" sldId="1103"/>
            <ac:spMk id="60" creationId="{99AE2AA5-D52D-CC04-2ADB-6DE10E3C8D38}"/>
          </ac:spMkLst>
        </pc:spChg>
        <pc:spChg chg="mod">
          <ac:chgData name="Phillip Kaufman" userId="c001b2a046940d7c" providerId="LiveId" clId="{9EF190FB-2075-4375-A797-615516ED83A7}" dt="2024-07-17T01:51:35.677" v="23690"/>
          <ac:spMkLst>
            <pc:docMk/>
            <pc:sldMk cId="397039571" sldId="1103"/>
            <ac:spMk id="61" creationId="{35F6A44F-F4ED-6369-A3E5-996955353469}"/>
          </ac:spMkLst>
        </pc:spChg>
        <pc:spChg chg="mod">
          <ac:chgData name="Phillip Kaufman" userId="c001b2a046940d7c" providerId="LiveId" clId="{9EF190FB-2075-4375-A797-615516ED83A7}" dt="2024-07-17T01:51:35.677" v="23690"/>
          <ac:spMkLst>
            <pc:docMk/>
            <pc:sldMk cId="397039571" sldId="1103"/>
            <ac:spMk id="62" creationId="{6C770E13-46F5-9E2A-71C2-6821D963F4B4}"/>
          </ac:spMkLst>
        </pc:spChg>
        <pc:spChg chg="mod topLvl">
          <ac:chgData name="Phillip Kaufman" userId="c001b2a046940d7c" providerId="LiveId" clId="{9EF190FB-2075-4375-A797-615516ED83A7}" dt="2024-08-01T01:43:50.839" v="27527" actId="164"/>
          <ac:spMkLst>
            <pc:docMk/>
            <pc:sldMk cId="397039571" sldId="1103"/>
            <ac:spMk id="69" creationId="{5F7923E4-8AA9-DA73-9268-8ADC6B382198}"/>
          </ac:spMkLst>
        </pc:spChg>
        <pc:spChg chg="mod topLvl">
          <ac:chgData name="Phillip Kaufman" userId="c001b2a046940d7c" providerId="LiveId" clId="{9EF190FB-2075-4375-A797-615516ED83A7}" dt="2024-08-01T01:43:50.839" v="27527" actId="164"/>
          <ac:spMkLst>
            <pc:docMk/>
            <pc:sldMk cId="397039571" sldId="1103"/>
            <ac:spMk id="71" creationId="{31526A5D-9599-7DF1-B83F-005C8F5D20E4}"/>
          </ac:spMkLst>
        </pc:spChg>
        <pc:spChg chg="mod topLvl">
          <ac:chgData name="Phillip Kaufman" userId="c001b2a046940d7c" providerId="LiveId" clId="{9EF190FB-2075-4375-A797-615516ED83A7}" dt="2024-08-01T01:43:50.839" v="27527" actId="164"/>
          <ac:spMkLst>
            <pc:docMk/>
            <pc:sldMk cId="397039571" sldId="1103"/>
            <ac:spMk id="72" creationId="{99AE2AA5-D52D-CC04-2ADB-6DE10E3C8D38}"/>
          </ac:spMkLst>
        </pc:spChg>
        <pc:spChg chg="mod topLvl">
          <ac:chgData name="Phillip Kaufman" userId="c001b2a046940d7c" providerId="LiveId" clId="{9EF190FB-2075-4375-A797-615516ED83A7}" dt="2024-08-01T01:43:46.678" v="27524" actId="164"/>
          <ac:spMkLst>
            <pc:docMk/>
            <pc:sldMk cId="397039571" sldId="1103"/>
            <ac:spMk id="75" creationId="{D19789CB-62EA-42AB-CECA-949C6B0761C5}"/>
          </ac:spMkLst>
        </pc:spChg>
        <pc:spChg chg="mod">
          <ac:chgData name="Phillip Kaufman" userId="c001b2a046940d7c" providerId="LiveId" clId="{9EF190FB-2075-4375-A797-615516ED83A7}" dt="2024-07-17T01:51:35.677" v="23690"/>
          <ac:spMkLst>
            <pc:docMk/>
            <pc:sldMk cId="397039571" sldId="1103"/>
            <ac:spMk id="77" creationId="{10650563-566C-9B25-516D-690F4CBF6514}"/>
          </ac:spMkLst>
        </pc:spChg>
        <pc:spChg chg="mod">
          <ac:chgData name="Phillip Kaufman" userId="c001b2a046940d7c" providerId="LiveId" clId="{9EF190FB-2075-4375-A797-615516ED83A7}" dt="2024-07-18T01:50:11.517" v="25036" actId="165"/>
          <ac:spMkLst>
            <pc:docMk/>
            <pc:sldMk cId="397039571" sldId="1103"/>
            <ac:spMk id="82" creationId="{35F6A44F-F4ED-6369-A3E5-996955353469}"/>
          </ac:spMkLst>
        </pc:spChg>
        <pc:spChg chg="mod">
          <ac:chgData name="Phillip Kaufman" userId="c001b2a046940d7c" providerId="LiveId" clId="{9EF190FB-2075-4375-A797-615516ED83A7}" dt="2024-07-17T01:51:35.677" v="23690"/>
          <ac:spMkLst>
            <pc:docMk/>
            <pc:sldMk cId="397039571" sldId="1103"/>
            <ac:spMk id="99" creationId="{83D10C2C-52F3-EB5A-B633-7AC1E17613FA}"/>
          </ac:spMkLst>
        </pc:spChg>
        <pc:spChg chg="mod">
          <ac:chgData name="Phillip Kaufman" userId="c001b2a046940d7c" providerId="LiveId" clId="{9EF190FB-2075-4375-A797-615516ED83A7}" dt="2024-07-17T01:51:35.677" v="23690"/>
          <ac:spMkLst>
            <pc:docMk/>
            <pc:sldMk cId="397039571" sldId="1103"/>
            <ac:spMk id="100" creationId="{5F7923E4-8AA9-DA73-9268-8ADC6B382198}"/>
          </ac:spMkLst>
        </pc:spChg>
        <pc:grpChg chg="add del mod">
          <ac:chgData name="Phillip Kaufman" userId="c001b2a046940d7c" providerId="LiveId" clId="{9EF190FB-2075-4375-A797-615516ED83A7}" dt="2024-07-18T01:50:11.517" v="25036" actId="165"/>
          <ac:grpSpMkLst>
            <pc:docMk/>
            <pc:sldMk cId="397039571" sldId="1103"/>
            <ac:grpSpMk id="7" creationId="{7B7824FD-3314-D08B-30E9-0BE9D1736D03}"/>
          </ac:grpSpMkLst>
        </pc:grpChg>
        <pc:grpChg chg="add mod">
          <ac:chgData name="Phillip Kaufman" userId="c001b2a046940d7c" providerId="LiveId" clId="{9EF190FB-2075-4375-A797-615516ED83A7}" dt="2024-07-18T01:49:58.423" v="25033" actId="164"/>
          <ac:grpSpMkLst>
            <pc:docMk/>
            <pc:sldMk cId="397039571" sldId="1103"/>
            <ac:grpSpMk id="9" creationId="{02CDCC0E-9352-B089-2807-9EAC05C4F7C4}"/>
          </ac:grpSpMkLst>
        </pc:grpChg>
        <pc:grpChg chg="add mod">
          <ac:chgData name="Phillip Kaufman" userId="c001b2a046940d7c" providerId="LiveId" clId="{9EF190FB-2075-4375-A797-615516ED83A7}" dt="2024-08-01T01:43:47.812" v="27526" actId="1076"/>
          <ac:grpSpMkLst>
            <pc:docMk/>
            <pc:sldMk cId="397039571" sldId="1103"/>
            <ac:grpSpMk id="9" creationId="{F9673A7F-31B7-1482-3F34-19A1FF9A7B65}"/>
          </ac:grpSpMkLst>
        </pc:grpChg>
        <pc:grpChg chg="add del mod">
          <ac:chgData name="Phillip Kaufman" userId="c001b2a046940d7c" providerId="LiveId" clId="{9EF190FB-2075-4375-A797-615516ED83A7}" dt="2024-07-18T01:50:11.517" v="25036" actId="165"/>
          <ac:grpSpMkLst>
            <pc:docMk/>
            <pc:sldMk cId="397039571" sldId="1103"/>
            <ac:grpSpMk id="10" creationId="{BEB11FB6-F549-F159-8ADD-9B5F9357BD69}"/>
          </ac:grpSpMkLst>
        </pc:grpChg>
        <pc:grpChg chg="add mod">
          <ac:chgData name="Phillip Kaufman" userId="c001b2a046940d7c" providerId="LiveId" clId="{9EF190FB-2075-4375-A797-615516ED83A7}" dt="2024-08-01T01:43:50.839" v="27527" actId="164"/>
          <ac:grpSpMkLst>
            <pc:docMk/>
            <pc:sldMk cId="397039571" sldId="1103"/>
            <ac:grpSpMk id="14" creationId="{C1AB8AF3-8F1B-9F65-21E0-41E6285CDAE2}"/>
          </ac:grpSpMkLst>
        </pc:grpChg>
        <pc:grpChg chg="add mod">
          <ac:chgData name="Phillip Kaufman" userId="c001b2a046940d7c" providerId="LiveId" clId="{9EF190FB-2075-4375-A797-615516ED83A7}" dt="2024-07-23T23:29:23.920" v="27094" actId="164"/>
          <ac:grpSpMkLst>
            <pc:docMk/>
            <pc:sldMk cId="397039571" sldId="1103"/>
            <ac:grpSpMk id="19" creationId="{2FFF2F67-F18F-AA88-36CB-957BF473A323}"/>
          </ac:grpSpMkLst>
        </pc:grpChg>
        <pc:grpChg chg="add mod">
          <ac:chgData name="Phillip Kaufman" userId="c001b2a046940d7c" providerId="LiveId" clId="{9EF190FB-2075-4375-A797-615516ED83A7}" dt="2024-07-23T23:29:21.903" v="27092" actId="164"/>
          <ac:grpSpMkLst>
            <pc:docMk/>
            <pc:sldMk cId="397039571" sldId="1103"/>
            <ac:grpSpMk id="20" creationId="{BE19B820-15F8-179E-E49A-C4FB03A19F9E}"/>
          </ac:grpSpMkLst>
        </pc:grpChg>
        <pc:grpChg chg="add mod">
          <ac:chgData name="Phillip Kaufman" userId="c001b2a046940d7c" providerId="LiveId" clId="{9EF190FB-2075-4375-A797-615516ED83A7}" dt="2024-07-23T23:32:26.105" v="27130" actId="164"/>
          <ac:grpSpMkLst>
            <pc:docMk/>
            <pc:sldMk cId="397039571" sldId="1103"/>
            <ac:grpSpMk id="21" creationId="{2C1C23A6-951D-A0E4-F468-FB1B08387A37}"/>
          </ac:grpSpMkLst>
        </pc:grpChg>
        <pc:grpChg chg="add mod">
          <ac:chgData name="Phillip Kaufman" userId="c001b2a046940d7c" providerId="LiveId" clId="{9EF190FB-2075-4375-A797-615516ED83A7}" dt="2024-07-23T23:32:19.707" v="27129" actId="164"/>
          <ac:grpSpMkLst>
            <pc:docMk/>
            <pc:sldMk cId="397039571" sldId="1103"/>
            <ac:grpSpMk id="24" creationId="{299A9EDC-BEF9-AA58-6E4A-F6E94DCE096F}"/>
          </ac:grpSpMkLst>
        </pc:grpChg>
        <pc:grpChg chg="add del mod">
          <ac:chgData name="Phillip Kaufman" userId="c001b2a046940d7c" providerId="LiveId" clId="{9EF190FB-2075-4375-A797-615516ED83A7}" dt="2024-08-01T01:43:19.177" v="27521" actId="165"/>
          <ac:grpSpMkLst>
            <pc:docMk/>
            <pc:sldMk cId="397039571" sldId="1103"/>
            <ac:grpSpMk id="25" creationId="{70C6AAFF-2B96-33DB-CFEC-8B87B9E652CC}"/>
          </ac:grpSpMkLst>
        </pc:grpChg>
        <pc:grpChg chg="add mod">
          <ac:chgData name="Phillip Kaufman" userId="c001b2a046940d7c" providerId="LiveId" clId="{9EF190FB-2075-4375-A797-615516ED83A7}" dt="2024-07-23T23:34:03.164" v="27175" actId="12789"/>
          <ac:grpSpMkLst>
            <pc:docMk/>
            <pc:sldMk cId="397039571" sldId="1103"/>
            <ac:grpSpMk id="26" creationId="{91A73DED-13E1-508D-C9CF-7A239200F203}"/>
          </ac:grpSpMkLst>
        </pc:grpChg>
        <pc:grpChg chg="add mod">
          <ac:chgData name="Phillip Kaufman" userId="c001b2a046940d7c" providerId="LiveId" clId="{9EF190FB-2075-4375-A797-615516ED83A7}" dt="2024-07-23T23:34:53.744" v="27189" actId="1076"/>
          <ac:grpSpMkLst>
            <pc:docMk/>
            <pc:sldMk cId="397039571" sldId="1103"/>
            <ac:grpSpMk id="27" creationId="{94317E39-2D51-F8D3-9459-3932FB234566}"/>
          </ac:grpSpMkLst>
        </pc:grpChg>
        <pc:grpChg chg="add del mod">
          <ac:chgData name="Phillip Kaufman" userId="c001b2a046940d7c" providerId="LiveId" clId="{9EF190FB-2075-4375-A797-615516ED83A7}" dt="2024-07-17T01:53:06.663" v="23720" actId="21"/>
          <ac:grpSpMkLst>
            <pc:docMk/>
            <pc:sldMk cId="397039571" sldId="1103"/>
            <ac:grpSpMk id="38" creationId="{A48B8530-E831-22A0-68AD-E9E28C06DD82}"/>
          </ac:grpSpMkLst>
        </pc:grpChg>
        <pc:grpChg chg="add del mod">
          <ac:chgData name="Phillip Kaufman" userId="c001b2a046940d7c" providerId="LiveId" clId="{9EF190FB-2075-4375-A797-615516ED83A7}" dt="2024-07-17T01:55:12.431" v="23755" actId="165"/>
          <ac:grpSpMkLst>
            <pc:docMk/>
            <pc:sldMk cId="397039571" sldId="1103"/>
            <ac:grpSpMk id="41" creationId="{243FC1EB-8932-D424-7946-7E158797374A}"/>
          </ac:grpSpMkLst>
        </pc:grpChg>
        <pc:grpChg chg="add del mod">
          <ac:chgData name="Phillip Kaufman" userId="c001b2a046940d7c" providerId="LiveId" clId="{9EF190FB-2075-4375-A797-615516ED83A7}" dt="2024-07-17T01:53:06.663" v="23720" actId="21"/>
          <ac:grpSpMkLst>
            <pc:docMk/>
            <pc:sldMk cId="397039571" sldId="1103"/>
            <ac:grpSpMk id="44" creationId="{243FC1EB-8932-D424-7946-7E158797374A}"/>
          </ac:grpSpMkLst>
        </pc:grpChg>
        <pc:grpChg chg="add del mod">
          <ac:chgData name="Phillip Kaufman" userId="c001b2a046940d7c" providerId="LiveId" clId="{9EF190FB-2075-4375-A797-615516ED83A7}" dt="2024-07-17T01:55:23.360" v="23760" actId="165"/>
          <ac:grpSpMkLst>
            <pc:docMk/>
            <pc:sldMk cId="397039571" sldId="1103"/>
            <ac:grpSpMk id="55" creationId="{A48B8530-E831-22A0-68AD-E9E28C06DD82}"/>
          </ac:grpSpMkLst>
        </pc:grpChg>
        <pc:grpChg chg="mod">
          <ac:chgData name="Phillip Kaufman" userId="c001b2a046940d7c" providerId="LiveId" clId="{9EF190FB-2075-4375-A797-615516ED83A7}" dt="2024-07-17T01:51:35.677" v="23690"/>
          <ac:grpSpMkLst>
            <pc:docMk/>
            <pc:sldMk cId="397039571" sldId="1103"/>
            <ac:grpSpMk id="73" creationId="{02438C7D-0226-7D37-7E82-CE126E0DD78C}"/>
          </ac:grpSpMkLst>
        </pc:grpChg>
        <pc:grpChg chg="mod topLvl">
          <ac:chgData name="Phillip Kaufman" userId="c001b2a046940d7c" providerId="LiveId" clId="{9EF190FB-2075-4375-A797-615516ED83A7}" dt="2024-07-18T01:50:11.517" v="25036" actId="165"/>
          <ac:grpSpMkLst>
            <pc:docMk/>
            <pc:sldMk cId="397039571" sldId="1103"/>
            <ac:grpSpMk id="74" creationId="{02438C7D-0226-7D37-7E82-CE126E0DD78C}"/>
          </ac:grpSpMkLst>
        </pc:grpChg>
        <pc:grpChg chg="add mod topLvl">
          <ac:chgData name="Phillip Kaufman" userId="c001b2a046940d7c" providerId="LiveId" clId="{9EF190FB-2075-4375-A797-615516ED83A7}" dt="2024-07-23T23:32:47.846" v="27139" actId="164"/>
          <ac:grpSpMkLst>
            <pc:docMk/>
            <pc:sldMk cId="397039571" sldId="1103"/>
            <ac:grpSpMk id="85" creationId="{9E706219-A4F2-2D8D-877F-6AF19506F548}"/>
          </ac:grpSpMkLst>
        </pc:grpChg>
        <pc:grpChg chg="add del mod topLvl">
          <ac:chgData name="Phillip Kaufman" userId="c001b2a046940d7c" providerId="LiveId" clId="{9EF190FB-2075-4375-A797-615516ED83A7}" dt="2024-08-01T01:43:24.334" v="27522" actId="165"/>
          <ac:grpSpMkLst>
            <pc:docMk/>
            <pc:sldMk cId="397039571" sldId="1103"/>
            <ac:grpSpMk id="86" creationId="{F70C7F21-8624-23AE-A92B-DA2D6242A206}"/>
          </ac:grpSpMkLst>
        </pc:grpChg>
        <pc:grpChg chg="add mod">
          <ac:chgData name="Phillip Kaufman" userId="c001b2a046940d7c" providerId="LiveId" clId="{9EF190FB-2075-4375-A797-615516ED83A7}" dt="2024-07-17T01:58:12.698" v="23796" actId="164"/>
          <ac:grpSpMkLst>
            <pc:docMk/>
            <pc:sldMk cId="397039571" sldId="1103"/>
            <ac:grpSpMk id="87" creationId="{ADAC9E54-BBE4-2305-1C75-F0CA070DD1B8}"/>
          </ac:grpSpMkLst>
        </pc:grpChg>
        <pc:cxnChg chg="add del mod">
          <ac:chgData name="Phillip Kaufman" userId="c001b2a046940d7c" providerId="LiveId" clId="{9EF190FB-2075-4375-A797-615516ED83A7}" dt="2024-07-17T01:53:04.106" v="23719" actId="478"/>
          <ac:cxnSpMkLst>
            <pc:docMk/>
            <pc:sldMk cId="397039571" sldId="1103"/>
            <ac:cxnSpMk id="9" creationId="{FD54B491-8738-485E-E3D9-7319DC94E29C}"/>
          </ac:cxnSpMkLst>
        </pc:cxnChg>
        <pc:cxnChg chg="mod">
          <ac:chgData name="Phillip Kaufman" userId="c001b2a046940d7c" providerId="LiveId" clId="{9EF190FB-2075-4375-A797-615516ED83A7}" dt="2024-07-17T01:51:35.677" v="23690"/>
          <ac:cxnSpMkLst>
            <pc:docMk/>
            <pc:sldMk cId="397039571" sldId="1103"/>
            <ac:cxnSpMk id="25" creationId="{688B5214-058D-20FD-3B08-C4FA5E3590B0}"/>
          </ac:cxnSpMkLst>
        </pc:cxnChg>
        <pc:cxnChg chg="mod">
          <ac:chgData name="Phillip Kaufman" userId="c001b2a046940d7c" providerId="LiveId" clId="{9EF190FB-2075-4375-A797-615516ED83A7}" dt="2024-07-17T01:51:35.677" v="23690"/>
          <ac:cxnSpMkLst>
            <pc:docMk/>
            <pc:sldMk cId="397039571" sldId="1103"/>
            <ac:cxnSpMk id="26" creationId="{45A27949-42AD-654F-18F8-E9C0248A9FBC}"/>
          </ac:cxnSpMkLst>
        </pc:cxnChg>
        <pc:cxnChg chg="mod">
          <ac:chgData name="Phillip Kaufman" userId="c001b2a046940d7c" providerId="LiveId" clId="{9EF190FB-2075-4375-A797-615516ED83A7}" dt="2024-07-17T01:51:35.677" v="23690"/>
          <ac:cxnSpMkLst>
            <pc:docMk/>
            <pc:sldMk cId="397039571" sldId="1103"/>
            <ac:cxnSpMk id="27" creationId="{8E805924-37EF-7564-F882-F0285DCD1A2D}"/>
          </ac:cxnSpMkLst>
        </pc:cxnChg>
        <pc:cxnChg chg="mod">
          <ac:chgData name="Phillip Kaufman" userId="c001b2a046940d7c" providerId="LiveId" clId="{9EF190FB-2075-4375-A797-615516ED83A7}" dt="2024-07-17T01:51:35.677" v="23690"/>
          <ac:cxnSpMkLst>
            <pc:docMk/>
            <pc:sldMk cId="397039571" sldId="1103"/>
            <ac:cxnSpMk id="28" creationId="{07B727E9-0C53-A366-55D1-F7ED884314A5}"/>
          </ac:cxnSpMkLst>
        </pc:cxnChg>
        <pc:cxnChg chg="mod">
          <ac:chgData name="Phillip Kaufman" userId="c001b2a046940d7c" providerId="LiveId" clId="{9EF190FB-2075-4375-A797-615516ED83A7}" dt="2024-07-17T01:51:35.677" v="23690"/>
          <ac:cxnSpMkLst>
            <pc:docMk/>
            <pc:sldMk cId="397039571" sldId="1103"/>
            <ac:cxnSpMk id="34" creationId="{33008B10-7871-CBD5-271C-4043321084F0}"/>
          </ac:cxnSpMkLst>
        </pc:cxnChg>
        <pc:cxnChg chg="mod">
          <ac:chgData name="Phillip Kaufman" userId="c001b2a046940d7c" providerId="LiveId" clId="{9EF190FB-2075-4375-A797-615516ED83A7}" dt="2024-07-17T01:51:35.677" v="23690"/>
          <ac:cxnSpMkLst>
            <pc:docMk/>
            <pc:sldMk cId="397039571" sldId="1103"/>
            <ac:cxnSpMk id="35" creationId="{EBB3E38D-1E9E-ABC6-2B49-9BF8AD9E6703}"/>
          </ac:cxnSpMkLst>
        </pc:cxnChg>
        <pc:cxnChg chg="mod topLvl">
          <ac:chgData name="Phillip Kaufman" userId="c001b2a046940d7c" providerId="LiveId" clId="{9EF190FB-2075-4375-A797-615516ED83A7}" dt="2024-07-18T01:50:11.517" v="25036" actId="165"/>
          <ac:cxnSpMkLst>
            <pc:docMk/>
            <pc:sldMk cId="397039571" sldId="1103"/>
            <ac:cxnSpMk id="48" creationId="{07B727E9-0C53-A366-55D1-F7ED884314A5}"/>
          </ac:cxnSpMkLst>
        </pc:cxnChg>
        <pc:cxnChg chg="mod topLvl">
          <ac:chgData name="Phillip Kaufman" userId="c001b2a046940d7c" providerId="LiveId" clId="{9EF190FB-2075-4375-A797-615516ED83A7}" dt="2024-07-18T01:50:11.517" v="25036" actId="165"/>
          <ac:cxnSpMkLst>
            <pc:docMk/>
            <pc:sldMk cId="397039571" sldId="1103"/>
            <ac:cxnSpMk id="49" creationId="{688B5214-058D-20FD-3B08-C4FA5E3590B0}"/>
          </ac:cxnSpMkLst>
        </pc:cxnChg>
        <pc:cxnChg chg="mod topLvl">
          <ac:chgData name="Phillip Kaufman" userId="c001b2a046940d7c" providerId="LiveId" clId="{9EF190FB-2075-4375-A797-615516ED83A7}" dt="2024-07-23T23:32:26.105" v="27130" actId="164"/>
          <ac:cxnSpMkLst>
            <pc:docMk/>
            <pc:sldMk cId="397039571" sldId="1103"/>
            <ac:cxnSpMk id="50" creationId="{45A27949-42AD-654F-18F8-E9C0248A9FBC}"/>
          </ac:cxnSpMkLst>
        </pc:cxnChg>
        <pc:cxnChg chg="mod topLvl">
          <ac:chgData name="Phillip Kaufman" userId="c001b2a046940d7c" providerId="LiveId" clId="{9EF190FB-2075-4375-A797-615516ED83A7}" dt="2024-07-23T23:32:26.105" v="27130" actId="164"/>
          <ac:cxnSpMkLst>
            <pc:docMk/>
            <pc:sldMk cId="397039571" sldId="1103"/>
            <ac:cxnSpMk id="51" creationId="{8E805924-37EF-7564-F882-F0285DCD1A2D}"/>
          </ac:cxnSpMkLst>
        </pc:cxnChg>
        <pc:cxnChg chg="mod topLvl">
          <ac:chgData name="Phillip Kaufman" userId="c001b2a046940d7c" providerId="LiveId" clId="{9EF190FB-2075-4375-A797-615516ED83A7}" dt="2024-07-23T23:32:26.105" v="27130" actId="164"/>
          <ac:cxnSpMkLst>
            <pc:docMk/>
            <pc:sldMk cId="397039571" sldId="1103"/>
            <ac:cxnSpMk id="52" creationId="{33008B10-7871-CBD5-271C-4043321084F0}"/>
          </ac:cxnSpMkLst>
        </pc:cxnChg>
        <pc:cxnChg chg="mod topLvl">
          <ac:chgData name="Phillip Kaufman" userId="c001b2a046940d7c" providerId="LiveId" clId="{9EF190FB-2075-4375-A797-615516ED83A7}" dt="2024-07-23T23:32:26.105" v="27130" actId="164"/>
          <ac:cxnSpMkLst>
            <pc:docMk/>
            <pc:sldMk cId="397039571" sldId="1103"/>
            <ac:cxnSpMk id="53" creationId="{EBB3E38D-1E9E-ABC6-2B49-9BF8AD9E6703}"/>
          </ac:cxnSpMkLst>
        </pc:cxnChg>
        <pc:cxnChg chg="mod">
          <ac:chgData name="Phillip Kaufman" userId="c001b2a046940d7c" providerId="LiveId" clId="{9EF190FB-2075-4375-A797-615516ED83A7}" dt="2024-07-17T01:51:35.677" v="23690"/>
          <ac:cxnSpMkLst>
            <pc:docMk/>
            <pc:sldMk cId="397039571" sldId="1103"/>
            <ac:cxnSpMk id="63" creationId="{8B610BB3-7546-327A-76C8-77186B3B7B8A}"/>
          </ac:cxnSpMkLst>
        </pc:cxnChg>
        <pc:cxnChg chg="mod">
          <ac:chgData name="Phillip Kaufman" userId="c001b2a046940d7c" providerId="LiveId" clId="{9EF190FB-2075-4375-A797-615516ED83A7}" dt="2024-07-17T01:51:35.677" v="23690"/>
          <ac:cxnSpMkLst>
            <pc:docMk/>
            <pc:sldMk cId="397039571" sldId="1103"/>
            <ac:cxnSpMk id="64" creationId="{615F1D15-FBB8-F541-DC36-EB6713BAAA37}"/>
          </ac:cxnSpMkLst>
        </pc:cxnChg>
        <pc:cxnChg chg="mod">
          <ac:chgData name="Phillip Kaufman" userId="c001b2a046940d7c" providerId="LiveId" clId="{9EF190FB-2075-4375-A797-615516ED83A7}" dt="2024-07-17T01:51:35.677" v="23690"/>
          <ac:cxnSpMkLst>
            <pc:docMk/>
            <pc:sldMk cId="397039571" sldId="1103"/>
            <ac:cxnSpMk id="65" creationId="{38A0935A-1CD8-2923-4706-7993AC549D43}"/>
          </ac:cxnSpMkLst>
        </pc:cxnChg>
        <pc:cxnChg chg="mod">
          <ac:chgData name="Phillip Kaufman" userId="c001b2a046940d7c" providerId="LiveId" clId="{9EF190FB-2075-4375-A797-615516ED83A7}" dt="2024-07-17T01:51:35.677" v="23690"/>
          <ac:cxnSpMkLst>
            <pc:docMk/>
            <pc:sldMk cId="397039571" sldId="1103"/>
            <ac:cxnSpMk id="66" creationId="{3BE51C9E-716A-4FC2-FDEA-C56D125A8E5A}"/>
          </ac:cxnSpMkLst>
        </pc:cxnChg>
        <pc:cxnChg chg="mod">
          <ac:chgData name="Phillip Kaufman" userId="c001b2a046940d7c" providerId="LiveId" clId="{9EF190FB-2075-4375-A797-615516ED83A7}" dt="2024-07-17T01:51:35.677" v="23690"/>
          <ac:cxnSpMkLst>
            <pc:docMk/>
            <pc:sldMk cId="397039571" sldId="1103"/>
            <ac:cxnSpMk id="67" creationId="{CDA55041-81F7-614F-E2BB-0382AA3BACE6}"/>
          </ac:cxnSpMkLst>
        </pc:cxnChg>
        <pc:cxnChg chg="mod">
          <ac:chgData name="Phillip Kaufman" userId="c001b2a046940d7c" providerId="LiveId" clId="{9EF190FB-2075-4375-A797-615516ED83A7}" dt="2024-07-17T01:51:35.677" v="23690"/>
          <ac:cxnSpMkLst>
            <pc:docMk/>
            <pc:sldMk cId="397039571" sldId="1103"/>
            <ac:cxnSpMk id="68" creationId="{D20FAB27-E913-14A7-F657-7562CAC33EA2}"/>
          </ac:cxnSpMkLst>
        </pc:cxnChg>
        <pc:cxnChg chg="mod">
          <ac:chgData name="Phillip Kaufman" userId="c001b2a046940d7c" providerId="LiveId" clId="{9EF190FB-2075-4375-A797-615516ED83A7}" dt="2024-07-17T01:51:35.677" v="23690"/>
          <ac:cxnSpMkLst>
            <pc:docMk/>
            <pc:sldMk cId="397039571" sldId="1103"/>
            <ac:cxnSpMk id="70" creationId="{E2140F04-9302-1129-A4DC-752CFE6C79C9}"/>
          </ac:cxnSpMkLst>
        </pc:cxnChg>
        <pc:cxnChg chg="mod ord topLvl">
          <ac:chgData name="Phillip Kaufman" userId="c001b2a046940d7c" providerId="LiveId" clId="{9EF190FB-2075-4375-A797-615516ED83A7}" dt="2024-08-01T01:43:46.678" v="27524" actId="164"/>
          <ac:cxnSpMkLst>
            <pc:docMk/>
            <pc:sldMk cId="397039571" sldId="1103"/>
            <ac:cxnSpMk id="76" creationId="{615F1D15-FBB8-F541-DC36-EB6713BAAA37}"/>
          </ac:cxnSpMkLst>
        </pc:cxnChg>
        <pc:cxnChg chg="mod topLvl">
          <ac:chgData name="Phillip Kaufman" userId="c001b2a046940d7c" providerId="LiveId" clId="{9EF190FB-2075-4375-A797-615516ED83A7}" dt="2024-08-01T01:43:46.678" v="27524" actId="164"/>
          <ac:cxnSpMkLst>
            <pc:docMk/>
            <pc:sldMk cId="397039571" sldId="1103"/>
            <ac:cxnSpMk id="78" creationId="{CDA55041-81F7-614F-E2BB-0382AA3BACE6}"/>
          </ac:cxnSpMkLst>
        </pc:cxnChg>
        <pc:cxnChg chg="mod topLvl">
          <ac:chgData name="Phillip Kaufman" userId="c001b2a046940d7c" providerId="LiveId" clId="{9EF190FB-2075-4375-A797-615516ED83A7}" dt="2024-08-01T01:43:46.678" v="27524" actId="164"/>
          <ac:cxnSpMkLst>
            <pc:docMk/>
            <pc:sldMk cId="397039571" sldId="1103"/>
            <ac:cxnSpMk id="79" creationId="{D20FAB27-E913-14A7-F657-7562CAC33EA2}"/>
          </ac:cxnSpMkLst>
        </pc:cxnChg>
        <pc:cxnChg chg="mod topLvl">
          <ac:chgData name="Phillip Kaufman" userId="c001b2a046940d7c" providerId="LiveId" clId="{9EF190FB-2075-4375-A797-615516ED83A7}" dt="2024-08-01T01:43:46.678" v="27524" actId="164"/>
          <ac:cxnSpMkLst>
            <pc:docMk/>
            <pc:sldMk cId="397039571" sldId="1103"/>
            <ac:cxnSpMk id="80" creationId="{E2140F04-9302-1129-A4DC-752CFE6C79C9}"/>
          </ac:cxnSpMkLst>
        </pc:cxnChg>
        <pc:cxnChg chg="mod topLvl">
          <ac:chgData name="Phillip Kaufman" userId="c001b2a046940d7c" providerId="LiveId" clId="{9EF190FB-2075-4375-A797-615516ED83A7}" dt="2024-08-01T01:43:46.678" v="27524" actId="164"/>
          <ac:cxnSpMkLst>
            <pc:docMk/>
            <pc:sldMk cId="397039571" sldId="1103"/>
            <ac:cxnSpMk id="81" creationId="{8B610BB3-7546-327A-76C8-77186B3B7B8A}"/>
          </ac:cxnSpMkLst>
        </pc:cxnChg>
        <pc:cxnChg chg="mod">
          <ac:chgData name="Phillip Kaufman" userId="c001b2a046940d7c" providerId="LiveId" clId="{9EF190FB-2075-4375-A797-615516ED83A7}" dt="2024-07-18T01:50:11.517" v="25036" actId="165"/>
          <ac:cxnSpMkLst>
            <pc:docMk/>
            <pc:sldMk cId="397039571" sldId="1103"/>
            <ac:cxnSpMk id="83" creationId="{38A0935A-1CD8-2923-4706-7993AC549D43}"/>
          </ac:cxnSpMkLst>
        </pc:cxnChg>
        <pc:cxnChg chg="mod">
          <ac:chgData name="Phillip Kaufman" userId="c001b2a046940d7c" providerId="LiveId" clId="{9EF190FB-2075-4375-A797-615516ED83A7}" dt="2024-07-18T01:50:11.517" v="25036" actId="165"/>
          <ac:cxnSpMkLst>
            <pc:docMk/>
            <pc:sldMk cId="397039571" sldId="1103"/>
            <ac:cxnSpMk id="84" creationId="{3BE51C9E-716A-4FC2-FDEA-C56D125A8E5A}"/>
          </ac:cxnSpMkLst>
        </pc:cxnChg>
      </pc:sldChg>
      <pc:sldChg chg="modSp add del mod">
        <pc:chgData name="Phillip Kaufman" userId="c001b2a046940d7c" providerId="LiveId" clId="{9EF190FB-2075-4375-A797-615516ED83A7}" dt="2024-07-14T04:31:03.505" v="20940" actId="47"/>
        <pc:sldMkLst>
          <pc:docMk/>
          <pc:sldMk cId="853051760" sldId="1104"/>
        </pc:sldMkLst>
        <pc:spChg chg="mod">
          <ac:chgData name="Phillip Kaufman" userId="c001b2a046940d7c" providerId="LiveId" clId="{9EF190FB-2075-4375-A797-615516ED83A7}" dt="2024-07-14T04:25:25.624" v="20844" actId="1076"/>
          <ac:spMkLst>
            <pc:docMk/>
            <pc:sldMk cId="853051760" sldId="1104"/>
            <ac:spMk id="8" creationId="{D10F4F2F-2A37-85D0-36AA-ECA91E4C71D5}"/>
          </ac:spMkLst>
        </pc:spChg>
        <pc:spChg chg="mod">
          <ac:chgData name="Phillip Kaufman" userId="c001b2a046940d7c" providerId="LiveId" clId="{9EF190FB-2075-4375-A797-615516ED83A7}" dt="2024-07-14T04:25:45.539" v="20849" actId="1076"/>
          <ac:spMkLst>
            <pc:docMk/>
            <pc:sldMk cId="853051760" sldId="1104"/>
            <ac:spMk id="11" creationId="{A6AF2573-B042-FD64-F6DE-C6933C24CAAD}"/>
          </ac:spMkLst>
        </pc:spChg>
        <pc:spChg chg="mod">
          <ac:chgData name="Phillip Kaufman" userId="c001b2a046940d7c" providerId="LiveId" clId="{9EF190FB-2075-4375-A797-615516ED83A7}" dt="2024-07-14T04:25:45.539" v="20849" actId="1076"/>
          <ac:spMkLst>
            <pc:docMk/>
            <pc:sldMk cId="853051760" sldId="1104"/>
            <ac:spMk id="12" creationId="{BC99DDFC-6ABA-329A-B007-584B26F4A721}"/>
          </ac:spMkLst>
        </pc:spChg>
        <pc:spChg chg="mod">
          <ac:chgData name="Phillip Kaufman" userId="c001b2a046940d7c" providerId="LiveId" clId="{9EF190FB-2075-4375-A797-615516ED83A7}" dt="2024-07-14T04:25:25.624" v="20844" actId="1076"/>
          <ac:spMkLst>
            <pc:docMk/>
            <pc:sldMk cId="853051760" sldId="1104"/>
            <ac:spMk id="17" creationId="{DA7AB31C-3DA7-B65A-9858-3D22D1DE54CA}"/>
          </ac:spMkLst>
        </pc:spChg>
      </pc:sldChg>
      <pc:sldChg chg="add del">
        <pc:chgData name="Phillip Kaufman" userId="c001b2a046940d7c" providerId="LiveId" clId="{9EF190FB-2075-4375-A797-615516ED83A7}" dt="2024-07-14T04:31:03.505" v="20940" actId="47"/>
        <pc:sldMkLst>
          <pc:docMk/>
          <pc:sldMk cId="3764971566" sldId="1105"/>
        </pc:sldMkLst>
      </pc:sldChg>
      <pc:sldChg chg="add del">
        <pc:chgData name="Phillip Kaufman" userId="c001b2a046940d7c" providerId="LiveId" clId="{9EF190FB-2075-4375-A797-615516ED83A7}" dt="2024-07-14T04:31:03.505" v="20940" actId="47"/>
        <pc:sldMkLst>
          <pc:docMk/>
          <pc:sldMk cId="131988188" sldId="1106"/>
        </pc:sldMkLst>
      </pc:sldChg>
      <pc:sldChg chg="delSp modSp add del mod">
        <pc:chgData name="Phillip Kaufman" userId="c001b2a046940d7c" providerId="LiveId" clId="{9EF190FB-2075-4375-A797-615516ED83A7}" dt="2024-07-16T22:45:30.080" v="23559" actId="47"/>
        <pc:sldMkLst>
          <pc:docMk/>
          <pc:sldMk cId="1492054994" sldId="1107"/>
        </pc:sldMkLst>
        <pc:spChg chg="mod">
          <ac:chgData name="Phillip Kaufman" userId="c001b2a046940d7c" providerId="LiveId" clId="{9EF190FB-2075-4375-A797-615516ED83A7}" dt="2024-07-16T22:39:46.189" v="23455" actId="1076"/>
          <ac:spMkLst>
            <pc:docMk/>
            <pc:sldMk cId="1492054994" sldId="1107"/>
            <ac:spMk id="4" creationId="{62CA998A-393D-9E81-67D3-7DC7A397B757}"/>
          </ac:spMkLst>
        </pc:spChg>
        <pc:spChg chg="mod">
          <ac:chgData name="Phillip Kaufman" userId="c001b2a046940d7c" providerId="LiveId" clId="{9EF190FB-2075-4375-A797-615516ED83A7}" dt="2024-07-16T22:39:46.189" v="23455" actId="1076"/>
          <ac:spMkLst>
            <pc:docMk/>
            <pc:sldMk cId="1492054994" sldId="1107"/>
            <ac:spMk id="5" creationId="{D2E7FA38-85CF-D4E2-D9FE-40AD72427B36}"/>
          </ac:spMkLst>
        </pc:spChg>
        <pc:spChg chg="del mod">
          <ac:chgData name="Phillip Kaufman" userId="c001b2a046940d7c" providerId="LiveId" clId="{9EF190FB-2075-4375-A797-615516ED83A7}" dt="2024-07-16T22:41:57.064" v="23490" actId="478"/>
          <ac:spMkLst>
            <pc:docMk/>
            <pc:sldMk cId="1492054994" sldId="1107"/>
            <ac:spMk id="6" creationId="{55745E54-54C5-6F6F-8469-C081CF014C0F}"/>
          </ac:spMkLst>
        </pc:spChg>
        <pc:spChg chg="mod">
          <ac:chgData name="Phillip Kaufman" userId="c001b2a046940d7c" providerId="LiveId" clId="{9EF190FB-2075-4375-A797-615516ED83A7}" dt="2024-07-16T22:37:56.321" v="23443" actId="1076"/>
          <ac:spMkLst>
            <pc:docMk/>
            <pc:sldMk cId="1492054994" sldId="1107"/>
            <ac:spMk id="7" creationId="{0B7E8D35-2AD6-D6D3-F4FA-F0559D65DAF6}"/>
          </ac:spMkLst>
        </pc:spChg>
      </pc:sldChg>
      <pc:sldChg chg="delSp modSp add del mod">
        <pc:chgData name="Phillip Kaufman" userId="c001b2a046940d7c" providerId="LiveId" clId="{9EF190FB-2075-4375-A797-615516ED83A7}" dt="2024-07-17T02:01:31.021" v="23833" actId="47"/>
        <pc:sldMkLst>
          <pc:docMk/>
          <pc:sldMk cId="1133416849" sldId="1108"/>
        </pc:sldMkLst>
        <pc:spChg chg="del mod">
          <ac:chgData name="Phillip Kaufman" userId="c001b2a046940d7c" providerId="LiveId" clId="{9EF190FB-2075-4375-A797-615516ED83A7}" dt="2024-07-16T22:45:51.916" v="23561" actId="478"/>
          <ac:spMkLst>
            <pc:docMk/>
            <pc:sldMk cId="1133416849" sldId="1108"/>
            <ac:spMk id="4" creationId="{8948A6D8-43BF-6C7E-0CF0-C3E2550A7CFB}"/>
          </ac:spMkLst>
        </pc:spChg>
        <pc:spChg chg="del mod">
          <ac:chgData name="Phillip Kaufman" userId="c001b2a046940d7c" providerId="LiveId" clId="{9EF190FB-2075-4375-A797-615516ED83A7}" dt="2024-07-16T22:48:46.918" v="23590" actId="21"/>
          <ac:spMkLst>
            <pc:docMk/>
            <pc:sldMk cId="1133416849" sldId="1108"/>
            <ac:spMk id="5" creationId="{0CC25A6C-7DF9-58A9-35F5-158E789C8055}"/>
          </ac:spMkLst>
        </pc:spChg>
      </pc:sldChg>
      <pc:sldChg chg="modSp add del mod">
        <pc:chgData name="Phillip Kaufman" userId="c001b2a046940d7c" providerId="LiveId" clId="{9EF190FB-2075-4375-A797-615516ED83A7}" dt="2024-07-17T02:24:41.810" v="24257" actId="47"/>
        <pc:sldMkLst>
          <pc:docMk/>
          <pc:sldMk cId="3252013043" sldId="1109"/>
        </pc:sldMkLst>
        <pc:spChg chg="mod">
          <ac:chgData name="Phillip Kaufman" userId="c001b2a046940d7c" providerId="LiveId" clId="{9EF190FB-2075-4375-A797-615516ED83A7}" dt="2024-07-16T22:48:16.128" v="23584" actId="1076"/>
          <ac:spMkLst>
            <pc:docMk/>
            <pc:sldMk cId="3252013043" sldId="1109"/>
            <ac:spMk id="4" creationId="{F60412A4-5848-B3E7-A1BE-D3C59C1149FA}"/>
          </ac:spMkLst>
        </pc:spChg>
        <pc:spChg chg="mod">
          <ac:chgData name="Phillip Kaufman" userId="c001b2a046940d7c" providerId="LiveId" clId="{9EF190FB-2075-4375-A797-615516ED83A7}" dt="2024-07-16T22:48:18.156" v="23585" actId="1076"/>
          <ac:spMkLst>
            <pc:docMk/>
            <pc:sldMk cId="3252013043" sldId="1109"/>
            <ac:spMk id="5" creationId="{DA5AB509-50A1-527B-1F88-F538217C0F84}"/>
          </ac:spMkLst>
        </pc:spChg>
        <pc:spChg chg="mod">
          <ac:chgData name="Phillip Kaufman" userId="c001b2a046940d7c" providerId="LiveId" clId="{9EF190FB-2075-4375-A797-615516ED83A7}" dt="2024-07-16T22:48:06.829" v="23583" actId="1076"/>
          <ac:spMkLst>
            <pc:docMk/>
            <pc:sldMk cId="3252013043" sldId="1109"/>
            <ac:spMk id="6" creationId="{B58CD0E9-85AD-4DA8-1333-7A184D544F4B}"/>
          </ac:spMkLst>
        </pc:spChg>
        <pc:spChg chg="mod">
          <ac:chgData name="Phillip Kaufman" userId="c001b2a046940d7c" providerId="LiveId" clId="{9EF190FB-2075-4375-A797-615516ED83A7}" dt="2024-07-16T22:48:06.829" v="23583" actId="1076"/>
          <ac:spMkLst>
            <pc:docMk/>
            <pc:sldMk cId="3252013043" sldId="1109"/>
            <ac:spMk id="7" creationId="{603781A3-A647-5D5E-C788-F4B8DDA8FCDD}"/>
          </ac:spMkLst>
        </pc:spChg>
        <pc:spChg chg="mod">
          <ac:chgData name="Phillip Kaufman" userId="c001b2a046940d7c" providerId="LiveId" clId="{9EF190FB-2075-4375-A797-615516ED83A7}" dt="2024-07-16T22:48:00.829" v="23582" actId="1076"/>
          <ac:spMkLst>
            <pc:docMk/>
            <pc:sldMk cId="3252013043" sldId="1109"/>
            <ac:spMk id="8" creationId="{7BC21565-9AFC-AE4A-809B-3D82E24FD3E6}"/>
          </ac:spMkLst>
        </pc:spChg>
      </pc:sldChg>
      <pc:sldChg chg="add ord">
        <pc:chgData name="Phillip Kaufman" userId="c001b2a046940d7c" providerId="LiveId" clId="{9EF190FB-2075-4375-A797-615516ED83A7}" dt="2024-07-10T04:56:42.798" v="18041"/>
        <pc:sldMkLst>
          <pc:docMk/>
          <pc:sldMk cId="1757496800" sldId="1110"/>
        </pc:sldMkLst>
      </pc:sldChg>
      <pc:sldChg chg="addSp delSp modSp add del mod">
        <pc:chgData name="Phillip Kaufman" userId="c001b2a046940d7c" providerId="LiveId" clId="{9EF190FB-2075-4375-A797-615516ED83A7}" dt="2024-07-23T23:36:58.449" v="27191" actId="47"/>
        <pc:sldMkLst>
          <pc:docMk/>
          <pc:sldMk cId="3586076582" sldId="1111"/>
        </pc:sldMkLst>
        <pc:spChg chg="add del mod">
          <ac:chgData name="Phillip Kaufman" userId="c001b2a046940d7c" providerId="LiveId" clId="{9EF190FB-2075-4375-A797-615516ED83A7}" dt="2024-07-17T05:04:48.126" v="24403" actId="478"/>
          <ac:spMkLst>
            <pc:docMk/>
            <pc:sldMk cId="3586076582" sldId="1111"/>
            <ac:spMk id="4" creationId="{B4C53F84-3A02-049D-E179-371880FD35D6}"/>
          </ac:spMkLst>
        </pc:spChg>
        <pc:spChg chg="del mod">
          <ac:chgData name="Phillip Kaufman" userId="c001b2a046940d7c" providerId="LiveId" clId="{9EF190FB-2075-4375-A797-615516ED83A7}" dt="2024-07-17T05:03:37.483" v="24402" actId="478"/>
          <ac:spMkLst>
            <pc:docMk/>
            <pc:sldMk cId="3586076582" sldId="1111"/>
            <ac:spMk id="5" creationId="{2FF7C25D-36B9-889A-F6AD-62D451524042}"/>
          </ac:spMkLst>
        </pc:spChg>
        <pc:spChg chg="add del mod">
          <ac:chgData name="Phillip Kaufman" userId="c001b2a046940d7c" providerId="LiveId" clId="{9EF190FB-2075-4375-A797-615516ED83A7}" dt="2024-07-17T05:04:48.126" v="24403" actId="478"/>
          <ac:spMkLst>
            <pc:docMk/>
            <pc:sldMk cId="3586076582" sldId="1111"/>
            <ac:spMk id="6" creationId="{9F6721CF-1EA5-162F-8179-9791354C1873}"/>
          </ac:spMkLst>
        </pc:spChg>
        <pc:grpChg chg="add mod">
          <ac:chgData name="Phillip Kaufman" userId="c001b2a046940d7c" providerId="LiveId" clId="{9EF190FB-2075-4375-A797-615516ED83A7}" dt="2024-07-23T04:04:38.707" v="26598" actId="164"/>
          <ac:grpSpMkLst>
            <pc:docMk/>
            <pc:sldMk cId="3586076582" sldId="1111"/>
            <ac:grpSpMk id="32" creationId="{26FD4C22-95C5-BA12-5818-5D68B4045CDF}"/>
          </ac:grpSpMkLst>
        </pc:grpChg>
        <pc:grpChg chg="add del mod">
          <ac:chgData name="Phillip Kaufman" userId="c001b2a046940d7c" providerId="LiveId" clId="{9EF190FB-2075-4375-A797-615516ED83A7}" dt="2024-07-23T04:04:52.208" v="26605" actId="21"/>
          <ac:grpSpMkLst>
            <pc:docMk/>
            <pc:sldMk cId="3586076582" sldId="1111"/>
            <ac:grpSpMk id="33" creationId="{C33618A4-0FD6-FC08-D2A9-7CC8045B2A9D}"/>
          </ac:grpSpMkLst>
        </pc:grpChg>
        <pc:picChg chg="add mod">
          <ac:chgData name="Phillip Kaufman" userId="c001b2a046940d7c" providerId="LiveId" clId="{9EF190FB-2075-4375-A797-615516ED83A7}" dt="2024-07-23T04:04:40.461" v="26599" actId="164"/>
          <ac:picMkLst>
            <pc:docMk/>
            <pc:sldMk cId="3586076582" sldId="1111"/>
            <ac:picMk id="4" creationId="{23C2A275-D457-F5BF-4870-73ADDADA703C}"/>
          </ac:picMkLst>
        </pc:picChg>
        <pc:cxnChg chg="add mod">
          <ac:chgData name="Phillip Kaufman" userId="c001b2a046940d7c" providerId="LiveId" clId="{9EF190FB-2075-4375-A797-615516ED83A7}" dt="2024-07-23T04:04:40.461" v="26599" actId="164"/>
          <ac:cxnSpMkLst>
            <pc:docMk/>
            <pc:sldMk cId="3586076582" sldId="1111"/>
            <ac:cxnSpMk id="6" creationId="{F3CAD315-5801-7EE1-C111-4889576B6B63}"/>
          </ac:cxnSpMkLst>
        </pc:cxnChg>
        <pc:cxnChg chg="add mod">
          <ac:chgData name="Phillip Kaufman" userId="c001b2a046940d7c" providerId="LiveId" clId="{9EF190FB-2075-4375-A797-615516ED83A7}" dt="2024-07-23T04:04:40.461" v="26599" actId="164"/>
          <ac:cxnSpMkLst>
            <pc:docMk/>
            <pc:sldMk cId="3586076582" sldId="1111"/>
            <ac:cxnSpMk id="10" creationId="{BA0FB051-9203-1D1B-517D-22F920A69AFE}"/>
          </ac:cxnSpMkLst>
        </pc:cxnChg>
        <pc:cxnChg chg="add mod">
          <ac:chgData name="Phillip Kaufman" userId="c001b2a046940d7c" providerId="LiveId" clId="{9EF190FB-2075-4375-A797-615516ED83A7}" dt="2024-07-23T04:04:40.461" v="26599" actId="164"/>
          <ac:cxnSpMkLst>
            <pc:docMk/>
            <pc:sldMk cId="3586076582" sldId="1111"/>
            <ac:cxnSpMk id="16" creationId="{A3665ECA-CC96-B492-BF1B-B819B563D480}"/>
          </ac:cxnSpMkLst>
        </pc:cxnChg>
        <pc:cxnChg chg="add mod">
          <ac:chgData name="Phillip Kaufman" userId="c001b2a046940d7c" providerId="LiveId" clId="{9EF190FB-2075-4375-A797-615516ED83A7}" dt="2024-07-23T04:04:40.461" v="26599" actId="164"/>
          <ac:cxnSpMkLst>
            <pc:docMk/>
            <pc:sldMk cId="3586076582" sldId="1111"/>
            <ac:cxnSpMk id="28" creationId="{EFD1EA1E-0BBF-BF78-8CDA-501EF0CB2445}"/>
          </ac:cxnSpMkLst>
        </pc:cxnChg>
        <pc:cxnChg chg="add mod ord">
          <ac:chgData name="Phillip Kaufman" userId="c001b2a046940d7c" providerId="LiveId" clId="{9EF190FB-2075-4375-A797-615516ED83A7}" dt="2024-07-23T04:04:40.461" v="26599" actId="164"/>
          <ac:cxnSpMkLst>
            <pc:docMk/>
            <pc:sldMk cId="3586076582" sldId="1111"/>
            <ac:cxnSpMk id="31" creationId="{460B1E5C-316B-4CFC-B831-FAF961E995FB}"/>
          </ac:cxnSpMkLst>
        </pc:cxnChg>
      </pc:sldChg>
      <pc:sldChg chg="addSp delSp modSp add mod">
        <pc:chgData name="Phillip Kaufman" userId="c001b2a046940d7c" providerId="LiveId" clId="{9EF190FB-2075-4375-A797-615516ED83A7}" dt="2024-07-23T23:39:28.157" v="27228" actId="14100"/>
        <pc:sldMkLst>
          <pc:docMk/>
          <pc:sldMk cId="447460252" sldId="1112"/>
        </pc:sldMkLst>
        <pc:spChg chg="mod">
          <ac:chgData name="Phillip Kaufman" userId="c001b2a046940d7c" providerId="LiveId" clId="{9EF190FB-2075-4375-A797-615516ED83A7}" dt="2024-07-23T23:37:34.074" v="27193" actId="1076"/>
          <ac:spMkLst>
            <pc:docMk/>
            <pc:sldMk cId="447460252" sldId="1112"/>
            <ac:spMk id="3" creationId="{1B3724C1-226B-D38D-6251-E7D09032DE8D}"/>
          </ac:spMkLst>
        </pc:spChg>
        <pc:spChg chg="mod">
          <ac:chgData name="Phillip Kaufman" userId="c001b2a046940d7c" providerId="LiveId" clId="{9EF190FB-2075-4375-A797-615516ED83A7}" dt="2024-07-17T05:09:34.931" v="24467" actId="1076"/>
          <ac:spMkLst>
            <pc:docMk/>
            <pc:sldMk cId="447460252" sldId="1112"/>
            <ac:spMk id="4" creationId="{5545D905-0E2B-BC47-91EC-FFDDEE87E3BF}"/>
          </ac:spMkLst>
        </pc:spChg>
        <pc:spChg chg="del mod">
          <ac:chgData name="Phillip Kaufman" userId="c001b2a046940d7c" providerId="LiveId" clId="{9EF190FB-2075-4375-A797-615516ED83A7}" dt="2024-07-23T23:37:25.438" v="27192" actId="478"/>
          <ac:spMkLst>
            <pc:docMk/>
            <pc:sldMk cId="447460252" sldId="1112"/>
            <ac:spMk id="5" creationId="{588944E0-F6D2-F1EB-0038-71F38E376AFD}"/>
          </ac:spMkLst>
        </pc:spChg>
        <pc:spChg chg="add del mod">
          <ac:chgData name="Phillip Kaufman" userId="c001b2a046940d7c" providerId="LiveId" clId="{9EF190FB-2075-4375-A797-615516ED83A7}" dt="2024-07-23T23:37:25.438" v="27192" actId="478"/>
          <ac:spMkLst>
            <pc:docMk/>
            <pc:sldMk cId="447460252" sldId="1112"/>
            <ac:spMk id="6" creationId="{B25CB35C-8F3B-51EC-4836-248100BF1057}"/>
          </ac:spMkLst>
        </pc:spChg>
        <pc:spChg chg="add del mod">
          <ac:chgData name="Phillip Kaufman" userId="c001b2a046940d7c" providerId="LiveId" clId="{9EF190FB-2075-4375-A797-615516ED83A7}" dt="2024-07-23T23:37:36.129" v="27194" actId="478"/>
          <ac:spMkLst>
            <pc:docMk/>
            <pc:sldMk cId="447460252" sldId="1112"/>
            <ac:spMk id="7" creationId="{0F579341-BC32-1118-AA75-7EC88AD0671E}"/>
          </ac:spMkLst>
        </pc:spChg>
        <pc:spChg chg="add mod">
          <ac:chgData name="Phillip Kaufman" userId="c001b2a046940d7c" providerId="LiveId" clId="{9EF190FB-2075-4375-A797-615516ED83A7}" dt="2024-07-23T23:39:22.120" v="27226" actId="1076"/>
          <ac:spMkLst>
            <pc:docMk/>
            <pc:sldMk cId="447460252" sldId="1112"/>
            <ac:spMk id="8" creationId="{34D0400E-D418-032F-0C25-6358936673C9}"/>
          </ac:spMkLst>
        </pc:spChg>
        <pc:spChg chg="add mod">
          <ac:chgData name="Phillip Kaufman" userId="c001b2a046940d7c" providerId="LiveId" clId="{9EF190FB-2075-4375-A797-615516ED83A7}" dt="2024-07-23T23:38:52.596" v="27218" actId="1076"/>
          <ac:spMkLst>
            <pc:docMk/>
            <pc:sldMk cId="447460252" sldId="1112"/>
            <ac:spMk id="9" creationId="{AAB8FC4E-F4DE-BBB3-7CF9-ED115B435592}"/>
          </ac:spMkLst>
        </pc:spChg>
        <pc:spChg chg="add mod">
          <ac:chgData name="Phillip Kaufman" userId="c001b2a046940d7c" providerId="LiveId" clId="{9EF190FB-2075-4375-A797-615516ED83A7}" dt="2024-07-23T23:38:31.964" v="27211" actId="1076"/>
          <ac:spMkLst>
            <pc:docMk/>
            <pc:sldMk cId="447460252" sldId="1112"/>
            <ac:spMk id="10" creationId="{13ED7C0C-7288-A9E1-7DC9-49A2470B12A4}"/>
          </ac:spMkLst>
        </pc:spChg>
        <pc:spChg chg="add mod">
          <ac:chgData name="Phillip Kaufman" userId="c001b2a046940d7c" providerId="LiveId" clId="{9EF190FB-2075-4375-A797-615516ED83A7}" dt="2024-07-23T23:38:36.923" v="27213" actId="1076"/>
          <ac:spMkLst>
            <pc:docMk/>
            <pc:sldMk cId="447460252" sldId="1112"/>
            <ac:spMk id="15" creationId="{1BF8EA8A-C826-70C4-C8C0-D85EA0126F62}"/>
          </ac:spMkLst>
        </pc:spChg>
        <pc:cxnChg chg="add mod">
          <ac:chgData name="Phillip Kaufman" userId="c001b2a046940d7c" providerId="LiveId" clId="{9EF190FB-2075-4375-A797-615516ED83A7}" dt="2024-07-23T23:39:02.853" v="27222" actId="14100"/>
          <ac:cxnSpMkLst>
            <pc:docMk/>
            <pc:sldMk cId="447460252" sldId="1112"/>
            <ac:cxnSpMk id="12" creationId="{AC792B6A-B8B7-4703-BBC7-C852A0AE53E7}"/>
          </ac:cxnSpMkLst>
        </pc:cxnChg>
        <pc:cxnChg chg="add mod">
          <ac:chgData name="Phillip Kaufman" userId="c001b2a046940d7c" providerId="LiveId" clId="{9EF190FB-2075-4375-A797-615516ED83A7}" dt="2024-07-23T23:39:28.157" v="27228" actId="14100"/>
          <ac:cxnSpMkLst>
            <pc:docMk/>
            <pc:sldMk cId="447460252" sldId="1112"/>
            <ac:cxnSpMk id="14" creationId="{318F2BDC-FBF4-2F32-6BD3-28B1ABF9B615}"/>
          </ac:cxnSpMkLst>
        </pc:cxnChg>
        <pc:cxnChg chg="add mod">
          <ac:chgData name="Phillip Kaufman" userId="c001b2a046940d7c" providerId="LiveId" clId="{9EF190FB-2075-4375-A797-615516ED83A7}" dt="2024-07-23T23:39:24.928" v="27227" actId="14100"/>
          <ac:cxnSpMkLst>
            <pc:docMk/>
            <pc:sldMk cId="447460252" sldId="1112"/>
            <ac:cxnSpMk id="20" creationId="{CE04F1E5-8764-2A50-5CFC-F934BD8BB116}"/>
          </ac:cxnSpMkLst>
        </pc:cxnChg>
      </pc:sldChg>
      <pc:sldChg chg="add del">
        <pc:chgData name="Phillip Kaufman" userId="c001b2a046940d7c" providerId="LiveId" clId="{9EF190FB-2075-4375-A797-615516ED83A7}" dt="2024-07-17T05:13:27.137" v="24527" actId="47"/>
        <pc:sldMkLst>
          <pc:docMk/>
          <pc:sldMk cId="3450977240" sldId="1113"/>
        </pc:sldMkLst>
      </pc:sldChg>
      <pc:sldChg chg="addSp delSp modSp add mod">
        <pc:chgData name="Phillip Kaufman" userId="c001b2a046940d7c" providerId="LiveId" clId="{9EF190FB-2075-4375-A797-615516ED83A7}" dt="2024-08-01T01:55:49.232" v="27537" actId="1076"/>
        <pc:sldMkLst>
          <pc:docMk/>
          <pc:sldMk cId="330833079" sldId="1114"/>
        </pc:sldMkLst>
        <pc:spChg chg="mod">
          <ac:chgData name="Phillip Kaufman" userId="c001b2a046940d7c" providerId="LiveId" clId="{9EF190FB-2075-4375-A797-615516ED83A7}" dt="2024-07-18T01:47:52.810" v="25029" actId="552"/>
          <ac:spMkLst>
            <pc:docMk/>
            <pc:sldMk cId="330833079" sldId="1114"/>
            <ac:spMk id="4" creationId="{F29D7579-10FF-3E6C-1173-03DA00EE6D80}"/>
          </ac:spMkLst>
        </pc:spChg>
        <pc:spChg chg="mod">
          <ac:chgData name="Phillip Kaufman" userId="c001b2a046940d7c" providerId="LiveId" clId="{9EF190FB-2075-4375-A797-615516ED83A7}" dt="2024-08-01T01:55:36.588" v="27533" actId="1076"/>
          <ac:spMkLst>
            <pc:docMk/>
            <pc:sldMk cId="330833079" sldId="1114"/>
            <ac:spMk id="5" creationId="{716A8AF0-BFA2-4467-5227-43915D813DE9}"/>
          </ac:spMkLst>
        </pc:spChg>
        <pc:spChg chg="mod">
          <ac:chgData name="Phillip Kaufman" userId="c001b2a046940d7c" providerId="LiveId" clId="{9EF190FB-2075-4375-A797-615516ED83A7}" dt="2024-08-01T01:55:47.756" v="27536" actId="1076"/>
          <ac:spMkLst>
            <pc:docMk/>
            <pc:sldMk cId="330833079" sldId="1114"/>
            <ac:spMk id="6" creationId="{545364FD-A380-A6AB-14B2-72AF955C3F40}"/>
          </ac:spMkLst>
        </pc:spChg>
        <pc:spChg chg="mod">
          <ac:chgData name="Phillip Kaufman" userId="c001b2a046940d7c" providerId="LiveId" clId="{9EF190FB-2075-4375-A797-615516ED83A7}" dt="2024-08-01T01:55:47.756" v="27536" actId="1076"/>
          <ac:spMkLst>
            <pc:docMk/>
            <pc:sldMk cId="330833079" sldId="1114"/>
            <ac:spMk id="7" creationId="{83834E9F-26AD-482B-9698-4990E1AEDB55}"/>
          </ac:spMkLst>
        </pc:spChg>
        <pc:spChg chg="add mod">
          <ac:chgData name="Phillip Kaufman" userId="c001b2a046940d7c" providerId="LiveId" clId="{9EF190FB-2075-4375-A797-615516ED83A7}" dt="2024-08-01T01:55:49.232" v="27537" actId="1076"/>
          <ac:spMkLst>
            <pc:docMk/>
            <pc:sldMk cId="330833079" sldId="1114"/>
            <ac:spMk id="8" creationId="{60A32FF5-48B3-9C1D-C96C-2E16F466BCF9}"/>
          </ac:spMkLst>
        </pc:spChg>
        <pc:spChg chg="add mod">
          <ac:chgData name="Phillip Kaufman" userId="c001b2a046940d7c" providerId="LiveId" clId="{9EF190FB-2075-4375-A797-615516ED83A7}" dt="2024-07-24T00:00:38.819" v="27343" actId="1076"/>
          <ac:spMkLst>
            <pc:docMk/>
            <pc:sldMk cId="330833079" sldId="1114"/>
            <ac:spMk id="9" creationId="{288DF84C-E6D4-F586-75E1-E464775C78DD}"/>
          </ac:spMkLst>
        </pc:spChg>
        <pc:spChg chg="add mod">
          <ac:chgData name="Phillip Kaufman" userId="c001b2a046940d7c" providerId="LiveId" clId="{9EF190FB-2075-4375-A797-615516ED83A7}" dt="2024-08-01T01:55:40.411" v="27534" actId="1076"/>
          <ac:spMkLst>
            <pc:docMk/>
            <pc:sldMk cId="330833079" sldId="1114"/>
            <ac:spMk id="12" creationId="{C0AE35B8-1CAD-01A9-CFAB-93EDB9AF173D}"/>
          </ac:spMkLst>
        </pc:spChg>
        <pc:spChg chg="add del mod">
          <ac:chgData name="Phillip Kaufman" userId="c001b2a046940d7c" providerId="LiveId" clId="{9EF190FB-2075-4375-A797-615516ED83A7}" dt="2024-07-23T23:58:42.304" v="27275" actId="478"/>
          <ac:spMkLst>
            <pc:docMk/>
            <pc:sldMk cId="330833079" sldId="1114"/>
            <ac:spMk id="15" creationId="{9BCCB584-B8FC-D64C-CFA5-80237374930E}"/>
          </ac:spMkLst>
        </pc:spChg>
        <pc:spChg chg="add del mod">
          <ac:chgData name="Phillip Kaufman" userId="c001b2a046940d7c" providerId="LiveId" clId="{9EF190FB-2075-4375-A797-615516ED83A7}" dt="2024-07-18T19:51:46.315" v="25937" actId="21"/>
          <ac:spMkLst>
            <pc:docMk/>
            <pc:sldMk cId="330833079" sldId="1114"/>
            <ac:spMk id="21" creationId="{9BCCB584-B8FC-D64C-CFA5-80237374930E}"/>
          </ac:spMkLst>
        </pc:spChg>
        <pc:cxnChg chg="add mod">
          <ac:chgData name="Phillip Kaufman" userId="c001b2a046940d7c" providerId="LiveId" clId="{9EF190FB-2075-4375-A797-615516ED83A7}" dt="2024-08-01T01:55:43.311" v="27535" actId="14100"/>
          <ac:cxnSpMkLst>
            <pc:docMk/>
            <pc:sldMk cId="330833079" sldId="1114"/>
            <ac:cxnSpMk id="11" creationId="{CCDAC019-3B23-FC58-8F73-E919CE41CAFE}"/>
          </ac:cxnSpMkLst>
        </pc:cxnChg>
        <pc:cxnChg chg="add del mod">
          <ac:chgData name="Phillip Kaufman" userId="c001b2a046940d7c" providerId="LiveId" clId="{9EF190FB-2075-4375-A797-615516ED83A7}" dt="2024-07-18T19:51:43.086" v="25936" actId="478"/>
          <ac:cxnSpMkLst>
            <pc:docMk/>
            <pc:sldMk cId="330833079" sldId="1114"/>
            <ac:cxnSpMk id="13" creationId="{37953381-BC90-E869-FF9F-600330F4ADEC}"/>
          </ac:cxnSpMkLst>
        </pc:cxnChg>
        <pc:cxnChg chg="add del mod">
          <ac:chgData name="Phillip Kaufman" userId="c001b2a046940d7c" providerId="LiveId" clId="{9EF190FB-2075-4375-A797-615516ED83A7}" dt="2024-07-23T23:57:40.447" v="27255" actId="478"/>
          <ac:cxnSpMkLst>
            <pc:docMk/>
            <pc:sldMk cId="330833079" sldId="1114"/>
            <ac:cxnSpMk id="14" creationId="{1C2D2959-CCD7-9BEE-C070-1ED05701D1DB}"/>
          </ac:cxnSpMkLst>
        </pc:cxnChg>
        <pc:cxnChg chg="add del mod">
          <ac:chgData name="Phillip Kaufman" userId="c001b2a046940d7c" providerId="LiveId" clId="{9EF190FB-2075-4375-A797-615516ED83A7}" dt="2024-07-23T23:58:43.781" v="27276" actId="478"/>
          <ac:cxnSpMkLst>
            <pc:docMk/>
            <pc:sldMk cId="330833079" sldId="1114"/>
            <ac:cxnSpMk id="17" creationId="{D20C58AF-2702-C04C-71DB-204E0EF52A60}"/>
          </ac:cxnSpMkLst>
        </pc:cxnChg>
      </pc:sldChg>
      <pc:sldChg chg="delSp modSp add del mod">
        <pc:chgData name="Phillip Kaufman" userId="c001b2a046940d7c" providerId="LiveId" clId="{9EF190FB-2075-4375-A797-615516ED83A7}" dt="2024-07-17T05:26:59.103" v="24800" actId="47"/>
        <pc:sldMkLst>
          <pc:docMk/>
          <pc:sldMk cId="117055873" sldId="1115"/>
        </pc:sldMkLst>
        <pc:spChg chg="del mod">
          <ac:chgData name="Phillip Kaufman" userId="c001b2a046940d7c" providerId="LiveId" clId="{9EF190FB-2075-4375-A797-615516ED83A7}" dt="2024-07-17T05:19:11.058" v="24681" actId="478"/>
          <ac:spMkLst>
            <pc:docMk/>
            <pc:sldMk cId="117055873" sldId="1115"/>
            <ac:spMk id="4" creationId="{AD9D51BA-9CE6-B4FC-81D8-2E9377BEDC82}"/>
          </ac:spMkLst>
        </pc:spChg>
        <pc:spChg chg="mod">
          <ac:chgData name="Phillip Kaufman" userId="c001b2a046940d7c" providerId="LiveId" clId="{9EF190FB-2075-4375-A797-615516ED83A7}" dt="2024-07-11T16:49:58.270" v="20323" actId="552"/>
          <ac:spMkLst>
            <pc:docMk/>
            <pc:sldMk cId="117055873" sldId="1115"/>
            <ac:spMk id="5" creationId="{6BD10999-CF67-73DC-393A-BDCCBC2357B8}"/>
          </ac:spMkLst>
        </pc:spChg>
        <pc:spChg chg="mod">
          <ac:chgData name="Phillip Kaufman" userId="c001b2a046940d7c" providerId="LiveId" clId="{9EF190FB-2075-4375-A797-615516ED83A7}" dt="2024-07-11T16:49:46.064" v="20321" actId="1076"/>
          <ac:spMkLst>
            <pc:docMk/>
            <pc:sldMk cId="117055873" sldId="1115"/>
            <ac:spMk id="6" creationId="{D9BE44ED-D087-2FCC-7439-534CF18D6B1A}"/>
          </ac:spMkLst>
        </pc:spChg>
      </pc:sldChg>
      <pc:sldChg chg="addSp modSp add mod">
        <pc:chgData name="Phillip Kaufman" userId="c001b2a046940d7c" providerId="LiveId" clId="{9EF190FB-2075-4375-A797-615516ED83A7}" dt="2024-08-01T19:39:59.752" v="27807" actId="14100"/>
        <pc:sldMkLst>
          <pc:docMk/>
          <pc:sldMk cId="2423407026" sldId="1116"/>
        </pc:sldMkLst>
        <pc:spChg chg="add mod">
          <ac:chgData name="Phillip Kaufman" userId="c001b2a046940d7c" providerId="LiveId" clId="{9EF190FB-2075-4375-A797-615516ED83A7}" dt="2024-07-18T05:32:45.181" v="25860" actId="1076"/>
          <ac:spMkLst>
            <pc:docMk/>
            <pc:sldMk cId="2423407026" sldId="1116"/>
            <ac:spMk id="4" creationId="{6BDDBC5B-A4D1-DF35-3ADA-CD689BDF94E4}"/>
          </ac:spMkLst>
        </pc:spChg>
        <pc:spChg chg="add mod">
          <ac:chgData name="Phillip Kaufman" userId="c001b2a046940d7c" providerId="LiveId" clId="{9EF190FB-2075-4375-A797-615516ED83A7}" dt="2024-07-18T19:52:23.754" v="25942" actId="1076"/>
          <ac:spMkLst>
            <pc:docMk/>
            <pc:sldMk cId="2423407026" sldId="1116"/>
            <ac:spMk id="5" creationId="{7B330280-DE1C-1289-F2C2-8D1E245D066F}"/>
          </ac:spMkLst>
        </pc:spChg>
        <pc:spChg chg="mod">
          <ac:chgData name="Phillip Kaufman" userId="c001b2a046940d7c" providerId="LiveId" clId="{9EF190FB-2075-4375-A797-615516ED83A7}" dt="2024-07-10T05:08:54.405" v="18088" actId="1076"/>
          <ac:spMkLst>
            <pc:docMk/>
            <pc:sldMk cId="2423407026" sldId="1116"/>
            <ac:spMk id="6" creationId="{41BB1B73-2744-E563-7276-1225D5B880E6}"/>
          </ac:spMkLst>
        </pc:spChg>
        <pc:spChg chg="add mod">
          <ac:chgData name="Phillip Kaufman" userId="c001b2a046940d7c" providerId="LiveId" clId="{9EF190FB-2075-4375-A797-615516ED83A7}" dt="2024-07-18T05:32:45.181" v="25860" actId="1076"/>
          <ac:spMkLst>
            <pc:docMk/>
            <pc:sldMk cId="2423407026" sldId="1116"/>
            <ac:spMk id="11" creationId="{1E352386-2209-8DFB-3195-7A55F12E68DC}"/>
          </ac:spMkLst>
        </pc:spChg>
        <pc:picChg chg="mod">
          <ac:chgData name="Phillip Kaufman" userId="c001b2a046940d7c" providerId="LiveId" clId="{9EF190FB-2075-4375-A797-615516ED83A7}" dt="2024-07-10T05:08:57.534" v="18089" actId="1076"/>
          <ac:picMkLst>
            <pc:docMk/>
            <pc:sldMk cId="2423407026" sldId="1116"/>
            <ac:picMk id="8" creationId="{C2D46F5D-F7FB-8B5C-C647-515C28981F71}"/>
          </ac:picMkLst>
        </pc:picChg>
        <pc:cxnChg chg="add mod">
          <ac:chgData name="Phillip Kaufman" userId="c001b2a046940d7c" providerId="LiveId" clId="{9EF190FB-2075-4375-A797-615516ED83A7}" dt="2024-08-01T19:39:59.752" v="27807" actId="14100"/>
          <ac:cxnSpMkLst>
            <pc:docMk/>
            <pc:sldMk cId="2423407026" sldId="1116"/>
            <ac:cxnSpMk id="9" creationId="{DCE1B221-B377-2CDF-E6C6-9CB277198165}"/>
          </ac:cxnSpMkLst>
        </pc:cxnChg>
      </pc:sldChg>
      <pc:sldChg chg="addSp modSp add mod">
        <pc:chgData name="Phillip Kaufman" userId="c001b2a046940d7c" providerId="LiveId" clId="{9EF190FB-2075-4375-A797-615516ED83A7}" dt="2024-07-18T05:33:05.240" v="25866" actId="12788"/>
        <pc:sldMkLst>
          <pc:docMk/>
          <pc:sldMk cId="1514644659" sldId="1117"/>
        </pc:sldMkLst>
        <pc:spChg chg="add mod">
          <ac:chgData name="Phillip Kaufman" userId="c001b2a046940d7c" providerId="LiveId" clId="{9EF190FB-2075-4375-A797-615516ED83A7}" dt="2024-07-18T05:33:05.240" v="25866" actId="12788"/>
          <ac:spMkLst>
            <pc:docMk/>
            <pc:sldMk cId="1514644659" sldId="1117"/>
            <ac:spMk id="4" creationId="{CCE5632E-30D4-081A-DF50-52292BF91AD6}"/>
          </ac:spMkLst>
        </pc:spChg>
      </pc:sldChg>
      <pc:sldChg chg="add">
        <pc:chgData name="Phillip Kaufman" userId="c001b2a046940d7c" providerId="LiveId" clId="{9EF190FB-2075-4375-A797-615516ED83A7}" dt="2024-07-08T01:13:23.748" v="16713"/>
        <pc:sldMkLst>
          <pc:docMk/>
          <pc:sldMk cId="1368512990" sldId="1118"/>
        </pc:sldMkLst>
      </pc:sldChg>
      <pc:sldChg chg="add del">
        <pc:chgData name="Phillip Kaufman" userId="c001b2a046940d7c" providerId="LiveId" clId="{9EF190FB-2075-4375-A797-615516ED83A7}" dt="2024-07-18T03:01:49.186" v="25731" actId="47"/>
        <pc:sldMkLst>
          <pc:docMk/>
          <pc:sldMk cId="3503981860" sldId="1119"/>
        </pc:sldMkLst>
      </pc:sldChg>
      <pc:sldChg chg="add del">
        <pc:chgData name="Phillip Kaufman" userId="c001b2a046940d7c" providerId="LiveId" clId="{9EF190FB-2075-4375-A797-615516ED83A7}" dt="2024-07-18T03:01:49.186" v="25731" actId="47"/>
        <pc:sldMkLst>
          <pc:docMk/>
          <pc:sldMk cId="1222475637" sldId="1120"/>
        </pc:sldMkLst>
      </pc:sldChg>
      <pc:sldChg chg="add del">
        <pc:chgData name="Phillip Kaufman" userId="c001b2a046940d7c" providerId="LiveId" clId="{9EF190FB-2075-4375-A797-615516ED83A7}" dt="2024-07-18T03:01:49.186" v="25731" actId="47"/>
        <pc:sldMkLst>
          <pc:docMk/>
          <pc:sldMk cId="1653366001" sldId="1121"/>
        </pc:sldMkLst>
      </pc:sldChg>
      <pc:sldChg chg="add">
        <pc:chgData name="Phillip Kaufman" userId="c001b2a046940d7c" providerId="LiveId" clId="{9EF190FB-2075-4375-A797-615516ED83A7}" dt="2024-07-08T01:13:23.748" v="16713"/>
        <pc:sldMkLst>
          <pc:docMk/>
          <pc:sldMk cId="1409196281" sldId="1122"/>
        </pc:sldMkLst>
      </pc:sldChg>
      <pc:sldChg chg="add">
        <pc:chgData name="Phillip Kaufman" userId="c001b2a046940d7c" providerId="LiveId" clId="{9EF190FB-2075-4375-A797-615516ED83A7}" dt="2024-07-08T01:13:23.748" v="16713"/>
        <pc:sldMkLst>
          <pc:docMk/>
          <pc:sldMk cId="1207188755" sldId="1123"/>
        </pc:sldMkLst>
      </pc:sldChg>
      <pc:sldChg chg="add">
        <pc:chgData name="Phillip Kaufman" userId="c001b2a046940d7c" providerId="LiveId" clId="{9EF190FB-2075-4375-A797-615516ED83A7}" dt="2024-07-08T01:13:23.748" v="16713"/>
        <pc:sldMkLst>
          <pc:docMk/>
          <pc:sldMk cId="274764488" sldId="1124"/>
        </pc:sldMkLst>
      </pc:sldChg>
      <pc:sldChg chg="add">
        <pc:chgData name="Phillip Kaufman" userId="c001b2a046940d7c" providerId="LiveId" clId="{9EF190FB-2075-4375-A797-615516ED83A7}" dt="2024-07-08T01:13:23.748" v="16713"/>
        <pc:sldMkLst>
          <pc:docMk/>
          <pc:sldMk cId="947819595" sldId="1125"/>
        </pc:sldMkLst>
      </pc:sldChg>
      <pc:sldChg chg="add">
        <pc:chgData name="Phillip Kaufman" userId="c001b2a046940d7c" providerId="LiveId" clId="{9EF190FB-2075-4375-A797-615516ED83A7}" dt="2024-07-08T01:13:23.748" v="16713"/>
        <pc:sldMkLst>
          <pc:docMk/>
          <pc:sldMk cId="1841733496" sldId="1126"/>
        </pc:sldMkLst>
      </pc:sldChg>
      <pc:sldChg chg="add">
        <pc:chgData name="Phillip Kaufman" userId="c001b2a046940d7c" providerId="LiveId" clId="{9EF190FB-2075-4375-A797-615516ED83A7}" dt="2024-07-08T01:13:23.748" v="16713"/>
        <pc:sldMkLst>
          <pc:docMk/>
          <pc:sldMk cId="2805473434" sldId="1127"/>
        </pc:sldMkLst>
      </pc:sldChg>
      <pc:sldChg chg="add">
        <pc:chgData name="Phillip Kaufman" userId="c001b2a046940d7c" providerId="LiveId" clId="{9EF190FB-2075-4375-A797-615516ED83A7}" dt="2024-07-08T01:13:23.748" v="16713"/>
        <pc:sldMkLst>
          <pc:docMk/>
          <pc:sldMk cId="463375165" sldId="1128"/>
        </pc:sldMkLst>
      </pc:sldChg>
      <pc:sldChg chg="add">
        <pc:chgData name="Phillip Kaufman" userId="c001b2a046940d7c" providerId="LiveId" clId="{9EF190FB-2075-4375-A797-615516ED83A7}" dt="2024-07-08T01:13:23.748" v="16713"/>
        <pc:sldMkLst>
          <pc:docMk/>
          <pc:sldMk cId="2589707435" sldId="1129"/>
        </pc:sldMkLst>
      </pc:sldChg>
      <pc:sldChg chg="add">
        <pc:chgData name="Phillip Kaufman" userId="c001b2a046940d7c" providerId="LiveId" clId="{9EF190FB-2075-4375-A797-615516ED83A7}" dt="2024-07-08T01:13:23.748" v="16713"/>
        <pc:sldMkLst>
          <pc:docMk/>
          <pc:sldMk cId="615556230" sldId="1130"/>
        </pc:sldMkLst>
      </pc:sldChg>
      <pc:sldChg chg="add">
        <pc:chgData name="Phillip Kaufman" userId="c001b2a046940d7c" providerId="LiveId" clId="{9EF190FB-2075-4375-A797-615516ED83A7}" dt="2024-07-08T01:13:23.748" v="16713"/>
        <pc:sldMkLst>
          <pc:docMk/>
          <pc:sldMk cId="2652272389" sldId="1131"/>
        </pc:sldMkLst>
      </pc:sldChg>
      <pc:sldChg chg="addSp delSp modSp add mod ord">
        <pc:chgData name="Phillip Kaufman" userId="c001b2a046940d7c" providerId="LiveId" clId="{9EF190FB-2075-4375-A797-615516ED83A7}" dt="2024-07-10T04:56:42.798" v="18041"/>
        <pc:sldMkLst>
          <pc:docMk/>
          <pc:sldMk cId="554276629" sldId="1132"/>
        </pc:sldMkLst>
        <pc:spChg chg="mod">
          <ac:chgData name="Phillip Kaufman" userId="c001b2a046940d7c" providerId="LiveId" clId="{9EF190FB-2075-4375-A797-615516ED83A7}" dt="2024-07-08T02:44:25.169" v="16851" actId="1076"/>
          <ac:spMkLst>
            <pc:docMk/>
            <pc:sldMk cId="554276629" sldId="1132"/>
            <ac:spMk id="2" creationId="{861A5219-B2D2-BA62-5084-8C68FE581DBA}"/>
          </ac:spMkLst>
        </pc:spChg>
        <pc:spChg chg="del">
          <ac:chgData name="Phillip Kaufman" userId="c001b2a046940d7c" providerId="LiveId" clId="{9EF190FB-2075-4375-A797-615516ED83A7}" dt="2024-07-08T02:25:46.405" v="16717" actId="478"/>
          <ac:spMkLst>
            <pc:docMk/>
            <pc:sldMk cId="554276629" sldId="1132"/>
            <ac:spMk id="4" creationId="{E59F4223-FBB3-353D-89E0-37D461BBFDB9}"/>
          </ac:spMkLst>
        </pc:spChg>
        <pc:spChg chg="del">
          <ac:chgData name="Phillip Kaufman" userId="c001b2a046940d7c" providerId="LiveId" clId="{9EF190FB-2075-4375-A797-615516ED83A7}" dt="2024-07-08T02:25:46.405" v="16717" actId="478"/>
          <ac:spMkLst>
            <pc:docMk/>
            <pc:sldMk cId="554276629" sldId="1132"/>
            <ac:spMk id="5" creationId="{AD37DEC4-1046-6D96-81DC-FBD24FDCBD9B}"/>
          </ac:spMkLst>
        </pc:spChg>
        <pc:spChg chg="del">
          <ac:chgData name="Phillip Kaufman" userId="c001b2a046940d7c" providerId="LiveId" clId="{9EF190FB-2075-4375-A797-615516ED83A7}" dt="2024-07-08T02:25:46.405" v="16717" actId="478"/>
          <ac:spMkLst>
            <pc:docMk/>
            <pc:sldMk cId="554276629" sldId="1132"/>
            <ac:spMk id="6" creationId="{08317DC3-2201-12AF-BA26-5D1626134A66}"/>
          </ac:spMkLst>
        </pc:spChg>
        <pc:spChg chg="add mod">
          <ac:chgData name="Phillip Kaufman" userId="c001b2a046940d7c" providerId="LiveId" clId="{9EF190FB-2075-4375-A797-615516ED83A7}" dt="2024-07-10T02:39:55.044" v="17892" actId="1076"/>
          <ac:spMkLst>
            <pc:docMk/>
            <pc:sldMk cId="554276629" sldId="1132"/>
            <ac:spMk id="6" creationId="{9D0557D2-8C67-84B0-9858-CF545E945D3A}"/>
          </ac:spMkLst>
        </pc:spChg>
        <pc:spChg chg="add mod">
          <ac:chgData name="Phillip Kaufman" userId="c001b2a046940d7c" providerId="LiveId" clId="{9EF190FB-2075-4375-A797-615516ED83A7}" dt="2024-07-10T02:39:55.044" v="17892" actId="1076"/>
          <ac:spMkLst>
            <pc:docMk/>
            <pc:sldMk cId="554276629" sldId="1132"/>
            <ac:spMk id="7" creationId="{648553D9-7903-C545-8C52-CDFD1DE3196F}"/>
          </ac:spMkLst>
        </pc:spChg>
        <pc:spChg chg="del">
          <ac:chgData name="Phillip Kaufman" userId="c001b2a046940d7c" providerId="LiveId" clId="{9EF190FB-2075-4375-A797-615516ED83A7}" dt="2024-07-08T02:25:46.405" v="16717" actId="478"/>
          <ac:spMkLst>
            <pc:docMk/>
            <pc:sldMk cId="554276629" sldId="1132"/>
            <ac:spMk id="7" creationId="{C539F994-F0CE-3CAC-4C11-A071BA0888D1}"/>
          </ac:spMkLst>
        </pc:spChg>
        <pc:spChg chg="del">
          <ac:chgData name="Phillip Kaufman" userId="c001b2a046940d7c" providerId="LiveId" clId="{9EF190FB-2075-4375-A797-615516ED83A7}" dt="2024-07-08T02:25:46.405" v="16717" actId="478"/>
          <ac:spMkLst>
            <pc:docMk/>
            <pc:sldMk cId="554276629" sldId="1132"/>
            <ac:spMk id="8" creationId="{53ABE571-E37F-70EE-CC06-B89BCA2F435D}"/>
          </ac:spMkLst>
        </pc:spChg>
        <pc:spChg chg="del">
          <ac:chgData name="Phillip Kaufman" userId="c001b2a046940d7c" providerId="LiveId" clId="{9EF190FB-2075-4375-A797-615516ED83A7}" dt="2024-07-08T02:25:46.405" v="16717" actId="478"/>
          <ac:spMkLst>
            <pc:docMk/>
            <pc:sldMk cId="554276629" sldId="1132"/>
            <ac:spMk id="9" creationId="{7C7F7F2C-A72B-647A-1657-AF883BCF1A90}"/>
          </ac:spMkLst>
        </pc:spChg>
        <pc:spChg chg="mod">
          <ac:chgData name="Phillip Kaufman" userId="c001b2a046940d7c" providerId="LiveId" clId="{9EF190FB-2075-4375-A797-615516ED83A7}" dt="2024-07-10T02:39:39.623" v="17888"/>
          <ac:spMkLst>
            <pc:docMk/>
            <pc:sldMk cId="554276629" sldId="1132"/>
            <ac:spMk id="13" creationId="{992C4CBA-0D8F-6CE9-5ECC-871AA5CBAE4D}"/>
          </ac:spMkLst>
        </pc:spChg>
        <pc:spChg chg="add mod ord topLvl">
          <ac:chgData name="Phillip Kaufman" userId="c001b2a046940d7c" providerId="LiveId" clId="{9EF190FB-2075-4375-A797-615516ED83A7}" dt="2024-07-10T02:38:50.335" v="17886" actId="164"/>
          <ac:spMkLst>
            <pc:docMk/>
            <pc:sldMk cId="554276629" sldId="1132"/>
            <ac:spMk id="16" creationId="{694B500C-AD5A-8C6C-1281-9BAEE0388108}"/>
          </ac:spMkLst>
        </pc:spChg>
        <pc:spChg chg="add del mod ord topLvl">
          <ac:chgData name="Phillip Kaufman" userId="c001b2a046940d7c" providerId="LiveId" clId="{9EF190FB-2075-4375-A797-615516ED83A7}" dt="2024-07-10T02:38:50.335" v="17886" actId="164"/>
          <ac:spMkLst>
            <pc:docMk/>
            <pc:sldMk cId="554276629" sldId="1132"/>
            <ac:spMk id="17" creationId="{DD13B3C7-21E1-0C65-7795-124F0A5DAF9C}"/>
          </ac:spMkLst>
        </pc:spChg>
        <pc:spChg chg="mod">
          <ac:chgData name="Phillip Kaufman" userId="c001b2a046940d7c" providerId="LiveId" clId="{9EF190FB-2075-4375-A797-615516ED83A7}" dt="2024-07-10T02:39:39.623" v="17888"/>
          <ac:spMkLst>
            <pc:docMk/>
            <pc:sldMk cId="554276629" sldId="1132"/>
            <ac:spMk id="18" creationId="{21A15344-03CA-41B8-614C-AF3EDE85B29F}"/>
          </ac:spMkLst>
        </pc:spChg>
        <pc:spChg chg="mod">
          <ac:chgData name="Phillip Kaufman" userId="c001b2a046940d7c" providerId="LiveId" clId="{9EF190FB-2075-4375-A797-615516ED83A7}" dt="2024-07-10T02:39:39.623" v="17888"/>
          <ac:spMkLst>
            <pc:docMk/>
            <pc:sldMk cId="554276629" sldId="1132"/>
            <ac:spMk id="19" creationId="{C7F88BB8-4A5E-7281-9E97-831967C0C666}"/>
          </ac:spMkLst>
        </pc:spChg>
        <pc:spChg chg="mod">
          <ac:chgData name="Phillip Kaufman" userId="c001b2a046940d7c" providerId="LiveId" clId="{9EF190FB-2075-4375-A797-615516ED83A7}" dt="2024-07-10T02:39:39.623" v="17888"/>
          <ac:spMkLst>
            <pc:docMk/>
            <pc:sldMk cId="554276629" sldId="1132"/>
            <ac:spMk id="20" creationId="{B78547FF-BC97-3087-F7DF-1FADA4907E13}"/>
          </ac:spMkLst>
        </pc:spChg>
        <pc:spChg chg="mod">
          <ac:chgData name="Phillip Kaufman" userId="c001b2a046940d7c" providerId="LiveId" clId="{9EF190FB-2075-4375-A797-615516ED83A7}" dt="2024-07-10T02:39:39.623" v="17888"/>
          <ac:spMkLst>
            <pc:docMk/>
            <pc:sldMk cId="554276629" sldId="1132"/>
            <ac:spMk id="21" creationId="{343BFC56-C473-68AF-72C5-A76995671B69}"/>
          </ac:spMkLst>
        </pc:spChg>
        <pc:spChg chg="add mod ord topLvl">
          <ac:chgData name="Phillip Kaufman" userId="c001b2a046940d7c" providerId="LiveId" clId="{9EF190FB-2075-4375-A797-615516ED83A7}" dt="2024-07-10T02:38:50.335" v="17886" actId="164"/>
          <ac:spMkLst>
            <pc:docMk/>
            <pc:sldMk cId="554276629" sldId="1132"/>
            <ac:spMk id="22" creationId="{4F93BBE1-D5F5-FA89-6A39-20AB02B4A50F}"/>
          </ac:spMkLst>
        </pc:spChg>
        <pc:spChg chg="mod">
          <ac:chgData name="Phillip Kaufman" userId="c001b2a046940d7c" providerId="LiveId" clId="{9EF190FB-2075-4375-A797-615516ED83A7}" dt="2024-07-10T02:39:39.623" v="17888"/>
          <ac:spMkLst>
            <pc:docMk/>
            <pc:sldMk cId="554276629" sldId="1132"/>
            <ac:spMk id="23" creationId="{6A8F349E-F894-CAC3-0D6D-FBC02AAFB413}"/>
          </ac:spMkLst>
        </pc:spChg>
        <pc:spChg chg="add mod">
          <ac:chgData name="Phillip Kaufman" userId="c001b2a046940d7c" providerId="LiveId" clId="{9EF190FB-2075-4375-A797-615516ED83A7}" dt="2024-07-10T04:41:51.689" v="17947" actId="164"/>
          <ac:spMkLst>
            <pc:docMk/>
            <pc:sldMk cId="554276629" sldId="1132"/>
            <ac:spMk id="27" creationId="{437181DE-E0C3-C22D-30FF-60578533C035}"/>
          </ac:spMkLst>
        </pc:spChg>
        <pc:spChg chg="add mod topLvl">
          <ac:chgData name="Phillip Kaufman" userId="c001b2a046940d7c" providerId="LiveId" clId="{9EF190FB-2075-4375-A797-615516ED83A7}" dt="2024-07-10T02:38:50.335" v="17886" actId="164"/>
          <ac:spMkLst>
            <pc:docMk/>
            <pc:sldMk cId="554276629" sldId="1132"/>
            <ac:spMk id="28" creationId="{96F07FB9-436D-41C3-E328-E99F96B8C16B}"/>
          </ac:spMkLst>
        </pc:spChg>
        <pc:spChg chg="add mod">
          <ac:chgData name="Phillip Kaufman" userId="c001b2a046940d7c" providerId="LiveId" clId="{9EF190FB-2075-4375-A797-615516ED83A7}" dt="2024-07-08T05:32:00.413" v="17258" actId="1076"/>
          <ac:spMkLst>
            <pc:docMk/>
            <pc:sldMk cId="554276629" sldId="1132"/>
            <ac:spMk id="30" creationId="{426EF3B3-71E3-8DD3-40C3-EC6629D51479}"/>
          </ac:spMkLst>
        </pc:spChg>
        <pc:spChg chg="mod">
          <ac:chgData name="Phillip Kaufman" userId="c001b2a046940d7c" providerId="LiveId" clId="{9EF190FB-2075-4375-A797-615516ED83A7}" dt="2024-07-08T05:33:02.749" v="17259"/>
          <ac:spMkLst>
            <pc:docMk/>
            <pc:sldMk cId="554276629" sldId="1132"/>
            <ac:spMk id="36" creationId="{8BE16DAF-2323-5CB4-E208-A24554823B34}"/>
          </ac:spMkLst>
        </pc:spChg>
        <pc:spChg chg="mod">
          <ac:chgData name="Phillip Kaufman" userId="c001b2a046940d7c" providerId="LiveId" clId="{9EF190FB-2075-4375-A797-615516ED83A7}" dt="2024-07-08T05:33:02.749" v="17259"/>
          <ac:spMkLst>
            <pc:docMk/>
            <pc:sldMk cId="554276629" sldId="1132"/>
            <ac:spMk id="37" creationId="{D079D7AF-78BA-368E-AE74-10FE84083B1A}"/>
          </ac:spMkLst>
        </pc:spChg>
        <pc:spChg chg="mod">
          <ac:chgData name="Phillip Kaufman" userId="c001b2a046940d7c" providerId="LiveId" clId="{9EF190FB-2075-4375-A797-615516ED83A7}" dt="2024-07-08T05:33:02.749" v="17259"/>
          <ac:spMkLst>
            <pc:docMk/>
            <pc:sldMk cId="554276629" sldId="1132"/>
            <ac:spMk id="38" creationId="{3E8090AF-D945-5FE6-F58B-D66754FF2762}"/>
          </ac:spMkLst>
        </pc:spChg>
        <pc:spChg chg="mod">
          <ac:chgData name="Phillip Kaufman" userId="c001b2a046940d7c" providerId="LiveId" clId="{9EF190FB-2075-4375-A797-615516ED83A7}" dt="2024-07-08T05:33:02.749" v="17259"/>
          <ac:spMkLst>
            <pc:docMk/>
            <pc:sldMk cId="554276629" sldId="1132"/>
            <ac:spMk id="39" creationId="{F0A7B276-203F-4037-5015-F304C045A718}"/>
          </ac:spMkLst>
        </pc:spChg>
        <pc:spChg chg="add mod">
          <ac:chgData name="Phillip Kaufman" userId="c001b2a046940d7c" providerId="LiveId" clId="{9EF190FB-2075-4375-A797-615516ED83A7}" dt="2024-07-08T05:35:04.456" v="17263" actId="164"/>
          <ac:spMkLst>
            <pc:docMk/>
            <pc:sldMk cId="554276629" sldId="1132"/>
            <ac:spMk id="40" creationId="{CA49015B-32B9-62B0-20AB-C91E05F04C25}"/>
          </ac:spMkLst>
        </pc:spChg>
        <pc:spChg chg="mod">
          <ac:chgData name="Phillip Kaufman" userId="c001b2a046940d7c" providerId="LiveId" clId="{9EF190FB-2075-4375-A797-615516ED83A7}" dt="2024-07-08T05:35:47.495" v="17274"/>
          <ac:spMkLst>
            <pc:docMk/>
            <pc:sldMk cId="554276629" sldId="1132"/>
            <ac:spMk id="45" creationId="{C42180AA-8FDE-D122-C507-22EF0700D36B}"/>
          </ac:spMkLst>
        </pc:spChg>
        <pc:grpChg chg="add mod">
          <ac:chgData name="Phillip Kaufman" userId="c001b2a046940d7c" providerId="LiveId" clId="{9EF190FB-2075-4375-A797-615516ED83A7}" dt="2024-07-10T02:38:48.162" v="17885" actId="164"/>
          <ac:grpSpMkLst>
            <pc:docMk/>
            <pc:sldMk cId="554276629" sldId="1132"/>
            <ac:grpSpMk id="4" creationId="{E0DA9451-72D3-2AB4-BBD1-B7F0BBA62BE6}"/>
          </ac:grpSpMkLst>
        </pc:grpChg>
        <pc:grpChg chg="add mod">
          <ac:chgData name="Phillip Kaufman" userId="c001b2a046940d7c" providerId="LiveId" clId="{9EF190FB-2075-4375-A797-615516ED83A7}" dt="2024-07-10T04:56:33.751" v="18039" actId="1076"/>
          <ac:grpSpMkLst>
            <pc:docMk/>
            <pc:sldMk cId="554276629" sldId="1132"/>
            <ac:grpSpMk id="5" creationId="{54AEB82A-194D-7A0E-2DE8-C8BD167898ED}"/>
          </ac:grpSpMkLst>
        </pc:grpChg>
        <pc:grpChg chg="add mod">
          <ac:chgData name="Phillip Kaufman" userId="c001b2a046940d7c" providerId="LiveId" clId="{9EF190FB-2075-4375-A797-615516ED83A7}" dt="2024-07-10T04:41:51.689" v="17947" actId="164"/>
          <ac:grpSpMkLst>
            <pc:docMk/>
            <pc:sldMk cId="554276629" sldId="1132"/>
            <ac:grpSpMk id="8" creationId="{3C425917-4F11-947D-34E4-EA3E3B4E0224}"/>
          </ac:grpSpMkLst>
        </pc:grpChg>
        <pc:grpChg chg="mod">
          <ac:chgData name="Phillip Kaufman" userId="c001b2a046940d7c" providerId="LiveId" clId="{9EF190FB-2075-4375-A797-615516ED83A7}" dt="2024-07-10T02:39:39.623" v="17888"/>
          <ac:grpSpMkLst>
            <pc:docMk/>
            <pc:sldMk cId="554276629" sldId="1132"/>
            <ac:grpSpMk id="11" creationId="{2D6C1C43-0E24-CE53-CD47-78292BD855E4}"/>
          </ac:grpSpMkLst>
        </pc:grpChg>
        <pc:grpChg chg="add del mod ord topLvl">
          <ac:chgData name="Phillip Kaufman" userId="c001b2a046940d7c" providerId="LiveId" clId="{9EF190FB-2075-4375-A797-615516ED83A7}" dt="2024-07-10T02:36:01.345" v="17875" actId="165"/>
          <ac:grpSpMkLst>
            <pc:docMk/>
            <pc:sldMk cId="554276629" sldId="1132"/>
            <ac:grpSpMk id="15" creationId="{FF5C512A-2336-FB70-A4C2-DC988EF15B77}"/>
          </ac:grpSpMkLst>
        </pc:grpChg>
        <pc:grpChg chg="add del mod ord topLvl">
          <ac:chgData name="Phillip Kaufman" userId="c001b2a046940d7c" providerId="LiveId" clId="{9EF190FB-2075-4375-A797-615516ED83A7}" dt="2024-07-10T02:33:30.005" v="17844" actId="165"/>
          <ac:grpSpMkLst>
            <pc:docMk/>
            <pc:sldMk cId="554276629" sldId="1132"/>
            <ac:grpSpMk id="24" creationId="{500378CB-6B4A-F15F-A712-1DBC29502851}"/>
          </ac:grpSpMkLst>
        </pc:grpChg>
        <pc:grpChg chg="add del mod">
          <ac:chgData name="Phillip Kaufman" userId="c001b2a046940d7c" providerId="LiveId" clId="{9EF190FB-2075-4375-A797-615516ED83A7}" dt="2024-07-10T02:32:45.306" v="17839" actId="165"/>
          <ac:grpSpMkLst>
            <pc:docMk/>
            <pc:sldMk cId="554276629" sldId="1132"/>
            <ac:grpSpMk id="29" creationId="{4288DCA3-0EED-C35D-29B3-D5169B2EF01A}"/>
          </ac:grpSpMkLst>
        </pc:grpChg>
        <pc:grpChg chg="add mod">
          <ac:chgData name="Phillip Kaufman" userId="c001b2a046940d7c" providerId="LiveId" clId="{9EF190FB-2075-4375-A797-615516ED83A7}" dt="2024-07-10T04:45:47.566" v="18008" actId="164"/>
          <ac:grpSpMkLst>
            <pc:docMk/>
            <pc:sldMk cId="554276629" sldId="1132"/>
            <ac:grpSpMk id="31" creationId="{75649EE2-11FE-C3C7-BB2D-BE4765A7D6F0}"/>
          </ac:grpSpMkLst>
        </pc:grpChg>
        <pc:grpChg chg="add mod">
          <ac:chgData name="Phillip Kaufman" userId="c001b2a046940d7c" providerId="LiveId" clId="{9EF190FB-2075-4375-A797-615516ED83A7}" dt="2024-07-10T04:45:47.566" v="18008" actId="164"/>
          <ac:grpSpMkLst>
            <pc:docMk/>
            <pc:sldMk cId="554276629" sldId="1132"/>
            <ac:grpSpMk id="43" creationId="{4F3C174F-3CF6-4609-D258-4C0B56E19177}"/>
          </ac:grpSpMkLst>
        </pc:grpChg>
        <pc:grpChg chg="add mod">
          <ac:chgData name="Phillip Kaufman" userId="c001b2a046940d7c" providerId="LiveId" clId="{9EF190FB-2075-4375-A797-615516ED83A7}" dt="2024-07-10T04:45:47.566" v="18008" actId="164"/>
          <ac:grpSpMkLst>
            <pc:docMk/>
            <pc:sldMk cId="554276629" sldId="1132"/>
            <ac:grpSpMk id="44" creationId="{FBF1A97E-23AD-5DCD-5BEC-E1CB0718EAA4}"/>
          </ac:grpSpMkLst>
        </pc:grpChg>
        <pc:grpChg chg="add mod">
          <ac:chgData name="Phillip Kaufman" userId="c001b2a046940d7c" providerId="LiveId" clId="{9EF190FB-2075-4375-A797-615516ED83A7}" dt="2024-07-10T04:41:51.689" v="17947" actId="164"/>
          <ac:grpSpMkLst>
            <pc:docMk/>
            <pc:sldMk cId="554276629" sldId="1132"/>
            <ac:grpSpMk id="48" creationId="{BBFC4BF8-C0EB-F64E-4C3B-1721CF18BFCD}"/>
          </ac:grpSpMkLst>
        </pc:grpChg>
        <pc:grpChg chg="add mod">
          <ac:chgData name="Phillip Kaufman" userId="c001b2a046940d7c" providerId="LiveId" clId="{9EF190FB-2075-4375-A797-615516ED83A7}" dt="2024-07-10T04:45:47.566" v="18008" actId="164"/>
          <ac:grpSpMkLst>
            <pc:docMk/>
            <pc:sldMk cId="554276629" sldId="1132"/>
            <ac:grpSpMk id="49" creationId="{6770FD4D-2E96-2132-A272-C5FD93E24675}"/>
          </ac:grpSpMkLst>
        </pc:grpChg>
        <pc:picChg chg="add del mod">
          <ac:chgData name="Phillip Kaufman" userId="c001b2a046940d7c" providerId="LiveId" clId="{9EF190FB-2075-4375-A797-615516ED83A7}" dt="2024-07-08T02:53:55.158" v="16947" actId="21"/>
          <ac:picMkLst>
            <pc:docMk/>
            <pc:sldMk cId="554276629" sldId="1132"/>
            <ac:picMk id="11" creationId="{96103D7A-1151-0732-EB5F-DB6B2E121523}"/>
          </ac:picMkLst>
        </pc:picChg>
        <pc:picChg chg="add del mod ord">
          <ac:chgData name="Phillip Kaufman" userId="c001b2a046940d7c" providerId="LiveId" clId="{9EF190FB-2075-4375-A797-615516ED83A7}" dt="2024-07-08T02:59:31.060" v="16997" actId="478"/>
          <ac:picMkLst>
            <pc:docMk/>
            <pc:sldMk cId="554276629" sldId="1132"/>
            <ac:picMk id="18" creationId="{96103D7A-1151-0732-EB5F-DB6B2E121523}"/>
          </ac:picMkLst>
        </pc:picChg>
        <pc:picChg chg="add del mod ord">
          <ac:chgData name="Phillip Kaufman" userId="c001b2a046940d7c" providerId="LiveId" clId="{9EF190FB-2075-4375-A797-615516ED83A7}" dt="2024-07-08T03:00:50.910" v="17010" actId="478"/>
          <ac:picMkLst>
            <pc:docMk/>
            <pc:sldMk cId="554276629" sldId="1132"/>
            <ac:picMk id="19" creationId="{F5F84889-C63B-A711-FBF4-2CBC9A3DABF3}"/>
          </ac:picMkLst>
        </pc:picChg>
        <pc:picChg chg="add del mod ord">
          <ac:chgData name="Phillip Kaufman" userId="c001b2a046940d7c" providerId="LiveId" clId="{9EF190FB-2075-4375-A797-615516ED83A7}" dt="2024-07-08T03:01:36.040" v="17018" actId="478"/>
          <ac:picMkLst>
            <pc:docMk/>
            <pc:sldMk cId="554276629" sldId="1132"/>
            <ac:picMk id="20" creationId="{7E539C26-6300-0593-B4D2-75F8074A18A7}"/>
          </ac:picMkLst>
        </pc:picChg>
        <pc:picChg chg="add del mod ord">
          <ac:chgData name="Phillip Kaufman" userId="c001b2a046940d7c" providerId="LiveId" clId="{9EF190FB-2075-4375-A797-615516ED83A7}" dt="2024-07-08T03:04:02.974" v="17046" actId="478"/>
          <ac:picMkLst>
            <pc:docMk/>
            <pc:sldMk cId="554276629" sldId="1132"/>
            <ac:picMk id="21" creationId="{4901E823-367F-C974-0CD2-F59175B1B8AC}"/>
          </ac:picMkLst>
        </pc:picChg>
        <pc:picChg chg="add del mod ord">
          <ac:chgData name="Phillip Kaufman" userId="c001b2a046940d7c" providerId="LiveId" clId="{9EF190FB-2075-4375-A797-615516ED83A7}" dt="2024-07-08T03:05:45.314" v="17063" actId="478"/>
          <ac:picMkLst>
            <pc:docMk/>
            <pc:sldMk cId="554276629" sldId="1132"/>
            <ac:picMk id="23" creationId="{55F225B9-ABCE-6C90-7300-D3224986D776}"/>
          </ac:picMkLst>
        </pc:picChg>
        <pc:cxnChg chg="mod">
          <ac:chgData name="Phillip Kaufman" userId="c001b2a046940d7c" providerId="LiveId" clId="{9EF190FB-2075-4375-A797-615516ED83A7}" dt="2024-07-10T02:39:39.623" v="17888"/>
          <ac:cxnSpMkLst>
            <pc:docMk/>
            <pc:sldMk cId="554276629" sldId="1132"/>
            <ac:cxnSpMk id="9" creationId="{16702C4E-5FE4-07AB-3D8B-C5E009125AF0}"/>
          </ac:cxnSpMkLst>
        </pc:cxnChg>
        <pc:cxnChg chg="mod">
          <ac:chgData name="Phillip Kaufman" userId="c001b2a046940d7c" providerId="LiveId" clId="{9EF190FB-2075-4375-A797-615516ED83A7}" dt="2024-07-10T02:39:39.623" v="17888"/>
          <ac:cxnSpMkLst>
            <pc:docMk/>
            <pc:sldMk cId="554276629" sldId="1132"/>
            <ac:cxnSpMk id="10" creationId="{D00671A2-D05B-39D1-EE8E-95CA7CE8A3DB}"/>
          </ac:cxnSpMkLst>
        </pc:cxnChg>
        <pc:cxnChg chg="add mod ord topLvl">
          <ac:chgData name="Phillip Kaufman" userId="c001b2a046940d7c" providerId="LiveId" clId="{9EF190FB-2075-4375-A797-615516ED83A7}" dt="2024-07-10T02:38:50.335" v="17886" actId="164"/>
          <ac:cxnSpMkLst>
            <pc:docMk/>
            <pc:sldMk cId="554276629" sldId="1132"/>
            <ac:cxnSpMk id="12" creationId="{C7D27027-3EC5-DD54-BD54-A0BC5A2BCF1E}"/>
          </ac:cxnSpMkLst>
        </pc:cxnChg>
        <pc:cxnChg chg="add del mod">
          <ac:chgData name="Phillip Kaufman" userId="c001b2a046940d7c" providerId="LiveId" clId="{9EF190FB-2075-4375-A797-615516ED83A7}" dt="2024-07-08T02:33:48.392" v="16725" actId="478"/>
          <ac:cxnSpMkLst>
            <pc:docMk/>
            <pc:sldMk cId="554276629" sldId="1132"/>
            <ac:cxnSpMk id="13" creationId="{F03A1C10-89A7-CEDB-DF22-E0A7213CDE7D}"/>
          </ac:cxnSpMkLst>
        </pc:cxnChg>
        <pc:cxnChg chg="add mod ord topLvl">
          <ac:chgData name="Phillip Kaufman" userId="c001b2a046940d7c" providerId="LiveId" clId="{9EF190FB-2075-4375-A797-615516ED83A7}" dt="2024-07-10T02:38:50.335" v="17886" actId="164"/>
          <ac:cxnSpMkLst>
            <pc:docMk/>
            <pc:sldMk cId="554276629" sldId="1132"/>
            <ac:cxnSpMk id="14" creationId="{C2AFAD82-5AF5-2300-2D84-C67FEDBC7798}"/>
          </ac:cxnSpMkLst>
        </pc:cxnChg>
        <pc:cxnChg chg="add mod">
          <ac:chgData name="Phillip Kaufman" userId="c001b2a046940d7c" providerId="LiveId" clId="{9EF190FB-2075-4375-A797-615516ED83A7}" dt="2024-07-10T04:41:51.689" v="17947" actId="164"/>
          <ac:cxnSpMkLst>
            <pc:docMk/>
            <pc:sldMk cId="554276629" sldId="1132"/>
            <ac:cxnSpMk id="25" creationId="{A9F92CAF-C947-AB78-C9CB-48CEDAE2F460}"/>
          </ac:cxnSpMkLst>
        </pc:cxnChg>
        <pc:cxnChg chg="add mod topLvl">
          <ac:chgData name="Phillip Kaufman" userId="c001b2a046940d7c" providerId="LiveId" clId="{9EF190FB-2075-4375-A797-615516ED83A7}" dt="2024-07-10T02:38:50.335" v="17886" actId="164"/>
          <ac:cxnSpMkLst>
            <pc:docMk/>
            <pc:sldMk cId="554276629" sldId="1132"/>
            <ac:cxnSpMk id="26" creationId="{597F2A79-3DFB-83D6-DA3B-42796BEA2CF6}"/>
          </ac:cxnSpMkLst>
        </pc:cxnChg>
        <pc:cxnChg chg="mod">
          <ac:chgData name="Phillip Kaufman" userId="c001b2a046940d7c" providerId="LiveId" clId="{9EF190FB-2075-4375-A797-615516ED83A7}" dt="2024-07-08T05:33:02.749" v="17259"/>
          <ac:cxnSpMkLst>
            <pc:docMk/>
            <pc:sldMk cId="554276629" sldId="1132"/>
            <ac:cxnSpMk id="32" creationId="{4B5B1AA7-9778-146D-AD51-1B173FEA7524}"/>
          </ac:cxnSpMkLst>
        </pc:cxnChg>
        <pc:cxnChg chg="mod">
          <ac:chgData name="Phillip Kaufman" userId="c001b2a046940d7c" providerId="LiveId" clId="{9EF190FB-2075-4375-A797-615516ED83A7}" dt="2024-07-08T05:33:02.749" v="17259"/>
          <ac:cxnSpMkLst>
            <pc:docMk/>
            <pc:sldMk cId="554276629" sldId="1132"/>
            <ac:cxnSpMk id="33" creationId="{23A73FB0-EFB9-F344-73CD-957080DCF336}"/>
          </ac:cxnSpMkLst>
        </pc:cxnChg>
        <pc:cxnChg chg="mod">
          <ac:chgData name="Phillip Kaufman" userId="c001b2a046940d7c" providerId="LiveId" clId="{9EF190FB-2075-4375-A797-615516ED83A7}" dt="2024-07-08T05:33:02.749" v="17259"/>
          <ac:cxnSpMkLst>
            <pc:docMk/>
            <pc:sldMk cId="554276629" sldId="1132"/>
            <ac:cxnSpMk id="34" creationId="{C901D1FF-694A-0C31-8AAB-147DF587587C}"/>
          </ac:cxnSpMkLst>
        </pc:cxnChg>
        <pc:cxnChg chg="mod">
          <ac:chgData name="Phillip Kaufman" userId="c001b2a046940d7c" providerId="LiveId" clId="{9EF190FB-2075-4375-A797-615516ED83A7}" dt="2024-07-08T05:33:02.749" v="17259"/>
          <ac:cxnSpMkLst>
            <pc:docMk/>
            <pc:sldMk cId="554276629" sldId="1132"/>
            <ac:cxnSpMk id="35" creationId="{87AA7D81-805A-FE47-31C8-43F93FAAF063}"/>
          </ac:cxnSpMkLst>
        </pc:cxnChg>
        <pc:cxnChg chg="add mod">
          <ac:chgData name="Phillip Kaufman" userId="c001b2a046940d7c" providerId="LiveId" clId="{9EF190FB-2075-4375-A797-615516ED83A7}" dt="2024-07-08T05:35:04.456" v="17263" actId="164"/>
          <ac:cxnSpMkLst>
            <pc:docMk/>
            <pc:sldMk cId="554276629" sldId="1132"/>
            <ac:cxnSpMk id="41" creationId="{B480C1D5-4340-0567-A5C7-60CF4146FC9E}"/>
          </ac:cxnSpMkLst>
        </pc:cxnChg>
        <pc:cxnChg chg="add mod">
          <ac:chgData name="Phillip Kaufman" userId="c001b2a046940d7c" providerId="LiveId" clId="{9EF190FB-2075-4375-A797-615516ED83A7}" dt="2024-07-08T05:35:04.456" v="17263" actId="164"/>
          <ac:cxnSpMkLst>
            <pc:docMk/>
            <pc:sldMk cId="554276629" sldId="1132"/>
            <ac:cxnSpMk id="42" creationId="{71C9A816-905E-B01B-4B4B-9E4B415CCE63}"/>
          </ac:cxnSpMkLst>
        </pc:cxnChg>
        <pc:cxnChg chg="mod">
          <ac:chgData name="Phillip Kaufman" userId="c001b2a046940d7c" providerId="LiveId" clId="{9EF190FB-2075-4375-A797-615516ED83A7}" dt="2024-07-08T05:35:47.495" v="17274"/>
          <ac:cxnSpMkLst>
            <pc:docMk/>
            <pc:sldMk cId="554276629" sldId="1132"/>
            <ac:cxnSpMk id="46" creationId="{FC991AA5-A302-D619-B994-3C15E370D00A}"/>
          </ac:cxnSpMkLst>
        </pc:cxnChg>
        <pc:cxnChg chg="mod">
          <ac:chgData name="Phillip Kaufman" userId="c001b2a046940d7c" providerId="LiveId" clId="{9EF190FB-2075-4375-A797-615516ED83A7}" dt="2024-07-08T05:35:47.495" v="17274"/>
          <ac:cxnSpMkLst>
            <pc:docMk/>
            <pc:sldMk cId="554276629" sldId="1132"/>
            <ac:cxnSpMk id="47" creationId="{25AFBA52-7A2D-E499-E9A9-ADC91690416D}"/>
          </ac:cxnSpMkLst>
        </pc:cxnChg>
      </pc:sldChg>
      <pc:sldChg chg="addSp delSp modSp add mod ord">
        <pc:chgData name="Phillip Kaufman" userId="c001b2a046940d7c" providerId="LiveId" clId="{9EF190FB-2075-4375-A797-615516ED83A7}" dt="2024-08-01T01:55:18.716" v="27531" actId="14100"/>
        <pc:sldMkLst>
          <pc:docMk/>
          <pc:sldMk cId="4056249617" sldId="1133"/>
        </pc:sldMkLst>
        <pc:spChg chg="mod">
          <ac:chgData name="Phillip Kaufman" userId="c001b2a046940d7c" providerId="LiveId" clId="{9EF190FB-2075-4375-A797-615516ED83A7}" dt="2024-07-10T04:40:56.254" v="17933" actId="1076"/>
          <ac:spMkLst>
            <pc:docMk/>
            <pc:sldMk cId="4056249617" sldId="1133"/>
            <ac:spMk id="4" creationId="{E59F4223-FBB3-353D-89E0-37D461BBFDB9}"/>
          </ac:spMkLst>
        </pc:spChg>
        <pc:spChg chg="mod">
          <ac:chgData name="Phillip Kaufman" userId="c001b2a046940d7c" providerId="LiveId" clId="{9EF190FB-2075-4375-A797-615516ED83A7}" dt="2024-07-16T04:59:45.365" v="23062" actId="1076"/>
          <ac:spMkLst>
            <pc:docMk/>
            <pc:sldMk cId="4056249617" sldId="1133"/>
            <ac:spMk id="5" creationId="{AD37DEC4-1046-6D96-81DC-FBD24FDCBD9B}"/>
          </ac:spMkLst>
        </pc:spChg>
        <pc:spChg chg="mod">
          <ac:chgData name="Phillip Kaufman" userId="c001b2a046940d7c" providerId="LiveId" clId="{9EF190FB-2075-4375-A797-615516ED83A7}" dt="2024-07-16T04:59:50.462" v="23064" actId="1076"/>
          <ac:spMkLst>
            <pc:docMk/>
            <pc:sldMk cId="4056249617" sldId="1133"/>
            <ac:spMk id="6" creationId="{08317DC3-2201-12AF-BA26-5D1626134A66}"/>
          </ac:spMkLst>
        </pc:spChg>
        <pc:spChg chg="mod">
          <ac:chgData name="Phillip Kaufman" userId="c001b2a046940d7c" providerId="LiveId" clId="{9EF190FB-2075-4375-A797-615516ED83A7}" dt="2024-07-10T04:46:29.912" v="18018" actId="1076"/>
          <ac:spMkLst>
            <pc:docMk/>
            <pc:sldMk cId="4056249617" sldId="1133"/>
            <ac:spMk id="7" creationId="{C539F994-F0CE-3CAC-4C11-A071BA0888D1}"/>
          </ac:spMkLst>
        </pc:spChg>
        <pc:spChg chg="mod">
          <ac:chgData name="Phillip Kaufman" userId="c001b2a046940d7c" providerId="LiveId" clId="{9EF190FB-2075-4375-A797-615516ED83A7}" dt="2024-07-10T04:47:28.336" v="18031" actId="1076"/>
          <ac:spMkLst>
            <pc:docMk/>
            <pc:sldMk cId="4056249617" sldId="1133"/>
            <ac:spMk id="8" creationId="{53ABE571-E37F-70EE-CC06-B89BCA2F435D}"/>
          </ac:spMkLst>
        </pc:spChg>
        <pc:spChg chg="mod">
          <ac:chgData name="Phillip Kaufman" userId="c001b2a046940d7c" providerId="LiveId" clId="{9EF190FB-2075-4375-A797-615516ED83A7}" dt="2024-07-10T04:40:56.254" v="17933" actId="1076"/>
          <ac:spMkLst>
            <pc:docMk/>
            <pc:sldMk cId="4056249617" sldId="1133"/>
            <ac:spMk id="9" creationId="{7C7F7F2C-A72B-647A-1657-AF883BCF1A90}"/>
          </ac:spMkLst>
        </pc:spChg>
        <pc:spChg chg="mod topLvl">
          <ac:chgData name="Phillip Kaufman" userId="c001b2a046940d7c" providerId="LiveId" clId="{9EF190FB-2075-4375-A797-615516ED83A7}" dt="2024-07-16T04:58:05.988" v="23019" actId="1076"/>
          <ac:spMkLst>
            <pc:docMk/>
            <pc:sldMk cId="4056249617" sldId="1133"/>
            <ac:spMk id="13" creationId="{8E8A622A-FAA8-8979-354F-6CC886621665}"/>
          </ac:spMkLst>
        </pc:spChg>
        <pc:spChg chg="mod">
          <ac:chgData name="Phillip Kaufman" userId="c001b2a046940d7c" providerId="LiveId" clId="{9EF190FB-2075-4375-A797-615516ED83A7}" dt="2024-07-10T04:42:11.425" v="17950" actId="165"/>
          <ac:spMkLst>
            <pc:docMk/>
            <pc:sldMk cId="4056249617" sldId="1133"/>
            <ac:spMk id="17" creationId="{B4C5910E-0637-E3B3-2649-C343EE8B71E4}"/>
          </ac:spMkLst>
        </pc:spChg>
        <pc:spChg chg="mod">
          <ac:chgData name="Phillip Kaufman" userId="c001b2a046940d7c" providerId="LiveId" clId="{9EF190FB-2075-4375-A797-615516ED83A7}" dt="2024-07-10T04:42:11.425" v="17950" actId="165"/>
          <ac:spMkLst>
            <pc:docMk/>
            <pc:sldMk cId="4056249617" sldId="1133"/>
            <ac:spMk id="18" creationId="{FAE02239-68EF-D996-80DC-C60123198EC4}"/>
          </ac:spMkLst>
        </pc:spChg>
        <pc:spChg chg="mod">
          <ac:chgData name="Phillip Kaufman" userId="c001b2a046940d7c" providerId="LiveId" clId="{9EF190FB-2075-4375-A797-615516ED83A7}" dt="2024-07-10T04:42:11.425" v="17950" actId="165"/>
          <ac:spMkLst>
            <pc:docMk/>
            <pc:sldMk cId="4056249617" sldId="1133"/>
            <ac:spMk id="19" creationId="{452AA812-1029-14E7-39EF-FE56FF71C638}"/>
          </ac:spMkLst>
        </pc:spChg>
        <pc:spChg chg="mod">
          <ac:chgData name="Phillip Kaufman" userId="c001b2a046940d7c" providerId="LiveId" clId="{9EF190FB-2075-4375-A797-615516ED83A7}" dt="2024-07-10T04:42:11.425" v="17950" actId="165"/>
          <ac:spMkLst>
            <pc:docMk/>
            <pc:sldMk cId="4056249617" sldId="1133"/>
            <ac:spMk id="20" creationId="{47B76C99-0864-E597-7387-D31A98DFC69A}"/>
          </ac:spMkLst>
        </pc:spChg>
        <pc:spChg chg="mod">
          <ac:chgData name="Phillip Kaufman" userId="c001b2a046940d7c" providerId="LiveId" clId="{9EF190FB-2075-4375-A797-615516ED83A7}" dt="2024-07-10T04:42:11.425" v="17950" actId="165"/>
          <ac:spMkLst>
            <pc:docMk/>
            <pc:sldMk cId="4056249617" sldId="1133"/>
            <ac:spMk id="21" creationId="{A166FC9F-FBD7-387D-31A9-212C088FFC6C}"/>
          </ac:spMkLst>
        </pc:spChg>
        <pc:spChg chg="mod">
          <ac:chgData name="Phillip Kaufman" userId="c001b2a046940d7c" providerId="LiveId" clId="{9EF190FB-2075-4375-A797-615516ED83A7}" dt="2024-07-10T04:42:11.425" v="17950" actId="165"/>
          <ac:spMkLst>
            <pc:docMk/>
            <pc:sldMk cId="4056249617" sldId="1133"/>
            <ac:spMk id="22" creationId="{AB516D2C-D349-70C5-0DC8-CE65F7F298C4}"/>
          </ac:spMkLst>
        </pc:spChg>
        <pc:spChg chg="add del mod">
          <ac:chgData name="Phillip Kaufman" userId="c001b2a046940d7c" providerId="LiveId" clId="{9EF190FB-2075-4375-A797-615516ED83A7}" dt="2024-07-22T06:29:56.561" v="26301" actId="478"/>
          <ac:spMkLst>
            <pc:docMk/>
            <pc:sldMk cId="4056249617" sldId="1133"/>
            <ac:spMk id="24" creationId="{6BEAA1A4-180A-AC9B-A452-3792D035D757}"/>
          </ac:spMkLst>
        </pc:spChg>
        <pc:spChg chg="del">
          <ac:chgData name="Phillip Kaufman" userId="c001b2a046940d7c" providerId="LiveId" clId="{9EF190FB-2075-4375-A797-615516ED83A7}" dt="2024-07-16T04:57:26.141" v="23002" actId="478"/>
          <ac:spMkLst>
            <pc:docMk/>
            <pc:sldMk cId="4056249617" sldId="1133"/>
            <ac:spMk id="26" creationId="{FB67A017-ED0E-8A8A-6909-D49EC7ABE21F}"/>
          </ac:spMkLst>
        </pc:spChg>
        <pc:spChg chg="mod topLvl">
          <ac:chgData name="Phillip Kaufman" userId="c001b2a046940d7c" providerId="LiveId" clId="{9EF190FB-2075-4375-A797-615516ED83A7}" dt="2024-07-23T04:05:34.332" v="26621" actId="1076"/>
          <ac:spMkLst>
            <pc:docMk/>
            <pc:sldMk cId="4056249617" sldId="1133"/>
            <ac:spMk id="30" creationId="{C7B3FB4C-88EB-BEA7-F1F3-E7261EE4526D}"/>
          </ac:spMkLst>
        </pc:spChg>
        <pc:spChg chg="mod topLvl">
          <ac:chgData name="Phillip Kaufman" userId="c001b2a046940d7c" providerId="LiveId" clId="{9EF190FB-2075-4375-A797-615516ED83A7}" dt="2024-07-10T04:43:38.346" v="17975" actId="164"/>
          <ac:spMkLst>
            <pc:docMk/>
            <pc:sldMk cId="4056249617" sldId="1133"/>
            <ac:spMk id="31" creationId="{124821D3-3ACD-75ED-58A1-4B6000A6F923}"/>
          </ac:spMkLst>
        </pc:spChg>
        <pc:spChg chg="mod topLvl">
          <ac:chgData name="Phillip Kaufman" userId="c001b2a046940d7c" providerId="LiveId" clId="{9EF190FB-2075-4375-A797-615516ED83A7}" dt="2024-07-10T04:43:38.346" v="17975" actId="164"/>
          <ac:spMkLst>
            <pc:docMk/>
            <pc:sldMk cId="4056249617" sldId="1133"/>
            <ac:spMk id="32" creationId="{6C4F7C30-A399-6B7F-548E-0B6ACDAD6178}"/>
          </ac:spMkLst>
        </pc:spChg>
        <pc:spChg chg="mod topLvl">
          <ac:chgData name="Phillip Kaufman" userId="c001b2a046940d7c" providerId="LiveId" clId="{9EF190FB-2075-4375-A797-615516ED83A7}" dt="2024-07-10T04:43:38.346" v="17975" actId="164"/>
          <ac:spMkLst>
            <pc:docMk/>
            <pc:sldMk cId="4056249617" sldId="1133"/>
            <ac:spMk id="33" creationId="{4C5A6236-742F-8487-37BF-B87D0249E623}"/>
          </ac:spMkLst>
        </pc:spChg>
        <pc:spChg chg="add mod">
          <ac:chgData name="Phillip Kaufman" userId="c001b2a046940d7c" providerId="LiveId" clId="{9EF190FB-2075-4375-A797-615516ED83A7}" dt="2024-07-23T23:36:52.759" v="27190" actId="1076"/>
          <ac:spMkLst>
            <pc:docMk/>
            <pc:sldMk cId="4056249617" sldId="1133"/>
            <ac:spMk id="36" creationId="{32E9470B-743E-8E9D-8DD6-CFB8DAF1362D}"/>
          </ac:spMkLst>
        </pc:spChg>
        <pc:spChg chg="add mod">
          <ac:chgData name="Phillip Kaufman" userId="c001b2a046940d7c" providerId="LiveId" clId="{9EF190FB-2075-4375-A797-615516ED83A7}" dt="2024-07-10T04:46:32.809" v="18019" actId="1076"/>
          <ac:spMkLst>
            <pc:docMk/>
            <pc:sldMk cId="4056249617" sldId="1133"/>
            <ac:spMk id="42" creationId="{DBAAE319-434A-5181-C1AA-4C4B2E0CB901}"/>
          </ac:spMkLst>
        </pc:spChg>
        <pc:spChg chg="add del mod">
          <ac:chgData name="Phillip Kaufman" userId="c001b2a046940d7c" providerId="LiveId" clId="{9EF190FB-2075-4375-A797-615516ED83A7}" dt="2024-07-23T04:06:53.012" v="26643" actId="478"/>
          <ac:spMkLst>
            <pc:docMk/>
            <pc:sldMk cId="4056249617" sldId="1133"/>
            <ac:spMk id="48" creationId="{6644D83F-600C-FB02-295F-14FFFE452DB4}"/>
          </ac:spMkLst>
        </pc:spChg>
        <pc:spChg chg="mod">
          <ac:chgData name="Phillip Kaufman" userId="c001b2a046940d7c" providerId="LiveId" clId="{9EF190FB-2075-4375-A797-615516ED83A7}" dt="2024-07-10T04:45:41.383" v="18007"/>
          <ac:spMkLst>
            <pc:docMk/>
            <pc:sldMk cId="4056249617" sldId="1133"/>
            <ac:spMk id="48" creationId="{8A1376AE-608C-F18F-0DBD-7F4F9D26DE86}"/>
          </ac:spMkLst>
        </pc:spChg>
        <pc:spChg chg="add mod">
          <ac:chgData name="Phillip Kaufman" userId="c001b2a046940d7c" providerId="LiveId" clId="{9EF190FB-2075-4375-A797-615516ED83A7}" dt="2024-07-23T04:07:59.389" v="26670" actId="1076"/>
          <ac:spMkLst>
            <pc:docMk/>
            <pc:sldMk cId="4056249617" sldId="1133"/>
            <ac:spMk id="49" creationId="{7E84C1D1-87BA-1358-D746-DDCD27840607}"/>
          </ac:spMkLst>
        </pc:spChg>
        <pc:spChg chg="mod">
          <ac:chgData name="Phillip Kaufman" userId="c001b2a046940d7c" providerId="LiveId" clId="{9EF190FB-2075-4375-A797-615516ED83A7}" dt="2024-07-10T04:45:41.383" v="18007"/>
          <ac:spMkLst>
            <pc:docMk/>
            <pc:sldMk cId="4056249617" sldId="1133"/>
            <ac:spMk id="49" creationId="{95CDE9F2-2045-8454-B78F-D6A3A98FB523}"/>
          </ac:spMkLst>
        </pc:spChg>
        <pc:spChg chg="add mod">
          <ac:chgData name="Phillip Kaufman" userId="c001b2a046940d7c" providerId="LiveId" clId="{9EF190FB-2075-4375-A797-615516ED83A7}" dt="2024-07-23T04:08:05.987" v="26675" actId="1076"/>
          <ac:spMkLst>
            <pc:docMk/>
            <pc:sldMk cId="4056249617" sldId="1133"/>
            <ac:spMk id="50" creationId="{56334FA5-F7B6-C869-C853-96E5EB801F4F}"/>
          </ac:spMkLst>
        </pc:spChg>
        <pc:spChg chg="mod">
          <ac:chgData name="Phillip Kaufman" userId="c001b2a046940d7c" providerId="LiveId" clId="{9EF190FB-2075-4375-A797-615516ED83A7}" dt="2024-07-10T04:45:41.383" v="18007"/>
          <ac:spMkLst>
            <pc:docMk/>
            <pc:sldMk cId="4056249617" sldId="1133"/>
            <ac:spMk id="50" creationId="{C843E922-A290-CFC6-556F-629652556BCA}"/>
          </ac:spMkLst>
        </pc:spChg>
        <pc:spChg chg="add mod">
          <ac:chgData name="Phillip Kaufman" userId="c001b2a046940d7c" providerId="LiveId" clId="{9EF190FB-2075-4375-A797-615516ED83A7}" dt="2024-07-23T04:07:56.805" v="26669" actId="1076"/>
          <ac:spMkLst>
            <pc:docMk/>
            <pc:sldMk cId="4056249617" sldId="1133"/>
            <ac:spMk id="51" creationId="{43FB77DA-5E42-801A-25C5-934700786559}"/>
          </ac:spMkLst>
        </pc:spChg>
        <pc:spChg chg="mod">
          <ac:chgData name="Phillip Kaufman" userId="c001b2a046940d7c" providerId="LiveId" clId="{9EF190FB-2075-4375-A797-615516ED83A7}" dt="2024-07-10T04:45:41.383" v="18007"/>
          <ac:spMkLst>
            <pc:docMk/>
            <pc:sldMk cId="4056249617" sldId="1133"/>
            <ac:spMk id="51" creationId="{DAD3FA4C-7803-6C66-22AD-2E72C6F8A800}"/>
          </ac:spMkLst>
        </pc:spChg>
        <pc:spChg chg="mod">
          <ac:chgData name="Phillip Kaufman" userId="c001b2a046940d7c" providerId="LiveId" clId="{9EF190FB-2075-4375-A797-615516ED83A7}" dt="2024-07-10T04:45:50.097" v="18009"/>
          <ac:spMkLst>
            <pc:docMk/>
            <pc:sldMk cId="4056249617" sldId="1133"/>
            <ac:spMk id="56" creationId="{07C797F5-3156-3A2B-9E2B-ED75C211EEE2}"/>
          </ac:spMkLst>
        </pc:spChg>
        <pc:spChg chg="mod">
          <ac:chgData name="Phillip Kaufman" userId="c001b2a046940d7c" providerId="LiveId" clId="{9EF190FB-2075-4375-A797-615516ED83A7}" dt="2024-07-10T04:45:50.097" v="18009"/>
          <ac:spMkLst>
            <pc:docMk/>
            <pc:sldMk cId="4056249617" sldId="1133"/>
            <ac:spMk id="59" creationId="{A7FD4C11-844B-AE61-A4B2-4D5691354306}"/>
          </ac:spMkLst>
        </pc:spChg>
        <pc:spChg chg="mod">
          <ac:chgData name="Phillip Kaufman" userId="c001b2a046940d7c" providerId="LiveId" clId="{9EF190FB-2075-4375-A797-615516ED83A7}" dt="2024-07-10T04:45:50.097" v="18009"/>
          <ac:spMkLst>
            <pc:docMk/>
            <pc:sldMk cId="4056249617" sldId="1133"/>
            <ac:spMk id="66" creationId="{CB2529D8-5CA2-2407-76C9-2758CEDF7CFA}"/>
          </ac:spMkLst>
        </pc:spChg>
        <pc:spChg chg="mod">
          <ac:chgData name="Phillip Kaufman" userId="c001b2a046940d7c" providerId="LiveId" clId="{9EF190FB-2075-4375-A797-615516ED83A7}" dt="2024-07-10T04:45:50.097" v="18009"/>
          <ac:spMkLst>
            <pc:docMk/>
            <pc:sldMk cId="4056249617" sldId="1133"/>
            <ac:spMk id="67" creationId="{2BE917AB-A191-E968-3B26-3CF611D830A9}"/>
          </ac:spMkLst>
        </pc:spChg>
        <pc:spChg chg="mod">
          <ac:chgData name="Phillip Kaufman" userId="c001b2a046940d7c" providerId="LiveId" clId="{9EF190FB-2075-4375-A797-615516ED83A7}" dt="2024-07-10T04:45:50.097" v="18009"/>
          <ac:spMkLst>
            <pc:docMk/>
            <pc:sldMk cId="4056249617" sldId="1133"/>
            <ac:spMk id="68" creationId="{4D1538BF-4EE3-C0DC-D3A4-A99618872EB6}"/>
          </ac:spMkLst>
        </pc:spChg>
        <pc:spChg chg="mod">
          <ac:chgData name="Phillip Kaufman" userId="c001b2a046940d7c" providerId="LiveId" clId="{9EF190FB-2075-4375-A797-615516ED83A7}" dt="2024-07-10T04:45:50.097" v="18009"/>
          <ac:spMkLst>
            <pc:docMk/>
            <pc:sldMk cId="4056249617" sldId="1133"/>
            <ac:spMk id="69" creationId="{F4AFF386-E5D4-E1EC-CD20-990FE2D2F756}"/>
          </ac:spMkLst>
        </pc:spChg>
        <pc:spChg chg="add mod">
          <ac:chgData name="Phillip Kaufman" userId="c001b2a046940d7c" providerId="LiveId" clId="{9EF190FB-2075-4375-A797-615516ED83A7}" dt="2024-07-10T04:47:24.568" v="18030" actId="1076"/>
          <ac:spMkLst>
            <pc:docMk/>
            <pc:sldMk cId="4056249617" sldId="1133"/>
            <ac:spMk id="72" creationId="{A64AB710-CB87-86F7-24D5-A9A43A061CBD}"/>
          </ac:spMkLst>
        </pc:spChg>
        <pc:grpChg chg="add del mod">
          <ac:chgData name="Phillip Kaufman" userId="c001b2a046940d7c" providerId="LiveId" clId="{9EF190FB-2075-4375-A797-615516ED83A7}" dt="2024-07-10T04:42:11.425" v="17950" actId="165"/>
          <ac:grpSpMkLst>
            <pc:docMk/>
            <pc:sldMk cId="4056249617" sldId="1133"/>
            <ac:grpSpMk id="10" creationId="{CB6F01CA-50AC-2937-3EAB-69E189132398}"/>
          </ac:grpSpMkLst>
        </pc:grpChg>
        <pc:grpChg chg="mod topLvl">
          <ac:chgData name="Phillip Kaufman" userId="c001b2a046940d7c" providerId="LiveId" clId="{9EF190FB-2075-4375-A797-615516ED83A7}" dt="2024-07-16T04:58:03.009" v="23018" actId="1076"/>
          <ac:grpSpMkLst>
            <pc:docMk/>
            <pc:sldMk cId="4056249617" sldId="1133"/>
            <ac:grpSpMk id="11" creationId="{B2ED6852-9B6C-8515-A5AF-14D6ADCCBDAE}"/>
          </ac:grpSpMkLst>
        </pc:grpChg>
        <pc:grpChg chg="mod">
          <ac:chgData name="Phillip Kaufman" userId="c001b2a046940d7c" providerId="LiveId" clId="{9EF190FB-2075-4375-A797-615516ED83A7}" dt="2024-07-10T04:42:11.425" v="17950" actId="165"/>
          <ac:grpSpMkLst>
            <pc:docMk/>
            <pc:sldMk cId="4056249617" sldId="1133"/>
            <ac:grpSpMk id="16" creationId="{4188346E-4440-03CD-D105-9EABF7473054}"/>
          </ac:grpSpMkLst>
        </pc:grpChg>
        <pc:grpChg chg="add del mod">
          <ac:chgData name="Phillip Kaufman" userId="c001b2a046940d7c" providerId="LiveId" clId="{9EF190FB-2075-4375-A797-615516ED83A7}" dt="2024-07-10T04:43:31.153" v="17974" actId="165"/>
          <ac:grpSpMkLst>
            <pc:docMk/>
            <pc:sldMk cId="4056249617" sldId="1133"/>
            <ac:grpSpMk id="27" creationId="{F0B57ADE-803C-8669-60AB-8105240BBB10}"/>
          </ac:grpSpMkLst>
        </pc:grpChg>
        <pc:grpChg chg="add del mod">
          <ac:chgData name="Phillip Kaufman" userId="c001b2a046940d7c" providerId="LiveId" clId="{9EF190FB-2075-4375-A797-615516ED83A7}" dt="2024-07-23T04:07:43.350" v="26664" actId="165"/>
          <ac:grpSpMkLst>
            <pc:docMk/>
            <pc:sldMk cId="4056249617" sldId="1133"/>
            <ac:grpSpMk id="33" creationId="{E36F0061-2C0C-8D49-6A2B-36AA18E97907}"/>
          </ac:grpSpMkLst>
        </pc:grpChg>
        <pc:grpChg chg="add del mod">
          <ac:chgData name="Phillip Kaufman" userId="c001b2a046940d7c" providerId="LiveId" clId="{9EF190FB-2075-4375-A797-615516ED83A7}" dt="2024-07-16T04:57:26.141" v="23002" actId="478"/>
          <ac:grpSpMkLst>
            <pc:docMk/>
            <pc:sldMk cId="4056249617" sldId="1133"/>
            <ac:grpSpMk id="35" creationId="{766CB558-EC72-0C69-E8F4-3E9C9725F9F7}"/>
          </ac:grpSpMkLst>
        </pc:grpChg>
        <pc:grpChg chg="add mod">
          <ac:chgData name="Phillip Kaufman" userId="c001b2a046940d7c" providerId="LiveId" clId="{9EF190FB-2075-4375-A797-615516ED83A7}" dt="2024-07-10T04:45:41.383" v="18007"/>
          <ac:grpSpMkLst>
            <pc:docMk/>
            <pc:sldMk cId="4056249617" sldId="1133"/>
            <ac:grpSpMk id="43" creationId="{20853215-D10D-1150-F95C-E8AD08A1E471}"/>
          </ac:grpSpMkLst>
        </pc:grpChg>
        <pc:grpChg chg="add mod">
          <ac:chgData name="Phillip Kaufman" userId="c001b2a046940d7c" providerId="LiveId" clId="{9EF190FB-2075-4375-A797-615516ED83A7}" dt="2024-07-10T04:46:54.122" v="18023" actId="1076"/>
          <ac:grpSpMkLst>
            <pc:docMk/>
            <pc:sldMk cId="4056249617" sldId="1133"/>
            <ac:grpSpMk id="52" creationId="{95696D61-98CF-D26E-BD5E-51360BB12B0D}"/>
          </ac:grpSpMkLst>
        </pc:grpChg>
        <pc:grpChg chg="mod">
          <ac:chgData name="Phillip Kaufman" userId="c001b2a046940d7c" providerId="LiveId" clId="{9EF190FB-2075-4375-A797-615516ED83A7}" dt="2024-07-10T04:45:50.097" v="18009"/>
          <ac:grpSpMkLst>
            <pc:docMk/>
            <pc:sldMk cId="4056249617" sldId="1133"/>
            <ac:grpSpMk id="53" creationId="{CE015C77-3B4A-4ADB-0D8C-46932B00366C}"/>
          </ac:grpSpMkLst>
        </pc:grpChg>
        <pc:grpChg chg="mod">
          <ac:chgData name="Phillip Kaufman" userId="c001b2a046940d7c" providerId="LiveId" clId="{9EF190FB-2075-4375-A797-615516ED83A7}" dt="2024-07-10T04:45:50.097" v="18009"/>
          <ac:grpSpMkLst>
            <pc:docMk/>
            <pc:sldMk cId="4056249617" sldId="1133"/>
            <ac:grpSpMk id="54" creationId="{6D4A611B-32D3-782E-6469-F01C641D8A3E}"/>
          </ac:grpSpMkLst>
        </pc:grpChg>
        <pc:grpChg chg="mod">
          <ac:chgData name="Phillip Kaufman" userId="c001b2a046940d7c" providerId="LiveId" clId="{9EF190FB-2075-4375-A797-615516ED83A7}" dt="2024-07-10T04:45:50.097" v="18009"/>
          <ac:grpSpMkLst>
            <pc:docMk/>
            <pc:sldMk cId="4056249617" sldId="1133"/>
            <ac:grpSpMk id="55" creationId="{59FDFBA4-849B-0C46-039A-984243EDD1E9}"/>
          </ac:grpSpMkLst>
        </pc:grpChg>
        <pc:grpChg chg="add mod">
          <ac:chgData name="Phillip Kaufman" userId="c001b2a046940d7c" providerId="LiveId" clId="{9EF190FB-2075-4375-A797-615516ED83A7}" dt="2024-08-01T01:55:05.721" v="27528" actId="1076"/>
          <ac:grpSpMkLst>
            <pc:docMk/>
            <pc:sldMk cId="4056249617" sldId="1133"/>
            <ac:grpSpMk id="70" creationId="{E94260F2-791E-5109-13E8-FE5D266D8761}"/>
          </ac:grpSpMkLst>
        </pc:grpChg>
        <pc:picChg chg="add del mod">
          <ac:chgData name="Phillip Kaufman" userId="c001b2a046940d7c" providerId="LiveId" clId="{9EF190FB-2075-4375-A797-615516ED83A7}" dt="2024-07-22T06:29:56.561" v="26301" actId="478"/>
          <ac:picMkLst>
            <pc:docMk/>
            <pc:sldMk cId="4056249617" sldId="1133"/>
            <ac:picMk id="10" creationId="{A3E21936-1499-5650-5574-8D9FA9E4EFF7}"/>
          </ac:picMkLst>
        </pc:picChg>
        <pc:picChg chg="add del mod">
          <ac:chgData name="Phillip Kaufman" userId="c001b2a046940d7c" providerId="LiveId" clId="{9EF190FB-2075-4375-A797-615516ED83A7}" dt="2024-07-23T04:05:11.101" v="26612" actId="478"/>
          <ac:picMkLst>
            <pc:docMk/>
            <pc:sldMk cId="4056249617" sldId="1133"/>
            <ac:picMk id="23" creationId="{B4104A11-5850-43A9-4E71-515D37F52375}"/>
          </ac:picMkLst>
        </pc:picChg>
        <pc:picChg chg="del mod">
          <ac:chgData name="Phillip Kaufman" userId="c001b2a046940d7c" providerId="LiveId" clId="{9EF190FB-2075-4375-A797-615516ED83A7}" dt="2024-07-16T01:31:31.137" v="21021" actId="478"/>
          <ac:picMkLst>
            <pc:docMk/>
            <pc:sldMk cId="4056249617" sldId="1133"/>
            <ac:picMk id="23" creationId="{D1B32679-C07F-E418-BDC9-6DF41284EA21}"/>
          </ac:picMkLst>
        </pc:picChg>
        <pc:picChg chg="add del mod">
          <ac:chgData name="Phillip Kaufman" userId="c001b2a046940d7c" providerId="LiveId" clId="{9EF190FB-2075-4375-A797-615516ED83A7}" dt="2024-07-23T02:11:27.916" v="26333" actId="478"/>
          <ac:picMkLst>
            <pc:docMk/>
            <pc:sldMk cId="4056249617" sldId="1133"/>
            <ac:picMk id="24" creationId="{7D2CA851-E05D-202F-810F-5780DFA9DE0B}"/>
          </ac:picMkLst>
        </pc:picChg>
        <pc:picChg chg="add del mod">
          <ac:chgData name="Phillip Kaufman" userId="c001b2a046940d7c" providerId="LiveId" clId="{9EF190FB-2075-4375-A797-615516ED83A7}" dt="2024-07-23T02:14:09.754" v="26346" actId="478"/>
          <ac:picMkLst>
            <pc:docMk/>
            <pc:sldMk cId="4056249617" sldId="1133"/>
            <ac:picMk id="26" creationId="{FD8A4A97-77CD-24BD-1803-C8078CAD452C}"/>
          </ac:picMkLst>
        </pc:picChg>
        <pc:picChg chg="add del mod">
          <ac:chgData name="Phillip Kaufman" userId="c001b2a046940d7c" providerId="LiveId" clId="{9EF190FB-2075-4375-A797-615516ED83A7}" dt="2024-07-23T02:14:31.689" v="26350" actId="21"/>
          <ac:picMkLst>
            <pc:docMk/>
            <pc:sldMk cId="4056249617" sldId="1133"/>
            <ac:picMk id="28" creationId="{D6163277-7EA5-04FA-D3B0-68B80910B7AF}"/>
          </ac:picMkLst>
        </pc:picChg>
        <pc:picChg chg="add del mod">
          <ac:chgData name="Phillip Kaufman" userId="c001b2a046940d7c" providerId="LiveId" clId="{9EF190FB-2075-4375-A797-615516ED83A7}" dt="2024-07-23T02:14:31.689" v="26350" actId="21"/>
          <ac:picMkLst>
            <pc:docMk/>
            <pc:sldMk cId="4056249617" sldId="1133"/>
            <ac:picMk id="32" creationId="{28923B87-1A78-46B9-51B2-71DDC1069475}"/>
          </ac:picMkLst>
        </pc:picChg>
        <pc:picChg chg="mod topLvl">
          <ac:chgData name="Phillip Kaufman" userId="c001b2a046940d7c" providerId="LiveId" clId="{9EF190FB-2075-4375-A797-615516ED83A7}" dt="2024-07-23T04:09:42.300" v="26703" actId="1038"/>
          <ac:picMkLst>
            <pc:docMk/>
            <pc:sldMk cId="4056249617" sldId="1133"/>
            <ac:picMk id="35" creationId="{CA794AF8-CFB9-8BC9-CCB0-60A44EAF1095}"/>
          </ac:picMkLst>
        </pc:picChg>
        <pc:cxnChg chg="mod topLvl">
          <ac:chgData name="Phillip Kaufman" userId="c001b2a046940d7c" providerId="LiveId" clId="{9EF190FB-2075-4375-A797-615516ED83A7}" dt="2024-07-16T04:58:08.246" v="23020" actId="1076"/>
          <ac:cxnSpMkLst>
            <pc:docMk/>
            <pc:sldMk cId="4056249617" sldId="1133"/>
            <ac:cxnSpMk id="12" creationId="{94B844FA-77A4-168D-3D14-EE59B33C36C4}"/>
          </ac:cxnSpMkLst>
        </pc:cxnChg>
        <pc:cxnChg chg="mod">
          <ac:chgData name="Phillip Kaufman" userId="c001b2a046940d7c" providerId="LiveId" clId="{9EF190FB-2075-4375-A797-615516ED83A7}" dt="2024-07-10T04:42:11.425" v="17950" actId="165"/>
          <ac:cxnSpMkLst>
            <pc:docMk/>
            <pc:sldMk cId="4056249617" sldId="1133"/>
            <ac:cxnSpMk id="14" creationId="{B2F5BCBD-DE35-E206-E391-DAA1565F6844}"/>
          </ac:cxnSpMkLst>
        </pc:cxnChg>
        <pc:cxnChg chg="mod">
          <ac:chgData name="Phillip Kaufman" userId="c001b2a046940d7c" providerId="LiveId" clId="{9EF190FB-2075-4375-A797-615516ED83A7}" dt="2024-07-10T04:42:11.425" v="17950" actId="165"/>
          <ac:cxnSpMkLst>
            <pc:docMk/>
            <pc:sldMk cId="4056249617" sldId="1133"/>
            <ac:cxnSpMk id="15" creationId="{ADDB3449-ACA9-C607-CB1B-41EB7B2DD2E4}"/>
          </ac:cxnSpMkLst>
        </pc:cxnChg>
        <pc:cxnChg chg="mod topLvl">
          <ac:chgData name="Phillip Kaufman" userId="c001b2a046940d7c" providerId="LiveId" clId="{9EF190FB-2075-4375-A797-615516ED83A7}" dt="2024-07-10T04:43:38.346" v="17975" actId="164"/>
          <ac:cxnSpMkLst>
            <pc:docMk/>
            <pc:sldMk cId="4056249617" sldId="1133"/>
            <ac:cxnSpMk id="28" creationId="{70D22A99-B6F0-E603-0611-7D0A923A597F}"/>
          </ac:cxnSpMkLst>
        </pc:cxnChg>
        <pc:cxnChg chg="add del mod ord topLvl">
          <ac:chgData name="Phillip Kaufman" userId="c001b2a046940d7c" providerId="LiveId" clId="{9EF190FB-2075-4375-A797-615516ED83A7}" dt="2024-08-01T01:55:18.716" v="27531" actId="14100"/>
          <ac:cxnSpMkLst>
            <pc:docMk/>
            <pc:sldMk cId="4056249617" sldId="1133"/>
            <ac:cxnSpMk id="29" creationId="{226EB84D-5FE2-631E-A461-81A0BB6C6EA5}"/>
          </ac:cxnSpMkLst>
        </pc:cxnChg>
        <pc:cxnChg chg="mod topLvl">
          <ac:chgData name="Phillip Kaufman" userId="c001b2a046940d7c" providerId="LiveId" clId="{9EF190FB-2075-4375-A797-615516ED83A7}" dt="2024-07-10T04:43:38.346" v="17975" actId="164"/>
          <ac:cxnSpMkLst>
            <pc:docMk/>
            <pc:sldMk cId="4056249617" sldId="1133"/>
            <ac:cxnSpMk id="34" creationId="{9BBD216A-D4A3-E0E4-1EA2-4BF9E591BC22}"/>
          </ac:cxnSpMkLst>
        </pc:cxnChg>
        <pc:cxnChg chg="mod topLvl">
          <ac:chgData name="Phillip Kaufman" userId="c001b2a046940d7c" providerId="LiveId" clId="{9EF190FB-2075-4375-A797-615516ED83A7}" dt="2024-07-23T04:07:49.072" v="26665" actId="164"/>
          <ac:cxnSpMkLst>
            <pc:docMk/>
            <pc:sldMk cId="4056249617" sldId="1133"/>
            <ac:cxnSpMk id="34" creationId="{B9DA7A98-8FE0-D1B9-9D2B-0C0A22EDD8B1}"/>
          </ac:cxnSpMkLst>
        </pc:cxnChg>
        <pc:cxnChg chg="mod topLvl">
          <ac:chgData name="Phillip Kaufman" userId="c001b2a046940d7c" providerId="LiveId" clId="{9EF190FB-2075-4375-A797-615516ED83A7}" dt="2024-07-23T04:07:49.072" v="26665" actId="164"/>
          <ac:cxnSpMkLst>
            <pc:docMk/>
            <pc:sldMk cId="4056249617" sldId="1133"/>
            <ac:cxnSpMk id="37" creationId="{3B0718FC-357E-20FB-95A1-46AE9D434C62}"/>
          </ac:cxnSpMkLst>
        </pc:cxnChg>
        <pc:cxnChg chg="mod topLvl">
          <ac:chgData name="Phillip Kaufman" userId="c001b2a046940d7c" providerId="LiveId" clId="{9EF190FB-2075-4375-A797-615516ED83A7}" dt="2024-07-23T04:07:49.072" v="26665" actId="164"/>
          <ac:cxnSpMkLst>
            <pc:docMk/>
            <pc:sldMk cId="4056249617" sldId="1133"/>
            <ac:cxnSpMk id="38" creationId="{A819313F-7DC1-BAE3-2785-203FE8B84CCB}"/>
          </ac:cxnSpMkLst>
        </pc:cxnChg>
        <pc:cxnChg chg="mod topLvl">
          <ac:chgData name="Phillip Kaufman" userId="c001b2a046940d7c" providerId="LiveId" clId="{9EF190FB-2075-4375-A797-615516ED83A7}" dt="2024-07-23T04:07:49.072" v="26665" actId="164"/>
          <ac:cxnSpMkLst>
            <pc:docMk/>
            <pc:sldMk cId="4056249617" sldId="1133"/>
            <ac:cxnSpMk id="39" creationId="{BDBE97F6-27EF-38B4-2554-E25C9DD688BF}"/>
          </ac:cxnSpMkLst>
        </pc:cxnChg>
        <pc:cxnChg chg="mod topLvl">
          <ac:chgData name="Phillip Kaufman" userId="c001b2a046940d7c" providerId="LiveId" clId="{9EF190FB-2075-4375-A797-615516ED83A7}" dt="2024-07-23T04:07:49.072" v="26665" actId="164"/>
          <ac:cxnSpMkLst>
            <pc:docMk/>
            <pc:sldMk cId="4056249617" sldId="1133"/>
            <ac:cxnSpMk id="40" creationId="{57ECCF75-3FE1-6BC8-833B-0FA3F261C883}"/>
          </ac:cxnSpMkLst>
        </pc:cxnChg>
        <pc:cxnChg chg="mod">
          <ac:chgData name="Phillip Kaufman" userId="c001b2a046940d7c" providerId="LiveId" clId="{9EF190FB-2075-4375-A797-615516ED83A7}" dt="2024-07-10T04:45:41.383" v="18007"/>
          <ac:cxnSpMkLst>
            <pc:docMk/>
            <pc:sldMk cId="4056249617" sldId="1133"/>
            <ac:cxnSpMk id="44" creationId="{DFCD5260-5FE0-DC3C-8DAD-976FDAF6859E}"/>
          </ac:cxnSpMkLst>
        </pc:cxnChg>
        <pc:cxnChg chg="mod">
          <ac:chgData name="Phillip Kaufman" userId="c001b2a046940d7c" providerId="LiveId" clId="{9EF190FB-2075-4375-A797-615516ED83A7}" dt="2024-07-10T04:45:41.383" v="18007"/>
          <ac:cxnSpMkLst>
            <pc:docMk/>
            <pc:sldMk cId="4056249617" sldId="1133"/>
            <ac:cxnSpMk id="45" creationId="{DE0222BD-CF0E-5875-872F-EA9334E9B493}"/>
          </ac:cxnSpMkLst>
        </pc:cxnChg>
        <pc:cxnChg chg="mod">
          <ac:chgData name="Phillip Kaufman" userId="c001b2a046940d7c" providerId="LiveId" clId="{9EF190FB-2075-4375-A797-615516ED83A7}" dt="2024-07-10T04:45:41.383" v="18007"/>
          <ac:cxnSpMkLst>
            <pc:docMk/>
            <pc:sldMk cId="4056249617" sldId="1133"/>
            <ac:cxnSpMk id="46" creationId="{D5BEDC35-ABBE-219B-EF51-B71D87D507E4}"/>
          </ac:cxnSpMkLst>
        </pc:cxnChg>
        <pc:cxnChg chg="mod">
          <ac:chgData name="Phillip Kaufman" userId="c001b2a046940d7c" providerId="LiveId" clId="{9EF190FB-2075-4375-A797-615516ED83A7}" dt="2024-07-10T04:45:41.383" v="18007"/>
          <ac:cxnSpMkLst>
            <pc:docMk/>
            <pc:sldMk cId="4056249617" sldId="1133"/>
            <ac:cxnSpMk id="47" creationId="{7AF1D471-BB14-CE1B-EE77-4815EE43BB8B}"/>
          </ac:cxnSpMkLst>
        </pc:cxnChg>
        <pc:cxnChg chg="add del mod">
          <ac:chgData name="Phillip Kaufman" userId="c001b2a046940d7c" providerId="LiveId" clId="{9EF190FB-2075-4375-A797-615516ED83A7}" dt="2024-07-23T04:06:08.029" v="26631" actId="11529"/>
          <ac:cxnSpMkLst>
            <pc:docMk/>
            <pc:sldMk cId="4056249617" sldId="1133"/>
            <ac:cxnSpMk id="47" creationId="{FA3DEF3E-934B-1C5E-38FB-F0E890203D05}"/>
          </ac:cxnSpMkLst>
        </pc:cxnChg>
        <pc:cxnChg chg="mod">
          <ac:chgData name="Phillip Kaufman" userId="c001b2a046940d7c" providerId="LiveId" clId="{9EF190FB-2075-4375-A797-615516ED83A7}" dt="2024-07-10T04:45:50.097" v="18009"/>
          <ac:cxnSpMkLst>
            <pc:docMk/>
            <pc:sldMk cId="4056249617" sldId="1133"/>
            <ac:cxnSpMk id="57" creationId="{517CD789-410A-E5DE-2B8B-B4084EB26195}"/>
          </ac:cxnSpMkLst>
        </pc:cxnChg>
        <pc:cxnChg chg="mod">
          <ac:chgData name="Phillip Kaufman" userId="c001b2a046940d7c" providerId="LiveId" clId="{9EF190FB-2075-4375-A797-615516ED83A7}" dt="2024-07-10T04:45:50.097" v="18009"/>
          <ac:cxnSpMkLst>
            <pc:docMk/>
            <pc:sldMk cId="4056249617" sldId="1133"/>
            <ac:cxnSpMk id="58" creationId="{A238D9B6-2EED-CA36-D3A0-A9FF146B6CD1}"/>
          </ac:cxnSpMkLst>
        </pc:cxnChg>
        <pc:cxnChg chg="mod">
          <ac:chgData name="Phillip Kaufman" userId="c001b2a046940d7c" providerId="LiveId" clId="{9EF190FB-2075-4375-A797-615516ED83A7}" dt="2024-07-10T04:45:50.097" v="18009"/>
          <ac:cxnSpMkLst>
            <pc:docMk/>
            <pc:sldMk cId="4056249617" sldId="1133"/>
            <ac:cxnSpMk id="60" creationId="{70F1C8C2-93CB-09C5-5753-3670541F1138}"/>
          </ac:cxnSpMkLst>
        </pc:cxnChg>
        <pc:cxnChg chg="mod">
          <ac:chgData name="Phillip Kaufman" userId="c001b2a046940d7c" providerId="LiveId" clId="{9EF190FB-2075-4375-A797-615516ED83A7}" dt="2024-07-10T04:45:50.097" v="18009"/>
          <ac:cxnSpMkLst>
            <pc:docMk/>
            <pc:sldMk cId="4056249617" sldId="1133"/>
            <ac:cxnSpMk id="61" creationId="{874A1FC3-E687-6994-F52F-500FE2043331}"/>
          </ac:cxnSpMkLst>
        </pc:cxnChg>
        <pc:cxnChg chg="mod">
          <ac:chgData name="Phillip Kaufman" userId="c001b2a046940d7c" providerId="LiveId" clId="{9EF190FB-2075-4375-A797-615516ED83A7}" dt="2024-07-10T04:45:50.097" v="18009"/>
          <ac:cxnSpMkLst>
            <pc:docMk/>
            <pc:sldMk cId="4056249617" sldId="1133"/>
            <ac:cxnSpMk id="62" creationId="{61941635-0513-8BEF-53B3-461289CE7E90}"/>
          </ac:cxnSpMkLst>
        </pc:cxnChg>
        <pc:cxnChg chg="mod">
          <ac:chgData name="Phillip Kaufman" userId="c001b2a046940d7c" providerId="LiveId" clId="{9EF190FB-2075-4375-A797-615516ED83A7}" dt="2024-07-10T04:45:50.097" v="18009"/>
          <ac:cxnSpMkLst>
            <pc:docMk/>
            <pc:sldMk cId="4056249617" sldId="1133"/>
            <ac:cxnSpMk id="63" creationId="{566A87CF-CB40-A9C4-F434-4F21B36D3D3F}"/>
          </ac:cxnSpMkLst>
        </pc:cxnChg>
        <pc:cxnChg chg="mod">
          <ac:chgData name="Phillip Kaufman" userId="c001b2a046940d7c" providerId="LiveId" clId="{9EF190FB-2075-4375-A797-615516ED83A7}" dt="2024-07-10T04:45:50.097" v="18009"/>
          <ac:cxnSpMkLst>
            <pc:docMk/>
            <pc:sldMk cId="4056249617" sldId="1133"/>
            <ac:cxnSpMk id="64" creationId="{EC84DE44-23E3-5284-F931-BD65EF4FC05C}"/>
          </ac:cxnSpMkLst>
        </pc:cxnChg>
        <pc:cxnChg chg="mod">
          <ac:chgData name="Phillip Kaufman" userId="c001b2a046940d7c" providerId="LiveId" clId="{9EF190FB-2075-4375-A797-615516ED83A7}" dt="2024-07-10T04:45:50.097" v="18009"/>
          <ac:cxnSpMkLst>
            <pc:docMk/>
            <pc:sldMk cId="4056249617" sldId="1133"/>
            <ac:cxnSpMk id="65" creationId="{FB3CA141-AC10-712D-E5F5-CD042FDC9109}"/>
          </ac:cxnSpMkLst>
        </pc:cxnChg>
        <pc:cxnChg chg="add mod">
          <ac:chgData name="Phillip Kaufman" userId="c001b2a046940d7c" providerId="LiveId" clId="{9EF190FB-2075-4375-A797-615516ED83A7}" dt="2024-07-10T04:47:11.588" v="18026" actId="1076"/>
          <ac:cxnSpMkLst>
            <pc:docMk/>
            <pc:sldMk cId="4056249617" sldId="1133"/>
            <ac:cxnSpMk id="71" creationId="{70DC776E-229A-625C-CBBD-904C76E104CF}"/>
          </ac:cxnSpMkLst>
        </pc:cxnChg>
      </pc:sldChg>
      <pc:sldChg chg="addSp delSp modSp new mod">
        <pc:chgData name="Phillip Kaufman" userId="c001b2a046940d7c" providerId="LiveId" clId="{9EF190FB-2075-4375-A797-615516ED83A7}" dt="2024-08-01T02:44:55.557" v="27665" actId="1037"/>
        <pc:sldMkLst>
          <pc:docMk/>
          <pc:sldMk cId="1441488824" sldId="1134"/>
        </pc:sldMkLst>
        <pc:spChg chg="mod">
          <ac:chgData name="Phillip Kaufman" userId="c001b2a046940d7c" providerId="LiveId" clId="{9EF190FB-2075-4375-A797-615516ED83A7}" dt="2024-07-10T05:56:50.200" v="18984" actId="1076"/>
          <ac:spMkLst>
            <pc:docMk/>
            <pc:sldMk cId="1441488824" sldId="1134"/>
            <ac:spMk id="2" creationId="{91406573-0E4D-2AC0-A972-8D15472C04DB}"/>
          </ac:spMkLst>
        </pc:spChg>
        <pc:spChg chg="add mod">
          <ac:chgData name="Phillip Kaufman" userId="c001b2a046940d7c" providerId="LiveId" clId="{9EF190FB-2075-4375-A797-615516ED83A7}" dt="2024-07-10T06:05:08.058" v="19220" actId="552"/>
          <ac:spMkLst>
            <pc:docMk/>
            <pc:sldMk cId="1441488824" sldId="1134"/>
            <ac:spMk id="4" creationId="{77FD8779-E3AE-4D04-F62A-0600BD03C795}"/>
          </ac:spMkLst>
        </pc:spChg>
        <pc:spChg chg="add mod">
          <ac:chgData name="Phillip Kaufman" userId="c001b2a046940d7c" providerId="LiveId" clId="{9EF190FB-2075-4375-A797-615516ED83A7}" dt="2024-08-01T02:44:55.557" v="27665" actId="1037"/>
          <ac:spMkLst>
            <pc:docMk/>
            <pc:sldMk cId="1441488824" sldId="1134"/>
            <ac:spMk id="5" creationId="{775D15F5-C3FD-2011-2930-2DD17051213C}"/>
          </ac:spMkLst>
        </pc:spChg>
        <pc:spChg chg="add mod">
          <ac:chgData name="Phillip Kaufman" userId="c001b2a046940d7c" providerId="LiveId" clId="{9EF190FB-2075-4375-A797-615516ED83A7}" dt="2024-08-01T02:44:55.557" v="27665" actId="1037"/>
          <ac:spMkLst>
            <pc:docMk/>
            <pc:sldMk cId="1441488824" sldId="1134"/>
            <ac:spMk id="6" creationId="{744F483B-E6EA-E748-8581-A5DFC9EEF915}"/>
          </ac:spMkLst>
        </pc:spChg>
        <pc:spChg chg="add mod">
          <ac:chgData name="Phillip Kaufman" userId="c001b2a046940d7c" providerId="LiveId" clId="{9EF190FB-2075-4375-A797-615516ED83A7}" dt="2024-08-01T02:44:55.557" v="27665" actId="1037"/>
          <ac:spMkLst>
            <pc:docMk/>
            <pc:sldMk cId="1441488824" sldId="1134"/>
            <ac:spMk id="10" creationId="{F395DDAA-7512-4BC9-5CEC-8668ED0999D1}"/>
          </ac:spMkLst>
        </pc:spChg>
        <pc:spChg chg="add del mod">
          <ac:chgData name="Phillip Kaufman" userId="c001b2a046940d7c" providerId="LiveId" clId="{9EF190FB-2075-4375-A797-615516ED83A7}" dt="2024-07-17T05:28:40.181" v="24813" actId="478"/>
          <ac:spMkLst>
            <pc:docMk/>
            <pc:sldMk cId="1441488824" sldId="1134"/>
            <ac:spMk id="15" creationId="{A5ADF5CA-F935-7C1D-88A6-E760A562DA84}"/>
          </ac:spMkLst>
        </pc:spChg>
        <pc:cxnChg chg="add del mod">
          <ac:chgData name="Phillip Kaufman" userId="c001b2a046940d7c" providerId="LiveId" clId="{9EF190FB-2075-4375-A797-615516ED83A7}" dt="2024-07-10T05:51:49.273" v="18785" actId="478"/>
          <ac:cxnSpMkLst>
            <pc:docMk/>
            <pc:sldMk cId="1441488824" sldId="1134"/>
            <ac:cxnSpMk id="8" creationId="{20FD693A-88EE-742E-8D39-A0B8E9F6E3BF}"/>
          </ac:cxnSpMkLst>
        </pc:cxnChg>
        <pc:cxnChg chg="add del mod">
          <ac:chgData name="Phillip Kaufman" userId="c001b2a046940d7c" providerId="LiveId" clId="{9EF190FB-2075-4375-A797-615516ED83A7}" dt="2024-07-17T05:28:41.119" v="24814" actId="478"/>
          <ac:cxnSpMkLst>
            <pc:docMk/>
            <pc:sldMk cId="1441488824" sldId="1134"/>
            <ac:cxnSpMk id="12" creationId="{D872838D-15D3-250F-3FEC-09E25D67F2C4}"/>
          </ac:cxnSpMkLst>
        </pc:cxnChg>
      </pc:sldChg>
      <pc:sldChg chg="addSp delSp modSp new del mod ord">
        <pc:chgData name="Phillip Kaufman" userId="c001b2a046940d7c" providerId="LiveId" clId="{9EF190FB-2075-4375-A797-615516ED83A7}" dt="2024-07-18T02:15:47.012" v="25383" actId="47"/>
        <pc:sldMkLst>
          <pc:docMk/>
          <pc:sldMk cId="2079589642" sldId="1135"/>
        </pc:sldMkLst>
        <pc:spChg chg="add mod">
          <ac:chgData name="Phillip Kaufman" userId="c001b2a046940d7c" providerId="LiveId" clId="{9EF190FB-2075-4375-A797-615516ED83A7}" dt="2024-07-10T06:02:50.643" v="19181" actId="1076"/>
          <ac:spMkLst>
            <pc:docMk/>
            <pc:sldMk cId="2079589642" sldId="1135"/>
            <ac:spMk id="4" creationId="{E543A9E5-1A04-D488-AD68-5B05926EE703}"/>
          </ac:spMkLst>
        </pc:spChg>
        <pc:spChg chg="add mod">
          <ac:chgData name="Phillip Kaufman" userId="c001b2a046940d7c" providerId="LiveId" clId="{9EF190FB-2075-4375-A797-615516ED83A7}" dt="2024-07-10T06:06:29.358" v="19238" actId="1076"/>
          <ac:spMkLst>
            <pc:docMk/>
            <pc:sldMk cId="2079589642" sldId="1135"/>
            <ac:spMk id="5" creationId="{322B21F9-1C38-B873-124B-CF30751FFA7F}"/>
          </ac:spMkLst>
        </pc:spChg>
        <pc:spChg chg="add del mod">
          <ac:chgData name="Phillip Kaufman" userId="c001b2a046940d7c" providerId="LiveId" clId="{9EF190FB-2075-4375-A797-615516ED83A7}" dt="2024-07-10T06:06:29.872" v="19240"/>
          <ac:spMkLst>
            <pc:docMk/>
            <pc:sldMk cId="2079589642" sldId="1135"/>
            <ac:spMk id="6" creationId="{528030EF-BEE7-7D93-DA5C-315DF660251D}"/>
          </ac:spMkLst>
        </pc:spChg>
        <pc:spChg chg="add mod">
          <ac:chgData name="Phillip Kaufman" userId="c001b2a046940d7c" providerId="LiveId" clId="{9EF190FB-2075-4375-A797-615516ED83A7}" dt="2024-07-10T06:06:38.883" v="19242" actId="1076"/>
          <ac:spMkLst>
            <pc:docMk/>
            <pc:sldMk cId="2079589642" sldId="1135"/>
            <ac:spMk id="7" creationId="{DB879122-DDBD-C7D3-63D7-51809111F549}"/>
          </ac:spMkLst>
        </pc:spChg>
        <pc:spChg chg="add mod">
          <ac:chgData name="Phillip Kaufman" userId="c001b2a046940d7c" providerId="LiveId" clId="{9EF190FB-2075-4375-A797-615516ED83A7}" dt="2024-07-10T06:07:05.574" v="19254" actId="1035"/>
          <ac:spMkLst>
            <pc:docMk/>
            <pc:sldMk cId="2079589642" sldId="1135"/>
            <ac:spMk id="8" creationId="{00D4D695-9964-1EDC-032E-96316627862A}"/>
          </ac:spMkLst>
        </pc:spChg>
        <pc:spChg chg="add mod">
          <ac:chgData name="Phillip Kaufman" userId="c001b2a046940d7c" providerId="LiveId" clId="{9EF190FB-2075-4375-A797-615516ED83A7}" dt="2024-07-11T01:54:41.582" v="19415" actId="1076"/>
          <ac:spMkLst>
            <pc:docMk/>
            <pc:sldMk cId="2079589642" sldId="1135"/>
            <ac:spMk id="12" creationId="{C8BDF923-349B-FAE4-DEA7-9864F72F64D4}"/>
          </ac:spMkLst>
        </pc:spChg>
        <pc:cxnChg chg="add mod">
          <ac:chgData name="Phillip Kaufman" userId="c001b2a046940d7c" providerId="LiveId" clId="{9EF190FB-2075-4375-A797-615516ED83A7}" dt="2024-07-10T06:08:39.580" v="19404" actId="14100"/>
          <ac:cxnSpMkLst>
            <pc:docMk/>
            <pc:sldMk cId="2079589642" sldId="1135"/>
            <ac:cxnSpMk id="10" creationId="{3E0A5BB2-8F32-FC21-BC6F-9AC814F0352D}"/>
          </ac:cxnSpMkLst>
        </pc:cxnChg>
      </pc:sldChg>
      <pc:sldChg chg="addSp delSp modSp new del mod">
        <pc:chgData name="Phillip Kaufman" userId="c001b2a046940d7c" providerId="LiveId" clId="{9EF190FB-2075-4375-A797-615516ED83A7}" dt="2024-07-18T02:34:45.301" v="25562" actId="47"/>
        <pc:sldMkLst>
          <pc:docMk/>
          <pc:sldMk cId="1068360910" sldId="1136"/>
        </pc:sldMkLst>
        <pc:spChg chg="add del mod">
          <ac:chgData name="Phillip Kaufman" userId="c001b2a046940d7c" providerId="LiveId" clId="{9EF190FB-2075-4375-A797-615516ED83A7}" dt="2024-07-11T02:21:27.771" v="19804"/>
          <ac:spMkLst>
            <pc:docMk/>
            <pc:sldMk cId="1068360910" sldId="1136"/>
            <ac:spMk id="4" creationId="{B4493F7C-752D-3E85-ADFB-195646C3C239}"/>
          </ac:spMkLst>
        </pc:spChg>
        <pc:spChg chg="add del mod">
          <ac:chgData name="Phillip Kaufman" userId="c001b2a046940d7c" providerId="LiveId" clId="{9EF190FB-2075-4375-A797-615516ED83A7}" dt="2024-07-11T02:21:37.996" v="19810" actId="21"/>
          <ac:spMkLst>
            <pc:docMk/>
            <pc:sldMk cId="1068360910" sldId="1136"/>
            <ac:spMk id="6" creationId="{BA454049-2C5B-3725-8A6E-28F72FCEA309}"/>
          </ac:spMkLst>
        </pc:spChg>
        <pc:spChg chg="add mod">
          <ac:chgData name="Phillip Kaufman" userId="c001b2a046940d7c" providerId="LiveId" clId="{9EF190FB-2075-4375-A797-615516ED83A7}" dt="2024-07-11T02:21:50.007" v="19815" actId="1076"/>
          <ac:spMkLst>
            <pc:docMk/>
            <pc:sldMk cId="1068360910" sldId="1136"/>
            <ac:spMk id="7" creationId="{BE84922F-E5C6-9B0D-8659-EB6B63B014CD}"/>
          </ac:spMkLst>
        </pc:spChg>
        <pc:spChg chg="add del mod">
          <ac:chgData name="Phillip Kaufman" userId="c001b2a046940d7c" providerId="LiveId" clId="{9EF190FB-2075-4375-A797-615516ED83A7}" dt="2024-07-11T02:21:50.564" v="19817"/>
          <ac:spMkLst>
            <pc:docMk/>
            <pc:sldMk cId="1068360910" sldId="1136"/>
            <ac:spMk id="8" creationId="{BA454049-2C5B-3725-8A6E-28F72FCEA309}"/>
          </ac:spMkLst>
        </pc:spChg>
        <pc:spChg chg="add mod">
          <ac:chgData name="Phillip Kaufman" userId="c001b2a046940d7c" providerId="LiveId" clId="{9EF190FB-2075-4375-A797-615516ED83A7}" dt="2024-07-11T04:51:17.712" v="19874" actId="1076"/>
          <ac:spMkLst>
            <pc:docMk/>
            <pc:sldMk cId="1068360910" sldId="1136"/>
            <ac:spMk id="9" creationId="{29F9C03B-E930-F677-08FF-85D703574BFA}"/>
          </ac:spMkLst>
        </pc:spChg>
        <pc:spChg chg="add mod">
          <ac:chgData name="Phillip Kaufman" userId="c001b2a046940d7c" providerId="LiveId" clId="{9EF190FB-2075-4375-A797-615516ED83A7}" dt="2024-07-11T04:51:26.170" v="19876" actId="1076"/>
          <ac:spMkLst>
            <pc:docMk/>
            <pc:sldMk cId="1068360910" sldId="1136"/>
            <ac:spMk id="13" creationId="{D13BDB62-5BE2-D4D9-2FAF-05FA042C7E06}"/>
          </ac:spMkLst>
        </pc:spChg>
        <pc:cxnChg chg="add mod">
          <ac:chgData name="Phillip Kaufman" userId="c001b2a046940d7c" providerId="LiveId" clId="{9EF190FB-2075-4375-A797-615516ED83A7}" dt="2024-07-11T04:51:29.978" v="19877" actId="1076"/>
          <ac:cxnSpMkLst>
            <pc:docMk/>
            <pc:sldMk cId="1068360910" sldId="1136"/>
            <ac:cxnSpMk id="11" creationId="{F8560135-6932-13D5-538D-8886EA585632}"/>
          </ac:cxnSpMkLst>
        </pc:cxnChg>
      </pc:sldChg>
      <pc:sldChg chg="addSp delSp modSp new del mod modNotesTx">
        <pc:chgData name="Phillip Kaufman" userId="c001b2a046940d7c" providerId="LiveId" clId="{9EF190FB-2075-4375-A797-615516ED83A7}" dt="2024-07-18T05:33:30.808" v="25868" actId="47"/>
        <pc:sldMkLst>
          <pc:docMk/>
          <pc:sldMk cId="1014258009" sldId="1137"/>
        </pc:sldMkLst>
        <pc:spChg chg="add mod">
          <ac:chgData name="Phillip Kaufman" userId="c001b2a046940d7c" providerId="LiveId" clId="{9EF190FB-2075-4375-A797-615516ED83A7}" dt="2024-07-18T02:18:38.897" v="25415" actId="1076"/>
          <ac:spMkLst>
            <pc:docMk/>
            <pc:sldMk cId="1014258009" sldId="1137"/>
            <ac:spMk id="4" creationId="{154FF431-3DBD-B5DD-DA33-C936A1BD37F5}"/>
          </ac:spMkLst>
        </pc:spChg>
        <pc:spChg chg="add del mod">
          <ac:chgData name="Phillip Kaufman" userId="c001b2a046940d7c" providerId="LiveId" clId="{9EF190FB-2075-4375-A797-615516ED83A7}" dt="2024-07-11T01:57:06.051" v="19420"/>
          <ac:spMkLst>
            <pc:docMk/>
            <pc:sldMk cId="1014258009" sldId="1137"/>
            <ac:spMk id="4" creationId="{E7079D31-8FC9-F9FF-E55D-50E5F816850A}"/>
          </ac:spMkLst>
        </pc:spChg>
        <pc:spChg chg="add mod">
          <ac:chgData name="Phillip Kaufman" userId="c001b2a046940d7c" providerId="LiveId" clId="{9EF190FB-2075-4375-A797-615516ED83A7}" dt="2024-07-18T02:16:34.290" v="25387" actId="1076"/>
          <ac:spMkLst>
            <pc:docMk/>
            <pc:sldMk cId="1014258009" sldId="1137"/>
            <ac:spMk id="5" creationId="{09E88321-6937-E8C9-44E9-FBA8AC4BDAA5}"/>
          </ac:spMkLst>
        </pc:spChg>
        <pc:spChg chg="add mod">
          <ac:chgData name="Phillip Kaufman" userId="c001b2a046940d7c" providerId="LiveId" clId="{9EF190FB-2075-4375-A797-615516ED83A7}" dt="2024-07-18T02:16:37.330" v="25388" actId="1076"/>
          <ac:spMkLst>
            <pc:docMk/>
            <pc:sldMk cId="1014258009" sldId="1137"/>
            <ac:spMk id="6" creationId="{CBD75F6D-5786-869C-2EDF-0D48F70783BC}"/>
          </ac:spMkLst>
        </pc:spChg>
        <pc:spChg chg="add mod">
          <ac:chgData name="Phillip Kaufman" userId="c001b2a046940d7c" providerId="LiveId" clId="{9EF190FB-2075-4375-A797-615516ED83A7}" dt="2024-07-18T02:16:39.885" v="25389" actId="1076"/>
          <ac:spMkLst>
            <pc:docMk/>
            <pc:sldMk cId="1014258009" sldId="1137"/>
            <ac:spMk id="7" creationId="{0A3FD29E-34D2-5A74-7A2C-42F310AD5AC1}"/>
          </ac:spMkLst>
        </pc:spChg>
        <pc:spChg chg="add mod">
          <ac:chgData name="Phillip Kaufman" userId="c001b2a046940d7c" providerId="LiveId" clId="{9EF190FB-2075-4375-A797-615516ED83A7}" dt="2024-07-18T02:18:57.607" v="25417" actId="1076"/>
          <ac:spMkLst>
            <pc:docMk/>
            <pc:sldMk cId="1014258009" sldId="1137"/>
            <ac:spMk id="8" creationId="{F7544D72-F75F-F1A9-099A-AFBE48161565}"/>
          </ac:spMkLst>
        </pc:spChg>
        <pc:spChg chg="add del mod">
          <ac:chgData name="Phillip Kaufman" userId="c001b2a046940d7c" providerId="LiveId" clId="{9EF190FB-2075-4375-A797-615516ED83A7}" dt="2024-07-18T05:33:21.040" v="25867" actId="478"/>
          <ac:spMkLst>
            <pc:docMk/>
            <pc:sldMk cId="1014258009" sldId="1137"/>
            <ac:spMk id="11" creationId="{F9085685-7686-B9CB-A532-447AB6C5BCE6}"/>
          </ac:spMkLst>
        </pc:spChg>
        <pc:spChg chg="add mod">
          <ac:chgData name="Phillip Kaufman" userId="c001b2a046940d7c" providerId="LiveId" clId="{9EF190FB-2075-4375-A797-615516ED83A7}" dt="2024-07-18T02:16:45.580" v="25391" actId="1076"/>
          <ac:spMkLst>
            <pc:docMk/>
            <pc:sldMk cId="1014258009" sldId="1137"/>
            <ac:spMk id="13" creationId="{CA80403D-E891-6CFD-5A81-EEAA3162219E}"/>
          </ac:spMkLst>
        </pc:spChg>
        <pc:spChg chg="add mod">
          <ac:chgData name="Phillip Kaufman" userId="c001b2a046940d7c" providerId="LiveId" clId="{9EF190FB-2075-4375-A797-615516ED83A7}" dt="2024-07-18T02:22:14.194" v="25441" actId="1076"/>
          <ac:spMkLst>
            <pc:docMk/>
            <pc:sldMk cId="1014258009" sldId="1137"/>
            <ac:spMk id="19" creationId="{92DB2FF2-21C9-64FB-B04E-50441DC29F87}"/>
          </ac:spMkLst>
        </pc:spChg>
        <pc:spChg chg="add mod">
          <ac:chgData name="Phillip Kaufman" userId="c001b2a046940d7c" providerId="LiveId" clId="{9EF190FB-2075-4375-A797-615516ED83A7}" dt="2024-07-18T02:16:51.964" v="25393" actId="12788"/>
          <ac:spMkLst>
            <pc:docMk/>
            <pc:sldMk cId="1014258009" sldId="1137"/>
            <ac:spMk id="21" creationId="{5EC86484-FFFD-6CEB-F9EA-9091893B8E42}"/>
          </ac:spMkLst>
        </pc:spChg>
        <pc:spChg chg="add del">
          <ac:chgData name="Phillip Kaufman" userId="c001b2a046940d7c" providerId="LiveId" clId="{9EF190FB-2075-4375-A797-615516ED83A7}" dt="2024-07-11T02:21:31.477" v="19806" actId="22"/>
          <ac:spMkLst>
            <pc:docMk/>
            <pc:sldMk cId="1014258009" sldId="1137"/>
            <ac:spMk id="23" creationId="{008EBE31-C146-A4EA-0061-8499F68E946C}"/>
          </ac:spMkLst>
        </pc:spChg>
        <pc:cxnChg chg="add mod">
          <ac:chgData name="Phillip Kaufman" userId="c001b2a046940d7c" providerId="LiveId" clId="{9EF190FB-2075-4375-A797-615516ED83A7}" dt="2024-07-18T02:16:42.586" v="25390" actId="1076"/>
          <ac:cxnSpMkLst>
            <pc:docMk/>
            <pc:sldMk cId="1014258009" sldId="1137"/>
            <ac:cxnSpMk id="9" creationId="{78D54E96-A151-EC50-0E2B-B9D88B45F1AD}"/>
          </ac:cxnSpMkLst>
        </pc:cxnChg>
        <pc:cxnChg chg="add del mod">
          <ac:chgData name="Phillip Kaufman" userId="c001b2a046940d7c" providerId="LiveId" clId="{9EF190FB-2075-4375-A797-615516ED83A7}" dt="2024-07-18T05:33:21.040" v="25867" actId="478"/>
          <ac:cxnSpMkLst>
            <pc:docMk/>
            <pc:sldMk cId="1014258009" sldId="1137"/>
            <ac:cxnSpMk id="10" creationId="{73A14AD1-6782-3505-45FA-09EBD22B5E87}"/>
          </ac:cxnSpMkLst>
        </pc:cxnChg>
      </pc:sldChg>
      <pc:sldChg chg="addSp delSp modSp new del mod">
        <pc:chgData name="Phillip Kaufman" userId="c001b2a046940d7c" providerId="LiveId" clId="{9EF190FB-2075-4375-A797-615516ED83A7}" dt="2024-07-25T00:35:21.332" v="27473" actId="47"/>
        <pc:sldMkLst>
          <pc:docMk/>
          <pc:sldMk cId="1582540550" sldId="1138"/>
        </pc:sldMkLst>
        <pc:spChg chg="mod">
          <ac:chgData name="Phillip Kaufman" userId="c001b2a046940d7c" providerId="LiveId" clId="{9EF190FB-2075-4375-A797-615516ED83A7}" dt="2024-07-11T05:03:51.951" v="20076" actId="1076"/>
          <ac:spMkLst>
            <pc:docMk/>
            <pc:sldMk cId="1582540550" sldId="1138"/>
            <ac:spMk id="2" creationId="{F4F5F016-3AF8-26C1-07E4-F78728777DA9}"/>
          </ac:spMkLst>
        </pc:spChg>
        <pc:spChg chg="add del mod">
          <ac:chgData name="Phillip Kaufman" userId="c001b2a046940d7c" providerId="LiveId" clId="{9EF190FB-2075-4375-A797-615516ED83A7}" dt="2024-07-18T02:57:25.076" v="25672" actId="478"/>
          <ac:spMkLst>
            <pc:docMk/>
            <pc:sldMk cId="1582540550" sldId="1138"/>
            <ac:spMk id="4" creationId="{66A595E6-27FF-8E10-90D3-CFF84F7546BD}"/>
          </ac:spMkLst>
        </pc:spChg>
        <pc:spChg chg="add del mod">
          <ac:chgData name="Phillip Kaufman" userId="c001b2a046940d7c" providerId="LiveId" clId="{9EF190FB-2075-4375-A797-615516ED83A7}" dt="2024-07-24T00:03:46.539" v="27388" actId="20577"/>
          <ac:spMkLst>
            <pc:docMk/>
            <pc:sldMk cId="1582540550" sldId="1138"/>
            <ac:spMk id="5" creationId="{5551A526-6D4F-DD1E-5680-AED674A9C298}"/>
          </ac:spMkLst>
        </pc:spChg>
        <pc:spChg chg="add mod">
          <ac:chgData name="Phillip Kaufman" userId="c001b2a046940d7c" providerId="LiveId" clId="{9EF190FB-2075-4375-A797-615516ED83A7}" dt="2024-07-24T00:03:51.427" v="27390" actId="1076"/>
          <ac:spMkLst>
            <pc:docMk/>
            <pc:sldMk cId="1582540550" sldId="1138"/>
            <ac:spMk id="6" creationId="{6F2B2474-543A-1867-C6AD-86ACFF7EA85B}"/>
          </ac:spMkLst>
        </pc:spChg>
        <pc:spChg chg="add del mod">
          <ac:chgData name="Phillip Kaufman" userId="c001b2a046940d7c" providerId="LiveId" clId="{9EF190FB-2075-4375-A797-615516ED83A7}" dt="2024-07-11T05:02:49.348" v="20046" actId="21"/>
          <ac:spMkLst>
            <pc:docMk/>
            <pc:sldMk cId="1582540550" sldId="1138"/>
            <ac:spMk id="7" creationId="{0ADA5914-5EAE-FF52-948B-61DA75800798}"/>
          </ac:spMkLst>
        </pc:spChg>
        <pc:spChg chg="add mod">
          <ac:chgData name="Phillip Kaufman" userId="c001b2a046940d7c" providerId="LiveId" clId="{9EF190FB-2075-4375-A797-615516ED83A7}" dt="2024-07-24T00:03:55.860" v="27391" actId="1076"/>
          <ac:spMkLst>
            <pc:docMk/>
            <pc:sldMk cId="1582540550" sldId="1138"/>
            <ac:spMk id="7" creationId="{B101C024-7266-8DBD-4BAC-9DD364D41A98}"/>
          </ac:spMkLst>
        </pc:spChg>
        <pc:spChg chg="add mod">
          <ac:chgData name="Phillip Kaufman" userId="c001b2a046940d7c" providerId="LiveId" clId="{9EF190FB-2075-4375-A797-615516ED83A7}" dt="2024-07-24T00:03:55.860" v="27391" actId="1076"/>
          <ac:spMkLst>
            <pc:docMk/>
            <pc:sldMk cId="1582540550" sldId="1138"/>
            <ac:spMk id="8" creationId="{6082F051-C4CF-F47C-917E-93321F1E76DE}"/>
          </ac:spMkLst>
        </pc:spChg>
        <pc:spChg chg="add del mod">
          <ac:chgData name="Phillip Kaufman" userId="c001b2a046940d7c" providerId="LiveId" clId="{9EF190FB-2075-4375-A797-615516ED83A7}" dt="2024-07-11T05:02:49.348" v="20046" actId="21"/>
          <ac:spMkLst>
            <pc:docMk/>
            <pc:sldMk cId="1582540550" sldId="1138"/>
            <ac:spMk id="8" creationId="{FF3B4FEE-AD27-BE3A-C668-D409CFC122F6}"/>
          </ac:spMkLst>
        </pc:spChg>
        <pc:spChg chg="add mod">
          <ac:chgData name="Phillip Kaufman" userId="c001b2a046940d7c" providerId="LiveId" clId="{9EF190FB-2075-4375-A797-615516ED83A7}" dt="2024-07-24T00:04:14.331" v="27400" actId="1076"/>
          <ac:spMkLst>
            <pc:docMk/>
            <pc:sldMk cId="1582540550" sldId="1138"/>
            <ac:spMk id="9" creationId="{726F7C4A-5220-5BA7-AEB6-E7B72634F88A}"/>
          </ac:spMkLst>
        </pc:spChg>
        <pc:spChg chg="add del mod">
          <ac:chgData name="Phillip Kaufman" userId="c001b2a046940d7c" providerId="LiveId" clId="{9EF190FB-2075-4375-A797-615516ED83A7}" dt="2024-07-24T00:05:54.057" v="27407" actId="465"/>
          <ac:spMkLst>
            <pc:docMk/>
            <pc:sldMk cId="1582540550" sldId="1138"/>
            <ac:spMk id="10" creationId="{A935E7FE-E60C-03A2-FFFA-AE4E19C03058}"/>
          </ac:spMkLst>
        </pc:spChg>
        <pc:spChg chg="add mod">
          <ac:chgData name="Phillip Kaufman" userId="c001b2a046940d7c" providerId="LiveId" clId="{9EF190FB-2075-4375-A797-615516ED83A7}" dt="2024-07-24T00:04:23.478" v="27402" actId="1076"/>
          <ac:spMkLst>
            <pc:docMk/>
            <pc:sldMk cId="1582540550" sldId="1138"/>
            <ac:spMk id="11" creationId="{CBB0246D-9CE8-6750-702E-603091B18FBD}"/>
          </ac:spMkLst>
        </pc:spChg>
        <pc:spChg chg="add mod">
          <ac:chgData name="Phillip Kaufman" userId="c001b2a046940d7c" providerId="LiveId" clId="{9EF190FB-2075-4375-A797-615516ED83A7}" dt="2024-07-24T00:04:28.053" v="27404" actId="1076"/>
          <ac:spMkLst>
            <pc:docMk/>
            <pc:sldMk cId="1582540550" sldId="1138"/>
            <ac:spMk id="12" creationId="{E37E9CC5-56A2-EC5F-FF3D-A6C38ADFD199}"/>
          </ac:spMkLst>
        </pc:spChg>
        <pc:cxnChg chg="add mod">
          <ac:chgData name="Phillip Kaufman" userId="c001b2a046940d7c" providerId="LiveId" clId="{9EF190FB-2075-4375-A797-615516ED83A7}" dt="2024-07-24T00:03:48.965" v="27389" actId="1076"/>
          <ac:cxnSpMkLst>
            <pc:docMk/>
            <pc:sldMk cId="1582540550" sldId="1138"/>
            <ac:cxnSpMk id="14" creationId="{1E37024C-9A5A-51AC-D6DA-9600FC8E1DBD}"/>
          </ac:cxnSpMkLst>
        </pc:cxnChg>
        <pc:cxnChg chg="add mod">
          <ac:chgData name="Phillip Kaufman" userId="c001b2a046940d7c" providerId="LiveId" clId="{9EF190FB-2075-4375-A797-615516ED83A7}" dt="2024-07-24T00:04:25.608" v="27403" actId="1076"/>
          <ac:cxnSpMkLst>
            <pc:docMk/>
            <pc:sldMk cId="1582540550" sldId="1138"/>
            <ac:cxnSpMk id="16" creationId="{A7B43DC2-5FB9-0D86-F5C2-FABEC9FA1466}"/>
          </ac:cxnSpMkLst>
        </pc:cxnChg>
      </pc:sldChg>
      <pc:sldChg chg="addSp delSp modSp new del mod">
        <pc:chgData name="Phillip Kaufman" userId="c001b2a046940d7c" providerId="LiveId" clId="{9EF190FB-2075-4375-A797-615516ED83A7}" dt="2024-07-18T03:00:51.856" v="25729" actId="47"/>
        <pc:sldMkLst>
          <pc:docMk/>
          <pc:sldMk cId="1027703035" sldId="1139"/>
        </pc:sldMkLst>
        <pc:spChg chg="add mod">
          <ac:chgData name="Phillip Kaufman" userId="c001b2a046940d7c" providerId="LiveId" clId="{9EF190FB-2075-4375-A797-615516ED83A7}" dt="2024-07-11T05:14:07.023" v="20184" actId="552"/>
          <ac:spMkLst>
            <pc:docMk/>
            <pc:sldMk cId="1027703035" sldId="1139"/>
            <ac:spMk id="4" creationId="{E6D8E7D7-FF7D-4403-264B-73ADEB9AC346}"/>
          </ac:spMkLst>
        </pc:spChg>
        <pc:spChg chg="add mod">
          <ac:chgData name="Phillip Kaufman" userId="c001b2a046940d7c" providerId="LiveId" clId="{9EF190FB-2075-4375-A797-615516ED83A7}" dt="2024-07-11T05:14:07.023" v="20184" actId="552"/>
          <ac:spMkLst>
            <pc:docMk/>
            <pc:sldMk cId="1027703035" sldId="1139"/>
            <ac:spMk id="5" creationId="{E56DA64B-9AE3-73E9-1EB7-B07D400D3F96}"/>
          </ac:spMkLst>
        </pc:spChg>
        <pc:spChg chg="add mod">
          <ac:chgData name="Phillip Kaufman" userId="c001b2a046940d7c" providerId="LiveId" clId="{9EF190FB-2075-4375-A797-615516ED83A7}" dt="2024-07-11T05:14:07.023" v="20184" actId="552"/>
          <ac:spMkLst>
            <pc:docMk/>
            <pc:sldMk cId="1027703035" sldId="1139"/>
            <ac:spMk id="6" creationId="{9DBD1EFC-20B2-342E-52D7-B0A664756F71}"/>
          </ac:spMkLst>
        </pc:spChg>
        <pc:spChg chg="add mod topLvl">
          <ac:chgData name="Phillip Kaufman" userId="c001b2a046940d7c" providerId="LiveId" clId="{9EF190FB-2075-4375-A797-615516ED83A7}" dt="2024-07-11T05:14:21.768" v="20189" actId="165"/>
          <ac:spMkLst>
            <pc:docMk/>
            <pc:sldMk cId="1027703035" sldId="1139"/>
            <ac:spMk id="7" creationId="{0ADA5914-5EAE-FF52-948B-61DA75800798}"/>
          </ac:spMkLst>
        </pc:spChg>
        <pc:spChg chg="add mod topLvl">
          <ac:chgData name="Phillip Kaufman" userId="c001b2a046940d7c" providerId="LiveId" clId="{9EF190FB-2075-4375-A797-615516ED83A7}" dt="2024-07-11T05:14:21.768" v="20189" actId="165"/>
          <ac:spMkLst>
            <pc:docMk/>
            <pc:sldMk cId="1027703035" sldId="1139"/>
            <ac:spMk id="8" creationId="{FF3B4FEE-AD27-BE3A-C668-D409CFC122F6}"/>
          </ac:spMkLst>
        </pc:spChg>
        <pc:spChg chg="add mod">
          <ac:chgData name="Phillip Kaufman" userId="c001b2a046940d7c" providerId="LiveId" clId="{9EF190FB-2075-4375-A797-615516ED83A7}" dt="2024-07-11T05:17:27.112" v="20217" actId="20577"/>
          <ac:spMkLst>
            <pc:docMk/>
            <pc:sldMk cId="1027703035" sldId="1139"/>
            <ac:spMk id="9" creationId="{F03628E7-C235-F10A-40D9-BA3CBE8E1BF7}"/>
          </ac:spMkLst>
        </pc:spChg>
        <pc:spChg chg="add del mod">
          <ac:chgData name="Phillip Kaufman" userId="c001b2a046940d7c" providerId="LiveId" clId="{9EF190FB-2075-4375-A797-615516ED83A7}" dt="2024-07-11T05:17:32.598" v="20218" actId="478"/>
          <ac:spMkLst>
            <pc:docMk/>
            <pc:sldMk cId="1027703035" sldId="1139"/>
            <ac:spMk id="11" creationId="{BC2585CB-322B-BAA1-52A2-255DADB1E026}"/>
          </ac:spMkLst>
        </pc:spChg>
        <pc:grpChg chg="add del mod">
          <ac:chgData name="Phillip Kaufman" userId="c001b2a046940d7c" providerId="LiveId" clId="{9EF190FB-2075-4375-A797-615516ED83A7}" dt="2024-07-11T05:14:21.768" v="20189" actId="165"/>
          <ac:grpSpMkLst>
            <pc:docMk/>
            <pc:sldMk cId="1027703035" sldId="1139"/>
            <ac:grpSpMk id="10" creationId="{C0AB1BB0-AB48-ACD1-0122-C13225ECB5A9}"/>
          </ac:grpSpMkLst>
        </pc:grpChg>
      </pc:sldChg>
      <pc:sldChg chg="addSp modSp new mod">
        <pc:chgData name="Phillip Kaufman" userId="c001b2a046940d7c" providerId="LiveId" clId="{9EF190FB-2075-4375-A797-615516ED83A7}" dt="2024-07-11T05:21:45.666" v="20315" actId="20577"/>
        <pc:sldMkLst>
          <pc:docMk/>
          <pc:sldMk cId="1497432172" sldId="1140"/>
        </pc:sldMkLst>
        <pc:spChg chg="add mod">
          <ac:chgData name="Phillip Kaufman" userId="c001b2a046940d7c" providerId="LiveId" clId="{9EF190FB-2075-4375-A797-615516ED83A7}" dt="2024-07-11T05:19:17.600" v="20236" actId="20577"/>
          <ac:spMkLst>
            <pc:docMk/>
            <pc:sldMk cId="1497432172" sldId="1140"/>
            <ac:spMk id="4" creationId="{4DF746CF-EACE-654D-07E2-1DEBE4867206}"/>
          </ac:spMkLst>
        </pc:spChg>
        <pc:spChg chg="add mod">
          <ac:chgData name="Phillip Kaufman" userId="c001b2a046940d7c" providerId="LiveId" clId="{9EF190FB-2075-4375-A797-615516ED83A7}" dt="2024-07-11T05:20:04.052" v="20245" actId="1076"/>
          <ac:spMkLst>
            <pc:docMk/>
            <pc:sldMk cId="1497432172" sldId="1140"/>
            <ac:spMk id="5" creationId="{42AF4EB4-6222-0DA2-FD87-66AD761F7F7B}"/>
          </ac:spMkLst>
        </pc:spChg>
        <pc:spChg chg="add mod">
          <ac:chgData name="Phillip Kaufman" userId="c001b2a046940d7c" providerId="LiveId" clId="{9EF190FB-2075-4375-A797-615516ED83A7}" dt="2024-07-11T05:21:45.666" v="20315" actId="20577"/>
          <ac:spMkLst>
            <pc:docMk/>
            <pc:sldMk cId="1497432172" sldId="1140"/>
            <ac:spMk id="6" creationId="{80A7A4C2-C374-D098-0C52-18B46128B613}"/>
          </ac:spMkLst>
        </pc:spChg>
      </pc:sldChg>
      <pc:sldChg chg="new">
        <pc:chgData name="Phillip Kaufman" userId="c001b2a046940d7c" providerId="LiveId" clId="{9EF190FB-2075-4375-A797-615516ED83A7}" dt="2024-07-11T05:02:54.238" v="20049" actId="680"/>
        <pc:sldMkLst>
          <pc:docMk/>
          <pc:sldMk cId="3544151455" sldId="1141"/>
        </pc:sldMkLst>
      </pc:sldChg>
      <pc:sldChg chg="addSp delSp modSp mod">
        <pc:chgData name="Phillip Kaufman" userId="c001b2a046940d7c" providerId="LiveId" clId="{9EF190FB-2075-4375-A797-615516ED83A7}" dt="2024-07-18T19:46:17.475" v="25902"/>
        <pc:sldMkLst>
          <pc:docMk/>
          <pc:sldMk cId="978470836" sldId="1142"/>
        </pc:sldMkLst>
        <pc:spChg chg="del">
          <ac:chgData name="Phillip Kaufman" userId="c001b2a046940d7c" providerId="LiveId" clId="{9EF190FB-2075-4375-A797-615516ED83A7}" dt="2024-07-14T04:00:43.537" v="20470" actId="478"/>
          <ac:spMkLst>
            <pc:docMk/>
            <pc:sldMk cId="978470836" sldId="1142"/>
            <ac:spMk id="4" creationId="{85F03EE6-4E38-5710-8336-E1B46C3C7813}"/>
          </ac:spMkLst>
        </pc:spChg>
        <pc:spChg chg="add mod">
          <ac:chgData name="Phillip Kaufman" userId="c001b2a046940d7c" providerId="LiveId" clId="{9EF190FB-2075-4375-A797-615516ED83A7}" dt="2024-07-18T19:46:17.475" v="25902"/>
          <ac:spMkLst>
            <pc:docMk/>
            <pc:sldMk cId="978470836" sldId="1142"/>
            <ac:spMk id="4" creationId="{D8F42610-058D-3614-12B8-F87C08A77955}"/>
          </ac:spMkLst>
        </pc:spChg>
        <pc:spChg chg="del">
          <ac:chgData name="Phillip Kaufman" userId="c001b2a046940d7c" providerId="LiveId" clId="{9EF190FB-2075-4375-A797-615516ED83A7}" dt="2024-07-14T04:00:43.537" v="20470" actId="478"/>
          <ac:spMkLst>
            <pc:docMk/>
            <pc:sldMk cId="978470836" sldId="1142"/>
            <ac:spMk id="6" creationId="{F4CB5F1E-8142-EAF9-556B-EDF340FF5412}"/>
          </ac:spMkLst>
        </pc:spChg>
        <pc:spChg chg="mod">
          <ac:chgData name="Phillip Kaufman" userId="c001b2a046940d7c" providerId="LiveId" clId="{9EF190FB-2075-4375-A797-615516ED83A7}" dt="2024-07-14T03:55:48.837" v="20421"/>
          <ac:spMkLst>
            <pc:docMk/>
            <pc:sldMk cId="978470836" sldId="1142"/>
            <ac:spMk id="8" creationId="{D98A3FC9-9C35-1088-6B55-147A57511D88}"/>
          </ac:spMkLst>
        </pc:spChg>
        <pc:spChg chg="mod">
          <ac:chgData name="Phillip Kaufman" userId="c001b2a046940d7c" providerId="LiveId" clId="{9EF190FB-2075-4375-A797-615516ED83A7}" dt="2024-07-14T03:55:48.837" v="20421"/>
          <ac:spMkLst>
            <pc:docMk/>
            <pc:sldMk cId="978470836" sldId="1142"/>
            <ac:spMk id="9" creationId="{5C6ED801-B9FE-261E-389C-074DA3D35CB8}"/>
          </ac:spMkLst>
        </pc:spChg>
        <pc:spChg chg="mod">
          <ac:chgData name="Phillip Kaufman" userId="c001b2a046940d7c" providerId="LiveId" clId="{9EF190FB-2075-4375-A797-615516ED83A7}" dt="2024-07-14T03:55:48.837" v="20421"/>
          <ac:spMkLst>
            <pc:docMk/>
            <pc:sldMk cId="978470836" sldId="1142"/>
            <ac:spMk id="10" creationId="{1D2BF559-C97C-DA03-6F22-D17395559541}"/>
          </ac:spMkLst>
        </pc:spChg>
        <pc:spChg chg="mod">
          <ac:chgData name="Phillip Kaufman" userId="c001b2a046940d7c" providerId="LiveId" clId="{9EF190FB-2075-4375-A797-615516ED83A7}" dt="2024-07-14T03:55:48.837" v="20421"/>
          <ac:spMkLst>
            <pc:docMk/>
            <pc:sldMk cId="978470836" sldId="1142"/>
            <ac:spMk id="11" creationId="{1103E0F8-3342-437A-0BC2-3A1C3AF4BC98}"/>
          </ac:spMkLst>
        </pc:spChg>
        <pc:spChg chg="mod">
          <ac:chgData name="Phillip Kaufman" userId="c001b2a046940d7c" providerId="LiveId" clId="{9EF190FB-2075-4375-A797-615516ED83A7}" dt="2024-07-14T03:55:48.837" v="20421"/>
          <ac:spMkLst>
            <pc:docMk/>
            <pc:sldMk cId="978470836" sldId="1142"/>
            <ac:spMk id="14" creationId="{0F69E40E-4C8C-0650-2185-26AFC686C192}"/>
          </ac:spMkLst>
        </pc:spChg>
        <pc:spChg chg="mod">
          <ac:chgData name="Phillip Kaufman" userId="c001b2a046940d7c" providerId="LiveId" clId="{9EF190FB-2075-4375-A797-615516ED83A7}" dt="2024-07-14T03:55:48.837" v="20421"/>
          <ac:spMkLst>
            <pc:docMk/>
            <pc:sldMk cId="978470836" sldId="1142"/>
            <ac:spMk id="17" creationId="{A567CF3F-E1F8-6A97-09AA-A37852AE2F5E}"/>
          </ac:spMkLst>
        </pc:spChg>
        <pc:spChg chg="mod">
          <ac:chgData name="Phillip Kaufman" userId="c001b2a046940d7c" providerId="LiveId" clId="{9EF190FB-2075-4375-A797-615516ED83A7}" dt="2024-07-14T03:55:48.837" v="20421"/>
          <ac:spMkLst>
            <pc:docMk/>
            <pc:sldMk cId="978470836" sldId="1142"/>
            <ac:spMk id="18" creationId="{A24474A6-144B-7988-2F37-10444AB1145C}"/>
          </ac:spMkLst>
        </pc:spChg>
        <pc:spChg chg="mod">
          <ac:chgData name="Phillip Kaufman" userId="c001b2a046940d7c" providerId="LiveId" clId="{9EF190FB-2075-4375-A797-615516ED83A7}" dt="2024-07-14T03:55:48.837" v="20421"/>
          <ac:spMkLst>
            <pc:docMk/>
            <pc:sldMk cId="978470836" sldId="1142"/>
            <ac:spMk id="19" creationId="{2B48B3E7-EDB4-7970-8116-331914360771}"/>
          </ac:spMkLst>
        </pc:spChg>
        <pc:spChg chg="mod">
          <ac:chgData name="Phillip Kaufman" userId="c001b2a046940d7c" providerId="LiveId" clId="{9EF190FB-2075-4375-A797-615516ED83A7}" dt="2024-07-14T03:55:48.837" v="20421"/>
          <ac:spMkLst>
            <pc:docMk/>
            <pc:sldMk cId="978470836" sldId="1142"/>
            <ac:spMk id="20" creationId="{2D735160-1BD2-B21B-632B-ED3C03D66ADB}"/>
          </ac:spMkLst>
        </pc:spChg>
        <pc:spChg chg="mod">
          <ac:chgData name="Phillip Kaufman" userId="c001b2a046940d7c" providerId="LiveId" clId="{9EF190FB-2075-4375-A797-615516ED83A7}" dt="2024-07-14T03:55:48.837" v="20421"/>
          <ac:spMkLst>
            <pc:docMk/>
            <pc:sldMk cId="978470836" sldId="1142"/>
            <ac:spMk id="22" creationId="{78C09F45-431F-C4C1-7876-E03E8FEC32F5}"/>
          </ac:spMkLst>
        </pc:spChg>
        <pc:spChg chg="add del">
          <ac:chgData name="Phillip Kaufman" userId="c001b2a046940d7c" providerId="LiveId" clId="{9EF190FB-2075-4375-A797-615516ED83A7}" dt="2024-07-14T04:01:27.927" v="20483" actId="478"/>
          <ac:spMkLst>
            <pc:docMk/>
            <pc:sldMk cId="978470836" sldId="1142"/>
            <ac:spMk id="23" creationId="{4FCC57A8-E185-2615-A5C5-E633839B3B3C}"/>
          </ac:spMkLst>
        </pc:spChg>
        <pc:spChg chg="add mod">
          <ac:chgData name="Phillip Kaufman" userId="c001b2a046940d7c" providerId="LiveId" clId="{9EF190FB-2075-4375-A797-615516ED83A7}" dt="2024-07-14T04:01:12.201" v="20477" actId="1076"/>
          <ac:spMkLst>
            <pc:docMk/>
            <pc:sldMk cId="978470836" sldId="1142"/>
            <ac:spMk id="27" creationId="{3053679D-6330-F5E6-A923-C59363F16995}"/>
          </ac:spMkLst>
        </pc:spChg>
        <pc:spChg chg="add mod">
          <ac:chgData name="Phillip Kaufman" userId="c001b2a046940d7c" providerId="LiveId" clId="{9EF190FB-2075-4375-A797-615516ED83A7}" dt="2024-07-14T04:01:12.201" v="20477" actId="1076"/>
          <ac:spMkLst>
            <pc:docMk/>
            <pc:sldMk cId="978470836" sldId="1142"/>
            <ac:spMk id="28" creationId="{3E50EAE2-1999-AD45-1C67-6402CE955533}"/>
          </ac:spMkLst>
        </pc:spChg>
        <pc:spChg chg="add del mod">
          <ac:chgData name="Phillip Kaufman" userId="c001b2a046940d7c" providerId="LiveId" clId="{9EF190FB-2075-4375-A797-615516ED83A7}" dt="2024-07-14T04:05:41.540" v="20538" actId="478"/>
          <ac:spMkLst>
            <pc:docMk/>
            <pc:sldMk cId="978470836" sldId="1142"/>
            <ac:spMk id="30" creationId="{D2170AAA-A646-23BB-3570-267EBC118C61}"/>
          </ac:spMkLst>
        </pc:spChg>
        <pc:spChg chg="add mod">
          <ac:chgData name="Phillip Kaufman" userId="c001b2a046940d7c" providerId="LiveId" clId="{9EF190FB-2075-4375-A797-615516ED83A7}" dt="2024-07-14T04:01:42.930" v="20494"/>
          <ac:spMkLst>
            <pc:docMk/>
            <pc:sldMk cId="978470836" sldId="1142"/>
            <ac:spMk id="31" creationId="{E0CF35A5-B9DC-3A55-8577-622853752BB0}"/>
          </ac:spMkLst>
        </pc:spChg>
        <pc:spChg chg="add mod">
          <ac:chgData name="Phillip Kaufman" userId="c001b2a046940d7c" providerId="LiveId" clId="{9EF190FB-2075-4375-A797-615516ED83A7}" dt="2024-07-14T04:01:42.930" v="20494"/>
          <ac:spMkLst>
            <pc:docMk/>
            <pc:sldMk cId="978470836" sldId="1142"/>
            <ac:spMk id="32" creationId="{8E9AD926-44A8-63C0-47AB-F45FCD6BA011}"/>
          </ac:spMkLst>
        </pc:spChg>
        <pc:spChg chg="add del mod">
          <ac:chgData name="Phillip Kaufman" userId="c001b2a046940d7c" providerId="LiveId" clId="{9EF190FB-2075-4375-A797-615516ED83A7}" dt="2024-07-14T04:05:41.540" v="20538" actId="478"/>
          <ac:spMkLst>
            <pc:docMk/>
            <pc:sldMk cId="978470836" sldId="1142"/>
            <ac:spMk id="34" creationId="{CCEEA55E-9F26-4A36-867B-6F50788C7F8F}"/>
          </ac:spMkLst>
        </pc:spChg>
        <pc:spChg chg="add del mod">
          <ac:chgData name="Phillip Kaufman" userId="c001b2a046940d7c" providerId="LiveId" clId="{9EF190FB-2075-4375-A797-615516ED83A7}" dt="2024-07-14T04:05:41.540" v="20538" actId="478"/>
          <ac:spMkLst>
            <pc:docMk/>
            <pc:sldMk cId="978470836" sldId="1142"/>
            <ac:spMk id="35" creationId="{B0A2591B-C3EE-25D3-D389-74C521C0F175}"/>
          </ac:spMkLst>
        </pc:spChg>
        <pc:spChg chg="mod">
          <ac:chgData name="Phillip Kaufman" userId="c001b2a046940d7c" providerId="LiveId" clId="{9EF190FB-2075-4375-A797-615516ED83A7}" dt="2024-07-14T04:02:09.692" v="20507"/>
          <ac:spMkLst>
            <pc:docMk/>
            <pc:sldMk cId="978470836" sldId="1142"/>
            <ac:spMk id="44" creationId="{E91D863C-BCC5-AE3E-B4F3-97C9F9451BF2}"/>
          </ac:spMkLst>
        </pc:spChg>
        <pc:spChg chg="mod">
          <ac:chgData name="Phillip Kaufman" userId="c001b2a046940d7c" providerId="LiveId" clId="{9EF190FB-2075-4375-A797-615516ED83A7}" dt="2024-07-14T04:02:24.010" v="20511" actId="1076"/>
          <ac:spMkLst>
            <pc:docMk/>
            <pc:sldMk cId="978470836" sldId="1142"/>
            <ac:spMk id="45" creationId="{89E11954-2AE6-3894-1D2C-A48DEFA145FD}"/>
          </ac:spMkLst>
        </pc:spChg>
        <pc:spChg chg="del mod">
          <ac:chgData name="Phillip Kaufman" userId="c001b2a046940d7c" providerId="LiveId" clId="{9EF190FB-2075-4375-A797-615516ED83A7}" dt="2024-07-14T04:02:15.310" v="20509" actId="478"/>
          <ac:spMkLst>
            <pc:docMk/>
            <pc:sldMk cId="978470836" sldId="1142"/>
            <ac:spMk id="46" creationId="{DAEFB0E0-0B50-2E88-968E-09350F2E48D3}"/>
          </ac:spMkLst>
        </pc:spChg>
        <pc:spChg chg="del mod">
          <ac:chgData name="Phillip Kaufman" userId="c001b2a046940d7c" providerId="LiveId" clId="{9EF190FB-2075-4375-A797-615516ED83A7}" dt="2024-07-14T04:02:17.474" v="20510" actId="478"/>
          <ac:spMkLst>
            <pc:docMk/>
            <pc:sldMk cId="978470836" sldId="1142"/>
            <ac:spMk id="47" creationId="{AB04C723-509A-9D1A-044C-AFFB6E30D5F4}"/>
          </ac:spMkLst>
        </pc:spChg>
        <pc:spChg chg="mod">
          <ac:chgData name="Phillip Kaufman" userId="c001b2a046940d7c" providerId="LiveId" clId="{9EF190FB-2075-4375-A797-615516ED83A7}" dt="2024-07-14T04:02:09.692" v="20507"/>
          <ac:spMkLst>
            <pc:docMk/>
            <pc:sldMk cId="978470836" sldId="1142"/>
            <ac:spMk id="49" creationId="{6B84D44C-7123-BFFF-1D82-5668AAD7D8D4}"/>
          </ac:spMkLst>
        </pc:spChg>
        <pc:spChg chg="mod">
          <ac:chgData name="Phillip Kaufman" userId="c001b2a046940d7c" providerId="LiveId" clId="{9EF190FB-2075-4375-A797-615516ED83A7}" dt="2024-07-14T04:04:12.850" v="20520"/>
          <ac:spMkLst>
            <pc:docMk/>
            <pc:sldMk cId="978470836" sldId="1142"/>
            <ac:spMk id="55" creationId="{5841E76E-7314-0758-C27B-75C9EA918B6C}"/>
          </ac:spMkLst>
        </pc:spChg>
        <pc:spChg chg="mod">
          <ac:chgData name="Phillip Kaufman" userId="c001b2a046940d7c" providerId="LiveId" clId="{9EF190FB-2075-4375-A797-615516ED83A7}" dt="2024-07-14T04:04:12.850" v="20520"/>
          <ac:spMkLst>
            <pc:docMk/>
            <pc:sldMk cId="978470836" sldId="1142"/>
            <ac:spMk id="56" creationId="{5747CF95-401C-D310-05BF-E224F8122383}"/>
          </ac:spMkLst>
        </pc:spChg>
        <pc:spChg chg="add del mod">
          <ac:chgData name="Phillip Kaufman" userId="c001b2a046940d7c" providerId="LiveId" clId="{9EF190FB-2075-4375-A797-615516ED83A7}" dt="2024-07-14T04:04:43.075" v="20528" actId="1076"/>
          <ac:spMkLst>
            <pc:docMk/>
            <pc:sldMk cId="978470836" sldId="1142"/>
            <ac:spMk id="57" creationId="{564F6F8C-D087-ECA1-5A51-F61FBBC23341}"/>
          </ac:spMkLst>
        </pc:spChg>
        <pc:spChg chg="del mod">
          <ac:chgData name="Phillip Kaufman" userId="c001b2a046940d7c" providerId="LiveId" clId="{9EF190FB-2075-4375-A797-615516ED83A7}" dt="2024-07-14T04:04:38.219" v="20527" actId="478"/>
          <ac:spMkLst>
            <pc:docMk/>
            <pc:sldMk cId="978470836" sldId="1142"/>
            <ac:spMk id="58" creationId="{76C849FB-D982-87C1-85BC-853FD7C8D2D3}"/>
          </ac:spMkLst>
        </pc:spChg>
        <pc:spChg chg="mod">
          <ac:chgData name="Phillip Kaufman" userId="c001b2a046940d7c" providerId="LiveId" clId="{9EF190FB-2075-4375-A797-615516ED83A7}" dt="2024-07-14T04:04:12.850" v="20520"/>
          <ac:spMkLst>
            <pc:docMk/>
            <pc:sldMk cId="978470836" sldId="1142"/>
            <ac:spMk id="61" creationId="{97398E22-6B06-AD46-8E92-068CC36522A2}"/>
          </ac:spMkLst>
        </pc:spChg>
        <pc:spChg chg="add del mod">
          <ac:chgData name="Phillip Kaufman" userId="c001b2a046940d7c" providerId="LiveId" clId="{9EF190FB-2075-4375-A797-615516ED83A7}" dt="2024-07-18T19:46:17.181" v="25901" actId="478"/>
          <ac:spMkLst>
            <pc:docMk/>
            <pc:sldMk cId="978470836" sldId="1142"/>
            <ac:spMk id="62" creationId="{36A61946-57BB-6545-C1A6-0BFE22554463}"/>
          </ac:spMkLst>
        </pc:spChg>
        <pc:spChg chg="add mod">
          <ac:chgData name="Phillip Kaufman" userId="c001b2a046940d7c" providerId="LiveId" clId="{9EF190FB-2075-4375-A797-615516ED83A7}" dt="2024-07-14T04:05:46.413" v="20541" actId="20577"/>
          <ac:spMkLst>
            <pc:docMk/>
            <pc:sldMk cId="978470836" sldId="1142"/>
            <ac:spMk id="63" creationId="{2C01F3F7-E278-7735-6D7E-A5410932CEB6}"/>
          </ac:spMkLst>
        </pc:spChg>
        <pc:spChg chg="add mod">
          <ac:chgData name="Phillip Kaufman" userId="c001b2a046940d7c" providerId="LiveId" clId="{9EF190FB-2075-4375-A797-615516ED83A7}" dt="2024-07-14T04:05:41.738" v="20539"/>
          <ac:spMkLst>
            <pc:docMk/>
            <pc:sldMk cId="978470836" sldId="1142"/>
            <ac:spMk id="64" creationId="{610A8058-E1F7-16DC-E2AC-436805F1EA4A}"/>
          </ac:spMkLst>
        </pc:spChg>
        <pc:spChg chg="mod">
          <ac:chgData name="Phillip Kaufman" userId="c001b2a046940d7c" providerId="LiveId" clId="{9EF190FB-2075-4375-A797-615516ED83A7}" dt="2024-07-14T03:55:37.073" v="20414" actId="165"/>
          <ac:spMkLst>
            <pc:docMk/>
            <pc:sldMk cId="978470836" sldId="1142"/>
            <ac:spMk id="74" creationId="{B38261AD-260E-DFA2-F0E5-87A1C7D876C6}"/>
          </ac:spMkLst>
        </pc:spChg>
        <pc:spChg chg="mod">
          <ac:chgData name="Phillip Kaufman" userId="c001b2a046940d7c" providerId="LiveId" clId="{9EF190FB-2075-4375-A797-615516ED83A7}" dt="2024-07-14T03:55:37.073" v="20414" actId="165"/>
          <ac:spMkLst>
            <pc:docMk/>
            <pc:sldMk cId="978470836" sldId="1142"/>
            <ac:spMk id="75" creationId="{D94A49C7-FD32-D9B0-D6B6-2CB539CCCA5C}"/>
          </ac:spMkLst>
        </pc:spChg>
        <pc:spChg chg="mod">
          <ac:chgData name="Phillip Kaufman" userId="c001b2a046940d7c" providerId="LiveId" clId="{9EF190FB-2075-4375-A797-615516ED83A7}" dt="2024-07-14T03:55:37.073" v="20414" actId="165"/>
          <ac:spMkLst>
            <pc:docMk/>
            <pc:sldMk cId="978470836" sldId="1142"/>
            <ac:spMk id="76" creationId="{CD9FEC84-F1F3-149A-DC62-C45653EC1150}"/>
          </ac:spMkLst>
        </pc:spChg>
        <pc:spChg chg="mod">
          <ac:chgData name="Phillip Kaufman" userId="c001b2a046940d7c" providerId="LiveId" clId="{9EF190FB-2075-4375-A797-615516ED83A7}" dt="2024-07-14T03:55:37.073" v="20414" actId="165"/>
          <ac:spMkLst>
            <pc:docMk/>
            <pc:sldMk cId="978470836" sldId="1142"/>
            <ac:spMk id="77" creationId="{61116985-B1F7-B7FF-537C-AED0B039A400}"/>
          </ac:spMkLst>
        </pc:spChg>
        <pc:spChg chg="mod">
          <ac:chgData name="Phillip Kaufman" userId="c001b2a046940d7c" providerId="LiveId" clId="{9EF190FB-2075-4375-A797-615516ED83A7}" dt="2024-07-14T03:55:37.073" v="20414" actId="165"/>
          <ac:spMkLst>
            <pc:docMk/>
            <pc:sldMk cId="978470836" sldId="1142"/>
            <ac:spMk id="80" creationId="{FA76B62A-3991-6BDE-75F3-04202F626A7D}"/>
          </ac:spMkLst>
        </pc:spChg>
        <pc:spChg chg="mod">
          <ac:chgData name="Phillip Kaufman" userId="c001b2a046940d7c" providerId="LiveId" clId="{9EF190FB-2075-4375-A797-615516ED83A7}" dt="2024-07-14T03:55:37.073" v="20414" actId="165"/>
          <ac:spMkLst>
            <pc:docMk/>
            <pc:sldMk cId="978470836" sldId="1142"/>
            <ac:spMk id="81" creationId="{A96BC737-10A2-2A3B-507A-3C370C91C268}"/>
          </ac:spMkLst>
        </pc:spChg>
        <pc:spChg chg="mod">
          <ac:chgData name="Phillip Kaufman" userId="c001b2a046940d7c" providerId="LiveId" clId="{9EF190FB-2075-4375-A797-615516ED83A7}" dt="2024-07-14T03:55:37.073" v="20414" actId="165"/>
          <ac:spMkLst>
            <pc:docMk/>
            <pc:sldMk cId="978470836" sldId="1142"/>
            <ac:spMk id="82" creationId="{A1CD831F-761F-1C20-F360-464A5044C615}"/>
          </ac:spMkLst>
        </pc:spChg>
        <pc:spChg chg="mod">
          <ac:chgData name="Phillip Kaufman" userId="c001b2a046940d7c" providerId="LiveId" clId="{9EF190FB-2075-4375-A797-615516ED83A7}" dt="2024-07-14T03:55:37.073" v="20414" actId="165"/>
          <ac:spMkLst>
            <pc:docMk/>
            <pc:sldMk cId="978470836" sldId="1142"/>
            <ac:spMk id="83" creationId="{CC46FC7D-39DE-8E2B-18F4-2192AA987ABF}"/>
          </ac:spMkLst>
        </pc:spChg>
        <pc:spChg chg="mod">
          <ac:chgData name="Phillip Kaufman" userId="c001b2a046940d7c" providerId="LiveId" clId="{9EF190FB-2075-4375-A797-615516ED83A7}" dt="2024-07-14T03:55:37.073" v="20414" actId="165"/>
          <ac:spMkLst>
            <pc:docMk/>
            <pc:sldMk cId="978470836" sldId="1142"/>
            <ac:spMk id="86" creationId="{F6A9E1FC-E40D-D685-2E99-BA0154334E5B}"/>
          </ac:spMkLst>
        </pc:spChg>
        <pc:spChg chg="mod">
          <ac:chgData name="Phillip Kaufman" userId="c001b2a046940d7c" providerId="LiveId" clId="{9EF190FB-2075-4375-A797-615516ED83A7}" dt="2024-07-14T03:55:37.073" v="20414" actId="165"/>
          <ac:spMkLst>
            <pc:docMk/>
            <pc:sldMk cId="978470836" sldId="1142"/>
            <ac:spMk id="88" creationId="{A33C4661-733B-9B63-DF79-474F43282C9A}"/>
          </ac:spMkLst>
        </pc:spChg>
        <pc:spChg chg="mod">
          <ac:chgData name="Phillip Kaufman" userId="c001b2a046940d7c" providerId="LiveId" clId="{9EF190FB-2075-4375-A797-615516ED83A7}" dt="2024-07-14T03:55:37.073" v="20414" actId="165"/>
          <ac:spMkLst>
            <pc:docMk/>
            <pc:sldMk cId="978470836" sldId="1142"/>
            <ac:spMk id="91" creationId="{84C9192C-8A43-3183-C9F5-D63EE370ED63}"/>
          </ac:spMkLst>
        </pc:spChg>
        <pc:spChg chg="mod">
          <ac:chgData name="Phillip Kaufman" userId="c001b2a046940d7c" providerId="LiveId" clId="{9EF190FB-2075-4375-A797-615516ED83A7}" dt="2024-07-14T03:55:37.073" v="20414" actId="165"/>
          <ac:spMkLst>
            <pc:docMk/>
            <pc:sldMk cId="978470836" sldId="1142"/>
            <ac:spMk id="93" creationId="{A70F2E2A-D9FF-1409-49FC-BF14554868E7}"/>
          </ac:spMkLst>
        </pc:spChg>
        <pc:spChg chg="mod">
          <ac:chgData name="Phillip Kaufman" userId="c001b2a046940d7c" providerId="LiveId" clId="{9EF190FB-2075-4375-A797-615516ED83A7}" dt="2024-07-14T03:55:37.073" v="20414" actId="165"/>
          <ac:spMkLst>
            <pc:docMk/>
            <pc:sldMk cId="978470836" sldId="1142"/>
            <ac:spMk id="94" creationId="{28603E80-9534-20B8-CAC8-CD2D125F3B6D}"/>
          </ac:spMkLst>
        </pc:spChg>
        <pc:spChg chg="mod">
          <ac:chgData name="Phillip Kaufman" userId="c001b2a046940d7c" providerId="LiveId" clId="{9EF190FB-2075-4375-A797-615516ED83A7}" dt="2024-07-14T03:55:37.073" v="20414" actId="165"/>
          <ac:spMkLst>
            <pc:docMk/>
            <pc:sldMk cId="978470836" sldId="1142"/>
            <ac:spMk id="95" creationId="{04B7A6CC-593B-BAA2-FD6B-694FEAFFA34D}"/>
          </ac:spMkLst>
        </pc:spChg>
        <pc:spChg chg="mod">
          <ac:chgData name="Phillip Kaufman" userId="c001b2a046940d7c" providerId="LiveId" clId="{9EF190FB-2075-4375-A797-615516ED83A7}" dt="2024-07-14T03:55:42.883" v="20419" actId="20577"/>
          <ac:spMkLst>
            <pc:docMk/>
            <pc:sldMk cId="978470836" sldId="1142"/>
            <ac:spMk id="98" creationId="{FD79664F-FA9C-A2F1-62FA-9AC8D67D4E84}"/>
          </ac:spMkLst>
        </pc:spChg>
        <pc:spChg chg="mod">
          <ac:chgData name="Phillip Kaufman" userId="c001b2a046940d7c" providerId="LiveId" clId="{9EF190FB-2075-4375-A797-615516ED83A7}" dt="2024-07-14T03:55:42.883" v="20419" actId="20577"/>
          <ac:spMkLst>
            <pc:docMk/>
            <pc:sldMk cId="978470836" sldId="1142"/>
            <ac:spMk id="99" creationId="{BB3141DC-B099-7F41-734A-3CFAF1FE8D4C}"/>
          </ac:spMkLst>
        </pc:spChg>
        <pc:spChg chg="mod">
          <ac:chgData name="Phillip Kaufman" userId="c001b2a046940d7c" providerId="LiveId" clId="{9EF190FB-2075-4375-A797-615516ED83A7}" dt="2024-07-14T03:55:42.883" v="20419" actId="20577"/>
          <ac:spMkLst>
            <pc:docMk/>
            <pc:sldMk cId="978470836" sldId="1142"/>
            <ac:spMk id="100" creationId="{8D260263-E0C5-6372-7F10-451B4DCA77A6}"/>
          </ac:spMkLst>
        </pc:spChg>
        <pc:spChg chg="mod">
          <ac:chgData name="Phillip Kaufman" userId="c001b2a046940d7c" providerId="LiveId" clId="{9EF190FB-2075-4375-A797-615516ED83A7}" dt="2024-07-14T03:55:42.883" v="20419" actId="20577"/>
          <ac:spMkLst>
            <pc:docMk/>
            <pc:sldMk cId="978470836" sldId="1142"/>
            <ac:spMk id="101" creationId="{09C99352-6B66-4288-96B5-0DD94ED5A7CD}"/>
          </ac:spMkLst>
        </pc:spChg>
        <pc:spChg chg="mod">
          <ac:chgData name="Phillip Kaufman" userId="c001b2a046940d7c" providerId="LiveId" clId="{9EF190FB-2075-4375-A797-615516ED83A7}" dt="2024-07-14T03:55:42.883" v="20419" actId="20577"/>
          <ac:spMkLst>
            <pc:docMk/>
            <pc:sldMk cId="978470836" sldId="1142"/>
            <ac:spMk id="103" creationId="{6A2FE945-4E8A-1B98-6D68-0A2C2AD4FEF9}"/>
          </ac:spMkLst>
        </pc:spChg>
        <pc:spChg chg="mod">
          <ac:chgData name="Phillip Kaufman" userId="c001b2a046940d7c" providerId="LiveId" clId="{9EF190FB-2075-4375-A797-615516ED83A7}" dt="2024-07-14T03:55:37.073" v="20414" actId="165"/>
          <ac:spMkLst>
            <pc:docMk/>
            <pc:sldMk cId="978470836" sldId="1142"/>
            <ac:spMk id="108" creationId="{16F39B8A-1E10-AFD2-C618-9B88F6FC25FC}"/>
          </ac:spMkLst>
        </pc:spChg>
        <pc:spChg chg="mod">
          <ac:chgData name="Phillip Kaufman" userId="c001b2a046940d7c" providerId="LiveId" clId="{9EF190FB-2075-4375-A797-615516ED83A7}" dt="2024-07-14T03:55:37.073" v="20414" actId="165"/>
          <ac:spMkLst>
            <pc:docMk/>
            <pc:sldMk cId="978470836" sldId="1142"/>
            <ac:spMk id="109" creationId="{70E84114-824C-3243-DC08-76941367EE3A}"/>
          </ac:spMkLst>
        </pc:spChg>
        <pc:spChg chg="mod">
          <ac:chgData name="Phillip Kaufman" userId="c001b2a046940d7c" providerId="LiveId" clId="{9EF190FB-2075-4375-A797-615516ED83A7}" dt="2024-07-14T03:55:37.073" v="20414" actId="165"/>
          <ac:spMkLst>
            <pc:docMk/>
            <pc:sldMk cId="978470836" sldId="1142"/>
            <ac:spMk id="110" creationId="{A846B3BD-29D8-3404-E94D-55EAFDF0699B}"/>
          </ac:spMkLst>
        </pc:spChg>
        <pc:spChg chg="mod">
          <ac:chgData name="Phillip Kaufman" userId="c001b2a046940d7c" providerId="LiveId" clId="{9EF190FB-2075-4375-A797-615516ED83A7}" dt="2024-07-14T03:55:37.073" v="20414" actId="165"/>
          <ac:spMkLst>
            <pc:docMk/>
            <pc:sldMk cId="978470836" sldId="1142"/>
            <ac:spMk id="111" creationId="{66134199-B987-CD68-53E2-E3ACB3CEF9AF}"/>
          </ac:spMkLst>
        </pc:spChg>
        <pc:spChg chg="mod">
          <ac:chgData name="Phillip Kaufman" userId="c001b2a046940d7c" providerId="LiveId" clId="{9EF190FB-2075-4375-A797-615516ED83A7}" dt="2024-07-14T03:55:37.073" v="20414" actId="165"/>
          <ac:spMkLst>
            <pc:docMk/>
            <pc:sldMk cId="978470836" sldId="1142"/>
            <ac:spMk id="114" creationId="{7E5FCE96-FAEB-E328-6D90-7A2120F9DE92}"/>
          </ac:spMkLst>
        </pc:spChg>
        <pc:spChg chg="mod">
          <ac:chgData name="Phillip Kaufman" userId="c001b2a046940d7c" providerId="LiveId" clId="{9EF190FB-2075-4375-A797-615516ED83A7}" dt="2024-07-14T04:02:01.571" v="20505" actId="1076"/>
          <ac:spMkLst>
            <pc:docMk/>
            <pc:sldMk cId="978470836" sldId="1142"/>
            <ac:spMk id="123" creationId="{67D76DBE-3B2E-9E6D-B661-C37D498B6FBC}"/>
          </ac:spMkLst>
        </pc:spChg>
        <pc:spChg chg="mod">
          <ac:chgData name="Phillip Kaufman" userId="c001b2a046940d7c" providerId="LiveId" clId="{9EF190FB-2075-4375-A797-615516ED83A7}" dt="2024-07-14T04:02:03.983" v="20506" actId="1076"/>
          <ac:spMkLst>
            <pc:docMk/>
            <pc:sldMk cId="978470836" sldId="1142"/>
            <ac:spMk id="124" creationId="{E03A1B0D-F126-A80A-4BC8-0759261893A7}"/>
          </ac:spMkLst>
        </pc:spChg>
        <pc:spChg chg="del mod">
          <ac:chgData name="Phillip Kaufman" userId="c001b2a046940d7c" providerId="LiveId" clId="{9EF190FB-2075-4375-A797-615516ED83A7}" dt="2024-07-14T04:01:44.465" v="20495" actId="478"/>
          <ac:spMkLst>
            <pc:docMk/>
            <pc:sldMk cId="978470836" sldId="1142"/>
            <ac:spMk id="125" creationId="{8953D851-3C25-AE8E-1831-9AD3FEC8AE79}"/>
          </ac:spMkLst>
        </pc:spChg>
        <pc:spChg chg="del mod">
          <ac:chgData name="Phillip Kaufman" userId="c001b2a046940d7c" providerId="LiveId" clId="{9EF190FB-2075-4375-A797-615516ED83A7}" dt="2024-07-14T04:01:44.465" v="20495" actId="478"/>
          <ac:spMkLst>
            <pc:docMk/>
            <pc:sldMk cId="978470836" sldId="1142"/>
            <ac:spMk id="126" creationId="{DD5CC9C4-8FAC-27B7-F790-92DFEC3F972D}"/>
          </ac:spMkLst>
        </pc:spChg>
        <pc:grpChg chg="add mod">
          <ac:chgData name="Phillip Kaufman" userId="c001b2a046940d7c" providerId="LiveId" clId="{9EF190FB-2075-4375-A797-615516ED83A7}" dt="2024-07-14T03:55:48.837" v="20421"/>
          <ac:grpSpMkLst>
            <pc:docMk/>
            <pc:sldMk cId="978470836" sldId="1142"/>
            <ac:grpSpMk id="5" creationId="{A8C7821E-E705-9171-2DBC-E763A7DE8915}"/>
          </ac:grpSpMkLst>
        </pc:grpChg>
        <pc:grpChg chg="mod">
          <ac:chgData name="Phillip Kaufman" userId="c001b2a046940d7c" providerId="LiveId" clId="{9EF190FB-2075-4375-A797-615516ED83A7}" dt="2024-07-14T03:55:48.837" v="20421"/>
          <ac:grpSpMkLst>
            <pc:docMk/>
            <pc:sldMk cId="978470836" sldId="1142"/>
            <ac:grpSpMk id="7" creationId="{3ADE871F-BDC5-447D-8212-561A891AB3BF}"/>
          </ac:grpSpMkLst>
        </pc:grpChg>
        <pc:grpChg chg="add mod">
          <ac:chgData name="Phillip Kaufman" userId="c001b2a046940d7c" providerId="LiveId" clId="{9EF190FB-2075-4375-A797-615516ED83A7}" dt="2024-07-14T03:56:00.792" v="20422" actId="1076"/>
          <ac:grpSpMkLst>
            <pc:docMk/>
            <pc:sldMk cId="978470836" sldId="1142"/>
            <ac:grpSpMk id="15" creationId="{3126C299-F0B5-5247-6F9D-66E147CA9B1D}"/>
          </ac:grpSpMkLst>
        </pc:grpChg>
        <pc:grpChg chg="mod">
          <ac:chgData name="Phillip Kaufman" userId="c001b2a046940d7c" providerId="LiveId" clId="{9EF190FB-2075-4375-A797-615516ED83A7}" dt="2024-07-14T03:55:48.837" v="20421"/>
          <ac:grpSpMkLst>
            <pc:docMk/>
            <pc:sldMk cId="978470836" sldId="1142"/>
            <ac:grpSpMk id="16" creationId="{EB681DE1-AF61-3F6A-29C8-825AC26DFBDF}"/>
          </ac:grpSpMkLst>
        </pc:grpChg>
        <pc:grpChg chg="mod">
          <ac:chgData name="Phillip Kaufman" userId="c001b2a046940d7c" providerId="LiveId" clId="{9EF190FB-2075-4375-A797-615516ED83A7}" dt="2024-07-14T03:55:48.837" v="20421"/>
          <ac:grpSpMkLst>
            <pc:docMk/>
            <pc:sldMk cId="978470836" sldId="1142"/>
            <ac:grpSpMk id="21" creationId="{29158352-876F-42C1-BA85-8E0D45977FD8}"/>
          </ac:grpSpMkLst>
        </pc:grpChg>
        <pc:grpChg chg="add del mod">
          <ac:chgData name="Phillip Kaufman" userId="c001b2a046940d7c" providerId="LiveId" clId="{9EF190FB-2075-4375-A797-615516ED83A7}" dt="2024-07-14T04:04:12.512" v="20519" actId="478"/>
          <ac:grpSpMkLst>
            <pc:docMk/>
            <pc:sldMk cId="978470836" sldId="1142"/>
            <ac:grpSpMk id="42" creationId="{C0D71561-E1AC-C620-CD1A-AE393120DAAE}"/>
          </ac:grpSpMkLst>
        </pc:grpChg>
        <pc:grpChg chg="del mod">
          <ac:chgData name="Phillip Kaufman" userId="c001b2a046940d7c" providerId="LiveId" clId="{9EF190FB-2075-4375-A797-615516ED83A7}" dt="2024-07-14T04:02:17.474" v="20510" actId="478"/>
          <ac:grpSpMkLst>
            <pc:docMk/>
            <pc:sldMk cId="978470836" sldId="1142"/>
            <ac:grpSpMk id="43" creationId="{10D80635-512F-604C-2D67-9EB22A37C4CA}"/>
          </ac:grpSpMkLst>
        </pc:grpChg>
        <pc:grpChg chg="mod">
          <ac:chgData name="Phillip Kaufman" userId="c001b2a046940d7c" providerId="LiveId" clId="{9EF190FB-2075-4375-A797-615516ED83A7}" dt="2024-07-14T04:02:09.692" v="20507"/>
          <ac:grpSpMkLst>
            <pc:docMk/>
            <pc:sldMk cId="978470836" sldId="1142"/>
            <ac:grpSpMk id="48" creationId="{A9FC1B9A-BCE1-3D38-B6E7-F0155EDFB479}"/>
          </ac:grpSpMkLst>
        </pc:grpChg>
        <pc:grpChg chg="add del mod">
          <ac:chgData name="Phillip Kaufman" userId="c001b2a046940d7c" providerId="LiveId" clId="{9EF190FB-2075-4375-A797-615516ED83A7}" dt="2024-07-14T04:05:09.865" v="20529" actId="1076"/>
          <ac:grpSpMkLst>
            <pc:docMk/>
            <pc:sldMk cId="978470836" sldId="1142"/>
            <ac:grpSpMk id="52" creationId="{82F6006B-BC64-D469-B05A-B4C5E4449D6E}"/>
          </ac:grpSpMkLst>
        </pc:grpChg>
        <pc:grpChg chg="mod">
          <ac:chgData name="Phillip Kaufman" userId="c001b2a046940d7c" providerId="LiveId" clId="{9EF190FB-2075-4375-A797-615516ED83A7}" dt="2024-07-14T04:04:12.850" v="20520"/>
          <ac:grpSpMkLst>
            <pc:docMk/>
            <pc:sldMk cId="978470836" sldId="1142"/>
            <ac:grpSpMk id="53" creationId="{38B60C77-4453-038D-E5A6-205B54C63123}"/>
          </ac:grpSpMkLst>
        </pc:grpChg>
        <pc:grpChg chg="mod">
          <ac:chgData name="Phillip Kaufman" userId="c001b2a046940d7c" providerId="LiveId" clId="{9EF190FB-2075-4375-A797-615516ED83A7}" dt="2024-07-14T04:04:12.850" v="20520"/>
          <ac:grpSpMkLst>
            <pc:docMk/>
            <pc:sldMk cId="978470836" sldId="1142"/>
            <ac:grpSpMk id="54" creationId="{3B7E76DB-44E0-672A-3901-66ECA61B3B2A}"/>
          </ac:grpSpMkLst>
        </pc:grpChg>
        <pc:grpChg chg="mod topLvl">
          <ac:chgData name="Phillip Kaufman" userId="c001b2a046940d7c" providerId="LiveId" clId="{9EF190FB-2075-4375-A797-615516ED83A7}" dt="2024-07-14T03:55:37.073" v="20414" actId="165"/>
          <ac:grpSpMkLst>
            <pc:docMk/>
            <pc:sldMk cId="978470836" sldId="1142"/>
            <ac:grpSpMk id="69" creationId="{4798F612-59C7-E8EA-2DBD-AC624CCC8042}"/>
          </ac:grpSpMkLst>
        </pc:grpChg>
        <pc:grpChg chg="del mod topLvl">
          <ac:chgData name="Phillip Kaufman" userId="c001b2a046940d7c" providerId="LiveId" clId="{9EF190FB-2075-4375-A797-615516ED83A7}" dt="2024-07-14T03:55:42.647" v="20418" actId="478"/>
          <ac:grpSpMkLst>
            <pc:docMk/>
            <pc:sldMk cId="978470836" sldId="1142"/>
            <ac:grpSpMk id="78" creationId="{CF621FE3-B404-B5B4-35E3-AFD7853F9E7A}"/>
          </ac:grpSpMkLst>
        </pc:grpChg>
        <pc:grpChg chg="mod">
          <ac:chgData name="Phillip Kaufman" userId="c001b2a046940d7c" providerId="LiveId" clId="{9EF190FB-2075-4375-A797-615516ED83A7}" dt="2024-07-14T03:55:37.073" v="20414" actId="165"/>
          <ac:grpSpMkLst>
            <pc:docMk/>
            <pc:sldMk cId="978470836" sldId="1142"/>
            <ac:grpSpMk id="79" creationId="{512F9029-F6D8-3412-1577-6C0CCD192339}"/>
          </ac:grpSpMkLst>
        </pc:grpChg>
        <pc:grpChg chg="del mod topLvl">
          <ac:chgData name="Phillip Kaufman" userId="c001b2a046940d7c" providerId="LiveId" clId="{9EF190FB-2075-4375-A797-615516ED83A7}" dt="2024-07-14T03:55:38.917" v="20416" actId="478"/>
          <ac:grpSpMkLst>
            <pc:docMk/>
            <pc:sldMk cId="978470836" sldId="1142"/>
            <ac:grpSpMk id="87" creationId="{B7034C6E-F0C9-8A78-D81D-BB134F3A0C1A}"/>
          </ac:grpSpMkLst>
        </pc:grpChg>
        <pc:grpChg chg="del mod topLvl">
          <ac:chgData name="Phillip Kaufman" userId="c001b2a046940d7c" providerId="LiveId" clId="{9EF190FB-2075-4375-A797-615516ED83A7}" dt="2024-07-14T03:55:41.793" v="20417" actId="478"/>
          <ac:grpSpMkLst>
            <pc:docMk/>
            <pc:sldMk cId="978470836" sldId="1142"/>
            <ac:grpSpMk id="92" creationId="{FB22917F-169E-694E-F5A9-FC4AFC4C6094}"/>
          </ac:grpSpMkLst>
        </pc:grpChg>
        <pc:grpChg chg="del mod topLvl">
          <ac:chgData name="Phillip Kaufman" userId="c001b2a046940d7c" providerId="LiveId" clId="{9EF190FB-2075-4375-A797-615516ED83A7}" dt="2024-07-14T03:55:44.380" v="20420" actId="478"/>
          <ac:grpSpMkLst>
            <pc:docMk/>
            <pc:sldMk cId="978470836" sldId="1142"/>
            <ac:grpSpMk id="96" creationId="{677857C6-24AD-E9C2-0A36-65C43883EBAE}"/>
          </ac:grpSpMkLst>
        </pc:grpChg>
        <pc:grpChg chg="mod">
          <ac:chgData name="Phillip Kaufman" userId="c001b2a046940d7c" providerId="LiveId" clId="{9EF190FB-2075-4375-A797-615516ED83A7}" dt="2024-07-14T03:55:42.883" v="20419" actId="20577"/>
          <ac:grpSpMkLst>
            <pc:docMk/>
            <pc:sldMk cId="978470836" sldId="1142"/>
            <ac:grpSpMk id="97" creationId="{1DEA545C-51ED-8FE3-3A5F-FC47F42C89FA}"/>
          </ac:grpSpMkLst>
        </pc:grpChg>
        <pc:grpChg chg="mod">
          <ac:chgData name="Phillip Kaufman" userId="c001b2a046940d7c" providerId="LiveId" clId="{9EF190FB-2075-4375-A797-615516ED83A7}" dt="2024-07-14T03:55:42.883" v="20419" actId="20577"/>
          <ac:grpSpMkLst>
            <pc:docMk/>
            <pc:sldMk cId="978470836" sldId="1142"/>
            <ac:grpSpMk id="102" creationId="{C6248EF9-ADE0-0FBB-7698-6D1D5E782594}"/>
          </ac:grpSpMkLst>
        </pc:grpChg>
        <pc:grpChg chg="del mod topLvl">
          <ac:chgData name="Phillip Kaufman" userId="c001b2a046940d7c" providerId="LiveId" clId="{9EF190FB-2075-4375-A797-615516ED83A7}" dt="2024-07-14T03:55:38.435" v="20415" actId="478"/>
          <ac:grpSpMkLst>
            <pc:docMk/>
            <pc:sldMk cId="978470836" sldId="1142"/>
            <ac:grpSpMk id="106" creationId="{A42A09F4-0F47-7D40-F308-FEF5227FD0E5}"/>
          </ac:grpSpMkLst>
        </pc:grpChg>
        <pc:grpChg chg="mod">
          <ac:chgData name="Phillip Kaufman" userId="c001b2a046940d7c" providerId="LiveId" clId="{9EF190FB-2075-4375-A797-615516ED83A7}" dt="2024-07-14T03:55:37.073" v="20414" actId="165"/>
          <ac:grpSpMkLst>
            <pc:docMk/>
            <pc:sldMk cId="978470836" sldId="1142"/>
            <ac:grpSpMk id="107" creationId="{176AD759-F779-F868-CA9F-1056B240ECC6}"/>
          </ac:grpSpMkLst>
        </pc:grpChg>
        <pc:grpChg chg="del">
          <ac:chgData name="Phillip Kaufman" userId="c001b2a046940d7c" providerId="LiveId" clId="{9EF190FB-2075-4375-A797-615516ED83A7}" dt="2024-07-14T03:55:37.073" v="20414" actId="165"/>
          <ac:grpSpMkLst>
            <pc:docMk/>
            <pc:sldMk cId="978470836" sldId="1142"/>
            <ac:grpSpMk id="115" creationId="{6253914F-19A0-EE78-5E2A-A66471ED8B3E}"/>
          </ac:grpSpMkLst>
        </pc:grpChg>
        <pc:cxnChg chg="mod">
          <ac:chgData name="Phillip Kaufman" userId="c001b2a046940d7c" providerId="LiveId" clId="{9EF190FB-2075-4375-A797-615516ED83A7}" dt="2024-07-14T03:55:48.837" v="20421"/>
          <ac:cxnSpMkLst>
            <pc:docMk/>
            <pc:sldMk cId="978470836" sldId="1142"/>
            <ac:cxnSpMk id="12" creationId="{05C9E870-CC25-302B-C4F0-9A1C49A9957F}"/>
          </ac:cxnSpMkLst>
        </pc:cxnChg>
        <pc:cxnChg chg="mod">
          <ac:chgData name="Phillip Kaufman" userId="c001b2a046940d7c" providerId="LiveId" clId="{9EF190FB-2075-4375-A797-615516ED83A7}" dt="2024-07-14T03:55:48.837" v="20421"/>
          <ac:cxnSpMkLst>
            <pc:docMk/>
            <pc:sldMk cId="978470836" sldId="1142"/>
            <ac:cxnSpMk id="13" creationId="{E0514EAB-CDAE-8CA2-7A8B-A473A64F44F1}"/>
          </ac:cxnSpMkLst>
        </pc:cxnChg>
        <pc:cxnChg chg="del">
          <ac:chgData name="Phillip Kaufman" userId="c001b2a046940d7c" providerId="LiveId" clId="{9EF190FB-2075-4375-A797-615516ED83A7}" dt="2024-07-14T04:00:43.537" v="20470" actId="478"/>
          <ac:cxnSpMkLst>
            <pc:docMk/>
            <pc:sldMk cId="978470836" sldId="1142"/>
            <ac:cxnSpMk id="24" creationId="{FDF94CE2-9D73-B71D-1779-9D9448D57FC6}"/>
          </ac:cxnSpMkLst>
        </pc:cxnChg>
        <pc:cxnChg chg="mod">
          <ac:chgData name="Phillip Kaufman" userId="c001b2a046940d7c" providerId="LiveId" clId="{9EF190FB-2075-4375-A797-615516ED83A7}" dt="2024-07-14T03:55:48.837" v="20421"/>
          <ac:cxnSpMkLst>
            <pc:docMk/>
            <pc:sldMk cId="978470836" sldId="1142"/>
            <ac:cxnSpMk id="25" creationId="{322AF4FD-1700-BE04-8D63-7099D9B59937}"/>
          </ac:cxnSpMkLst>
        </pc:cxnChg>
        <pc:cxnChg chg="mod">
          <ac:chgData name="Phillip Kaufman" userId="c001b2a046940d7c" providerId="LiveId" clId="{9EF190FB-2075-4375-A797-615516ED83A7}" dt="2024-07-14T03:55:48.837" v="20421"/>
          <ac:cxnSpMkLst>
            <pc:docMk/>
            <pc:sldMk cId="978470836" sldId="1142"/>
            <ac:cxnSpMk id="26" creationId="{CC6C1AC4-205F-0B0F-E072-139068CF5003}"/>
          </ac:cxnSpMkLst>
        </pc:cxnChg>
        <pc:cxnChg chg="add mod">
          <ac:chgData name="Phillip Kaufman" userId="c001b2a046940d7c" providerId="LiveId" clId="{9EF190FB-2075-4375-A797-615516ED83A7}" dt="2024-07-14T04:01:12.201" v="20477" actId="1076"/>
          <ac:cxnSpMkLst>
            <pc:docMk/>
            <pc:sldMk cId="978470836" sldId="1142"/>
            <ac:cxnSpMk id="29" creationId="{F0585B48-8ADE-B0AF-E15D-235DB17C7997}"/>
          </ac:cxnSpMkLst>
        </pc:cxnChg>
        <pc:cxnChg chg="add mod">
          <ac:chgData name="Phillip Kaufman" userId="c001b2a046940d7c" providerId="LiveId" clId="{9EF190FB-2075-4375-A797-615516ED83A7}" dt="2024-07-14T04:01:42.930" v="20494"/>
          <ac:cxnSpMkLst>
            <pc:docMk/>
            <pc:sldMk cId="978470836" sldId="1142"/>
            <ac:cxnSpMk id="33" creationId="{4499570D-7A47-BAB6-0A81-0CB3BA2C866C}"/>
          </ac:cxnSpMkLst>
        </pc:cxnChg>
        <pc:cxnChg chg="add del mod">
          <ac:chgData name="Phillip Kaufman" userId="c001b2a046940d7c" providerId="LiveId" clId="{9EF190FB-2075-4375-A797-615516ED83A7}" dt="2024-07-14T04:05:15.086" v="20530" actId="478"/>
          <ac:cxnSpMkLst>
            <pc:docMk/>
            <pc:sldMk cId="978470836" sldId="1142"/>
            <ac:cxnSpMk id="36" creationId="{6EEF62D3-5B19-D34F-EAB6-810C9C6B54AD}"/>
          </ac:cxnSpMkLst>
        </pc:cxnChg>
        <pc:cxnChg chg="mod">
          <ac:chgData name="Phillip Kaufman" userId="c001b2a046940d7c" providerId="LiveId" clId="{9EF190FB-2075-4375-A797-615516ED83A7}" dt="2024-07-14T04:02:17.474" v="20510" actId="478"/>
          <ac:cxnSpMkLst>
            <pc:docMk/>
            <pc:sldMk cId="978470836" sldId="1142"/>
            <ac:cxnSpMk id="50" creationId="{14AB773D-A491-8F18-860A-2D054C670700}"/>
          </ac:cxnSpMkLst>
        </pc:cxnChg>
        <pc:cxnChg chg="mod">
          <ac:chgData name="Phillip Kaufman" userId="c001b2a046940d7c" providerId="LiveId" clId="{9EF190FB-2075-4375-A797-615516ED83A7}" dt="2024-07-14T04:02:09.692" v="20507"/>
          <ac:cxnSpMkLst>
            <pc:docMk/>
            <pc:sldMk cId="978470836" sldId="1142"/>
            <ac:cxnSpMk id="51" creationId="{FEF1FD94-DD04-2550-EE72-72E8BFF19BE4}"/>
          </ac:cxnSpMkLst>
        </pc:cxnChg>
        <pc:cxnChg chg="mod">
          <ac:chgData name="Phillip Kaufman" userId="c001b2a046940d7c" providerId="LiveId" clId="{9EF190FB-2075-4375-A797-615516ED83A7}" dt="2024-07-14T04:04:31.792" v="20525" actId="478"/>
          <ac:cxnSpMkLst>
            <pc:docMk/>
            <pc:sldMk cId="978470836" sldId="1142"/>
            <ac:cxnSpMk id="59" creationId="{8A6A1C14-1FFA-01D5-4AC6-1F5AF6241BFE}"/>
          </ac:cxnSpMkLst>
        </pc:cxnChg>
        <pc:cxnChg chg="mod">
          <ac:chgData name="Phillip Kaufman" userId="c001b2a046940d7c" providerId="LiveId" clId="{9EF190FB-2075-4375-A797-615516ED83A7}" dt="2024-07-14T04:04:31.792" v="20525" actId="478"/>
          <ac:cxnSpMkLst>
            <pc:docMk/>
            <pc:sldMk cId="978470836" sldId="1142"/>
            <ac:cxnSpMk id="60" creationId="{EFFA1BC7-178A-065B-6AD7-1509BCADD610}"/>
          </ac:cxnSpMkLst>
        </pc:cxnChg>
        <pc:cxnChg chg="mod">
          <ac:chgData name="Phillip Kaufman" userId="c001b2a046940d7c" providerId="LiveId" clId="{9EF190FB-2075-4375-A797-615516ED83A7}" dt="2024-07-14T03:55:37.073" v="20414" actId="165"/>
          <ac:cxnSpMkLst>
            <pc:docMk/>
            <pc:sldMk cId="978470836" sldId="1142"/>
            <ac:cxnSpMk id="70" creationId="{C0EB6F17-F630-2281-DF50-E4BA5BA724E6}"/>
          </ac:cxnSpMkLst>
        </pc:cxnChg>
        <pc:cxnChg chg="mod">
          <ac:chgData name="Phillip Kaufman" userId="c001b2a046940d7c" providerId="LiveId" clId="{9EF190FB-2075-4375-A797-615516ED83A7}" dt="2024-07-14T03:55:37.073" v="20414" actId="165"/>
          <ac:cxnSpMkLst>
            <pc:docMk/>
            <pc:sldMk cId="978470836" sldId="1142"/>
            <ac:cxnSpMk id="71" creationId="{E286B1C8-2C1F-99F9-E764-21DF77FB5688}"/>
          </ac:cxnSpMkLst>
        </pc:cxnChg>
        <pc:cxnChg chg="mod">
          <ac:chgData name="Phillip Kaufman" userId="c001b2a046940d7c" providerId="LiveId" clId="{9EF190FB-2075-4375-A797-615516ED83A7}" dt="2024-07-14T03:55:37.073" v="20414" actId="165"/>
          <ac:cxnSpMkLst>
            <pc:docMk/>
            <pc:sldMk cId="978470836" sldId="1142"/>
            <ac:cxnSpMk id="72" creationId="{B0AC43C7-9797-3F73-B385-0F5D2152FD68}"/>
          </ac:cxnSpMkLst>
        </pc:cxnChg>
        <pc:cxnChg chg="mod">
          <ac:chgData name="Phillip Kaufman" userId="c001b2a046940d7c" providerId="LiveId" clId="{9EF190FB-2075-4375-A797-615516ED83A7}" dt="2024-07-14T03:55:37.073" v="20414" actId="165"/>
          <ac:cxnSpMkLst>
            <pc:docMk/>
            <pc:sldMk cId="978470836" sldId="1142"/>
            <ac:cxnSpMk id="73" creationId="{22745F90-4DF1-B140-A325-B86901CBB444}"/>
          </ac:cxnSpMkLst>
        </pc:cxnChg>
        <pc:cxnChg chg="mod">
          <ac:chgData name="Phillip Kaufman" userId="c001b2a046940d7c" providerId="LiveId" clId="{9EF190FB-2075-4375-A797-615516ED83A7}" dt="2024-07-14T03:55:42.647" v="20418" actId="478"/>
          <ac:cxnSpMkLst>
            <pc:docMk/>
            <pc:sldMk cId="978470836" sldId="1142"/>
            <ac:cxnSpMk id="84" creationId="{38B6449E-6E1A-9235-867F-D760BE6A4C7D}"/>
          </ac:cxnSpMkLst>
        </pc:cxnChg>
        <pc:cxnChg chg="mod">
          <ac:chgData name="Phillip Kaufman" userId="c001b2a046940d7c" providerId="LiveId" clId="{9EF190FB-2075-4375-A797-615516ED83A7}" dt="2024-07-14T03:55:42.647" v="20418" actId="478"/>
          <ac:cxnSpMkLst>
            <pc:docMk/>
            <pc:sldMk cId="978470836" sldId="1142"/>
            <ac:cxnSpMk id="85" creationId="{C2253CCA-92F8-F55E-7085-1419AF04C5AD}"/>
          </ac:cxnSpMkLst>
        </pc:cxnChg>
        <pc:cxnChg chg="mod">
          <ac:chgData name="Phillip Kaufman" userId="c001b2a046940d7c" providerId="LiveId" clId="{9EF190FB-2075-4375-A797-615516ED83A7}" dt="2024-07-14T03:55:38.917" v="20416" actId="478"/>
          <ac:cxnSpMkLst>
            <pc:docMk/>
            <pc:sldMk cId="978470836" sldId="1142"/>
            <ac:cxnSpMk id="89" creationId="{FA0C6CA5-E6CA-C79D-AD3D-4A8A7F28D319}"/>
          </ac:cxnSpMkLst>
        </pc:cxnChg>
        <pc:cxnChg chg="mod">
          <ac:chgData name="Phillip Kaufman" userId="c001b2a046940d7c" providerId="LiveId" clId="{9EF190FB-2075-4375-A797-615516ED83A7}" dt="2024-07-14T03:55:38.917" v="20416" actId="478"/>
          <ac:cxnSpMkLst>
            <pc:docMk/>
            <pc:sldMk cId="978470836" sldId="1142"/>
            <ac:cxnSpMk id="90" creationId="{57154F88-4A87-982E-C8BE-6238E3A383DD}"/>
          </ac:cxnSpMkLst>
        </pc:cxnChg>
        <pc:cxnChg chg="mod">
          <ac:chgData name="Phillip Kaufman" userId="c001b2a046940d7c" providerId="LiveId" clId="{9EF190FB-2075-4375-A797-615516ED83A7}" dt="2024-07-14T03:55:44.380" v="20420" actId="478"/>
          <ac:cxnSpMkLst>
            <pc:docMk/>
            <pc:sldMk cId="978470836" sldId="1142"/>
            <ac:cxnSpMk id="104" creationId="{0B94D9D5-58CD-6BA2-8B5D-8C0173C2CB48}"/>
          </ac:cxnSpMkLst>
        </pc:cxnChg>
        <pc:cxnChg chg="mod">
          <ac:chgData name="Phillip Kaufman" userId="c001b2a046940d7c" providerId="LiveId" clId="{9EF190FB-2075-4375-A797-615516ED83A7}" dt="2024-07-14T03:55:42.883" v="20419" actId="20577"/>
          <ac:cxnSpMkLst>
            <pc:docMk/>
            <pc:sldMk cId="978470836" sldId="1142"/>
            <ac:cxnSpMk id="105" creationId="{C9885C75-0978-2767-4EE8-28D259D4C769}"/>
          </ac:cxnSpMkLst>
        </pc:cxnChg>
        <pc:cxnChg chg="mod">
          <ac:chgData name="Phillip Kaufman" userId="c001b2a046940d7c" providerId="LiveId" clId="{9EF190FB-2075-4375-A797-615516ED83A7}" dt="2024-07-14T03:55:37.073" v="20414" actId="165"/>
          <ac:cxnSpMkLst>
            <pc:docMk/>
            <pc:sldMk cId="978470836" sldId="1142"/>
            <ac:cxnSpMk id="112" creationId="{1679CE52-4C00-9FAF-FAA3-1C55ED8423E1}"/>
          </ac:cxnSpMkLst>
        </pc:cxnChg>
        <pc:cxnChg chg="mod">
          <ac:chgData name="Phillip Kaufman" userId="c001b2a046940d7c" providerId="LiveId" clId="{9EF190FB-2075-4375-A797-615516ED83A7}" dt="2024-07-14T03:55:37.073" v="20414" actId="165"/>
          <ac:cxnSpMkLst>
            <pc:docMk/>
            <pc:sldMk cId="978470836" sldId="1142"/>
            <ac:cxnSpMk id="113" creationId="{260EB95A-4329-D69A-64F1-2FD62A4B4F86}"/>
          </ac:cxnSpMkLst>
        </pc:cxnChg>
      </pc:sldChg>
      <pc:sldChg chg="addSp delSp modSp mod modNotesTx">
        <pc:chgData name="Phillip Kaufman" userId="c001b2a046940d7c" providerId="LiveId" clId="{9EF190FB-2075-4375-A797-615516ED83A7}" dt="2024-07-18T19:46:13.058" v="25900" actId="1076"/>
        <pc:sldMkLst>
          <pc:docMk/>
          <pc:sldMk cId="1954651820" sldId="1143"/>
        </pc:sldMkLst>
        <pc:spChg chg="add mod">
          <ac:chgData name="Phillip Kaufman" userId="c001b2a046940d7c" providerId="LiveId" clId="{9EF190FB-2075-4375-A797-615516ED83A7}" dt="2024-07-18T19:46:13.058" v="25900" actId="1076"/>
          <ac:spMkLst>
            <pc:docMk/>
            <pc:sldMk cId="1954651820" sldId="1143"/>
            <ac:spMk id="4" creationId="{2A7306C2-7FAD-B615-F138-7E3419C5F73E}"/>
          </ac:spMkLst>
        </pc:spChg>
        <pc:spChg chg="del mod">
          <ac:chgData name="Phillip Kaufman" userId="c001b2a046940d7c" providerId="LiveId" clId="{9EF190FB-2075-4375-A797-615516ED83A7}" dt="2024-07-14T04:01:02.423" v="20475" actId="478"/>
          <ac:spMkLst>
            <pc:docMk/>
            <pc:sldMk cId="1954651820" sldId="1143"/>
            <ac:spMk id="4" creationId="{85F03EE6-4E38-5710-8336-E1B46C3C7813}"/>
          </ac:spMkLst>
        </pc:spChg>
        <pc:spChg chg="del mod">
          <ac:chgData name="Phillip Kaufman" userId="c001b2a046940d7c" providerId="LiveId" clId="{9EF190FB-2075-4375-A797-615516ED83A7}" dt="2024-07-18T19:46:01.292" v="25898" actId="478"/>
          <ac:spMkLst>
            <pc:docMk/>
            <pc:sldMk cId="1954651820" sldId="1143"/>
            <ac:spMk id="5" creationId="{EEF64281-92F8-2FC5-C82C-A9162D53EA30}"/>
          </ac:spMkLst>
        </pc:spChg>
        <pc:spChg chg="del mod">
          <ac:chgData name="Phillip Kaufman" userId="c001b2a046940d7c" providerId="LiveId" clId="{9EF190FB-2075-4375-A797-615516ED83A7}" dt="2024-07-14T04:01:02.423" v="20475" actId="478"/>
          <ac:spMkLst>
            <pc:docMk/>
            <pc:sldMk cId="1954651820" sldId="1143"/>
            <ac:spMk id="6" creationId="{F4CB5F1E-8142-EAF9-556B-EDF340FF5412}"/>
          </ac:spMkLst>
        </pc:spChg>
        <pc:spChg chg="mod">
          <ac:chgData name="Phillip Kaufman" userId="c001b2a046940d7c" providerId="LiveId" clId="{9EF190FB-2075-4375-A797-615516ED83A7}" dt="2024-07-14T03:56:07.573" v="20424"/>
          <ac:spMkLst>
            <pc:docMk/>
            <pc:sldMk cId="1954651820" sldId="1143"/>
            <ac:spMk id="9" creationId="{CC7A6E0D-4115-8425-6E27-905767F74A81}"/>
          </ac:spMkLst>
        </pc:spChg>
        <pc:spChg chg="mod">
          <ac:chgData name="Phillip Kaufman" userId="c001b2a046940d7c" providerId="LiveId" clId="{9EF190FB-2075-4375-A797-615516ED83A7}" dt="2024-07-14T03:56:07.573" v="20424"/>
          <ac:spMkLst>
            <pc:docMk/>
            <pc:sldMk cId="1954651820" sldId="1143"/>
            <ac:spMk id="10" creationId="{51578779-60C0-DEFA-3FB8-D71CFB3FCEEA}"/>
          </ac:spMkLst>
        </pc:spChg>
        <pc:spChg chg="mod">
          <ac:chgData name="Phillip Kaufman" userId="c001b2a046940d7c" providerId="LiveId" clId="{9EF190FB-2075-4375-A797-615516ED83A7}" dt="2024-07-14T03:56:07.573" v="20424"/>
          <ac:spMkLst>
            <pc:docMk/>
            <pc:sldMk cId="1954651820" sldId="1143"/>
            <ac:spMk id="11" creationId="{087E1747-222E-C628-41C2-9EA222809F5B}"/>
          </ac:spMkLst>
        </pc:spChg>
        <pc:spChg chg="mod">
          <ac:chgData name="Phillip Kaufman" userId="c001b2a046940d7c" providerId="LiveId" clId="{9EF190FB-2075-4375-A797-615516ED83A7}" dt="2024-07-14T03:56:07.573" v="20424"/>
          <ac:spMkLst>
            <pc:docMk/>
            <pc:sldMk cId="1954651820" sldId="1143"/>
            <ac:spMk id="12" creationId="{07F60569-9FB1-C03E-99E0-6220BECFED15}"/>
          </ac:spMkLst>
        </pc:spChg>
        <pc:spChg chg="mod">
          <ac:chgData name="Phillip Kaufman" userId="c001b2a046940d7c" providerId="LiveId" clId="{9EF190FB-2075-4375-A797-615516ED83A7}" dt="2024-07-14T03:56:07.573" v="20424"/>
          <ac:spMkLst>
            <pc:docMk/>
            <pc:sldMk cId="1954651820" sldId="1143"/>
            <ac:spMk id="14" creationId="{61B1A32A-D05B-36A5-FB71-59FC181A9864}"/>
          </ac:spMkLst>
        </pc:spChg>
        <pc:spChg chg="add del mod">
          <ac:chgData name="Phillip Kaufman" userId="c001b2a046940d7c" providerId="LiveId" clId="{9EF190FB-2075-4375-A797-615516ED83A7}" dt="2024-07-14T04:01:17.856" v="20478" actId="478"/>
          <ac:spMkLst>
            <pc:docMk/>
            <pc:sldMk cId="1954651820" sldId="1143"/>
            <ac:spMk id="22" creationId="{2F8B6B42-B242-DE28-0613-2209BE747400}"/>
          </ac:spMkLst>
        </pc:spChg>
        <pc:spChg chg="add del mod">
          <ac:chgData name="Phillip Kaufman" userId="c001b2a046940d7c" providerId="LiveId" clId="{9EF190FB-2075-4375-A797-615516ED83A7}" dt="2024-07-14T04:01:17.856" v="20478" actId="478"/>
          <ac:spMkLst>
            <pc:docMk/>
            <pc:sldMk cId="1954651820" sldId="1143"/>
            <ac:spMk id="23" creationId="{C56444DD-40CB-5F3C-FC20-A6309B80C43F}"/>
          </ac:spMkLst>
        </pc:spChg>
        <pc:spChg chg="add mod">
          <ac:chgData name="Phillip Kaufman" userId="c001b2a046940d7c" providerId="LiveId" clId="{9EF190FB-2075-4375-A797-615516ED83A7}" dt="2024-07-14T04:01:18.087" v="20479"/>
          <ac:spMkLst>
            <pc:docMk/>
            <pc:sldMk cId="1954651820" sldId="1143"/>
            <ac:spMk id="26" creationId="{F2AF9BC3-D786-6CD7-0409-190F5A614F5C}"/>
          </ac:spMkLst>
        </pc:spChg>
        <pc:spChg chg="mod">
          <ac:chgData name="Phillip Kaufman" userId="c001b2a046940d7c" providerId="LiveId" clId="{9EF190FB-2075-4375-A797-615516ED83A7}" dt="2024-07-14T04:05:35.158" v="20537" actId="403"/>
          <ac:spMkLst>
            <pc:docMk/>
            <pc:sldMk cId="1954651820" sldId="1143"/>
            <ac:spMk id="27" creationId="{E10D230B-112C-BB8F-49F8-8349EE7B1660}"/>
          </ac:spMkLst>
        </pc:spChg>
        <pc:spChg chg="add mod">
          <ac:chgData name="Phillip Kaufman" userId="c001b2a046940d7c" providerId="LiveId" clId="{9EF190FB-2075-4375-A797-615516ED83A7}" dt="2024-07-14T04:01:18.087" v="20479"/>
          <ac:spMkLst>
            <pc:docMk/>
            <pc:sldMk cId="1954651820" sldId="1143"/>
            <ac:spMk id="28" creationId="{4CD837F9-A979-8AB5-E8AB-3CFF9928A9FA}"/>
          </ac:spMkLst>
        </pc:spChg>
        <pc:spChg chg="mod">
          <ac:chgData name="Phillip Kaufman" userId="c001b2a046940d7c" providerId="LiveId" clId="{9EF190FB-2075-4375-A797-615516ED83A7}" dt="2024-07-14T04:05:35.158" v="20537" actId="403"/>
          <ac:spMkLst>
            <pc:docMk/>
            <pc:sldMk cId="1954651820" sldId="1143"/>
            <ac:spMk id="64" creationId="{9119CE28-2552-B24B-3EA4-1E418AC0722E}"/>
          </ac:spMkLst>
        </pc:spChg>
        <pc:spChg chg="mod">
          <ac:chgData name="Phillip Kaufman" userId="c001b2a046940d7c" providerId="LiveId" clId="{9EF190FB-2075-4375-A797-615516ED83A7}" dt="2024-07-14T04:05:28.557" v="20534" actId="1076"/>
          <ac:spMkLst>
            <pc:docMk/>
            <pc:sldMk cId="1954651820" sldId="1143"/>
            <ac:spMk id="139" creationId="{5A841AF1-8B45-B9A0-D283-870663C2D6B2}"/>
          </ac:spMkLst>
        </pc:spChg>
        <pc:spChg chg="mod">
          <ac:chgData name="Phillip Kaufman" userId="c001b2a046940d7c" providerId="LiveId" clId="{9EF190FB-2075-4375-A797-615516ED83A7}" dt="2024-07-14T04:05:28.557" v="20534" actId="1076"/>
          <ac:spMkLst>
            <pc:docMk/>
            <pc:sldMk cId="1954651820" sldId="1143"/>
            <ac:spMk id="140" creationId="{696C8554-89BA-00B3-1003-F57E02308918}"/>
          </ac:spMkLst>
        </pc:spChg>
        <pc:spChg chg="mod">
          <ac:chgData name="Phillip Kaufman" userId="c001b2a046940d7c" providerId="LiveId" clId="{9EF190FB-2075-4375-A797-615516ED83A7}" dt="2024-07-14T03:52:53.910" v="20386" actId="165"/>
          <ac:spMkLst>
            <pc:docMk/>
            <pc:sldMk cId="1954651820" sldId="1143"/>
            <ac:spMk id="149" creationId="{A5E675D4-8672-57EF-B6D3-0792B2CC7294}"/>
          </ac:spMkLst>
        </pc:spChg>
        <pc:spChg chg="mod">
          <ac:chgData name="Phillip Kaufman" userId="c001b2a046940d7c" providerId="LiveId" clId="{9EF190FB-2075-4375-A797-615516ED83A7}" dt="2024-07-14T03:52:53.910" v="20386" actId="165"/>
          <ac:spMkLst>
            <pc:docMk/>
            <pc:sldMk cId="1954651820" sldId="1143"/>
            <ac:spMk id="150" creationId="{079028CE-8886-8275-8D70-C7447836901F}"/>
          </ac:spMkLst>
        </pc:spChg>
        <pc:spChg chg="mod">
          <ac:chgData name="Phillip Kaufman" userId="c001b2a046940d7c" providerId="LiveId" clId="{9EF190FB-2075-4375-A797-615516ED83A7}" dt="2024-07-14T03:52:53.910" v="20386" actId="165"/>
          <ac:spMkLst>
            <pc:docMk/>
            <pc:sldMk cId="1954651820" sldId="1143"/>
            <ac:spMk id="151" creationId="{0DB28E57-88A8-3325-1AEC-E04111E740F8}"/>
          </ac:spMkLst>
        </pc:spChg>
        <pc:spChg chg="mod">
          <ac:chgData name="Phillip Kaufman" userId="c001b2a046940d7c" providerId="LiveId" clId="{9EF190FB-2075-4375-A797-615516ED83A7}" dt="2024-07-14T03:52:53.910" v="20386" actId="165"/>
          <ac:spMkLst>
            <pc:docMk/>
            <pc:sldMk cId="1954651820" sldId="1143"/>
            <ac:spMk id="152" creationId="{2EE61C17-9B7F-7F4F-F89B-7BCD6A2DF094}"/>
          </ac:spMkLst>
        </pc:spChg>
        <pc:spChg chg="mod">
          <ac:chgData name="Phillip Kaufman" userId="c001b2a046940d7c" providerId="LiveId" clId="{9EF190FB-2075-4375-A797-615516ED83A7}" dt="2024-07-14T03:52:53.910" v="20386" actId="165"/>
          <ac:spMkLst>
            <pc:docMk/>
            <pc:sldMk cId="1954651820" sldId="1143"/>
            <ac:spMk id="155" creationId="{9A7A3485-17C0-8796-5DD6-85D6650C63E3}"/>
          </ac:spMkLst>
        </pc:spChg>
        <pc:spChg chg="mod">
          <ac:chgData name="Phillip Kaufman" userId="c001b2a046940d7c" providerId="LiveId" clId="{9EF190FB-2075-4375-A797-615516ED83A7}" dt="2024-07-14T03:52:53.910" v="20386" actId="165"/>
          <ac:spMkLst>
            <pc:docMk/>
            <pc:sldMk cId="1954651820" sldId="1143"/>
            <ac:spMk id="157" creationId="{92A1FD70-D2BF-EE15-EEFD-89644BBA6DCD}"/>
          </ac:spMkLst>
        </pc:spChg>
        <pc:spChg chg="mod">
          <ac:chgData name="Phillip Kaufman" userId="c001b2a046940d7c" providerId="LiveId" clId="{9EF190FB-2075-4375-A797-615516ED83A7}" dt="2024-07-14T03:52:53.910" v="20386" actId="165"/>
          <ac:spMkLst>
            <pc:docMk/>
            <pc:sldMk cId="1954651820" sldId="1143"/>
            <ac:spMk id="158" creationId="{9BB1A3C4-7632-9F0E-F5E9-AC48D3460F29}"/>
          </ac:spMkLst>
        </pc:spChg>
        <pc:spChg chg="mod">
          <ac:chgData name="Phillip Kaufman" userId="c001b2a046940d7c" providerId="LiveId" clId="{9EF190FB-2075-4375-A797-615516ED83A7}" dt="2024-07-14T03:52:53.910" v="20386" actId="165"/>
          <ac:spMkLst>
            <pc:docMk/>
            <pc:sldMk cId="1954651820" sldId="1143"/>
            <ac:spMk id="159" creationId="{B004CA83-A384-426F-769D-50AD510385D1}"/>
          </ac:spMkLst>
        </pc:spChg>
        <pc:spChg chg="mod">
          <ac:chgData name="Phillip Kaufman" userId="c001b2a046940d7c" providerId="LiveId" clId="{9EF190FB-2075-4375-A797-615516ED83A7}" dt="2024-07-14T03:52:53.910" v="20386" actId="165"/>
          <ac:spMkLst>
            <pc:docMk/>
            <pc:sldMk cId="1954651820" sldId="1143"/>
            <ac:spMk id="160" creationId="{F130A230-A7F6-B7F7-3AAB-91F14839E6E2}"/>
          </ac:spMkLst>
        </pc:spChg>
        <pc:spChg chg="mod">
          <ac:chgData name="Phillip Kaufman" userId="c001b2a046940d7c" providerId="LiveId" clId="{9EF190FB-2075-4375-A797-615516ED83A7}" dt="2024-07-14T03:52:53.910" v="20386" actId="165"/>
          <ac:spMkLst>
            <pc:docMk/>
            <pc:sldMk cId="1954651820" sldId="1143"/>
            <ac:spMk id="162" creationId="{BBAAC24B-C2D5-08AD-21A5-BFD55A5766BA}"/>
          </ac:spMkLst>
        </pc:spChg>
        <pc:spChg chg="mod">
          <ac:chgData name="Phillip Kaufman" userId="c001b2a046940d7c" providerId="LiveId" clId="{9EF190FB-2075-4375-A797-615516ED83A7}" dt="2024-07-14T03:52:53.910" v="20386" actId="165"/>
          <ac:spMkLst>
            <pc:docMk/>
            <pc:sldMk cId="1954651820" sldId="1143"/>
            <ac:spMk id="165" creationId="{F37BB05A-16F9-4FAD-98AC-D1B77B840421}"/>
          </ac:spMkLst>
        </pc:spChg>
        <pc:spChg chg="mod">
          <ac:chgData name="Phillip Kaufman" userId="c001b2a046940d7c" providerId="LiveId" clId="{9EF190FB-2075-4375-A797-615516ED83A7}" dt="2024-07-14T03:52:53.910" v="20386" actId="165"/>
          <ac:spMkLst>
            <pc:docMk/>
            <pc:sldMk cId="1954651820" sldId="1143"/>
            <ac:spMk id="166" creationId="{ED959219-33A4-9385-4D59-3B3A47D2F28E}"/>
          </ac:spMkLst>
        </pc:spChg>
        <pc:spChg chg="mod">
          <ac:chgData name="Phillip Kaufman" userId="c001b2a046940d7c" providerId="LiveId" clId="{9EF190FB-2075-4375-A797-615516ED83A7}" dt="2024-07-14T03:52:53.910" v="20386" actId="165"/>
          <ac:spMkLst>
            <pc:docMk/>
            <pc:sldMk cId="1954651820" sldId="1143"/>
            <ac:spMk id="167" creationId="{363948E6-2E2C-C259-2735-2699B53E9421}"/>
          </ac:spMkLst>
        </pc:spChg>
        <pc:spChg chg="mod">
          <ac:chgData name="Phillip Kaufman" userId="c001b2a046940d7c" providerId="LiveId" clId="{9EF190FB-2075-4375-A797-615516ED83A7}" dt="2024-07-14T03:52:53.910" v="20386" actId="165"/>
          <ac:spMkLst>
            <pc:docMk/>
            <pc:sldMk cId="1954651820" sldId="1143"/>
            <ac:spMk id="168" creationId="{F2A8574E-5657-7B88-EDF3-56CDA5FB3F0E}"/>
          </ac:spMkLst>
        </pc:spChg>
        <pc:spChg chg="mod">
          <ac:chgData name="Phillip Kaufman" userId="c001b2a046940d7c" providerId="LiveId" clId="{9EF190FB-2075-4375-A797-615516ED83A7}" dt="2024-07-14T03:52:53.910" v="20386" actId="165"/>
          <ac:spMkLst>
            <pc:docMk/>
            <pc:sldMk cId="1954651820" sldId="1143"/>
            <ac:spMk id="171" creationId="{6A1EEADC-3FA5-EFB7-D84B-DB7D951E0057}"/>
          </ac:spMkLst>
        </pc:spChg>
        <pc:spChg chg="mod topLvl">
          <ac:chgData name="Phillip Kaufman" userId="c001b2a046940d7c" providerId="LiveId" clId="{9EF190FB-2075-4375-A797-615516ED83A7}" dt="2024-07-14T03:59:35.537" v="20466" actId="165"/>
          <ac:spMkLst>
            <pc:docMk/>
            <pc:sldMk cId="1954651820" sldId="1143"/>
            <ac:spMk id="173" creationId="{D0286A21-D0B2-28A3-0844-61186DE50A84}"/>
          </ac:spMkLst>
        </pc:spChg>
        <pc:spChg chg="mod topLvl">
          <ac:chgData name="Phillip Kaufman" userId="c001b2a046940d7c" providerId="LiveId" clId="{9EF190FB-2075-4375-A797-615516ED83A7}" dt="2024-07-14T03:59:35.537" v="20466" actId="165"/>
          <ac:spMkLst>
            <pc:docMk/>
            <pc:sldMk cId="1954651820" sldId="1143"/>
            <ac:spMk id="174" creationId="{A1DD028A-2F8E-BBE8-CB8F-765F927DBD71}"/>
          </ac:spMkLst>
        </pc:spChg>
        <pc:spChg chg="add del mod topLvl">
          <ac:chgData name="Phillip Kaufman" userId="c001b2a046940d7c" providerId="LiveId" clId="{9EF190FB-2075-4375-A797-615516ED83A7}" dt="2024-07-14T03:59:35.537" v="20466" actId="165"/>
          <ac:spMkLst>
            <pc:docMk/>
            <pc:sldMk cId="1954651820" sldId="1143"/>
            <ac:spMk id="175" creationId="{B47CF354-3336-4533-5F50-BEC2EEF16D6A}"/>
          </ac:spMkLst>
        </pc:spChg>
        <pc:spChg chg="mod">
          <ac:chgData name="Phillip Kaufman" userId="c001b2a046940d7c" providerId="LiveId" clId="{9EF190FB-2075-4375-A797-615516ED83A7}" dt="2024-07-14T03:59:35.537" v="20466" actId="165"/>
          <ac:spMkLst>
            <pc:docMk/>
            <pc:sldMk cId="1954651820" sldId="1143"/>
            <ac:spMk id="176" creationId="{F3517EF9-9365-A2D0-3D93-5714A7E7763E}"/>
          </ac:spMkLst>
        </pc:spChg>
        <pc:spChg chg="mod">
          <ac:chgData name="Phillip Kaufman" userId="c001b2a046940d7c" providerId="LiveId" clId="{9EF190FB-2075-4375-A797-615516ED83A7}" dt="2024-07-14T03:59:35.537" v="20466" actId="165"/>
          <ac:spMkLst>
            <pc:docMk/>
            <pc:sldMk cId="1954651820" sldId="1143"/>
            <ac:spMk id="179" creationId="{B1787FD5-2800-76E6-14D4-4860F1DD28EB}"/>
          </ac:spMkLst>
        </pc:spChg>
        <pc:spChg chg="mod topLvl">
          <ac:chgData name="Phillip Kaufman" userId="c001b2a046940d7c" providerId="LiveId" clId="{9EF190FB-2075-4375-A797-615516ED83A7}" dt="2024-07-14T03:58:34.512" v="20462" actId="20577"/>
          <ac:spMkLst>
            <pc:docMk/>
            <pc:sldMk cId="1954651820" sldId="1143"/>
            <ac:spMk id="184" creationId="{12A73DC5-42BA-5246-858C-48529BA0F3EB}"/>
          </ac:spMkLst>
        </pc:spChg>
        <pc:spChg chg="mod topLvl">
          <ac:chgData name="Phillip Kaufman" userId="c001b2a046940d7c" providerId="LiveId" clId="{9EF190FB-2075-4375-A797-615516ED83A7}" dt="2024-07-14T03:58:15.692" v="20447" actId="20577"/>
          <ac:spMkLst>
            <pc:docMk/>
            <pc:sldMk cId="1954651820" sldId="1143"/>
            <ac:spMk id="185" creationId="{601E3D9E-5A74-A277-955C-6C9309D785FE}"/>
          </ac:spMkLst>
        </pc:spChg>
        <pc:grpChg chg="add mod">
          <ac:chgData name="Phillip Kaufman" userId="c001b2a046940d7c" providerId="LiveId" clId="{9EF190FB-2075-4375-A797-615516ED83A7}" dt="2024-07-14T03:56:07.573" v="20424"/>
          <ac:grpSpMkLst>
            <pc:docMk/>
            <pc:sldMk cId="1954651820" sldId="1143"/>
            <ac:grpSpMk id="7" creationId="{C65B29D2-B537-C51C-8397-B65F0EFC8535}"/>
          </ac:grpSpMkLst>
        </pc:grpChg>
        <pc:grpChg chg="mod">
          <ac:chgData name="Phillip Kaufman" userId="c001b2a046940d7c" providerId="LiveId" clId="{9EF190FB-2075-4375-A797-615516ED83A7}" dt="2024-07-14T03:56:07.573" v="20424"/>
          <ac:grpSpMkLst>
            <pc:docMk/>
            <pc:sldMk cId="1954651820" sldId="1143"/>
            <ac:grpSpMk id="8" creationId="{6E338604-293D-3F8E-045F-DF923A6FCA38}"/>
          </ac:grpSpMkLst>
        </pc:grpChg>
        <pc:grpChg chg="mod">
          <ac:chgData name="Phillip Kaufman" userId="c001b2a046940d7c" providerId="LiveId" clId="{9EF190FB-2075-4375-A797-615516ED83A7}" dt="2024-07-14T03:56:07.573" v="20424"/>
          <ac:grpSpMkLst>
            <pc:docMk/>
            <pc:sldMk cId="1954651820" sldId="1143"/>
            <ac:grpSpMk id="13" creationId="{E00C7FF7-4048-5369-23DA-B77CD84A0F0C}"/>
          </ac:grpSpMkLst>
        </pc:grpChg>
        <pc:grpChg chg="add del mod">
          <ac:chgData name="Phillip Kaufman" userId="c001b2a046940d7c" providerId="LiveId" clId="{9EF190FB-2075-4375-A797-615516ED83A7}" dt="2024-07-14T03:52:53.910" v="20386" actId="165"/>
          <ac:grpSpMkLst>
            <pc:docMk/>
            <pc:sldMk cId="1954651820" sldId="1143"/>
            <ac:grpSpMk id="141" creationId="{ECFA71AA-914D-DC25-D604-26714880E92C}"/>
          </ac:grpSpMkLst>
        </pc:grpChg>
        <pc:grpChg chg="add del mod topLvl">
          <ac:chgData name="Phillip Kaufman" userId="c001b2a046940d7c" providerId="LiveId" clId="{9EF190FB-2075-4375-A797-615516ED83A7}" dt="2024-07-14T03:58:15.692" v="20447" actId="20577"/>
          <ac:grpSpMkLst>
            <pc:docMk/>
            <pc:sldMk cId="1954651820" sldId="1143"/>
            <ac:grpSpMk id="142" creationId="{AB7018FB-7F2A-78CC-FECC-738D69BFC851}"/>
          </ac:grpSpMkLst>
        </pc:grpChg>
        <pc:grpChg chg="add del mod topLvl">
          <ac:chgData name="Phillip Kaufman" userId="c001b2a046940d7c" providerId="LiveId" clId="{9EF190FB-2075-4375-A797-615516ED83A7}" dt="2024-07-14T03:59:35.537" v="20466" actId="165"/>
          <ac:grpSpMkLst>
            <pc:docMk/>
            <pc:sldMk cId="1954651820" sldId="1143"/>
            <ac:grpSpMk id="143" creationId="{EB15A068-653A-CDF4-5570-BAB3E36848D6}"/>
          </ac:grpSpMkLst>
        </pc:grpChg>
        <pc:grpChg chg="add del mod topLvl">
          <ac:chgData name="Phillip Kaufman" userId="c001b2a046940d7c" providerId="LiveId" clId="{9EF190FB-2075-4375-A797-615516ED83A7}" dt="2024-07-14T03:55:10.275" v="20410" actId="478"/>
          <ac:grpSpMkLst>
            <pc:docMk/>
            <pc:sldMk cId="1954651820" sldId="1143"/>
            <ac:grpSpMk id="144" creationId="{35525586-1FA7-E97C-2101-8EFC692D3AF1}"/>
          </ac:grpSpMkLst>
        </pc:grpChg>
        <pc:grpChg chg="add del mod topLvl">
          <ac:chgData name="Phillip Kaufman" userId="c001b2a046940d7c" providerId="LiveId" clId="{9EF190FB-2075-4375-A797-615516ED83A7}" dt="2024-07-14T03:55:09.298" v="20409" actId="478"/>
          <ac:grpSpMkLst>
            <pc:docMk/>
            <pc:sldMk cId="1954651820" sldId="1143"/>
            <ac:grpSpMk id="145" creationId="{1B7B6C9D-A3C9-2DBC-CA75-ABFC05658B36}"/>
          </ac:grpSpMkLst>
        </pc:grpChg>
        <pc:grpChg chg="del mod topLvl">
          <ac:chgData name="Phillip Kaufman" userId="c001b2a046940d7c" providerId="LiveId" clId="{9EF190FB-2075-4375-A797-615516ED83A7}" dt="2024-07-14T03:56:07.342" v="20423" actId="478"/>
          <ac:grpSpMkLst>
            <pc:docMk/>
            <pc:sldMk cId="1954651820" sldId="1143"/>
            <ac:grpSpMk id="146" creationId="{096F36EE-9061-0993-1433-A5E4F50476B5}"/>
          </ac:grpSpMkLst>
        </pc:grpChg>
        <pc:grpChg chg="del mod topLvl">
          <ac:chgData name="Phillip Kaufman" userId="c001b2a046940d7c" providerId="LiveId" clId="{9EF190FB-2075-4375-A797-615516ED83A7}" dt="2024-07-14T03:54:54.296" v="20400" actId="478"/>
          <ac:grpSpMkLst>
            <pc:docMk/>
            <pc:sldMk cId="1954651820" sldId="1143"/>
            <ac:grpSpMk id="147" creationId="{6248F4EF-5CE5-2749-4161-BDF3516D9C63}"/>
          </ac:grpSpMkLst>
        </pc:grpChg>
        <pc:grpChg chg="mod">
          <ac:chgData name="Phillip Kaufman" userId="c001b2a046940d7c" providerId="LiveId" clId="{9EF190FB-2075-4375-A797-615516ED83A7}" dt="2024-07-14T03:52:53.910" v="20386" actId="165"/>
          <ac:grpSpMkLst>
            <pc:docMk/>
            <pc:sldMk cId="1954651820" sldId="1143"/>
            <ac:grpSpMk id="148" creationId="{21A67A25-663B-807C-4103-E1EBD75CADB6}"/>
          </ac:grpSpMkLst>
        </pc:grpChg>
        <pc:grpChg chg="mod">
          <ac:chgData name="Phillip Kaufman" userId="c001b2a046940d7c" providerId="LiveId" clId="{9EF190FB-2075-4375-A797-615516ED83A7}" dt="2024-07-14T03:52:53.910" v="20386" actId="165"/>
          <ac:grpSpMkLst>
            <pc:docMk/>
            <pc:sldMk cId="1954651820" sldId="1143"/>
            <ac:grpSpMk id="156" creationId="{CA781F0C-A55C-9CBD-7092-4345E3BAF9F8}"/>
          </ac:grpSpMkLst>
        </pc:grpChg>
        <pc:grpChg chg="mod">
          <ac:chgData name="Phillip Kaufman" userId="c001b2a046940d7c" providerId="LiveId" clId="{9EF190FB-2075-4375-A797-615516ED83A7}" dt="2024-07-14T03:52:53.910" v="20386" actId="165"/>
          <ac:grpSpMkLst>
            <pc:docMk/>
            <pc:sldMk cId="1954651820" sldId="1143"/>
            <ac:grpSpMk id="161" creationId="{656DC60F-3CBC-09A2-8423-BA969168266B}"/>
          </ac:grpSpMkLst>
        </pc:grpChg>
        <pc:grpChg chg="mod topLvl">
          <ac:chgData name="Phillip Kaufman" userId="c001b2a046940d7c" providerId="LiveId" clId="{9EF190FB-2075-4375-A797-615516ED83A7}" dt="2024-07-14T03:59:35.537" v="20466" actId="165"/>
          <ac:grpSpMkLst>
            <pc:docMk/>
            <pc:sldMk cId="1954651820" sldId="1143"/>
            <ac:grpSpMk id="172" creationId="{A6BC45C6-6683-DC2A-8387-6BC5B0402E3A}"/>
          </ac:grpSpMkLst>
        </pc:grpChg>
        <pc:cxnChg chg="mod">
          <ac:chgData name="Phillip Kaufman" userId="c001b2a046940d7c" providerId="LiveId" clId="{9EF190FB-2075-4375-A797-615516ED83A7}" dt="2024-07-14T03:56:07.573" v="20424"/>
          <ac:cxnSpMkLst>
            <pc:docMk/>
            <pc:sldMk cId="1954651820" sldId="1143"/>
            <ac:cxnSpMk id="15" creationId="{05933870-83D1-215A-4FAA-FCB51D6B152B}"/>
          </ac:cxnSpMkLst>
        </pc:cxnChg>
        <pc:cxnChg chg="mod">
          <ac:chgData name="Phillip Kaufman" userId="c001b2a046940d7c" providerId="LiveId" clId="{9EF190FB-2075-4375-A797-615516ED83A7}" dt="2024-07-14T03:56:07.573" v="20424"/>
          <ac:cxnSpMkLst>
            <pc:docMk/>
            <pc:sldMk cId="1954651820" sldId="1143"/>
            <ac:cxnSpMk id="16" creationId="{356945CB-F4ED-F4DF-1D47-35977912AC1B}"/>
          </ac:cxnSpMkLst>
        </pc:cxnChg>
        <pc:cxnChg chg="add del mod">
          <ac:chgData name="Phillip Kaufman" userId="c001b2a046940d7c" providerId="LiveId" clId="{9EF190FB-2075-4375-A797-615516ED83A7}" dt="2024-07-14T04:05:19.283" v="20532" actId="478"/>
          <ac:cxnSpMkLst>
            <pc:docMk/>
            <pc:sldMk cId="1954651820" sldId="1143"/>
            <ac:cxnSpMk id="21" creationId="{D20F4F9B-B3B2-CB1D-ACB6-696F98928B18}"/>
          </ac:cxnSpMkLst>
        </pc:cxnChg>
        <pc:cxnChg chg="del mod">
          <ac:chgData name="Phillip Kaufman" userId="c001b2a046940d7c" providerId="LiveId" clId="{9EF190FB-2075-4375-A797-615516ED83A7}" dt="2024-07-14T04:01:02.423" v="20475" actId="478"/>
          <ac:cxnSpMkLst>
            <pc:docMk/>
            <pc:sldMk cId="1954651820" sldId="1143"/>
            <ac:cxnSpMk id="24" creationId="{FDF94CE2-9D73-B71D-1779-9D9448D57FC6}"/>
          </ac:cxnSpMkLst>
        </pc:cxnChg>
        <pc:cxnChg chg="add del mod">
          <ac:chgData name="Phillip Kaufman" userId="c001b2a046940d7c" providerId="LiveId" clId="{9EF190FB-2075-4375-A797-615516ED83A7}" dt="2024-07-14T04:01:17.856" v="20478" actId="478"/>
          <ac:cxnSpMkLst>
            <pc:docMk/>
            <pc:sldMk cId="1954651820" sldId="1143"/>
            <ac:cxnSpMk id="25" creationId="{40237F38-0DF1-D270-1F51-DF67977D546A}"/>
          </ac:cxnSpMkLst>
        </pc:cxnChg>
        <pc:cxnChg chg="add mod">
          <ac:chgData name="Phillip Kaufman" userId="c001b2a046940d7c" providerId="LiveId" clId="{9EF190FB-2075-4375-A797-615516ED83A7}" dt="2024-07-14T04:01:18.087" v="20479"/>
          <ac:cxnSpMkLst>
            <pc:docMk/>
            <pc:sldMk cId="1954651820" sldId="1143"/>
            <ac:cxnSpMk id="29" creationId="{3612ACED-D16F-07FF-1250-2EB541E20C32}"/>
          </ac:cxnSpMkLst>
        </pc:cxnChg>
        <pc:cxnChg chg="mod">
          <ac:chgData name="Phillip Kaufman" userId="c001b2a046940d7c" providerId="LiveId" clId="{9EF190FB-2075-4375-A797-615516ED83A7}" dt="2024-07-14T03:52:53.910" v="20386" actId="165"/>
          <ac:cxnSpMkLst>
            <pc:docMk/>
            <pc:sldMk cId="1954651820" sldId="1143"/>
            <ac:cxnSpMk id="153" creationId="{D57E0ECB-A56F-2B25-61C6-62C0057C7713}"/>
          </ac:cxnSpMkLst>
        </pc:cxnChg>
        <pc:cxnChg chg="mod">
          <ac:chgData name="Phillip Kaufman" userId="c001b2a046940d7c" providerId="LiveId" clId="{9EF190FB-2075-4375-A797-615516ED83A7}" dt="2024-07-14T03:52:53.910" v="20386" actId="165"/>
          <ac:cxnSpMkLst>
            <pc:docMk/>
            <pc:sldMk cId="1954651820" sldId="1143"/>
            <ac:cxnSpMk id="154" creationId="{4DDED9EB-4BE6-7012-A0A8-C1598DB05693}"/>
          </ac:cxnSpMkLst>
        </pc:cxnChg>
        <pc:cxnChg chg="mod">
          <ac:chgData name="Phillip Kaufman" userId="c001b2a046940d7c" providerId="LiveId" clId="{9EF190FB-2075-4375-A797-615516ED83A7}" dt="2024-07-14T03:56:07.342" v="20423" actId="478"/>
          <ac:cxnSpMkLst>
            <pc:docMk/>
            <pc:sldMk cId="1954651820" sldId="1143"/>
            <ac:cxnSpMk id="163" creationId="{0F17A520-1A80-F756-7E51-2546F341D75C}"/>
          </ac:cxnSpMkLst>
        </pc:cxnChg>
        <pc:cxnChg chg="mod">
          <ac:chgData name="Phillip Kaufman" userId="c001b2a046940d7c" providerId="LiveId" clId="{9EF190FB-2075-4375-A797-615516ED83A7}" dt="2024-07-14T03:55:05.556" v="20405" actId="1076"/>
          <ac:cxnSpMkLst>
            <pc:docMk/>
            <pc:sldMk cId="1954651820" sldId="1143"/>
            <ac:cxnSpMk id="164" creationId="{4D56B3A5-EB96-48E2-BE4C-6C8E1701A04F}"/>
          </ac:cxnSpMkLst>
        </pc:cxnChg>
        <pc:cxnChg chg="mod">
          <ac:chgData name="Phillip Kaufman" userId="c001b2a046940d7c" providerId="LiveId" clId="{9EF190FB-2075-4375-A797-615516ED83A7}" dt="2024-07-14T03:55:10.275" v="20410" actId="478"/>
          <ac:cxnSpMkLst>
            <pc:docMk/>
            <pc:sldMk cId="1954651820" sldId="1143"/>
            <ac:cxnSpMk id="169" creationId="{BCFE4723-AE8E-936D-3565-0A8FDB9C4F1E}"/>
          </ac:cxnSpMkLst>
        </pc:cxnChg>
        <pc:cxnChg chg="mod">
          <ac:chgData name="Phillip Kaufman" userId="c001b2a046940d7c" providerId="LiveId" clId="{9EF190FB-2075-4375-A797-615516ED83A7}" dt="2024-07-14T03:55:10.275" v="20410" actId="478"/>
          <ac:cxnSpMkLst>
            <pc:docMk/>
            <pc:sldMk cId="1954651820" sldId="1143"/>
            <ac:cxnSpMk id="170" creationId="{A8DE05C5-1219-122F-9E3E-4882266E3B68}"/>
          </ac:cxnSpMkLst>
        </pc:cxnChg>
        <pc:cxnChg chg="mod">
          <ac:chgData name="Phillip Kaufman" userId="c001b2a046940d7c" providerId="LiveId" clId="{9EF190FB-2075-4375-A797-615516ED83A7}" dt="2024-07-14T03:59:35.537" v="20466" actId="165"/>
          <ac:cxnSpMkLst>
            <pc:docMk/>
            <pc:sldMk cId="1954651820" sldId="1143"/>
            <ac:cxnSpMk id="177" creationId="{A3C21EE9-4966-BE14-3F2D-3BF274AD6C26}"/>
          </ac:cxnSpMkLst>
        </pc:cxnChg>
        <pc:cxnChg chg="mod">
          <ac:chgData name="Phillip Kaufman" userId="c001b2a046940d7c" providerId="LiveId" clId="{9EF190FB-2075-4375-A797-615516ED83A7}" dt="2024-07-14T03:59:35.537" v="20466" actId="165"/>
          <ac:cxnSpMkLst>
            <pc:docMk/>
            <pc:sldMk cId="1954651820" sldId="1143"/>
            <ac:cxnSpMk id="178" creationId="{5724C4A2-1D9D-8A87-9B45-4BFD179D44AC}"/>
          </ac:cxnSpMkLst>
        </pc:cxnChg>
        <pc:cxnChg chg="mod topLvl">
          <ac:chgData name="Phillip Kaufman" userId="c001b2a046940d7c" providerId="LiveId" clId="{9EF190FB-2075-4375-A797-615516ED83A7}" dt="2024-07-14T03:58:15.692" v="20447" actId="20577"/>
          <ac:cxnSpMkLst>
            <pc:docMk/>
            <pc:sldMk cId="1954651820" sldId="1143"/>
            <ac:cxnSpMk id="180" creationId="{4F5E40D6-9FF9-2196-D486-CE46CD44299C}"/>
          </ac:cxnSpMkLst>
        </pc:cxnChg>
        <pc:cxnChg chg="mod topLvl">
          <ac:chgData name="Phillip Kaufman" userId="c001b2a046940d7c" providerId="LiveId" clId="{9EF190FB-2075-4375-A797-615516ED83A7}" dt="2024-07-14T03:58:15.692" v="20447" actId="20577"/>
          <ac:cxnSpMkLst>
            <pc:docMk/>
            <pc:sldMk cId="1954651820" sldId="1143"/>
            <ac:cxnSpMk id="181" creationId="{BFD3AB67-0FEC-A0AC-E3D1-86AF5FECBD53}"/>
          </ac:cxnSpMkLst>
        </pc:cxnChg>
      </pc:sldChg>
      <pc:sldChg chg="addSp delSp modSp del mod ord">
        <pc:chgData name="Phillip Kaufman" userId="c001b2a046940d7c" providerId="LiveId" clId="{9EF190FB-2075-4375-A797-615516ED83A7}" dt="2024-07-18T02:15:48.818" v="25384" actId="47"/>
        <pc:sldMkLst>
          <pc:docMk/>
          <pc:sldMk cId="2862772745" sldId="1145"/>
        </pc:sldMkLst>
        <pc:spChg chg="add del mod">
          <ac:chgData name="Phillip Kaufman" userId="c001b2a046940d7c" providerId="LiveId" clId="{9EF190FB-2075-4375-A797-615516ED83A7}" dt="2024-07-16T05:09:19.904" v="23119" actId="478"/>
          <ac:spMkLst>
            <pc:docMk/>
            <pc:sldMk cId="2862772745" sldId="1145"/>
            <ac:spMk id="4" creationId="{F7690DDB-C1C8-BCAE-47DA-80F65272DA27}"/>
          </ac:spMkLst>
        </pc:spChg>
        <pc:spChg chg="add del mod">
          <ac:chgData name="Phillip Kaufman" userId="c001b2a046940d7c" providerId="LiveId" clId="{9EF190FB-2075-4375-A797-615516ED83A7}" dt="2024-07-16T05:09:19.904" v="23119" actId="478"/>
          <ac:spMkLst>
            <pc:docMk/>
            <pc:sldMk cId="2862772745" sldId="1145"/>
            <ac:spMk id="5" creationId="{356AC831-F801-881B-0573-56924DF2C38B}"/>
          </ac:spMkLst>
        </pc:spChg>
        <pc:spChg chg="add del mod">
          <ac:chgData name="Phillip Kaufman" userId="c001b2a046940d7c" providerId="LiveId" clId="{9EF190FB-2075-4375-A797-615516ED83A7}" dt="2024-07-17T05:30:00.089" v="24837" actId="21"/>
          <ac:spMkLst>
            <pc:docMk/>
            <pc:sldMk cId="2862772745" sldId="1145"/>
            <ac:spMk id="5" creationId="{A5C79034-DB42-BE17-0021-45F76532CD15}"/>
          </ac:spMkLst>
        </pc:spChg>
        <pc:spChg chg="add mod">
          <ac:chgData name="Phillip Kaufman" userId="c001b2a046940d7c" providerId="LiveId" clId="{9EF190FB-2075-4375-A797-615516ED83A7}" dt="2024-07-17T05:37:00.765" v="24893" actId="404"/>
          <ac:spMkLst>
            <pc:docMk/>
            <pc:sldMk cId="2862772745" sldId="1145"/>
            <ac:spMk id="6" creationId="{052432F3-322F-1899-02F9-70F858EA47D4}"/>
          </ac:spMkLst>
        </pc:spChg>
        <pc:spChg chg="add del mod">
          <ac:chgData name="Phillip Kaufman" userId="c001b2a046940d7c" providerId="LiveId" clId="{9EF190FB-2075-4375-A797-615516ED83A7}" dt="2024-07-16T05:09:19.904" v="23119" actId="478"/>
          <ac:spMkLst>
            <pc:docMk/>
            <pc:sldMk cId="2862772745" sldId="1145"/>
            <ac:spMk id="6" creationId="{F0D5FF2E-3D74-22A0-392F-6B502AA4C400}"/>
          </ac:spMkLst>
        </pc:spChg>
        <pc:spChg chg="add del mod">
          <ac:chgData name="Phillip Kaufman" userId="c001b2a046940d7c" providerId="LiveId" clId="{9EF190FB-2075-4375-A797-615516ED83A7}" dt="2024-07-16T05:09:19.904" v="23119" actId="478"/>
          <ac:spMkLst>
            <pc:docMk/>
            <pc:sldMk cId="2862772745" sldId="1145"/>
            <ac:spMk id="7" creationId="{23FF014E-E378-02E5-C5B9-DE96B8D527D2}"/>
          </ac:spMkLst>
        </pc:spChg>
        <pc:spChg chg="add del mod">
          <ac:chgData name="Phillip Kaufman" userId="c001b2a046940d7c" providerId="LiveId" clId="{9EF190FB-2075-4375-A797-615516ED83A7}" dt="2024-07-17T05:39:44.216" v="24915" actId="478"/>
          <ac:spMkLst>
            <pc:docMk/>
            <pc:sldMk cId="2862772745" sldId="1145"/>
            <ac:spMk id="8" creationId="{A024659F-0DD2-78E7-C057-F056E2FD70D9}"/>
          </ac:spMkLst>
        </pc:spChg>
        <pc:spChg chg="add del mod">
          <ac:chgData name="Phillip Kaufman" userId="c001b2a046940d7c" providerId="LiveId" clId="{9EF190FB-2075-4375-A797-615516ED83A7}" dt="2024-07-16T05:09:19.904" v="23119" actId="478"/>
          <ac:spMkLst>
            <pc:docMk/>
            <pc:sldMk cId="2862772745" sldId="1145"/>
            <ac:spMk id="8" creationId="{F34F7567-3DE3-B641-ADCC-8C7FD5D24891}"/>
          </ac:spMkLst>
        </pc:spChg>
        <pc:spChg chg="add del mod">
          <ac:chgData name="Phillip Kaufman" userId="c001b2a046940d7c" providerId="LiveId" clId="{9EF190FB-2075-4375-A797-615516ED83A7}" dt="2024-07-16T05:09:19.904" v="23119" actId="478"/>
          <ac:spMkLst>
            <pc:docMk/>
            <pc:sldMk cId="2862772745" sldId="1145"/>
            <ac:spMk id="9" creationId="{5E4903EE-BEDA-15C3-07AA-F39F53CA9804}"/>
          </ac:spMkLst>
        </pc:spChg>
        <pc:spChg chg="add mod topLvl">
          <ac:chgData name="Phillip Kaufman" userId="c001b2a046940d7c" providerId="LiveId" clId="{9EF190FB-2075-4375-A797-615516ED83A7}" dt="2024-07-17T05:40:54.330" v="24931" actId="1076"/>
          <ac:spMkLst>
            <pc:docMk/>
            <pc:sldMk cId="2862772745" sldId="1145"/>
            <ac:spMk id="9" creationId="{CD5FF0FB-9390-721B-99CA-BD19D7A9D139}"/>
          </ac:spMkLst>
        </pc:spChg>
        <pc:spChg chg="add del mod">
          <ac:chgData name="Phillip Kaufman" userId="c001b2a046940d7c" providerId="LiveId" clId="{9EF190FB-2075-4375-A797-615516ED83A7}" dt="2024-07-17T05:39:47.503" v="24917" actId="478"/>
          <ac:spMkLst>
            <pc:docMk/>
            <pc:sldMk cId="2862772745" sldId="1145"/>
            <ac:spMk id="10" creationId="{2CD91A2D-CF58-9712-376C-C45FF147E0C6}"/>
          </ac:spMkLst>
        </pc:spChg>
        <pc:spChg chg="add del mod">
          <ac:chgData name="Phillip Kaufman" userId="c001b2a046940d7c" providerId="LiveId" clId="{9EF190FB-2075-4375-A797-615516ED83A7}" dt="2024-07-16T05:09:19.904" v="23119" actId="478"/>
          <ac:spMkLst>
            <pc:docMk/>
            <pc:sldMk cId="2862772745" sldId="1145"/>
            <ac:spMk id="10" creationId="{F06942D6-426E-C959-A60D-147E7E0CDE57}"/>
          </ac:spMkLst>
        </pc:spChg>
        <pc:spChg chg="add mod">
          <ac:chgData name="Phillip Kaufman" userId="c001b2a046940d7c" providerId="LiveId" clId="{9EF190FB-2075-4375-A797-615516ED83A7}" dt="2024-07-17T05:34:25.603" v="24866" actId="571"/>
          <ac:spMkLst>
            <pc:docMk/>
            <pc:sldMk cId="2862772745" sldId="1145"/>
            <ac:spMk id="11" creationId="{093A1248-1C87-A3EA-BE77-52BADD1636C4}"/>
          </ac:spMkLst>
        </pc:spChg>
        <pc:spChg chg="add del mod">
          <ac:chgData name="Phillip Kaufman" userId="c001b2a046940d7c" providerId="LiveId" clId="{9EF190FB-2075-4375-A797-615516ED83A7}" dt="2024-07-16T05:09:19.904" v="23119" actId="478"/>
          <ac:spMkLst>
            <pc:docMk/>
            <pc:sldMk cId="2862772745" sldId="1145"/>
            <ac:spMk id="11" creationId="{594CAD87-62C6-AECD-50DE-1E80D144E7C9}"/>
          </ac:spMkLst>
        </pc:spChg>
        <pc:spChg chg="add mod">
          <ac:chgData name="Phillip Kaufman" userId="c001b2a046940d7c" providerId="LiveId" clId="{9EF190FB-2075-4375-A797-615516ED83A7}" dt="2024-07-17T05:34:25.603" v="24866" actId="571"/>
          <ac:spMkLst>
            <pc:docMk/>
            <pc:sldMk cId="2862772745" sldId="1145"/>
            <ac:spMk id="12" creationId="{061788B4-C729-933B-5129-9F27C6EAEF1D}"/>
          </ac:spMkLst>
        </pc:spChg>
        <pc:spChg chg="add del mod">
          <ac:chgData name="Phillip Kaufman" userId="c001b2a046940d7c" providerId="LiveId" clId="{9EF190FB-2075-4375-A797-615516ED83A7}" dt="2024-07-16T05:09:19.904" v="23119" actId="478"/>
          <ac:spMkLst>
            <pc:docMk/>
            <pc:sldMk cId="2862772745" sldId="1145"/>
            <ac:spMk id="12" creationId="{A7CDF842-551B-06D6-FA74-138B8661CBA5}"/>
          </ac:spMkLst>
        </pc:spChg>
        <pc:spChg chg="add del mod">
          <ac:chgData name="Phillip Kaufman" userId="c001b2a046940d7c" providerId="LiveId" clId="{9EF190FB-2075-4375-A797-615516ED83A7}" dt="2024-07-16T05:09:19.904" v="23119" actId="478"/>
          <ac:spMkLst>
            <pc:docMk/>
            <pc:sldMk cId="2862772745" sldId="1145"/>
            <ac:spMk id="13" creationId="{15799A0C-6257-3E21-B13F-09E8FFF307AE}"/>
          </ac:spMkLst>
        </pc:spChg>
        <pc:spChg chg="add del mod">
          <ac:chgData name="Phillip Kaufman" userId="c001b2a046940d7c" providerId="LiveId" clId="{9EF190FB-2075-4375-A797-615516ED83A7}" dt="2024-07-17T05:39:49.099" v="24919" actId="478"/>
          <ac:spMkLst>
            <pc:docMk/>
            <pc:sldMk cId="2862772745" sldId="1145"/>
            <ac:spMk id="13" creationId="{59841AA0-6CC0-5065-8C02-29B70D55FFF3}"/>
          </ac:spMkLst>
        </pc:spChg>
        <pc:spChg chg="add del mod topLvl">
          <ac:chgData name="Phillip Kaufman" userId="c001b2a046940d7c" providerId="LiveId" clId="{9EF190FB-2075-4375-A797-615516ED83A7}" dt="2024-07-17T05:40:50.760" v="24930" actId="478"/>
          <ac:spMkLst>
            <pc:docMk/>
            <pc:sldMk cId="2862772745" sldId="1145"/>
            <ac:spMk id="14" creationId="{93493A4A-4F7D-A7CE-4D64-4778F6E21875}"/>
          </ac:spMkLst>
        </pc:spChg>
        <pc:spChg chg="add del mod">
          <ac:chgData name="Phillip Kaufman" userId="c001b2a046940d7c" providerId="LiveId" clId="{9EF190FB-2075-4375-A797-615516ED83A7}" dt="2024-07-16T05:09:19.904" v="23119" actId="478"/>
          <ac:spMkLst>
            <pc:docMk/>
            <pc:sldMk cId="2862772745" sldId="1145"/>
            <ac:spMk id="14" creationId="{E106CCB4-719E-3B02-D121-4AE055FDCC8C}"/>
          </ac:spMkLst>
        </pc:spChg>
        <pc:spChg chg="add del mod">
          <ac:chgData name="Phillip Kaufman" userId="c001b2a046940d7c" providerId="LiveId" clId="{9EF190FB-2075-4375-A797-615516ED83A7}" dt="2024-07-16T05:09:19.904" v="23119" actId="478"/>
          <ac:spMkLst>
            <pc:docMk/>
            <pc:sldMk cId="2862772745" sldId="1145"/>
            <ac:spMk id="15" creationId="{05C5E407-EA9B-2D4F-6312-D5DC88588CD6}"/>
          </ac:spMkLst>
        </pc:spChg>
        <pc:spChg chg="add del mod">
          <ac:chgData name="Phillip Kaufman" userId="c001b2a046940d7c" providerId="LiveId" clId="{9EF190FB-2075-4375-A797-615516ED83A7}" dt="2024-07-17T05:39:44.216" v="24915" actId="478"/>
          <ac:spMkLst>
            <pc:docMk/>
            <pc:sldMk cId="2862772745" sldId="1145"/>
            <ac:spMk id="15" creationId="{ABDF6038-B773-A7E6-A056-B6EA80DA266A}"/>
          </ac:spMkLst>
        </pc:spChg>
        <pc:spChg chg="add mod">
          <ac:chgData name="Phillip Kaufman" userId="c001b2a046940d7c" providerId="LiveId" clId="{9EF190FB-2075-4375-A797-615516ED83A7}" dt="2024-07-17T05:36:33.588" v="24887" actId="164"/>
          <ac:spMkLst>
            <pc:docMk/>
            <pc:sldMk cId="2862772745" sldId="1145"/>
            <ac:spMk id="16" creationId="{35D14316-6474-52C5-0267-13DF33DA3C62}"/>
          </ac:spMkLst>
        </pc:spChg>
        <pc:spChg chg="add del mod">
          <ac:chgData name="Phillip Kaufman" userId="c001b2a046940d7c" providerId="LiveId" clId="{9EF190FB-2075-4375-A797-615516ED83A7}" dt="2024-07-16T05:09:19.904" v="23119" actId="478"/>
          <ac:spMkLst>
            <pc:docMk/>
            <pc:sldMk cId="2862772745" sldId="1145"/>
            <ac:spMk id="16" creationId="{49D7B251-966C-D33C-A78D-43BFFFD9D890}"/>
          </ac:spMkLst>
        </pc:spChg>
        <pc:spChg chg="del mod topLvl">
          <ac:chgData name="Phillip Kaufman" userId="c001b2a046940d7c" providerId="LiveId" clId="{9EF190FB-2075-4375-A797-615516ED83A7}" dt="2024-07-17T05:39:44.216" v="24915" actId="478"/>
          <ac:spMkLst>
            <pc:docMk/>
            <pc:sldMk cId="2862772745" sldId="1145"/>
            <ac:spMk id="17" creationId="{690304C1-9ADE-AB54-B5EF-44E9C6B0CF36}"/>
          </ac:spMkLst>
        </pc:spChg>
        <pc:spChg chg="del mod topLvl">
          <ac:chgData name="Phillip Kaufman" userId="c001b2a046940d7c" providerId="LiveId" clId="{9EF190FB-2075-4375-A797-615516ED83A7}" dt="2024-07-17T05:39:44.216" v="24915" actId="478"/>
          <ac:spMkLst>
            <pc:docMk/>
            <pc:sldMk cId="2862772745" sldId="1145"/>
            <ac:spMk id="18" creationId="{5ADF29EB-0247-72B5-F348-2877E1A21F4D}"/>
          </ac:spMkLst>
        </pc:spChg>
        <pc:spChg chg="del mod topLvl">
          <ac:chgData name="Phillip Kaufman" userId="c001b2a046940d7c" providerId="LiveId" clId="{9EF190FB-2075-4375-A797-615516ED83A7}" dt="2024-07-17T05:39:44.216" v="24915" actId="478"/>
          <ac:spMkLst>
            <pc:docMk/>
            <pc:sldMk cId="2862772745" sldId="1145"/>
            <ac:spMk id="19" creationId="{CC252A17-7655-72F6-A522-83B93474CE7C}"/>
          </ac:spMkLst>
        </pc:spChg>
        <pc:spChg chg="del mod topLvl">
          <ac:chgData name="Phillip Kaufman" userId="c001b2a046940d7c" providerId="LiveId" clId="{9EF190FB-2075-4375-A797-615516ED83A7}" dt="2024-07-17T05:39:44.216" v="24915" actId="478"/>
          <ac:spMkLst>
            <pc:docMk/>
            <pc:sldMk cId="2862772745" sldId="1145"/>
            <ac:spMk id="20" creationId="{42B5ACA8-D8F5-FB32-797A-FF748C7F01CA}"/>
          </ac:spMkLst>
        </pc:spChg>
        <pc:spChg chg="del mod topLvl">
          <ac:chgData name="Phillip Kaufman" userId="c001b2a046940d7c" providerId="LiveId" clId="{9EF190FB-2075-4375-A797-615516ED83A7}" dt="2024-07-17T05:39:44.216" v="24915" actId="478"/>
          <ac:spMkLst>
            <pc:docMk/>
            <pc:sldMk cId="2862772745" sldId="1145"/>
            <ac:spMk id="21" creationId="{3991CDBD-9B49-4F67-998C-15DF96E67E82}"/>
          </ac:spMkLst>
        </pc:spChg>
        <pc:spChg chg="del mod topLvl">
          <ac:chgData name="Phillip Kaufman" userId="c001b2a046940d7c" providerId="LiveId" clId="{9EF190FB-2075-4375-A797-615516ED83A7}" dt="2024-07-17T05:39:44.216" v="24915" actId="478"/>
          <ac:spMkLst>
            <pc:docMk/>
            <pc:sldMk cId="2862772745" sldId="1145"/>
            <ac:spMk id="22" creationId="{252A8C50-3CBD-9EEF-BCF2-6AE0CF11C21C}"/>
          </ac:spMkLst>
        </pc:spChg>
        <pc:spChg chg="del mod topLvl">
          <ac:chgData name="Phillip Kaufman" userId="c001b2a046940d7c" providerId="LiveId" clId="{9EF190FB-2075-4375-A797-615516ED83A7}" dt="2024-07-17T05:39:44.216" v="24915" actId="478"/>
          <ac:spMkLst>
            <pc:docMk/>
            <pc:sldMk cId="2862772745" sldId="1145"/>
            <ac:spMk id="23" creationId="{A67D2F1D-C83D-839B-81B3-698666B7F43A}"/>
          </ac:spMkLst>
        </pc:spChg>
        <pc:spChg chg="del mod topLvl">
          <ac:chgData name="Phillip Kaufman" userId="c001b2a046940d7c" providerId="LiveId" clId="{9EF190FB-2075-4375-A797-615516ED83A7}" dt="2024-07-17T05:39:44.216" v="24915" actId="478"/>
          <ac:spMkLst>
            <pc:docMk/>
            <pc:sldMk cId="2862772745" sldId="1145"/>
            <ac:spMk id="24" creationId="{372A357A-3E49-C0A6-9AAF-F5377409F445}"/>
          </ac:spMkLst>
        </pc:spChg>
        <pc:spChg chg="del mod topLvl">
          <ac:chgData name="Phillip Kaufman" userId="c001b2a046940d7c" providerId="LiveId" clId="{9EF190FB-2075-4375-A797-615516ED83A7}" dt="2024-07-17T05:39:44.216" v="24915" actId="478"/>
          <ac:spMkLst>
            <pc:docMk/>
            <pc:sldMk cId="2862772745" sldId="1145"/>
            <ac:spMk id="25" creationId="{CAC11EDD-B422-541C-E86F-DF3B026E246B}"/>
          </ac:spMkLst>
        </pc:spChg>
        <pc:spChg chg="del mod topLvl">
          <ac:chgData name="Phillip Kaufman" userId="c001b2a046940d7c" providerId="LiveId" clId="{9EF190FB-2075-4375-A797-615516ED83A7}" dt="2024-07-17T05:39:44.216" v="24915" actId="478"/>
          <ac:spMkLst>
            <pc:docMk/>
            <pc:sldMk cId="2862772745" sldId="1145"/>
            <ac:spMk id="26" creationId="{D2E2951E-CB3E-D47F-71A0-C5830711B38F}"/>
          </ac:spMkLst>
        </pc:spChg>
        <pc:spChg chg="del mod topLvl">
          <ac:chgData name="Phillip Kaufman" userId="c001b2a046940d7c" providerId="LiveId" clId="{9EF190FB-2075-4375-A797-615516ED83A7}" dt="2024-07-17T05:39:44.216" v="24915" actId="478"/>
          <ac:spMkLst>
            <pc:docMk/>
            <pc:sldMk cId="2862772745" sldId="1145"/>
            <ac:spMk id="27" creationId="{20307562-A310-5047-3538-79BA1FB339C4}"/>
          </ac:spMkLst>
        </pc:spChg>
        <pc:spChg chg="del mod topLvl">
          <ac:chgData name="Phillip Kaufman" userId="c001b2a046940d7c" providerId="LiveId" clId="{9EF190FB-2075-4375-A797-615516ED83A7}" dt="2024-07-17T05:39:44.216" v="24915" actId="478"/>
          <ac:spMkLst>
            <pc:docMk/>
            <pc:sldMk cId="2862772745" sldId="1145"/>
            <ac:spMk id="28" creationId="{2A8EDCF4-CEE7-6EC2-5D2A-3422EE131CF8}"/>
          </ac:spMkLst>
        </pc:spChg>
        <pc:spChg chg="del mod topLvl">
          <ac:chgData name="Phillip Kaufman" userId="c001b2a046940d7c" providerId="LiveId" clId="{9EF190FB-2075-4375-A797-615516ED83A7}" dt="2024-07-17T05:39:44.216" v="24915" actId="478"/>
          <ac:spMkLst>
            <pc:docMk/>
            <pc:sldMk cId="2862772745" sldId="1145"/>
            <ac:spMk id="29" creationId="{9DF5D149-0DD8-4122-286D-27874C279625}"/>
          </ac:spMkLst>
        </pc:spChg>
        <pc:spChg chg="del mod topLvl">
          <ac:chgData name="Phillip Kaufman" userId="c001b2a046940d7c" providerId="LiveId" clId="{9EF190FB-2075-4375-A797-615516ED83A7}" dt="2024-07-17T05:39:44.216" v="24915" actId="478"/>
          <ac:spMkLst>
            <pc:docMk/>
            <pc:sldMk cId="2862772745" sldId="1145"/>
            <ac:spMk id="30" creationId="{51AA7551-EA83-E3E6-FC68-956A35B92A97}"/>
          </ac:spMkLst>
        </pc:spChg>
        <pc:spChg chg="del mod topLvl">
          <ac:chgData name="Phillip Kaufman" userId="c001b2a046940d7c" providerId="LiveId" clId="{9EF190FB-2075-4375-A797-615516ED83A7}" dt="2024-07-17T05:39:44.216" v="24915" actId="478"/>
          <ac:spMkLst>
            <pc:docMk/>
            <pc:sldMk cId="2862772745" sldId="1145"/>
            <ac:spMk id="31" creationId="{8922130A-3956-5724-1341-320F435A3525}"/>
          </ac:spMkLst>
        </pc:spChg>
        <pc:spChg chg="add mod">
          <ac:chgData name="Phillip Kaufman" userId="c001b2a046940d7c" providerId="LiveId" clId="{9EF190FB-2075-4375-A797-615516ED83A7}" dt="2024-07-17T05:36:33.588" v="24887" actId="164"/>
          <ac:spMkLst>
            <pc:docMk/>
            <pc:sldMk cId="2862772745" sldId="1145"/>
            <ac:spMk id="32" creationId="{19AEF83C-89A8-7897-3744-C83A38F12DA3}"/>
          </ac:spMkLst>
        </pc:spChg>
        <pc:spChg chg="del">
          <ac:chgData name="Phillip Kaufman" userId="c001b2a046940d7c" providerId="LiveId" clId="{9EF190FB-2075-4375-A797-615516ED83A7}" dt="2024-07-16T05:08:55.218" v="23115" actId="478"/>
          <ac:spMkLst>
            <pc:docMk/>
            <pc:sldMk cId="2862772745" sldId="1145"/>
            <ac:spMk id="32" creationId="{9C6E3109-C7EB-F6B4-56FC-BF784E241574}"/>
          </ac:spMkLst>
        </pc:spChg>
        <pc:spChg chg="del">
          <ac:chgData name="Phillip Kaufman" userId="c001b2a046940d7c" providerId="LiveId" clId="{9EF190FB-2075-4375-A797-615516ED83A7}" dt="2024-07-16T05:08:55.218" v="23115" actId="478"/>
          <ac:spMkLst>
            <pc:docMk/>
            <pc:sldMk cId="2862772745" sldId="1145"/>
            <ac:spMk id="33" creationId="{0C3DC25B-07AF-4285-1CF4-EC9B67C7E174}"/>
          </ac:spMkLst>
        </pc:spChg>
        <pc:spChg chg="add mod">
          <ac:chgData name="Phillip Kaufman" userId="c001b2a046940d7c" providerId="LiveId" clId="{9EF190FB-2075-4375-A797-615516ED83A7}" dt="2024-07-17T05:36:33.588" v="24887" actId="164"/>
          <ac:spMkLst>
            <pc:docMk/>
            <pc:sldMk cId="2862772745" sldId="1145"/>
            <ac:spMk id="33" creationId="{923E68D0-F63B-D071-E590-7DD99569EDC5}"/>
          </ac:spMkLst>
        </pc:spChg>
        <pc:spChg chg="add mod">
          <ac:chgData name="Phillip Kaufman" userId="c001b2a046940d7c" providerId="LiveId" clId="{9EF190FB-2075-4375-A797-615516ED83A7}" dt="2024-07-17T05:36:33.588" v="24887" actId="164"/>
          <ac:spMkLst>
            <pc:docMk/>
            <pc:sldMk cId="2862772745" sldId="1145"/>
            <ac:spMk id="34" creationId="{C9A7B55F-75D5-6EC0-991B-ADE5144ECE10}"/>
          </ac:spMkLst>
        </pc:spChg>
        <pc:spChg chg="del">
          <ac:chgData name="Phillip Kaufman" userId="c001b2a046940d7c" providerId="LiveId" clId="{9EF190FB-2075-4375-A797-615516ED83A7}" dt="2024-07-16T05:08:55.218" v="23115" actId="478"/>
          <ac:spMkLst>
            <pc:docMk/>
            <pc:sldMk cId="2862772745" sldId="1145"/>
            <ac:spMk id="34" creationId="{CFD303BC-A255-CA0E-B9C9-53B0DC400571}"/>
          </ac:spMkLst>
        </pc:spChg>
        <pc:spChg chg="add mod">
          <ac:chgData name="Phillip Kaufman" userId="c001b2a046940d7c" providerId="LiveId" clId="{9EF190FB-2075-4375-A797-615516ED83A7}" dt="2024-07-17T05:36:33.588" v="24887" actId="164"/>
          <ac:spMkLst>
            <pc:docMk/>
            <pc:sldMk cId="2862772745" sldId="1145"/>
            <ac:spMk id="35" creationId="{8C665288-D0F0-3B91-A120-1A7E0AB4D337}"/>
          </ac:spMkLst>
        </pc:spChg>
        <pc:spChg chg="del">
          <ac:chgData name="Phillip Kaufman" userId="c001b2a046940d7c" providerId="LiveId" clId="{9EF190FB-2075-4375-A797-615516ED83A7}" dt="2024-07-16T05:08:55.218" v="23115" actId="478"/>
          <ac:spMkLst>
            <pc:docMk/>
            <pc:sldMk cId="2862772745" sldId="1145"/>
            <ac:spMk id="35" creationId="{B316B597-9518-8E0A-EB2B-8FFD59BCC846}"/>
          </ac:spMkLst>
        </pc:spChg>
        <pc:spChg chg="add mod">
          <ac:chgData name="Phillip Kaufman" userId="c001b2a046940d7c" providerId="LiveId" clId="{9EF190FB-2075-4375-A797-615516ED83A7}" dt="2024-07-17T05:36:33.588" v="24887" actId="164"/>
          <ac:spMkLst>
            <pc:docMk/>
            <pc:sldMk cId="2862772745" sldId="1145"/>
            <ac:spMk id="36" creationId="{03F3C806-09A8-29A5-AEC7-82AD5E1DBA9D}"/>
          </ac:spMkLst>
        </pc:spChg>
        <pc:spChg chg="del">
          <ac:chgData name="Phillip Kaufman" userId="c001b2a046940d7c" providerId="LiveId" clId="{9EF190FB-2075-4375-A797-615516ED83A7}" dt="2024-07-16T05:08:55.218" v="23115" actId="478"/>
          <ac:spMkLst>
            <pc:docMk/>
            <pc:sldMk cId="2862772745" sldId="1145"/>
            <ac:spMk id="36" creationId="{30AA78F3-7BE7-717E-B3E0-73ADAC6B7093}"/>
          </ac:spMkLst>
        </pc:spChg>
        <pc:spChg chg="add mod">
          <ac:chgData name="Phillip Kaufman" userId="c001b2a046940d7c" providerId="LiveId" clId="{9EF190FB-2075-4375-A797-615516ED83A7}" dt="2024-07-17T05:36:33.588" v="24887" actId="164"/>
          <ac:spMkLst>
            <pc:docMk/>
            <pc:sldMk cId="2862772745" sldId="1145"/>
            <ac:spMk id="37" creationId="{4BF67672-7CA0-1F0B-8263-881B7A0D8DD5}"/>
          </ac:spMkLst>
        </pc:spChg>
        <pc:spChg chg="del">
          <ac:chgData name="Phillip Kaufman" userId="c001b2a046940d7c" providerId="LiveId" clId="{9EF190FB-2075-4375-A797-615516ED83A7}" dt="2024-07-16T05:08:55.218" v="23115" actId="478"/>
          <ac:spMkLst>
            <pc:docMk/>
            <pc:sldMk cId="2862772745" sldId="1145"/>
            <ac:spMk id="37" creationId="{C56BB4ED-7A56-FA97-3D6F-A38F5A2598E7}"/>
          </ac:spMkLst>
        </pc:spChg>
        <pc:spChg chg="add mod">
          <ac:chgData name="Phillip Kaufman" userId="c001b2a046940d7c" providerId="LiveId" clId="{9EF190FB-2075-4375-A797-615516ED83A7}" dt="2024-07-17T05:36:33.588" v="24887" actId="164"/>
          <ac:spMkLst>
            <pc:docMk/>
            <pc:sldMk cId="2862772745" sldId="1145"/>
            <ac:spMk id="38" creationId="{5254A089-C04D-E0AE-0D74-F68D072F5164}"/>
          </ac:spMkLst>
        </pc:spChg>
        <pc:spChg chg="del">
          <ac:chgData name="Phillip Kaufman" userId="c001b2a046940d7c" providerId="LiveId" clId="{9EF190FB-2075-4375-A797-615516ED83A7}" dt="2024-07-16T05:08:55.218" v="23115" actId="478"/>
          <ac:spMkLst>
            <pc:docMk/>
            <pc:sldMk cId="2862772745" sldId="1145"/>
            <ac:spMk id="38" creationId="{B541CC57-F36F-9AF1-CF70-4E57D9199EB6}"/>
          </ac:spMkLst>
        </pc:spChg>
        <pc:spChg chg="add mod">
          <ac:chgData name="Phillip Kaufman" userId="c001b2a046940d7c" providerId="LiveId" clId="{9EF190FB-2075-4375-A797-615516ED83A7}" dt="2024-07-17T05:36:33.588" v="24887" actId="164"/>
          <ac:spMkLst>
            <pc:docMk/>
            <pc:sldMk cId="2862772745" sldId="1145"/>
            <ac:spMk id="39" creationId="{42078E08-A912-1889-FF99-46D87BCEA386}"/>
          </ac:spMkLst>
        </pc:spChg>
        <pc:spChg chg="del">
          <ac:chgData name="Phillip Kaufman" userId="c001b2a046940d7c" providerId="LiveId" clId="{9EF190FB-2075-4375-A797-615516ED83A7}" dt="2024-07-16T05:08:55.218" v="23115" actId="478"/>
          <ac:spMkLst>
            <pc:docMk/>
            <pc:sldMk cId="2862772745" sldId="1145"/>
            <ac:spMk id="39" creationId="{FFFCF498-3AA1-5CBF-FCFE-293DD50D443D}"/>
          </ac:spMkLst>
        </pc:spChg>
        <pc:spChg chg="add mod">
          <ac:chgData name="Phillip Kaufman" userId="c001b2a046940d7c" providerId="LiveId" clId="{9EF190FB-2075-4375-A797-615516ED83A7}" dt="2024-07-17T05:36:33.588" v="24887" actId="164"/>
          <ac:spMkLst>
            <pc:docMk/>
            <pc:sldMk cId="2862772745" sldId="1145"/>
            <ac:spMk id="40" creationId="{B58FA163-C939-6744-72FE-F79B52B528AC}"/>
          </ac:spMkLst>
        </pc:spChg>
        <pc:spChg chg="del">
          <ac:chgData name="Phillip Kaufman" userId="c001b2a046940d7c" providerId="LiveId" clId="{9EF190FB-2075-4375-A797-615516ED83A7}" dt="2024-07-16T05:08:55.218" v="23115" actId="478"/>
          <ac:spMkLst>
            <pc:docMk/>
            <pc:sldMk cId="2862772745" sldId="1145"/>
            <ac:spMk id="40" creationId="{DDB37B30-71C2-C3F8-AE3E-0388B379FCA5}"/>
          </ac:spMkLst>
        </pc:spChg>
        <pc:spChg chg="add del mod">
          <ac:chgData name="Phillip Kaufman" userId="c001b2a046940d7c" providerId="LiveId" clId="{9EF190FB-2075-4375-A797-615516ED83A7}" dt="2024-07-16T05:09:19.904" v="23119" actId="478"/>
          <ac:spMkLst>
            <pc:docMk/>
            <pc:sldMk cId="2862772745" sldId="1145"/>
            <ac:spMk id="41" creationId="{C3A0626E-3465-BFF3-7677-D9739922C626}"/>
          </ac:spMkLst>
        </pc:spChg>
        <pc:spChg chg="add mod">
          <ac:chgData name="Phillip Kaufman" userId="c001b2a046940d7c" providerId="LiveId" clId="{9EF190FB-2075-4375-A797-615516ED83A7}" dt="2024-07-17T05:36:33.588" v="24887" actId="164"/>
          <ac:spMkLst>
            <pc:docMk/>
            <pc:sldMk cId="2862772745" sldId="1145"/>
            <ac:spMk id="41" creationId="{C8E345CE-4E76-2946-1056-B9F249FCFE71}"/>
          </ac:spMkLst>
        </pc:spChg>
        <pc:spChg chg="add del mod">
          <ac:chgData name="Phillip Kaufman" userId="c001b2a046940d7c" providerId="LiveId" clId="{9EF190FB-2075-4375-A797-615516ED83A7}" dt="2024-07-16T05:09:19.904" v="23119" actId="478"/>
          <ac:spMkLst>
            <pc:docMk/>
            <pc:sldMk cId="2862772745" sldId="1145"/>
            <ac:spMk id="43" creationId="{04DD1E11-C7F7-1015-0652-43FB1387C17F}"/>
          </ac:spMkLst>
        </pc:spChg>
        <pc:spChg chg="add mod">
          <ac:chgData name="Phillip Kaufman" userId="c001b2a046940d7c" providerId="LiveId" clId="{9EF190FB-2075-4375-A797-615516ED83A7}" dt="2024-07-17T05:36:33.588" v="24887" actId="164"/>
          <ac:spMkLst>
            <pc:docMk/>
            <pc:sldMk cId="2862772745" sldId="1145"/>
            <ac:spMk id="43" creationId="{1A593DCA-E73C-2815-B39B-3A6C4318BEEA}"/>
          </ac:spMkLst>
        </pc:spChg>
        <pc:spChg chg="add mod">
          <ac:chgData name="Phillip Kaufman" userId="c001b2a046940d7c" providerId="LiveId" clId="{9EF190FB-2075-4375-A797-615516ED83A7}" dt="2024-07-17T05:36:33.588" v="24887" actId="164"/>
          <ac:spMkLst>
            <pc:docMk/>
            <pc:sldMk cId="2862772745" sldId="1145"/>
            <ac:spMk id="44" creationId="{BF8BB4B0-4571-860B-3FC5-47CBEC5CCE1A}"/>
          </ac:spMkLst>
        </pc:spChg>
        <pc:spChg chg="add del mod">
          <ac:chgData name="Phillip Kaufman" userId="c001b2a046940d7c" providerId="LiveId" clId="{9EF190FB-2075-4375-A797-615516ED83A7}" dt="2024-07-16T05:09:19.904" v="23119" actId="478"/>
          <ac:spMkLst>
            <pc:docMk/>
            <pc:sldMk cId="2862772745" sldId="1145"/>
            <ac:spMk id="44" creationId="{E8EA9E54-2F0C-52E4-69BF-CD4A5FA1538E}"/>
          </ac:spMkLst>
        </pc:spChg>
        <pc:spChg chg="add del mod">
          <ac:chgData name="Phillip Kaufman" userId="c001b2a046940d7c" providerId="LiveId" clId="{9EF190FB-2075-4375-A797-615516ED83A7}" dt="2024-07-16T05:09:19.904" v="23119" actId="478"/>
          <ac:spMkLst>
            <pc:docMk/>
            <pc:sldMk cId="2862772745" sldId="1145"/>
            <ac:spMk id="45" creationId="{49C1F659-48B8-A88A-31C6-D4789F39DB17}"/>
          </ac:spMkLst>
        </pc:spChg>
        <pc:spChg chg="add mod">
          <ac:chgData name="Phillip Kaufman" userId="c001b2a046940d7c" providerId="LiveId" clId="{9EF190FB-2075-4375-A797-615516ED83A7}" dt="2024-07-17T05:36:33.588" v="24887" actId="164"/>
          <ac:spMkLst>
            <pc:docMk/>
            <pc:sldMk cId="2862772745" sldId="1145"/>
            <ac:spMk id="45" creationId="{A664F406-7A6F-BAAB-E294-A88F44491C59}"/>
          </ac:spMkLst>
        </pc:spChg>
        <pc:spChg chg="add mod">
          <ac:chgData name="Phillip Kaufman" userId="c001b2a046940d7c" providerId="LiveId" clId="{9EF190FB-2075-4375-A797-615516ED83A7}" dt="2024-07-17T05:36:33.588" v="24887" actId="164"/>
          <ac:spMkLst>
            <pc:docMk/>
            <pc:sldMk cId="2862772745" sldId="1145"/>
            <ac:spMk id="46" creationId="{0CAFD308-4E08-B63E-935A-ADDECDA8D517}"/>
          </ac:spMkLst>
        </pc:spChg>
        <pc:spChg chg="add del mod">
          <ac:chgData name="Phillip Kaufman" userId="c001b2a046940d7c" providerId="LiveId" clId="{9EF190FB-2075-4375-A797-615516ED83A7}" dt="2024-07-16T05:09:19.904" v="23119" actId="478"/>
          <ac:spMkLst>
            <pc:docMk/>
            <pc:sldMk cId="2862772745" sldId="1145"/>
            <ac:spMk id="46" creationId="{89B29F53-958B-E607-4C25-A774A38A6332}"/>
          </ac:spMkLst>
        </pc:spChg>
        <pc:spChg chg="add mod">
          <ac:chgData name="Phillip Kaufman" userId="c001b2a046940d7c" providerId="LiveId" clId="{9EF190FB-2075-4375-A797-615516ED83A7}" dt="2024-07-17T05:36:33.588" v="24887" actId="164"/>
          <ac:spMkLst>
            <pc:docMk/>
            <pc:sldMk cId="2862772745" sldId="1145"/>
            <ac:spMk id="47" creationId="{135A4820-DE88-FC02-584C-C142F61CEB43}"/>
          </ac:spMkLst>
        </pc:spChg>
        <pc:spChg chg="add del mod">
          <ac:chgData name="Phillip Kaufman" userId="c001b2a046940d7c" providerId="LiveId" clId="{9EF190FB-2075-4375-A797-615516ED83A7}" dt="2024-07-16T05:09:19.904" v="23119" actId="478"/>
          <ac:spMkLst>
            <pc:docMk/>
            <pc:sldMk cId="2862772745" sldId="1145"/>
            <ac:spMk id="47" creationId="{B3EDB4EF-9086-656A-0B18-2FA69F02BFBA}"/>
          </ac:spMkLst>
        </pc:spChg>
        <pc:spChg chg="add mod">
          <ac:chgData name="Phillip Kaufman" userId="c001b2a046940d7c" providerId="LiveId" clId="{9EF190FB-2075-4375-A797-615516ED83A7}" dt="2024-07-17T05:36:33.588" v="24887" actId="164"/>
          <ac:spMkLst>
            <pc:docMk/>
            <pc:sldMk cId="2862772745" sldId="1145"/>
            <ac:spMk id="48" creationId="{1BA399E9-A904-2DD1-F5C1-1F7BA1A000C3}"/>
          </ac:spMkLst>
        </pc:spChg>
        <pc:spChg chg="add del mod">
          <ac:chgData name="Phillip Kaufman" userId="c001b2a046940d7c" providerId="LiveId" clId="{9EF190FB-2075-4375-A797-615516ED83A7}" dt="2024-07-16T05:09:19.904" v="23119" actId="478"/>
          <ac:spMkLst>
            <pc:docMk/>
            <pc:sldMk cId="2862772745" sldId="1145"/>
            <ac:spMk id="48" creationId="{A012A3F5-41CC-4E95-7B83-933E10BDF982}"/>
          </ac:spMkLst>
        </pc:spChg>
        <pc:spChg chg="add del mod">
          <ac:chgData name="Phillip Kaufman" userId="c001b2a046940d7c" providerId="LiveId" clId="{9EF190FB-2075-4375-A797-615516ED83A7}" dt="2024-07-16T05:09:19.904" v="23119" actId="478"/>
          <ac:spMkLst>
            <pc:docMk/>
            <pc:sldMk cId="2862772745" sldId="1145"/>
            <ac:spMk id="49" creationId="{3B44DF7B-B59F-AD25-F3CA-48A8739A05EC}"/>
          </ac:spMkLst>
        </pc:spChg>
        <pc:spChg chg="add del mod">
          <ac:chgData name="Phillip Kaufman" userId="c001b2a046940d7c" providerId="LiveId" clId="{9EF190FB-2075-4375-A797-615516ED83A7}" dt="2024-07-16T05:09:19.904" v="23119" actId="478"/>
          <ac:spMkLst>
            <pc:docMk/>
            <pc:sldMk cId="2862772745" sldId="1145"/>
            <ac:spMk id="50" creationId="{6DAB7596-76C6-A48A-04B1-606112CD6C81}"/>
          </ac:spMkLst>
        </pc:spChg>
        <pc:spChg chg="mod topLvl">
          <ac:chgData name="Phillip Kaufman" userId="c001b2a046940d7c" providerId="LiveId" clId="{9EF190FB-2075-4375-A797-615516ED83A7}" dt="2024-07-17T05:47:56.001" v="24977" actId="692"/>
          <ac:spMkLst>
            <pc:docMk/>
            <pc:sldMk cId="2862772745" sldId="1145"/>
            <ac:spMk id="51" creationId="{00E4C17E-2DCC-1D6D-551C-87DEE9437173}"/>
          </ac:spMkLst>
        </pc:spChg>
        <pc:spChg chg="add del mod">
          <ac:chgData name="Phillip Kaufman" userId="c001b2a046940d7c" providerId="LiveId" clId="{9EF190FB-2075-4375-A797-615516ED83A7}" dt="2024-07-16T05:09:19.904" v="23119" actId="478"/>
          <ac:spMkLst>
            <pc:docMk/>
            <pc:sldMk cId="2862772745" sldId="1145"/>
            <ac:spMk id="51" creationId="{4FE7DCF2-C7BF-EC9E-B778-F431B54BDE71}"/>
          </ac:spMkLst>
        </pc:spChg>
        <pc:spChg chg="mod topLvl">
          <ac:chgData name="Phillip Kaufman" userId="c001b2a046940d7c" providerId="LiveId" clId="{9EF190FB-2075-4375-A797-615516ED83A7}" dt="2024-07-17T05:51:43.923" v="25010" actId="692"/>
          <ac:spMkLst>
            <pc:docMk/>
            <pc:sldMk cId="2862772745" sldId="1145"/>
            <ac:spMk id="52" creationId="{682E6099-1917-5025-DF7A-E4AFDF6AEDA8}"/>
          </ac:spMkLst>
        </pc:spChg>
        <pc:spChg chg="add del mod">
          <ac:chgData name="Phillip Kaufman" userId="c001b2a046940d7c" providerId="LiveId" clId="{9EF190FB-2075-4375-A797-615516ED83A7}" dt="2024-07-16T05:09:19.904" v="23119" actId="478"/>
          <ac:spMkLst>
            <pc:docMk/>
            <pc:sldMk cId="2862772745" sldId="1145"/>
            <ac:spMk id="52" creationId="{84B3D87A-EF82-599F-14DB-EFA32DC582EB}"/>
          </ac:spMkLst>
        </pc:spChg>
        <pc:spChg chg="mod topLvl">
          <ac:chgData name="Phillip Kaufman" userId="c001b2a046940d7c" providerId="LiveId" clId="{9EF190FB-2075-4375-A797-615516ED83A7}" dt="2024-07-17T05:48:07.184" v="24980" actId="692"/>
          <ac:spMkLst>
            <pc:docMk/>
            <pc:sldMk cId="2862772745" sldId="1145"/>
            <ac:spMk id="53" creationId="{F5A90605-C98B-D31C-4F25-B4B79DC03A67}"/>
          </ac:spMkLst>
        </pc:spChg>
        <pc:spChg chg="add mod">
          <ac:chgData name="Phillip Kaufman" userId="c001b2a046940d7c" providerId="LiveId" clId="{9EF190FB-2075-4375-A797-615516ED83A7}" dt="2024-07-16T05:08:46.291" v="23114"/>
          <ac:spMkLst>
            <pc:docMk/>
            <pc:sldMk cId="2862772745" sldId="1145"/>
            <ac:spMk id="54" creationId="{07037325-818A-DDC8-61E6-53962E7069CD}"/>
          </ac:spMkLst>
        </pc:spChg>
        <pc:spChg chg="mod topLvl">
          <ac:chgData name="Phillip Kaufman" userId="c001b2a046940d7c" providerId="LiveId" clId="{9EF190FB-2075-4375-A797-615516ED83A7}" dt="2024-07-17T05:44:03.117" v="24952" actId="692"/>
          <ac:spMkLst>
            <pc:docMk/>
            <pc:sldMk cId="2862772745" sldId="1145"/>
            <ac:spMk id="54" creationId="{DA84BFF0-9486-214A-70E6-50B546F70C27}"/>
          </ac:spMkLst>
        </pc:spChg>
        <pc:spChg chg="add del mod topLvl">
          <ac:chgData name="Phillip Kaufman" userId="c001b2a046940d7c" providerId="LiveId" clId="{9EF190FB-2075-4375-A797-615516ED83A7}" dt="2024-07-17T05:37:27.965" v="24898" actId="478"/>
          <ac:spMkLst>
            <pc:docMk/>
            <pc:sldMk cId="2862772745" sldId="1145"/>
            <ac:spMk id="55" creationId="{C4B80006-95FA-A12D-DD3C-76D9A91FAB14}"/>
          </ac:spMkLst>
        </pc:spChg>
        <pc:spChg chg="add del mod topLvl">
          <ac:chgData name="Phillip Kaufman" userId="c001b2a046940d7c" providerId="LiveId" clId="{9EF190FB-2075-4375-A797-615516ED83A7}" dt="2024-07-17T05:37:27.965" v="24898" actId="478"/>
          <ac:spMkLst>
            <pc:docMk/>
            <pc:sldMk cId="2862772745" sldId="1145"/>
            <ac:spMk id="56" creationId="{B3B6F3A3-3881-B178-F467-1DF725BFB521}"/>
          </ac:spMkLst>
        </pc:spChg>
        <pc:spChg chg="add del mod topLvl">
          <ac:chgData name="Phillip Kaufman" userId="c001b2a046940d7c" providerId="LiveId" clId="{9EF190FB-2075-4375-A797-615516ED83A7}" dt="2024-07-17T05:37:27.965" v="24898" actId="478"/>
          <ac:spMkLst>
            <pc:docMk/>
            <pc:sldMk cId="2862772745" sldId="1145"/>
            <ac:spMk id="57" creationId="{55798643-6891-516C-1220-A646AD7CA59D}"/>
          </ac:spMkLst>
        </pc:spChg>
        <pc:spChg chg="add del mod topLvl">
          <ac:chgData name="Phillip Kaufman" userId="c001b2a046940d7c" providerId="LiveId" clId="{9EF190FB-2075-4375-A797-615516ED83A7}" dt="2024-07-17T05:37:27.965" v="24898" actId="478"/>
          <ac:spMkLst>
            <pc:docMk/>
            <pc:sldMk cId="2862772745" sldId="1145"/>
            <ac:spMk id="58" creationId="{EEF101FD-3E5E-EC3A-DFAF-5D07A321CB66}"/>
          </ac:spMkLst>
        </pc:spChg>
        <pc:spChg chg="add del mod topLvl">
          <ac:chgData name="Phillip Kaufman" userId="c001b2a046940d7c" providerId="LiveId" clId="{9EF190FB-2075-4375-A797-615516ED83A7}" dt="2024-07-17T05:37:27.965" v="24898" actId="478"/>
          <ac:spMkLst>
            <pc:docMk/>
            <pc:sldMk cId="2862772745" sldId="1145"/>
            <ac:spMk id="59" creationId="{C7E0B5BC-B17F-F96F-11B7-A2ED9DC1363C}"/>
          </ac:spMkLst>
        </pc:spChg>
        <pc:spChg chg="add del mod topLvl">
          <ac:chgData name="Phillip Kaufman" userId="c001b2a046940d7c" providerId="LiveId" clId="{9EF190FB-2075-4375-A797-615516ED83A7}" dt="2024-07-17T05:37:27.965" v="24898" actId="478"/>
          <ac:spMkLst>
            <pc:docMk/>
            <pc:sldMk cId="2862772745" sldId="1145"/>
            <ac:spMk id="60" creationId="{C5A49EDA-51CE-32C4-E342-CDDC039C79CF}"/>
          </ac:spMkLst>
        </pc:spChg>
        <pc:spChg chg="add del mod topLvl">
          <ac:chgData name="Phillip Kaufman" userId="c001b2a046940d7c" providerId="LiveId" clId="{9EF190FB-2075-4375-A797-615516ED83A7}" dt="2024-07-17T05:37:27.965" v="24898" actId="478"/>
          <ac:spMkLst>
            <pc:docMk/>
            <pc:sldMk cId="2862772745" sldId="1145"/>
            <ac:spMk id="61" creationId="{E6339063-2D28-4388-78D3-1C1FA4397847}"/>
          </ac:spMkLst>
        </pc:spChg>
        <pc:spChg chg="add del mod topLvl">
          <ac:chgData name="Phillip Kaufman" userId="c001b2a046940d7c" providerId="LiveId" clId="{9EF190FB-2075-4375-A797-615516ED83A7}" dt="2024-07-17T05:37:27.965" v="24898" actId="478"/>
          <ac:spMkLst>
            <pc:docMk/>
            <pc:sldMk cId="2862772745" sldId="1145"/>
            <ac:spMk id="62" creationId="{461367E7-92EB-AA84-1A40-F573444B03ED}"/>
          </ac:spMkLst>
        </pc:spChg>
        <pc:spChg chg="add del mod topLvl">
          <ac:chgData name="Phillip Kaufman" userId="c001b2a046940d7c" providerId="LiveId" clId="{9EF190FB-2075-4375-A797-615516ED83A7}" dt="2024-07-17T05:37:27.965" v="24898" actId="478"/>
          <ac:spMkLst>
            <pc:docMk/>
            <pc:sldMk cId="2862772745" sldId="1145"/>
            <ac:spMk id="63" creationId="{0CCF7E07-325C-F5D1-0CCA-E0674FB21CE8}"/>
          </ac:spMkLst>
        </pc:spChg>
        <pc:spChg chg="add mod topLvl">
          <ac:chgData name="Phillip Kaufman" userId="c001b2a046940d7c" providerId="LiveId" clId="{9EF190FB-2075-4375-A797-615516ED83A7}" dt="2024-07-17T05:40:38.215" v="24928" actId="20577"/>
          <ac:spMkLst>
            <pc:docMk/>
            <pc:sldMk cId="2862772745" sldId="1145"/>
            <ac:spMk id="64" creationId="{C678C799-A778-FA64-F02D-7E311816D87B}"/>
          </ac:spMkLst>
        </pc:spChg>
        <pc:spChg chg="add mod topLvl">
          <ac:chgData name="Phillip Kaufman" userId="c001b2a046940d7c" providerId="LiveId" clId="{9EF190FB-2075-4375-A797-615516ED83A7}" dt="2024-07-17T05:40:38.215" v="24928" actId="20577"/>
          <ac:spMkLst>
            <pc:docMk/>
            <pc:sldMk cId="2862772745" sldId="1145"/>
            <ac:spMk id="65" creationId="{44EB9E66-BE5E-2F5D-16E0-A4EB0CB95FCF}"/>
          </ac:spMkLst>
        </pc:spChg>
        <pc:spChg chg="add mod topLvl">
          <ac:chgData name="Phillip Kaufman" userId="c001b2a046940d7c" providerId="LiveId" clId="{9EF190FB-2075-4375-A797-615516ED83A7}" dt="2024-07-17T05:40:38.215" v="24928" actId="20577"/>
          <ac:spMkLst>
            <pc:docMk/>
            <pc:sldMk cId="2862772745" sldId="1145"/>
            <ac:spMk id="66" creationId="{05D363A5-E2D8-51F5-64B5-813E1CE0C93D}"/>
          </ac:spMkLst>
        </pc:spChg>
        <pc:spChg chg="add mod topLvl">
          <ac:chgData name="Phillip Kaufman" userId="c001b2a046940d7c" providerId="LiveId" clId="{9EF190FB-2075-4375-A797-615516ED83A7}" dt="2024-07-17T05:40:38.215" v="24928" actId="20577"/>
          <ac:spMkLst>
            <pc:docMk/>
            <pc:sldMk cId="2862772745" sldId="1145"/>
            <ac:spMk id="67" creationId="{09768ED9-80F8-5A55-0AC7-54B17694777A}"/>
          </ac:spMkLst>
        </pc:spChg>
        <pc:spChg chg="add mod topLvl">
          <ac:chgData name="Phillip Kaufman" userId="c001b2a046940d7c" providerId="LiveId" clId="{9EF190FB-2075-4375-A797-615516ED83A7}" dt="2024-07-17T05:40:38.215" v="24928" actId="20577"/>
          <ac:spMkLst>
            <pc:docMk/>
            <pc:sldMk cId="2862772745" sldId="1145"/>
            <ac:spMk id="68" creationId="{59E33574-7928-95AE-4262-284EE03B1842}"/>
          </ac:spMkLst>
        </pc:spChg>
        <pc:spChg chg="add mod topLvl">
          <ac:chgData name="Phillip Kaufman" userId="c001b2a046940d7c" providerId="LiveId" clId="{9EF190FB-2075-4375-A797-615516ED83A7}" dt="2024-07-17T05:40:38.215" v="24928" actId="20577"/>
          <ac:spMkLst>
            <pc:docMk/>
            <pc:sldMk cId="2862772745" sldId="1145"/>
            <ac:spMk id="69" creationId="{FD810BA9-354A-D698-2755-F97F19C516C3}"/>
          </ac:spMkLst>
        </pc:spChg>
        <pc:spChg chg="add mod topLvl">
          <ac:chgData name="Phillip Kaufman" userId="c001b2a046940d7c" providerId="LiveId" clId="{9EF190FB-2075-4375-A797-615516ED83A7}" dt="2024-07-17T05:47:27.817" v="24973" actId="207"/>
          <ac:spMkLst>
            <pc:docMk/>
            <pc:sldMk cId="2862772745" sldId="1145"/>
            <ac:spMk id="70" creationId="{6D4922B7-1302-3528-80E0-CC3C07299532}"/>
          </ac:spMkLst>
        </pc:spChg>
        <pc:spChg chg="add mod topLvl">
          <ac:chgData name="Phillip Kaufman" userId="c001b2a046940d7c" providerId="LiveId" clId="{9EF190FB-2075-4375-A797-615516ED83A7}" dt="2024-07-17T05:40:38.215" v="24928" actId="20577"/>
          <ac:spMkLst>
            <pc:docMk/>
            <pc:sldMk cId="2862772745" sldId="1145"/>
            <ac:spMk id="71" creationId="{F913F044-C054-111C-0FAD-1062FF0E9D2D}"/>
          </ac:spMkLst>
        </pc:spChg>
        <pc:spChg chg="add mod topLvl">
          <ac:chgData name="Phillip Kaufman" userId="c001b2a046940d7c" providerId="LiveId" clId="{9EF190FB-2075-4375-A797-615516ED83A7}" dt="2024-07-17T05:40:38.215" v="24928" actId="20577"/>
          <ac:spMkLst>
            <pc:docMk/>
            <pc:sldMk cId="2862772745" sldId="1145"/>
            <ac:spMk id="72" creationId="{21577D06-0DBA-160B-2495-8F1FEB30CF2F}"/>
          </ac:spMkLst>
        </pc:spChg>
        <pc:spChg chg="add mod topLvl">
          <ac:chgData name="Phillip Kaufman" userId="c001b2a046940d7c" providerId="LiveId" clId="{9EF190FB-2075-4375-A797-615516ED83A7}" dt="2024-07-17T05:40:38.215" v="24928" actId="20577"/>
          <ac:spMkLst>
            <pc:docMk/>
            <pc:sldMk cId="2862772745" sldId="1145"/>
            <ac:spMk id="73" creationId="{B905D145-33F2-BC90-5491-E172C90E32FE}"/>
          </ac:spMkLst>
        </pc:spChg>
        <pc:spChg chg="add mod topLvl">
          <ac:chgData name="Phillip Kaufman" userId="c001b2a046940d7c" providerId="LiveId" clId="{9EF190FB-2075-4375-A797-615516ED83A7}" dt="2024-07-17T05:40:38.215" v="24928" actId="20577"/>
          <ac:spMkLst>
            <pc:docMk/>
            <pc:sldMk cId="2862772745" sldId="1145"/>
            <ac:spMk id="74" creationId="{E20B273D-46C1-3DD8-1ABE-B6C3C49F39D2}"/>
          </ac:spMkLst>
        </pc:spChg>
        <pc:spChg chg="add mod topLvl">
          <ac:chgData name="Phillip Kaufman" userId="c001b2a046940d7c" providerId="LiveId" clId="{9EF190FB-2075-4375-A797-615516ED83A7}" dt="2024-07-17T05:40:38.215" v="24928" actId="20577"/>
          <ac:spMkLst>
            <pc:docMk/>
            <pc:sldMk cId="2862772745" sldId="1145"/>
            <ac:spMk id="75" creationId="{DFB9CACA-F9AB-DFFB-C1E2-750CDDA64DCF}"/>
          </ac:spMkLst>
        </pc:spChg>
        <pc:spChg chg="add mod topLvl">
          <ac:chgData name="Phillip Kaufman" userId="c001b2a046940d7c" providerId="LiveId" clId="{9EF190FB-2075-4375-A797-615516ED83A7}" dt="2024-07-17T05:40:38.215" v="24928" actId="20577"/>
          <ac:spMkLst>
            <pc:docMk/>
            <pc:sldMk cId="2862772745" sldId="1145"/>
            <ac:spMk id="76" creationId="{5C8E4DBA-0C26-BDC7-FBE8-805CC8C50AC9}"/>
          </ac:spMkLst>
        </pc:spChg>
        <pc:spChg chg="add mod topLvl">
          <ac:chgData name="Phillip Kaufman" userId="c001b2a046940d7c" providerId="LiveId" clId="{9EF190FB-2075-4375-A797-615516ED83A7}" dt="2024-07-17T05:40:38.215" v="24928" actId="20577"/>
          <ac:spMkLst>
            <pc:docMk/>
            <pc:sldMk cId="2862772745" sldId="1145"/>
            <ac:spMk id="77" creationId="{5AFAE093-8720-C97C-4CE8-68822500F83D}"/>
          </ac:spMkLst>
        </pc:spChg>
        <pc:spChg chg="add mod topLvl">
          <ac:chgData name="Phillip Kaufman" userId="c001b2a046940d7c" providerId="LiveId" clId="{9EF190FB-2075-4375-A797-615516ED83A7}" dt="2024-07-17T05:40:38.215" v="24928" actId="20577"/>
          <ac:spMkLst>
            <pc:docMk/>
            <pc:sldMk cId="2862772745" sldId="1145"/>
            <ac:spMk id="78" creationId="{DD9D1840-8453-8164-6536-DBF8377D94DD}"/>
          </ac:spMkLst>
        </pc:spChg>
        <pc:spChg chg="add del mod topLvl">
          <ac:chgData name="Phillip Kaufman" userId="c001b2a046940d7c" providerId="LiveId" clId="{9EF190FB-2075-4375-A797-615516ED83A7}" dt="2024-07-17T05:37:13.871" v="24896" actId="478"/>
          <ac:spMkLst>
            <pc:docMk/>
            <pc:sldMk cId="2862772745" sldId="1145"/>
            <ac:spMk id="80" creationId="{BDE56C4C-F6EA-4DF2-7368-DCDFE71CDDFB}"/>
          </ac:spMkLst>
        </pc:spChg>
        <pc:spChg chg="add del mod topLvl">
          <ac:chgData name="Phillip Kaufman" userId="c001b2a046940d7c" providerId="LiveId" clId="{9EF190FB-2075-4375-A797-615516ED83A7}" dt="2024-07-17T05:37:13.871" v="24896" actId="478"/>
          <ac:spMkLst>
            <pc:docMk/>
            <pc:sldMk cId="2862772745" sldId="1145"/>
            <ac:spMk id="81" creationId="{65E26B64-7685-CD61-DA06-DE7C628A0A0A}"/>
          </ac:spMkLst>
        </pc:spChg>
        <pc:spChg chg="add del mod topLvl">
          <ac:chgData name="Phillip Kaufman" userId="c001b2a046940d7c" providerId="LiveId" clId="{9EF190FB-2075-4375-A797-615516ED83A7}" dt="2024-07-17T05:37:13.871" v="24896" actId="478"/>
          <ac:spMkLst>
            <pc:docMk/>
            <pc:sldMk cId="2862772745" sldId="1145"/>
            <ac:spMk id="82" creationId="{79A6745B-F7F6-E536-F85C-8C5FB0AB4E0F}"/>
          </ac:spMkLst>
        </pc:spChg>
        <pc:spChg chg="add del mod topLvl">
          <ac:chgData name="Phillip Kaufman" userId="c001b2a046940d7c" providerId="LiveId" clId="{9EF190FB-2075-4375-A797-615516ED83A7}" dt="2024-07-17T05:37:13.871" v="24896" actId="478"/>
          <ac:spMkLst>
            <pc:docMk/>
            <pc:sldMk cId="2862772745" sldId="1145"/>
            <ac:spMk id="83" creationId="{C47D423E-4C96-EA26-5322-658C6AB897CA}"/>
          </ac:spMkLst>
        </pc:spChg>
        <pc:spChg chg="add del mod topLvl">
          <ac:chgData name="Phillip Kaufman" userId="c001b2a046940d7c" providerId="LiveId" clId="{9EF190FB-2075-4375-A797-615516ED83A7}" dt="2024-07-17T05:37:13.871" v="24896" actId="478"/>
          <ac:spMkLst>
            <pc:docMk/>
            <pc:sldMk cId="2862772745" sldId="1145"/>
            <ac:spMk id="84" creationId="{B15BCA1E-DC0D-F4DB-6CC6-8D6F32132D04}"/>
          </ac:spMkLst>
        </pc:spChg>
        <pc:spChg chg="add del mod topLvl">
          <ac:chgData name="Phillip Kaufman" userId="c001b2a046940d7c" providerId="LiveId" clId="{9EF190FB-2075-4375-A797-615516ED83A7}" dt="2024-07-17T05:37:13.871" v="24896" actId="478"/>
          <ac:spMkLst>
            <pc:docMk/>
            <pc:sldMk cId="2862772745" sldId="1145"/>
            <ac:spMk id="85" creationId="{DE09D605-C346-CC19-0B3D-9D30E730DFAF}"/>
          </ac:spMkLst>
        </pc:spChg>
        <pc:spChg chg="add del mod topLvl">
          <ac:chgData name="Phillip Kaufman" userId="c001b2a046940d7c" providerId="LiveId" clId="{9EF190FB-2075-4375-A797-615516ED83A7}" dt="2024-07-17T05:37:13.871" v="24896" actId="478"/>
          <ac:spMkLst>
            <pc:docMk/>
            <pc:sldMk cId="2862772745" sldId="1145"/>
            <ac:spMk id="86" creationId="{8A45F680-2F13-0A36-E4F5-D43915FA6715}"/>
          </ac:spMkLst>
        </pc:spChg>
        <pc:spChg chg="add del mod topLvl">
          <ac:chgData name="Phillip Kaufman" userId="c001b2a046940d7c" providerId="LiveId" clId="{9EF190FB-2075-4375-A797-615516ED83A7}" dt="2024-07-17T05:37:13.871" v="24896" actId="478"/>
          <ac:spMkLst>
            <pc:docMk/>
            <pc:sldMk cId="2862772745" sldId="1145"/>
            <ac:spMk id="87" creationId="{8418A3C4-F878-D8F9-AFF9-215F6B8F961F}"/>
          </ac:spMkLst>
        </pc:spChg>
        <pc:spChg chg="add del mod topLvl">
          <ac:chgData name="Phillip Kaufman" userId="c001b2a046940d7c" providerId="LiveId" clId="{9EF190FB-2075-4375-A797-615516ED83A7}" dt="2024-07-17T05:37:13.871" v="24896" actId="478"/>
          <ac:spMkLst>
            <pc:docMk/>
            <pc:sldMk cId="2862772745" sldId="1145"/>
            <ac:spMk id="88" creationId="{D6E278C2-AA6F-D757-7B98-E4FBFD6B2230}"/>
          </ac:spMkLst>
        </pc:spChg>
        <pc:spChg chg="add del mod topLvl">
          <ac:chgData name="Phillip Kaufman" userId="c001b2a046940d7c" providerId="LiveId" clId="{9EF190FB-2075-4375-A797-615516ED83A7}" dt="2024-07-17T05:39:47.503" v="24917" actId="478"/>
          <ac:spMkLst>
            <pc:docMk/>
            <pc:sldMk cId="2862772745" sldId="1145"/>
            <ac:spMk id="89" creationId="{85F1DB14-4865-94F4-1723-185D22861403}"/>
          </ac:spMkLst>
        </pc:spChg>
        <pc:spChg chg="add del mod topLvl">
          <ac:chgData name="Phillip Kaufman" userId="c001b2a046940d7c" providerId="LiveId" clId="{9EF190FB-2075-4375-A797-615516ED83A7}" dt="2024-07-17T05:39:47.503" v="24917" actId="478"/>
          <ac:spMkLst>
            <pc:docMk/>
            <pc:sldMk cId="2862772745" sldId="1145"/>
            <ac:spMk id="90" creationId="{CA62415A-AC1C-77EA-B479-A4F812D70F79}"/>
          </ac:spMkLst>
        </pc:spChg>
        <pc:spChg chg="add del mod topLvl">
          <ac:chgData name="Phillip Kaufman" userId="c001b2a046940d7c" providerId="LiveId" clId="{9EF190FB-2075-4375-A797-615516ED83A7}" dt="2024-07-17T05:39:47.503" v="24917" actId="478"/>
          <ac:spMkLst>
            <pc:docMk/>
            <pc:sldMk cId="2862772745" sldId="1145"/>
            <ac:spMk id="91" creationId="{D2F0B19C-067F-E271-C26C-2515602935FD}"/>
          </ac:spMkLst>
        </pc:spChg>
        <pc:spChg chg="add del mod topLvl">
          <ac:chgData name="Phillip Kaufman" userId="c001b2a046940d7c" providerId="LiveId" clId="{9EF190FB-2075-4375-A797-615516ED83A7}" dt="2024-07-17T05:39:47.503" v="24917" actId="478"/>
          <ac:spMkLst>
            <pc:docMk/>
            <pc:sldMk cId="2862772745" sldId="1145"/>
            <ac:spMk id="92" creationId="{47FB0313-0F08-8EFB-A5F6-54FE57C91A9F}"/>
          </ac:spMkLst>
        </pc:spChg>
        <pc:spChg chg="add del mod topLvl">
          <ac:chgData name="Phillip Kaufman" userId="c001b2a046940d7c" providerId="LiveId" clId="{9EF190FB-2075-4375-A797-615516ED83A7}" dt="2024-07-17T05:39:47.503" v="24917" actId="478"/>
          <ac:spMkLst>
            <pc:docMk/>
            <pc:sldMk cId="2862772745" sldId="1145"/>
            <ac:spMk id="93" creationId="{F0291862-0977-58BA-D55A-81CF77EB886E}"/>
          </ac:spMkLst>
        </pc:spChg>
        <pc:spChg chg="add del mod topLvl">
          <ac:chgData name="Phillip Kaufman" userId="c001b2a046940d7c" providerId="LiveId" clId="{9EF190FB-2075-4375-A797-615516ED83A7}" dt="2024-07-17T05:39:47.503" v="24917" actId="478"/>
          <ac:spMkLst>
            <pc:docMk/>
            <pc:sldMk cId="2862772745" sldId="1145"/>
            <ac:spMk id="94" creationId="{F34C364C-2070-7F08-B79F-B8F7519856A1}"/>
          </ac:spMkLst>
        </pc:spChg>
        <pc:spChg chg="add del mod topLvl">
          <ac:chgData name="Phillip Kaufman" userId="c001b2a046940d7c" providerId="LiveId" clId="{9EF190FB-2075-4375-A797-615516ED83A7}" dt="2024-07-17T05:39:47.503" v="24917" actId="478"/>
          <ac:spMkLst>
            <pc:docMk/>
            <pc:sldMk cId="2862772745" sldId="1145"/>
            <ac:spMk id="95" creationId="{667CC7B2-046A-FD7A-720D-0795589D7D96}"/>
          </ac:spMkLst>
        </pc:spChg>
        <pc:spChg chg="add del mod topLvl">
          <ac:chgData name="Phillip Kaufman" userId="c001b2a046940d7c" providerId="LiveId" clId="{9EF190FB-2075-4375-A797-615516ED83A7}" dt="2024-07-17T05:39:47.503" v="24917" actId="478"/>
          <ac:spMkLst>
            <pc:docMk/>
            <pc:sldMk cId="2862772745" sldId="1145"/>
            <ac:spMk id="96" creationId="{EF68F6C4-3AB4-A296-77DD-0C5D72D98060}"/>
          </ac:spMkLst>
        </pc:spChg>
        <pc:spChg chg="add del mod topLvl">
          <ac:chgData name="Phillip Kaufman" userId="c001b2a046940d7c" providerId="LiveId" clId="{9EF190FB-2075-4375-A797-615516ED83A7}" dt="2024-07-17T05:39:47.503" v="24917" actId="478"/>
          <ac:spMkLst>
            <pc:docMk/>
            <pc:sldMk cId="2862772745" sldId="1145"/>
            <ac:spMk id="97" creationId="{30F78535-630F-9525-2E72-4A761C54644B}"/>
          </ac:spMkLst>
        </pc:spChg>
        <pc:spChg chg="add del mod topLvl">
          <ac:chgData name="Phillip Kaufman" userId="c001b2a046940d7c" providerId="LiveId" clId="{9EF190FB-2075-4375-A797-615516ED83A7}" dt="2024-07-17T05:39:47.503" v="24917" actId="478"/>
          <ac:spMkLst>
            <pc:docMk/>
            <pc:sldMk cId="2862772745" sldId="1145"/>
            <ac:spMk id="98" creationId="{422C7339-E4F7-C38F-C5B3-C5CD1EA2832F}"/>
          </ac:spMkLst>
        </pc:spChg>
        <pc:spChg chg="add del mod topLvl">
          <ac:chgData name="Phillip Kaufman" userId="c001b2a046940d7c" providerId="LiveId" clId="{9EF190FB-2075-4375-A797-615516ED83A7}" dt="2024-07-17T05:39:47.503" v="24917" actId="478"/>
          <ac:spMkLst>
            <pc:docMk/>
            <pc:sldMk cId="2862772745" sldId="1145"/>
            <ac:spMk id="99" creationId="{309F7117-F751-AD9C-B57A-CCF929153F90}"/>
          </ac:spMkLst>
        </pc:spChg>
        <pc:spChg chg="add del mod topLvl">
          <ac:chgData name="Phillip Kaufman" userId="c001b2a046940d7c" providerId="LiveId" clId="{9EF190FB-2075-4375-A797-615516ED83A7}" dt="2024-07-17T05:39:47.503" v="24917" actId="478"/>
          <ac:spMkLst>
            <pc:docMk/>
            <pc:sldMk cId="2862772745" sldId="1145"/>
            <ac:spMk id="100" creationId="{1E96C3BE-8EA4-85B2-7AF6-2B070FC74626}"/>
          </ac:spMkLst>
        </pc:spChg>
        <pc:spChg chg="add del mod topLvl">
          <ac:chgData name="Phillip Kaufman" userId="c001b2a046940d7c" providerId="LiveId" clId="{9EF190FB-2075-4375-A797-615516ED83A7}" dt="2024-07-17T05:39:47.503" v="24917" actId="478"/>
          <ac:spMkLst>
            <pc:docMk/>
            <pc:sldMk cId="2862772745" sldId="1145"/>
            <ac:spMk id="101" creationId="{CE62F3C1-EF79-8F2D-1B4D-583A5680300F}"/>
          </ac:spMkLst>
        </pc:spChg>
        <pc:spChg chg="add del mod topLvl">
          <ac:chgData name="Phillip Kaufman" userId="c001b2a046940d7c" providerId="LiveId" clId="{9EF190FB-2075-4375-A797-615516ED83A7}" dt="2024-07-17T05:39:47.503" v="24917" actId="478"/>
          <ac:spMkLst>
            <pc:docMk/>
            <pc:sldMk cId="2862772745" sldId="1145"/>
            <ac:spMk id="102" creationId="{9176C9B9-C263-A34C-E004-83F89A8C597E}"/>
          </ac:spMkLst>
        </pc:spChg>
        <pc:spChg chg="add del mod topLvl">
          <ac:chgData name="Phillip Kaufman" userId="c001b2a046940d7c" providerId="LiveId" clId="{9EF190FB-2075-4375-A797-615516ED83A7}" dt="2024-07-17T05:39:47.503" v="24917" actId="478"/>
          <ac:spMkLst>
            <pc:docMk/>
            <pc:sldMk cId="2862772745" sldId="1145"/>
            <ac:spMk id="103" creationId="{BDA2482D-C924-64C9-71C6-018B7B93A6C4}"/>
          </ac:spMkLst>
        </pc:spChg>
        <pc:spChg chg="add del mod topLvl">
          <ac:chgData name="Phillip Kaufman" userId="c001b2a046940d7c" providerId="LiveId" clId="{9EF190FB-2075-4375-A797-615516ED83A7}" dt="2024-07-17T05:36:11.230" v="24882" actId="478"/>
          <ac:spMkLst>
            <pc:docMk/>
            <pc:sldMk cId="2862772745" sldId="1145"/>
            <ac:spMk id="105" creationId="{0E5F8E7A-2E15-8C3C-F457-5ECF6E4D0217}"/>
          </ac:spMkLst>
        </pc:spChg>
        <pc:spChg chg="add del mod">
          <ac:chgData name="Phillip Kaufman" userId="c001b2a046940d7c" providerId="LiveId" clId="{9EF190FB-2075-4375-A797-615516ED83A7}" dt="2024-07-16T05:20:04.975" v="23302" actId="478"/>
          <ac:spMkLst>
            <pc:docMk/>
            <pc:sldMk cId="2862772745" sldId="1145"/>
            <ac:spMk id="106" creationId="{1D05BB00-8391-F060-FBE1-DC617AA2981A}"/>
          </ac:spMkLst>
        </pc:spChg>
        <pc:spChg chg="mod topLvl">
          <ac:chgData name="Phillip Kaufman" userId="c001b2a046940d7c" providerId="LiveId" clId="{9EF190FB-2075-4375-A797-615516ED83A7}" dt="2024-07-17T05:50:12.330" v="24989" actId="692"/>
          <ac:spMkLst>
            <pc:docMk/>
            <pc:sldMk cId="2862772745" sldId="1145"/>
            <ac:spMk id="106" creationId="{8E097AF6-1844-0B6B-0F99-A8FEB57EDB8F}"/>
          </ac:spMkLst>
        </pc:spChg>
        <pc:spChg chg="add del mod topLvl">
          <ac:chgData name="Phillip Kaufman" userId="c001b2a046940d7c" providerId="LiveId" clId="{9EF190FB-2075-4375-A797-615516ED83A7}" dt="2024-07-17T05:36:11.230" v="24882" actId="478"/>
          <ac:spMkLst>
            <pc:docMk/>
            <pc:sldMk cId="2862772745" sldId="1145"/>
            <ac:spMk id="107" creationId="{39511547-494E-928B-7871-D14911808175}"/>
          </ac:spMkLst>
        </pc:spChg>
        <pc:spChg chg="add del mod topLvl">
          <ac:chgData name="Phillip Kaufman" userId="c001b2a046940d7c" providerId="LiveId" clId="{9EF190FB-2075-4375-A797-615516ED83A7}" dt="2024-07-17T05:36:11.230" v="24882" actId="478"/>
          <ac:spMkLst>
            <pc:docMk/>
            <pc:sldMk cId="2862772745" sldId="1145"/>
            <ac:spMk id="108" creationId="{FDFC123B-B8BB-9E58-2C47-910BCDA137D4}"/>
          </ac:spMkLst>
        </pc:spChg>
        <pc:spChg chg="add del mod topLvl">
          <ac:chgData name="Phillip Kaufman" userId="c001b2a046940d7c" providerId="LiveId" clId="{9EF190FB-2075-4375-A797-615516ED83A7}" dt="2024-07-17T05:36:11.230" v="24882" actId="478"/>
          <ac:spMkLst>
            <pc:docMk/>
            <pc:sldMk cId="2862772745" sldId="1145"/>
            <ac:spMk id="109" creationId="{8D328A38-F307-C3AA-4508-F8EEB720FA9D}"/>
          </ac:spMkLst>
        </pc:spChg>
        <pc:spChg chg="add del mod topLvl">
          <ac:chgData name="Phillip Kaufman" userId="c001b2a046940d7c" providerId="LiveId" clId="{9EF190FB-2075-4375-A797-615516ED83A7}" dt="2024-07-17T05:36:11.230" v="24882" actId="478"/>
          <ac:spMkLst>
            <pc:docMk/>
            <pc:sldMk cId="2862772745" sldId="1145"/>
            <ac:spMk id="110" creationId="{3C322C99-C89E-BCFB-FE32-9E02E38AD6BA}"/>
          </ac:spMkLst>
        </pc:spChg>
        <pc:spChg chg="add del mod">
          <ac:chgData name="Phillip Kaufman" userId="c001b2a046940d7c" providerId="LiveId" clId="{9EF190FB-2075-4375-A797-615516ED83A7}" dt="2024-07-16T05:20:20.786" v="23304" actId="478"/>
          <ac:spMkLst>
            <pc:docMk/>
            <pc:sldMk cId="2862772745" sldId="1145"/>
            <ac:spMk id="111" creationId="{04966C5B-1E90-566F-1445-8BFBA9742550}"/>
          </ac:spMkLst>
        </pc:spChg>
        <pc:spChg chg="mod topLvl">
          <ac:chgData name="Phillip Kaufman" userId="c001b2a046940d7c" providerId="LiveId" clId="{9EF190FB-2075-4375-A797-615516ED83A7}" dt="2024-07-17T05:50:24.735" v="24992" actId="207"/>
          <ac:spMkLst>
            <pc:docMk/>
            <pc:sldMk cId="2862772745" sldId="1145"/>
            <ac:spMk id="111" creationId="{59A4E55D-280A-2F23-91FC-A7755E9EAA0B}"/>
          </ac:spMkLst>
        </pc:spChg>
        <pc:spChg chg="mod topLvl">
          <ac:chgData name="Phillip Kaufman" userId="c001b2a046940d7c" providerId="LiveId" clId="{9EF190FB-2075-4375-A797-615516ED83A7}" dt="2024-07-18T01:56:07.126" v="25087" actId="207"/>
          <ac:spMkLst>
            <pc:docMk/>
            <pc:sldMk cId="2862772745" sldId="1145"/>
            <ac:spMk id="112" creationId="{4A7EA8DF-A11B-D1FB-C99C-9EE821A733DF}"/>
          </ac:spMkLst>
        </pc:spChg>
        <pc:spChg chg="add del mod">
          <ac:chgData name="Phillip Kaufman" userId="c001b2a046940d7c" providerId="LiveId" clId="{9EF190FB-2075-4375-A797-615516ED83A7}" dt="2024-07-16T05:20:09.186" v="23303" actId="478"/>
          <ac:spMkLst>
            <pc:docMk/>
            <pc:sldMk cId="2862772745" sldId="1145"/>
            <ac:spMk id="112" creationId="{88E15C83-353F-9F40-DA42-799C5192015A}"/>
          </ac:spMkLst>
        </pc:spChg>
        <pc:spChg chg="add del mod topLvl">
          <ac:chgData name="Phillip Kaufman" userId="c001b2a046940d7c" providerId="LiveId" clId="{9EF190FB-2075-4375-A797-615516ED83A7}" dt="2024-07-17T05:36:11.230" v="24882" actId="478"/>
          <ac:spMkLst>
            <pc:docMk/>
            <pc:sldMk cId="2862772745" sldId="1145"/>
            <ac:spMk id="113" creationId="{74B7EB83-30CC-561D-1407-0C84BE2A871F}"/>
          </ac:spMkLst>
        </pc:spChg>
        <pc:spChg chg="mod topLvl">
          <ac:chgData name="Phillip Kaufman" userId="c001b2a046940d7c" providerId="LiveId" clId="{9EF190FB-2075-4375-A797-615516ED83A7}" dt="2024-07-17T05:49:24.537" v="24986" actId="692"/>
          <ac:spMkLst>
            <pc:docMk/>
            <pc:sldMk cId="2862772745" sldId="1145"/>
            <ac:spMk id="116" creationId="{A8664EA4-AE98-4D9E-3AAE-19922361810E}"/>
          </ac:spMkLst>
        </pc:spChg>
        <pc:spChg chg="add mod">
          <ac:chgData name="Phillip Kaufman" userId="c001b2a046940d7c" providerId="LiveId" clId="{9EF190FB-2075-4375-A797-615516ED83A7}" dt="2024-07-16T05:11:06.229" v="23166" actId="20577"/>
          <ac:spMkLst>
            <pc:docMk/>
            <pc:sldMk cId="2862772745" sldId="1145"/>
            <ac:spMk id="117" creationId="{F9FEB527-DCBB-EC8E-31B1-1B16CD3DE4A0}"/>
          </ac:spMkLst>
        </pc:spChg>
        <pc:spChg chg="add mod">
          <ac:chgData name="Phillip Kaufman" userId="c001b2a046940d7c" providerId="LiveId" clId="{9EF190FB-2075-4375-A797-615516ED83A7}" dt="2024-07-17T05:31:17.719" v="24850" actId="20577"/>
          <ac:spMkLst>
            <pc:docMk/>
            <pc:sldMk cId="2862772745" sldId="1145"/>
            <ac:spMk id="118" creationId="{BD5200E7-17E7-934F-D811-8E1C372D8336}"/>
          </ac:spMkLst>
        </pc:spChg>
        <pc:spChg chg="add mod">
          <ac:chgData name="Phillip Kaufman" userId="c001b2a046940d7c" providerId="LiveId" clId="{9EF190FB-2075-4375-A797-615516ED83A7}" dt="2024-07-17T05:31:25.109" v="24854" actId="20577"/>
          <ac:spMkLst>
            <pc:docMk/>
            <pc:sldMk cId="2862772745" sldId="1145"/>
            <ac:spMk id="119" creationId="{1998BF01-BBFE-9FC3-03F5-804242F970D3}"/>
          </ac:spMkLst>
        </pc:spChg>
        <pc:spChg chg="add mod">
          <ac:chgData name="Phillip Kaufman" userId="c001b2a046940d7c" providerId="LiveId" clId="{9EF190FB-2075-4375-A797-615516ED83A7}" dt="2024-07-16T05:22:42.956" v="23324" actId="1076"/>
          <ac:spMkLst>
            <pc:docMk/>
            <pc:sldMk cId="2862772745" sldId="1145"/>
            <ac:spMk id="120" creationId="{1B5D9FB7-852D-AFA5-8C52-E6E645A7A75E}"/>
          </ac:spMkLst>
        </pc:spChg>
        <pc:spChg chg="add mod">
          <ac:chgData name="Phillip Kaufman" userId="c001b2a046940d7c" providerId="LiveId" clId="{9EF190FB-2075-4375-A797-615516ED83A7}" dt="2024-07-17T05:37:30.362" v="24899" actId="1076"/>
          <ac:spMkLst>
            <pc:docMk/>
            <pc:sldMk cId="2862772745" sldId="1145"/>
            <ac:spMk id="122" creationId="{A758A1B6-BA18-4B2F-0A48-B8945F33E33E}"/>
          </ac:spMkLst>
        </pc:spChg>
        <pc:spChg chg="mod topLvl">
          <ac:chgData name="Phillip Kaufman" userId="c001b2a046940d7c" providerId="LiveId" clId="{9EF190FB-2075-4375-A797-615516ED83A7}" dt="2024-07-17T05:50:56.788" v="24994" actId="692"/>
          <ac:spMkLst>
            <pc:docMk/>
            <pc:sldMk cId="2862772745" sldId="1145"/>
            <ac:spMk id="123" creationId="{8CF62351-66FC-A02D-35C2-7B97980D7DA8}"/>
          </ac:spMkLst>
        </pc:spChg>
        <pc:spChg chg="add del mod">
          <ac:chgData name="Phillip Kaufman" userId="c001b2a046940d7c" providerId="LiveId" clId="{9EF190FB-2075-4375-A797-615516ED83A7}" dt="2024-07-16T05:25:38.711" v="23371" actId="478"/>
          <ac:spMkLst>
            <pc:docMk/>
            <pc:sldMk cId="2862772745" sldId="1145"/>
            <ac:spMk id="123" creationId="{E1427FA3-1060-C0AE-8F53-E76C4FA8EC63}"/>
          </ac:spMkLst>
        </pc:spChg>
        <pc:spChg chg="mod topLvl">
          <ac:chgData name="Phillip Kaufman" userId="c001b2a046940d7c" providerId="LiveId" clId="{9EF190FB-2075-4375-A797-615516ED83A7}" dt="2024-07-17T05:45:01.159" v="24963" actId="692"/>
          <ac:spMkLst>
            <pc:docMk/>
            <pc:sldMk cId="2862772745" sldId="1145"/>
            <ac:spMk id="124" creationId="{53706EEB-DD57-09DF-DD87-A6AA0DA8258C}"/>
          </ac:spMkLst>
        </pc:spChg>
        <pc:spChg chg="add del mod">
          <ac:chgData name="Phillip Kaufman" userId="c001b2a046940d7c" providerId="LiveId" clId="{9EF190FB-2075-4375-A797-615516ED83A7}" dt="2024-07-16T05:26:09.429" v="23384" actId="478"/>
          <ac:spMkLst>
            <pc:docMk/>
            <pc:sldMk cId="2862772745" sldId="1145"/>
            <ac:spMk id="124" creationId="{FA290098-2226-8336-1131-9027C96EB79F}"/>
          </ac:spMkLst>
        </pc:spChg>
        <pc:spChg chg="mod topLvl">
          <ac:chgData name="Phillip Kaufman" userId="c001b2a046940d7c" providerId="LiveId" clId="{9EF190FB-2075-4375-A797-615516ED83A7}" dt="2024-07-17T05:45:06.808" v="24965" actId="207"/>
          <ac:spMkLst>
            <pc:docMk/>
            <pc:sldMk cId="2862772745" sldId="1145"/>
            <ac:spMk id="125" creationId="{9C6BFBD8-DCAD-DAD5-8C10-CEA3D4D46193}"/>
          </ac:spMkLst>
        </pc:spChg>
        <pc:spChg chg="add del mod">
          <ac:chgData name="Phillip Kaufman" userId="c001b2a046940d7c" providerId="LiveId" clId="{9EF190FB-2075-4375-A797-615516ED83A7}" dt="2024-07-16T05:26:09.429" v="23384" actId="478"/>
          <ac:spMkLst>
            <pc:docMk/>
            <pc:sldMk cId="2862772745" sldId="1145"/>
            <ac:spMk id="125" creationId="{BFAD6FDD-4A94-1594-747D-065C1787DD68}"/>
          </ac:spMkLst>
        </pc:spChg>
        <pc:spChg chg="add mod">
          <ac:chgData name="Phillip Kaufman" userId="c001b2a046940d7c" providerId="LiveId" clId="{9EF190FB-2075-4375-A797-615516ED83A7}" dt="2024-07-17T05:37:32.696" v="24900" actId="1076"/>
          <ac:spMkLst>
            <pc:docMk/>
            <pc:sldMk cId="2862772745" sldId="1145"/>
            <ac:spMk id="126" creationId="{342DBC19-F8CB-05AA-07B8-51954C463B1A}"/>
          </ac:spMkLst>
        </pc:spChg>
        <pc:spChg chg="add mod">
          <ac:chgData name="Phillip Kaufman" userId="c001b2a046940d7c" providerId="LiveId" clId="{9EF190FB-2075-4375-A797-615516ED83A7}" dt="2024-07-17T05:38:58.888" v="24910" actId="1076"/>
          <ac:spMkLst>
            <pc:docMk/>
            <pc:sldMk cId="2862772745" sldId="1145"/>
            <ac:spMk id="127" creationId="{59422AE9-8D7A-0CBD-7416-7C1232CEB6F6}"/>
          </ac:spMkLst>
        </pc:spChg>
        <pc:spChg chg="mod topLvl">
          <ac:chgData name="Phillip Kaufman" userId="c001b2a046940d7c" providerId="LiveId" clId="{9EF190FB-2075-4375-A797-615516ED83A7}" dt="2024-07-17T05:44:15.137" v="24954" actId="692"/>
          <ac:spMkLst>
            <pc:docMk/>
            <pc:sldMk cId="2862772745" sldId="1145"/>
            <ac:spMk id="128" creationId="{2422CD31-DACA-1AC5-1350-A1DAC80E54EB}"/>
          </ac:spMkLst>
        </pc:spChg>
        <pc:spChg chg="mod topLvl">
          <ac:chgData name="Phillip Kaufman" userId="c001b2a046940d7c" providerId="LiveId" clId="{9EF190FB-2075-4375-A797-615516ED83A7}" dt="2024-07-17T05:45:18.268" v="24967" actId="207"/>
          <ac:spMkLst>
            <pc:docMk/>
            <pc:sldMk cId="2862772745" sldId="1145"/>
            <ac:spMk id="129" creationId="{FFCD030B-455E-AB6A-91D5-2E550F49404D}"/>
          </ac:spMkLst>
        </pc:spChg>
        <pc:spChg chg="mod topLvl">
          <ac:chgData name="Phillip Kaufman" userId="c001b2a046940d7c" providerId="LiveId" clId="{9EF190FB-2075-4375-A797-615516ED83A7}" dt="2024-07-17T05:44:34.575" v="24957" actId="207"/>
          <ac:spMkLst>
            <pc:docMk/>
            <pc:sldMk cId="2862772745" sldId="1145"/>
            <ac:spMk id="130" creationId="{B551527C-94B8-CBDC-9A64-E373E49AFBDB}"/>
          </ac:spMkLst>
        </pc:spChg>
        <pc:spChg chg="mod topLvl">
          <ac:chgData name="Phillip Kaufman" userId="c001b2a046940d7c" providerId="LiveId" clId="{9EF190FB-2075-4375-A797-615516ED83A7}" dt="2024-07-17T05:40:38.215" v="24928" actId="20577"/>
          <ac:spMkLst>
            <pc:docMk/>
            <pc:sldMk cId="2862772745" sldId="1145"/>
            <ac:spMk id="131" creationId="{CC8B8AF9-F359-A6E0-08E8-85253434408C}"/>
          </ac:spMkLst>
        </pc:spChg>
        <pc:spChg chg="mod topLvl">
          <ac:chgData name="Phillip Kaufman" userId="c001b2a046940d7c" providerId="LiveId" clId="{9EF190FB-2075-4375-A797-615516ED83A7}" dt="2024-07-17T05:40:56.796" v="24932" actId="1076"/>
          <ac:spMkLst>
            <pc:docMk/>
            <pc:sldMk cId="2862772745" sldId="1145"/>
            <ac:spMk id="132" creationId="{B3B03247-2E3E-1AE8-1DC4-1DB1D754A9DD}"/>
          </ac:spMkLst>
        </pc:spChg>
        <pc:spChg chg="del mod topLvl">
          <ac:chgData name="Phillip Kaufman" userId="c001b2a046940d7c" providerId="LiveId" clId="{9EF190FB-2075-4375-A797-615516ED83A7}" dt="2024-07-17T05:40:36.387" v="24927" actId="478"/>
          <ac:spMkLst>
            <pc:docMk/>
            <pc:sldMk cId="2862772745" sldId="1145"/>
            <ac:spMk id="133" creationId="{5C06A124-CB79-A4B0-605B-C242BEF7908E}"/>
          </ac:spMkLst>
        </pc:spChg>
        <pc:spChg chg="mod">
          <ac:chgData name="Phillip Kaufman" userId="c001b2a046940d7c" providerId="LiveId" clId="{9EF190FB-2075-4375-A797-615516ED83A7}" dt="2024-07-17T05:39:51.596" v="24920"/>
          <ac:spMkLst>
            <pc:docMk/>
            <pc:sldMk cId="2862772745" sldId="1145"/>
            <ac:spMk id="138" creationId="{3D611CA1-891E-C191-4993-D247ABDAF107}"/>
          </ac:spMkLst>
        </pc:spChg>
        <pc:spChg chg="mod">
          <ac:chgData name="Phillip Kaufman" userId="c001b2a046940d7c" providerId="LiveId" clId="{9EF190FB-2075-4375-A797-615516ED83A7}" dt="2024-07-17T05:39:51.596" v="24920"/>
          <ac:spMkLst>
            <pc:docMk/>
            <pc:sldMk cId="2862772745" sldId="1145"/>
            <ac:spMk id="139" creationId="{DB2E5168-CA91-B300-B68E-95B5AC69191D}"/>
          </ac:spMkLst>
        </pc:spChg>
        <pc:spChg chg="mod">
          <ac:chgData name="Phillip Kaufman" userId="c001b2a046940d7c" providerId="LiveId" clId="{9EF190FB-2075-4375-A797-615516ED83A7}" dt="2024-07-17T05:39:51.596" v="24920"/>
          <ac:spMkLst>
            <pc:docMk/>
            <pc:sldMk cId="2862772745" sldId="1145"/>
            <ac:spMk id="140" creationId="{35B9B787-A06A-EBE0-3A76-BCE4FE3BC116}"/>
          </ac:spMkLst>
        </pc:spChg>
        <pc:spChg chg="mod">
          <ac:chgData name="Phillip Kaufman" userId="c001b2a046940d7c" providerId="LiveId" clId="{9EF190FB-2075-4375-A797-615516ED83A7}" dt="2024-07-17T05:39:51.596" v="24920"/>
          <ac:spMkLst>
            <pc:docMk/>
            <pc:sldMk cId="2862772745" sldId="1145"/>
            <ac:spMk id="141" creationId="{31C008ED-7154-C894-BB59-20EA1F0A937B}"/>
          </ac:spMkLst>
        </pc:spChg>
        <pc:spChg chg="mod">
          <ac:chgData name="Phillip Kaufman" userId="c001b2a046940d7c" providerId="LiveId" clId="{9EF190FB-2075-4375-A797-615516ED83A7}" dt="2024-07-17T05:39:51.596" v="24920"/>
          <ac:spMkLst>
            <pc:docMk/>
            <pc:sldMk cId="2862772745" sldId="1145"/>
            <ac:spMk id="142" creationId="{9A1536C7-D3E6-986F-E3DB-CF6FE2C216F1}"/>
          </ac:spMkLst>
        </pc:spChg>
        <pc:spChg chg="mod">
          <ac:chgData name="Phillip Kaufman" userId="c001b2a046940d7c" providerId="LiveId" clId="{9EF190FB-2075-4375-A797-615516ED83A7}" dt="2024-07-17T05:39:51.596" v="24920"/>
          <ac:spMkLst>
            <pc:docMk/>
            <pc:sldMk cId="2862772745" sldId="1145"/>
            <ac:spMk id="143" creationId="{F7921584-233C-7E82-6312-6AA174E26863}"/>
          </ac:spMkLst>
        </pc:spChg>
        <pc:spChg chg="mod">
          <ac:chgData name="Phillip Kaufman" userId="c001b2a046940d7c" providerId="LiveId" clId="{9EF190FB-2075-4375-A797-615516ED83A7}" dt="2024-07-17T05:39:51.596" v="24920"/>
          <ac:spMkLst>
            <pc:docMk/>
            <pc:sldMk cId="2862772745" sldId="1145"/>
            <ac:spMk id="144" creationId="{B9281B5E-E5EB-C27E-24F2-6F69C0233C10}"/>
          </ac:spMkLst>
        </pc:spChg>
        <pc:spChg chg="mod">
          <ac:chgData name="Phillip Kaufman" userId="c001b2a046940d7c" providerId="LiveId" clId="{9EF190FB-2075-4375-A797-615516ED83A7}" dt="2024-07-17T05:39:51.596" v="24920"/>
          <ac:spMkLst>
            <pc:docMk/>
            <pc:sldMk cId="2862772745" sldId="1145"/>
            <ac:spMk id="145" creationId="{A8044C60-96D7-C1E7-270A-FCBA4C772473}"/>
          </ac:spMkLst>
        </pc:spChg>
        <pc:spChg chg="mod">
          <ac:chgData name="Phillip Kaufman" userId="c001b2a046940d7c" providerId="LiveId" clId="{9EF190FB-2075-4375-A797-615516ED83A7}" dt="2024-07-17T05:39:51.596" v="24920"/>
          <ac:spMkLst>
            <pc:docMk/>
            <pc:sldMk cId="2862772745" sldId="1145"/>
            <ac:spMk id="146" creationId="{F017A168-A678-C0AC-A665-85BECAEE08E7}"/>
          </ac:spMkLst>
        </pc:spChg>
        <pc:spChg chg="mod">
          <ac:chgData name="Phillip Kaufman" userId="c001b2a046940d7c" providerId="LiveId" clId="{9EF190FB-2075-4375-A797-615516ED83A7}" dt="2024-07-17T05:39:51.596" v="24920"/>
          <ac:spMkLst>
            <pc:docMk/>
            <pc:sldMk cId="2862772745" sldId="1145"/>
            <ac:spMk id="147" creationId="{FB8DCFE1-C22D-7A30-7775-36A0B9806AC7}"/>
          </ac:spMkLst>
        </pc:spChg>
        <pc:spChg chg="mod">
          <ac:chgData name="Phillip Kaufman" userId="c001b2a046940d7c" providerId="LiveId" clId="{9EF190FB-2075-4375-A797-615516ED83A7}" dt="2024-07-17T05:39:51.596" v="24920"/>
          <ac:spMkLst>
            <pc:docMk/>
            <pc:sldMk cId="2862772745" sldId="1145"/>
            <ac:spMk id="148" creationId="{DFCDBADA-F1C2-D74D-1DF4-3A3832E6AB14}"/>
          </ac:spMkLst>
        </pc:spChg>
        <pc:spChg chg="mod">
          <ac:chgData name="Phillip Kaufman" userId="c001b2a046940d7c" providerId="LiveId" clId="{9EF190FB-2075-4375-A797-615516ED83A7}" dt="2024-07-17T05:39:51.596" v="24920"/>
          <ac:spMkLst>
            <pc:docMk/>
            <pc:sldMk cId="2862772745" sldId="1145"/>
            <ac:spMk id="149" creationId="{FAE88A4F-1C06-5DE5-04E6-56620CAA4871}"/>
          </ac:spMkLst>
        </pc:spChg>
        <pc:spChg chg="mod">
          <ac:chgData name="Phillip Kaufman" userId="c001b2a046940d7c" providerId="LiveId" clId="{9EF190FB-2075-4375-A797-615516ED83A7}" dt="2024-07-17T05:39:51.596" v="24920"/>
          <ac:spMkLst>
            <pc:docMk/>
            <pc:sldMk cId="2862772745" sldId="1145"/>
            <ac:spMk id="150" creationId="{0594BA16-AD71-E8F0-D690-C6586B241816}"/>
          </ac:spMkLst>
        </pc:spChg>
        <pc:spChg chg="mod">
          <ac:chgData name="Phillip Kaufman" userId="c001b2a046940d7c" providerId="LiveId" clId="{9EF190FB-2075-4375-A797-615516ED83A7}" dt="2024-07-17T05:39:51.596" v="24920"/>
          <ac:spMkLst>
            <pc:docMk/>
            <pc:sldMk cId="2862772745" sldId="1145"/>
            <ac:spMk id="151" creationId="{4342B0D9-848D-6259-3B9C-2742DABC68B0}"/>
          </ac:spMkLst>
        </pc:spChg>
        <pc:spChg chg="mod">
          <ac:chgData name="Phillip Kaufman" userId="c001b2a046940d7c" providerId="LiveId" clId="{9EF190FB-2075-4375-A797-615516ED83A7}" dt="2024-07-17T05:39:51.596" v="24920"/>
          <ac:spMkLst>
            <pc:docMk/>
            <pc:sldMk cId="2862772745" sldId="1145"/>
            <ac:spMk id="152" creationId="{133D9B42-0676-4CCA-AF3D-BCD85F03E12E}"/>
          </ac:spMkLst>
        </pc:spChg>
        <pc:spChg chg="mod">
          <ac:chgData name="Phillip Kaufman" userId="c001b2a046940d7c" providerId="LiveId" clId="{9EF190FB-2075-4375-A797-615516ED83A7}" dt="2024-07-17T05:39:51.596" v="24920"/>
          <ac:spMkLst>
            <pc:docMk/>
            <pc:sldMk cId="2862772745" sldId="1145"/>
            <ac:spMk id="153" creationId="{B85C9F72-66EA-6F61-717A-73E0F007CB96}"/>
          </ac:spMkLst>
        </pc:spChg>
        <pc:spChg chg="mod">
          <ac:chgData name="Phillip Kaufman" userId="c001b2a046940d7c" providerId="LiveId" clId="{9EF190FB-2075-4375-A797-615516ED83A7}" dt="2024-07-17T05:39:51.596" v="24920"/>
          <ac:spMkLst>
            <pc:docMk/>
            <pc:sldMk cId="2862772745" sldId="1145"/>
            <ac:spMk id="154" creationId="{555CB2CE-9E34-9379-F74E-520EE58899CF}"/>
          </ac:spMkLst>
        </pc:spChg>
        <pc:spChg chg="add del mod">
          <ac:chgData name="Phillip Kaufman" userId="c001b2a046940d7c" providerId="LiveId" clId="{9EF190FB-2075-4375-A797-615516ED83A7}" dt="2024-07-17T05:52:24.188" v="25019" actId="207"/>
          <ac:spMkLst>
            <pc:docMk/>
            <pc:sldMk cId="2862772745" sldId="1145"/>
            <ac:spMk id="155" creationId="{E315E30B-7EA0-ED4B-F938-DD40ACBBBEAE}"/>
          </ac:spMkLst>
        </pc:spChg>
        <pc:spChg chg="mod">
          <ac:chgData name="Phillip Kaufman" userId="c001b2a046940d7c" providerId="LiveId" clId="{9EF190FB-2075-4375-A797-615516ED83A7}" dt="2024-07-17T05:52:24.188" v="25019" actId="207"/>
          <ac:spMkLst>
            <pc:docMk/>
            <pc:sldMk cId="2862772745" sldId="1145"/>
            <ac:spMk id="156" creationId="{5B57DB96-3D83-8938-67BF-5247042D75BE}"/>
          </ac:spMkLst>
        </pc:spChg>
        <pc:spChg chg="del mod">
          <ac:chgData name="Phillip Kaufman" userId="c001b2a046940d7c" providerId="LiveId" clId="{9EF190FB-2075-4375-A797-615516ED83A7}" dt="2024-07-17T05:51:54.809" v="25014" actId="478"/>
          <ac:spMkLst>
            <pc:docMk/>
            <pc:sldMk cId="2862772745" sldId="1145"/>
            <ac:spMk id="157" creationId="{E25267A2-ED69-BE8A-310B-E21581ECA89E}"/>
          </ac:spMkLst>
        </pc:spChg>
        <pc:spChg chg="add del mod">
          <ac:chgData name="Phillip Kaufman" userId="c001b2a046940d7c" providerId="LiveId" clId="{9EF190FB-2075-4375-A797-615516ED83A7}" dt="2024-07-17T05:52:19.170" v="25018" actId="207"/>
          <ac:spMkLst>
            <pc:docMk/>
            <pc:sldMk cId="2862772745" sldId="1145"/>
            <ac:spMk id="158" creationId="{4059E596-3E20-B076-30A9-E63E554852E9}"/>
          </ac:spMkLst>
        </pc:spChg>
        <pc:spChg chg="add del mod">
          <ac:chgData name="Phillip Kaufman" userId="c001b2a046940d7c" providerId="LiveId" clId="{9EF190FB-2075-4375-A797-615516ED83A7}" dt="2024-07-17T05:52:19.170" v="25018" actId="207"/>
          <ac:spMkLst>
            <pc:docMk/>
            <pc:sldMk cId="2862772745" sldId="1145"/>
            <ac:spMk id="159" creationId="{9E28E18D-DB23-D90A-9247-50C810B790D4}"/>
          </ac:spMkLst>
        </pc:spChg>
        <pc:spChg chg="add del mod">
          <ac:chgData name="Phillip Kaufman" userId="c001b2a046940d7c" providerId="LiveId" clId="{9EF190FB-2075-4375-A797-615516ED83A7}" dt="2024-07-17T05:51:58.437" v="25015" actId="478"/>
          <ac:spMkLst>
            <pc:docMk/>
            <pc:sldMk cId="2862772745" sldId="1145"/>
            <ac:spMk id="160" creationId="{5DEE7DA8-6372-5F57-943A-D1A79147DB88}"/>
          </ac:spMkLst>
        </pc:spChg>
        <pc:spChg chg="add del mod">
          <ac:chgData name="Phillip Kaufman" userId="c001b2a046940d7c" providerId="LiveId" clId="{9EF190FB-2075-4375-A797-615516ED83A7}" dt="2024-07-17T05:51:51.412" v="25013" actId="478"/>
          <ac:spMkLst>
            <pc:docMk/>
            <pc:sldMk cId="2862772745" sldId="1145"/>
            <ac:spMk id="161" creationId="{ACE2C871-5E5E-C51C-1D71-436B34D42586}"/>
          </ac:spMkLst>
        </pc:spChg>
        <pc:spChg chg="del mod">
          <ac:chgData name="Phillip Kaufman" userId="c001b2a046940d7c" providerId="LiveId" clId="{9EF190FB-2075-4375-A797-615516ED83A7}" dt="2024-07-17T05:51:54.809" v="25014" actId="478"/>
          <ac:spMkLst>
            <pc:docMk/>
            <pc:sldMk cId="2862772745" sldId="1145"/>
            <ac:spMk id="162" creationId="{369A083D-C2E3-EF10-6D28-C9F8C92ABFE1}"/>
          </ac:spMkLst>
        </pc:spChg>
        <pc:spChg chg="del mod">
          <ac:chgData name="Phillip Kaufman" userId="c001b2a046940d7c" providerId="LiveId" clId="{9EF190FB-2075-4375-A797-615516ED83A7}" dt="2024-07-17T05:51:54.809" v="25014" actId="478"/>
          <ac:spMkLst>
            <pc:docMk/>
            <pc:sldMk cId="2862772745" sldId="1145"/>
            <ac:spMk id="163" creationId="{171B3108-590F-A94E-E831-49194BCC051C}"/>
          </ac:spMkLst>
        </pc:spChg>
        <pc:spChg chg="add del mod">
          <ac:chgData name="Phillip Kaufman" userId="c001b2a046940d7c" providerId="LiveId" clId="{9EF190FB-2075-4375-A797-615516ED83A7}" dt="2024-07-17T05:51:43.466" v="25009" actId="478"/>
          <ac:spMkLst>
            <pc:docMk/>
            <pc:sldMk cId="2862772745" sldId="1145"/>
            <ac:spMk id="164" creationId="{DA766771-170F-5D49-E9C3-D41CE78AE100}"/>
          </ac:spMkLst>
        </pc:spChg>
        <pc:spChg chg="mod">
          <ac:chgData name="Phillip Kaufman" userId="c001b2a046940d7c" providerId="LiveId" clId="{9EF190FB-2075-4375-A797-615516ED83A7}" dt="2024-07-17T05:39:51.596" v="24920"/>
          <ac:spMkLst>
            <pc:docMk/>
            <pc:sldMk cId="2862772745" sldId="1145"/>
            <ac:spMk id="165" creationId="{FB44203D-9162-E60B-817D-590B0729C0D3}"/>
          </ac:spMkLst>
        </pc:spChg>
        <pc:spChg chg="del mod">
          <ac:chgData name="Phillip Kaufman" userId="c001b2a046940d7c" providerId="LiveId" clId="{9EF190FB-2075-4375-A797-615516ED83A7}" dt="2024-07-17T05:51:46.354" v="25011" actId="478"/>
          <ac:spMkLst>
            <pc:docMk/>
            <pc:sldMk cId="2862772745" sldId="1145"/>
            <ac:spMk id="166" creationId="{62989269-C63A-CB6B-1BFF-17CED526618F}"/>
          </ac:spMkLst>
        </pc:spChg>
        <pc:spChg chg="mod">
          <ac:chgData name="Phillip Kaufman" userId="c001b2a046940d7c" providerId="LiveId" clId="{9EF190FB-2075-4375-A797-615516ED83A7}" dt="2024-07-17T05:52:09.161" v="25016" actId="207"/>
          <ac:spMkLst>
            <pc:docMk/>
            <pc:sldMk cId="2862772745" sldId="1145"/>
            <ac:spMk id="167" creationId="{5EF9671F-F392-58EB-82A3-B997424BF7EE}"/>
          </ac:spMkLst>
        </pc:spChg>
        <pc:spChg chg="add del mod">
          <ac:chgData name="Phillip Kaufman" userId="c001b2a046940d7c" providerId="LiveId" clId="{9EF190FB-2075-4375-A797-615516ED83A7}" dt="2024-07-17T05:52:13.768" v="25017" actId="207"/>
          <ac:spMkLst>
            <pc:docMk/>
            <pc:sldMk cId="2862772745" sldId="1145"/>
            <ac:spMk id="168" creationId="{9DC821B6-C9D2-8278-224E-9633E788150D}"/>
          </ac:spMkLst>
        </pc:spChg>
        <pc:spChg chg="del mod">
          <ac:chgData name="Phillip Kaufman" userId="c001b2a046940d7c" providerId="LiveId" clId="{9EF190FB-2075-4375-A797-615516ED83A7}" dt="2024-07-17T05:51:49.695" v="25012" actId="478"/>
          <ac:spMkLst>
            <pc:docMk/>
            <pc:sldMk cId="2862772745" sldId="1145"/>
            <ac:spMk id="169" creationId="{DAECF7A9-14C9-655A-DF7C-8FCEFE4DE4E0}"/>
          </ac:spMkLst>
        </pc:spChg>
        <pc:spChg chg="mod">
          <ac:chgData name="Phillip Kaufman" userId="c001b2a046940d7c" providerId="LiveId" clId="{9EF190FB-2075-4375-A797-615516ED83A7}" dt="2024-07-17T05:39:51.596" v="24920"/>
          <ac:spMkLst>
            <pc:docMk/>
            <pc:sldMk cId="2862772745" sldId="1145"/>
            <ac:spMk id="170" creationId="{57FC9431-609D-1EE3-2315-E5AC7438B5BF}"/>
          </ac:spMkLst>
        </pc:spChg>
        <pc:spChg chg="mod">
          <ac:chgData name="Phillip Kaufman" userId="c001b2a046940d7c" providerId="LiveId" clId="{9EF190FB-2075-4375-A797-615516ED83A7}" dt="2024-07-17T05:39:51.596" v="24920"/>
          <ac:spMkLst>
            <pc:docMk/>
            <pc:sldMk cId="2862772745" sldId="1145"/>
            <ac:spMk id="171" creationId="{C7C5E89D-AEFD-8C86-B80C-2E09147C7F53}"/>
          </ac:spMkLst>
        </pc:spChg>
        <pc:spChg chg="mod">
          <ac:chgData name="Phillip Kaufman" userId="c001b2a046940d7c" providerId="LiveId" clId="{9EF190FB-2075-4375-A797-615516ED83A7}" dt="2024-07-17T05:39:55.435" v="24922"/>
          <ac:spMkLst>
            <pc:docMk/>
            <pc:sldMk cId="2862772745" sldId="1145"/>
            <ac:spMk id="174" creationId="{AA58388A-7FA0-6A3D-BD85-DD2E1D96C357}"/>
          </ac:spMkLst>
        </pc:spChg>
        <pc:spChg chg="mod">
          <ac:chgData name="Phillip Kaufman" userId="c001b2a046940d7c" providerId="LiveId" clId="{9EF190FB-2075-4375-A797-615516ED83A7}" dt="2024-07-17T05:39:55.435" v="24922"/>
          <ac:spMkLst>
            <pc:docMk/>
            <pc:sldMk cId="2862772745" sldId="1145"/>
            <ac:spMk id="175" creationId="{5B9AB7B7-2A9E-C39F-2420-BD34A29F0568}"/>
          </ac:spMkLst>
        </pc:spChg>
        <pc:spChg chg="mod">
          <ac:chgData name="Phillip Kaufman" userId="c001b2a046940d7c" providerId="LiveId" clId="{9EF190FB-2075-4375-A797-615516ED83A7}" dt="2024-07-17T05:39:55.435" v="24922"/>
          <ac:spMkLst>
            <pc:docMk/>
            <pc:sldMk cId="2862772745" sldId="1145"/>
            <ac:spMk id="176" creationId="{B3065B8D-479A-9244-7C61-D8C661E99645}"/>
          </ac:spMkLst>
        </pc:spChg>
        <pc:spChg chg="mod">
          <ac:chgData name="Phillip Kaufman" userId="c001b2a046940d7c" providerId="LiveId" clId="{9EF190FB-2075-4375-A797-615516ED83A7}" dt="2024-07-17T05:39:55.435" v="24922"/>
          <ac:spMkLst>
            <pc:docMk/>
            <pc:sldMk cId="2862772745" sldId="1145"/>
            <ac:spMk id="177" creationId="{B6889058-975A-708B-8462-C80DF9B392AA}"/>
          </ac:spMkLst>
        </pc:spChg>
        <pc:spChg chg="mod">
          <ac:chgData name="Phillip Kaufman" userId="c001b2a046940d7c" providerId="LiveId" clId="{9EF190FB-2075-4375-A797-615516ED83A7}" dt="2024-07-17T05:39:55.435" v="24922"/>
          <ac:spMkLst>
            <pc:docMk/>
            <pc:sldMk cId="2862772745" sldId="1145"/>
            <ac:spMk id="178" creationId="{699A9384-A4AE-199C-53FE-108CD92AD7A3}"/>
          </ac:spMkLst>
        </pc:spChg>
        <pc:spChg chg="mod">
          <ac:chgData name="Phillip Kaufman" userId="c001b2a046940d7c" providerId="LiveId" clId="{9EF190FB-2075-4375-A797-615516ED83A7}" dt="2024-07-17T05:39:55.435" v="24922"/>
          <ac:spMkLst>
            <pc:docMk/>
            <pc:sldMk cId="2862772745" sldId="1145"/>
            <ac:spMk id="179" creationId="{05859071-CAD6-E75D-F593-6F47B831343C}"/>
          </ac:spMkLst>
        </pc:spChg>
        <pc:spChg chg="mod">
          <ac:chgData name="Phillip Kaufman" userId="c001b2a046940d7c" providerId="LiveId" clId="{9EF190FB-2075-4375-A797-615516ED83A7}" dt="2024-07-17T05:39:55.435" v="24922"/>
          <ac:spMkLst>
            <pc:docMk/>
            <pc:sldMk cId="2862772745" sldId="1145"/>
            <ac:spMk id="180" creationId="{50E49487-330A-B1AA-EE72-9F25D83B5172}"/>
          </ac:spMkLst>
        </pc:spChg>
        <pc:spChg chg="mod">
          <ac:chgData name="Phillip Kaufman" userId="c001b2a046940d7c" providerId="LiveId" clId="{9EF190FB-2075-4375-A797-615516ED83A7}" dt="2024-07-17T05:39:55.435" v="24922"/>
          <ac:spMkLst>
            <pc:docMk/>
            <pc:sldMk cId="2862772745" sldId="1145"/>
            <ac:spMk id="181" creationId="{454043A4-F83C-4455-51D9-78268F83D099}"/>
          </ac:spMkLst>
        </pc:spChg>
        <pc:spChg chg="mod">
          <ac:chgData name="Phillip Kaufman" userId="c001b2a046940d7c" providerId="LiveId" clId="{9EF190FB-2075-4375-A797-615516ED83A7}" dt="2024-07-17T05:39:55.435" v="24922"/>
          <ac:spMkLst>
            <pc:docMk/>
            <pc:sldMk cId="2862772745" sldId="1145"/>
            <ac:spMk id="182" creationId="{9C0528AD-D9A3-BAF7-5DDF-4A27574E36FA}"/>
          </ac:spMkLst>
        </pc:spChg>
        <pc:spChg chg="mod">
          <ac:chgData name="Phillip Kaufman" userId="c001b2a046940d7c" providerId="LiveId" clId="{9EF190FB-2075-4375-A797-615516ED83A7}" dt="2024-07-17T05:39:55.435" v="24922"/>
          <ac:spMkLst>
            <pc:docMk/>
            <pc:sldMk cId="2862772745" sldId="1145"/>
            <ac:spMk id="183" creationId="{AB5FA2AC-9D22-23EF-E62C-1FAEB7AA8448}"/>
          </ac:spMkLst>
        </pc:spChg>
        <pc:spChg chg="mod">
          <ac:chgData name="Phillip Kaufman" userId="c001b2a046940d7c" providerId="LiveId" clId="{9EF190FB-2075-4375-A797-615516ED83A7}" dt="2024-07-17T05:39:55.435" v="24922"/>
          <ac:spMkLst>
            <pc:docMk/>
            <pc:sldMk cId="2862772745" sldId="1145"/>
            <ac:spMk id="184" creationId="{50C3055E-760C-2402-95B0-ACDCC93F83F2}"/>
          </ac:spMkLst>
        </pc:spChg>
        <pc:spChg chg="mod">
          <ac:chgData name="Phillip Kaufman" userId="c001b2a046940d7c" providerId="LiveId" clId="{9EF190FB-2075-4375-A797-615516ED83A7}" dt="2024-07-17T05:39:55.435" v="24922"/>
          <ac:spMkLst>
            <pc:docMk/>
            <pc:sldMk cId="2862772745" sldId="1145"/>
            <ac:spMk id="185" creationId="{21FC0A65-8DEC-20C9-7751-7CDC3B07559E}"/>
          </ac:spMkLst>
        </pc:spChg>
        <pc:spChg chg="mod">
          <ac:chgData name="Phillip Kaufman" userId="c001b2a046940d7c" providerId="LiveId" clId="{9EF190FB-2075-4375-A797-615516ED83A7}" dt="2024-07-17T05:39:55.435" v="24922"/>
          <ac:spMkLst>
            <pc:docMk/>
            <pc:sldMk cId="2862772745" sldId="1145"/>
            <ac:spMk id="186" creationId="{FC269B79-CAB3-DB69-243B-2777CAA54327}"/>
          </ac:spMkLst>
        </pc:spChg>
        <pc:spChg chg="mod">
          <ac:chgData name="Phillip Kaufman" userId="c001b2a046940d7c" providerId="LiveId" clId="{9EF190FB-2075-4375-A797-615516ED83A7}" dt="2024-07-17T05:39:55.435" v="24922"/>
          <ac:spMkLst>
            <pc:docMk/>
            <pc:sldMk cId="2862772745" sldId="1145"/>
            <ac:spMk id="187" creationId="{9E1F0951-713D-301F-A175-7123BA6CCC46}"/>
          </ac:spMkLst>
        </pc:spChg>
        <pc:spChg chg="mod">
          <ac:chgData name="Phillip Kaufman" userId="c001b2a046940d7c" providerId="LiveId" clId="{9EF190FB-2075-4375-A797-615516ED83A7}" dt="2024-07-17T05:39:55.435" v="24922"/>
          <ac:spMkLst>
            <pc:docMk/>
            <pc:sldMk cId="2862772745" sldId="1145"/>
            <ac:spMk id="188" creationId="{39672A1C-6722-2A5B-ED44-996E9363E5BA}"/>
          </ac:spMkLst>
        </pc:spChg>
        <pc:spChg chg="mod">
          <ac:chgData name="Phillip Kaufman" userId="c001b2a046940d7c" providerId="LiveId" clId="{9EF190FB-2075-4375-A797-615516ED83A7}" dt="2024-07-17T05:39:55.435" v="24922"/>
          <ac:spMkLst>
            <pc:docMk/>
            <pc:sldMk cId="2862772745" sldId="1145"/>
            <ac:spMk id="189" creationId="{3A6D505F-16E9-4127-1735-BA84779C85FB}"/>
          </ac:spMkLst>
        </pc:spChg>
        <pc:spChg chg="mod">
          <ac:chgData name="Phillip Kaufman" userId="c001b2a046940d7c" providerId="LiveId" clId="{9EF190FB-2075-4375-A797-615516ED83A7}" dt="2024-07-17T05:39:55.435" v="24922"/>
          <ac:spMkLst>
            <pc:docMk/>
            <pc:sldMk cId="2862772745" sldId="1145"/>
            <ac:spMk id="190" creationId="{4DBD8211-726A-FF15-D56C-4C8C9BCBEB4C}"/>
          </ac:spMkLst>
        </pc:spChg>
        <pc:spChg chg="mod">
          <ac:chgData name="Phillip Kaufman" userId="c001b2a046940d7c" providerId="LiveId" clId="{9EF190FB-2075-4375-A797-615516ED83A7}" dt="2024-07-17T05:42:10.208" v="24941" actId="692"/>
          <ac:spMkLst>
            <pc:docMk/>
            <pc:sldMk cId="2862772745" sldId="1145"/>
            <ac:spMk id="191" creationId="{26CAE723-4821-F586-890F-66CA3A9C3C48}"/>
          </ac:spMkLst>
        </pc:spChg>
        <pc:spChg chg="mod">
          <ac:chgData name="Phillip Kaufman" userId="c001b2a046940d7c" providerId="LiveId" clId="{9EF190FB-2075-4375-A797-615516ED83A7}" dt="2024-07-17T05:42:00.889" v="24940" actId="692"/>
          <ac:spMkLst>
            <pc:docMk/>
            <pc:sldMk cId="2862772745" sldId="1145"/>
            <ac:spMk id="192" creationId="{8D8E0D0C-358C-D012-C009-8025D7B37DEB}"/>
          </ac:spMkLst>
        </pc:spChg>
        <pc:spChg chg="mod">
          <ac:chgData name="Phillip Kaufman" userId="c001b2a046940d7c" providerId="LiveId" clId="{9EF190FB-2075-4375-A797-615516ED83A7}" dt="2024-07-17T05:41:53.715" v="24939" actId="692"/>
          <ac:spMkLst>
            <pc:docMk/>
            <pc:sldMk cId="2862772745" sldId="1145"/>
            <ac:spMk id="193" creationId="{8A629E7F-8ECE-3B8A-93FF-AEE647F718ED}"/>
          </ac:spMkLst>
        </pc:spChg>
        <pc:spChg chg="mod">
          <ac:chgData name="Phillip Kaufman" userId="c001b2a046940d7c" providerId="LiveId" clId="{9EF190FB-2075-4375-A797-615516ED83A7}" dt="2024-07-17T05:42:10.208" v="24941" actId="692"/>
          <ac:spMkLst>
            <pc:docMk/>
            <pc:sldMk cId="2862772745" sldId="1145"/>
            <ac:spMk id="194" creationId="{39ECA75B-1E6F-11DA-A668-52630FD4C71B}"/>
          </ac:spMkLst>
        </pc:spChg>
        <pc:spChg chg="mod">
          <ac:chgData name="Phillip Kaufman" userId="c001b2a046940d7c" providerId="LiveId" clId="{9EF190FB-2075-4375-A797-615516ED83A7}" dt="2024-07-17T05:42:00.889" v="24940" actId="692"/>
          <ac:spMkLst>
            <pc:docMk/>
            <pc:sldMk cId="2862772745" sldId="1145"/>
            <ac:spMk id="195" creationId="{F9342E9F-8771-586A-8525-C8D23E48DC43}"/>
          </ac:spMkLst>
        </pc:spChg>
        <pc:spChg chg="mod">
          <ac:chgData name="Phillip Kaufman" userId="c001b2a046940d7c" providerId="LiveId" clId="{9EF190FB-2075-4375-A797-615516ED83A7}" dt="2024-07-17T05:41:53.715" v="24939" actId="692"/>
          <ac:spMkLst>
            <pc:docMk/>
            <pc:sldMk cId="2862772745" sldId="1145"/>
            <ac:spMk id="196" creationId="{3C8BE5C0-903E-1FC4-E7EE-E9EBC41F23A8}"/>
          </ac:spMkLst>
        </pc:spChg>
        <pc:spChg chg="mod">
          <ac:chgData name="Phillip Kaufman" userId="c001b2a046940d7c" providerId="LiveId" clId="{9EF190FB-2075-4375-A797-615516ED83A7}" dt="2024-07-17T05:42:10.208" v="24941" actId="692"/>
          <ac:spMkLst>
            <pc:docMk/>
            <pc:sldMk cId="2862772745" sldId="1145"/>
            <ac:spMk id="197" creationId="{DCF9A4B4-311B-2594-8172-7310BD094D78}"/>
          </ac:spMkLst>
        </pc:spChg>
        <pc:spChg chg="mod">
          <ac:chgData name="Phillip Kaufman" userId="c001b2a046940d7c" providerId="LiveId" clId="{9EF190FB-2075-4375-A797-615516ED83A7}" dt="2024-07-17T05:42:00.889" v="24940" actId="692"/>
          <ac:spMkLst>
            <pc:docMk/>
            <pc:sldMk cId="2862772745" sldId="1145"/>
            <ac:spMk id="198" creationId="{F9844227-33FF-0347-E2E5-474E5A7755FE}"/>
          </ac:spMkLst>
        </pc:spChg>
        <pc:spChg chg="mod">
          <ac:chgData name="Phillip Kaufman" userId="c001b2a046940d7c" providerId="LiveId" clId="{9EF190FB-2075-4375-A797-615516ED83A7}" dt="2024-07-17T05:41:53.715" v="24939" actId="692"/>
          <ac:spMkLst>
            <pc:docMk/>
            <pc:sldMk cId="2862772745" sldId="1145"/>
            <ac:spMk id="199" creationId="{7767C7DD-7D9F-8957-FBD8-94B920F9CAA1}"/>
          </ac:spMkLst>
        </pc:spChg>
        <pc:spChg chg="mod">
          <ac:chgData name="Phillip Kaufman" userId="c001b2a046940d7c" providerId="LiveId" clId="{9EF190FB-2075-4375-A797-615516ED83A7}" dt="2024-07-17T05:42:10.208" v="24941" actId="692"/>
          <ac:spMkLst>
            <pc:docMk/>
            <pc:sldMk cId="2862772745" sldId="1145"/>
            <ac:spMk id="200" creationId="{0A6BCBE4-209C-041D-9A0D-7A86E64F7879}"/>
          </ac:spMkLst>
        </pc:spChg>
        <pc:spChg chg="mod">
          <ac:chgData name="Phillip Kaufman" userId="c001b2a046940d7c" providerId="LiveId" clId="{9EF190FB-2075-4375-A797-615516ED83A7}" dt="2024-07-17T05:42:00.889" v="24940" actId="692"/>
          <ac:spMkLst>
            <pc:docMk/>
            <pc:sldMk cId="2862772745" sldId="1145"/>
            <ac:spMk id="201" creationId="{75A07ED6-5348-AF04-A9B3-C9C8936E8B53}"/>
          </ac:spMkLst>
        </pc:spChg>
        <pc:spChg chg="mod">
          <ac:chgData name="Phillip Kaufman" userId="c001b2a046940d7c" providerId="LiveId" clId="{9EF190FB-2075-4375-A797-615516ED83A7}" dt="2024-07-17T05:41:53.715" v="24939" actId="692"/>
          <ac:spMkLst>
            <pc:docMk/>
            <pc:sldMk cId="2862772745" sldId="1145"/>
            <ac:spMk id="202" creationId="{89FC091B-6FE8-3AB0-F33F-D148E1EB247D}"/>
          </ac:spMkLst>
        </pc:spChg>
        <pc:spChg chg="mod">
          <ac:chgData name="Phillip Kaufman" userId="c001b2a046940d7c" providerId="LiveId" clId="{9EF190FB-2075-4375-A797-615516ED83A7}" dt="2024-07-17T05:41:31.074" v="24938" actId="207"/>
          <ac:spMkLst>
            <pc:docMk/>
            <pc:sldMk cId="2862772745" sldId="1145"/>
            <ac:spMk id="203" creationId="{CBE5B766-F65C-E4A7-A2B8-84E5D13A0BB3}"/>
          </ac:spMkLst>
        </pc:spChg>
        <pc:spChg chg="mod">
          <ac:chgData name="Phillip Kaufman" userId="c001b2a046940d7c" providerId="LiveId" clId="{9EF190FB-2075-4375-A797-615516ED83A7}" dt="2024-07-17T05:39:55.435" v="24922"/>
          <ac:spMkLst>
            <pc:docMk/>
            <pc:sldMk cId="2862772745" sldId="1145"/>
            <ac:spMk id="204" creationId="{4DD0BCBE-8CA1-92C8-490A-2E8E9E8E9F20}"/>
          </ac:spMkLst>
        </pc:spChg>
        <pc:spChg chg="mod">
          <ac:chgData name="Phillip Kaufman" userId="c001b2a046940d7c" providerId="LiveId" clId="{9EF190FB-2075-4375-A797-615516ED83A7}" dt="2024-07-17T05:41:23.503" v="24937" actId="207"/>
          <ac:spMkLst>
            <pc:docMk/>
            <pc:sldMk cId="2862772745" sldId="1145"/>
            <ac:spMk id="205" creationId="{CF3C936E-5B86-02B9-C22B-BB928B20D71A}"/>
          </ac:spMkLst>
        </pc:spChg>
        <pc:spChg chg="mod">
          <ac:chgData name="Phillip Kaufman" userId="c001b2a046940d7c" providerId="LiveId" clId="{9EF190FB-2075-4375-A797-615516ED83A7}" dt="2024-07-17T05:39:55.435" v="24922"/>
          <ac:spMkLst>
            <pc:docMk/>
            <pc:sldMk cId="2862772745" sldId="1145"/>
            <ac:spMk id="206" creationId="{3E36D2B3-9B64-491A-DA5A-C463323B36DC}"/>
          </ac:spMkLst>
        </pc:spChg>
        <pc:spChg chg="mod">
          <ac:chgData name="Phillip Kaufman" userId="c001b2a046940d7c" providerId="LiveId" clId="{9EF190FB-2075-4375-A797-615516ED83A7}" dt="2024-07-17T05:39:55.435" v="24922"/>
          <ac:spMkLst>
            <pc:docMk/>
            <pc:sldMk cId="2862772745" sldId="1145"/>
            <ac:spMk id="207" creationId="{2F3C8780-0337-387F-1810-73AC2DA9C58A}"/>
          </ac:spMkLst>
        </pc:spChg>
        <pc:grpChg chg="add del mod">
          <ac:chgData name="Phillip Kaufman" userId="c001b2a046940d7c" providerId="LiveId" clId="{9EF190FB-2075-4375-A797-615516ED83A7}" dt="2024-07-17T05:39:45.864" v="24916" actId="478"/>
          <ac:grpSpMkLst>
            <pc:docMk/>
            <pc:sldMk cId="2862772745" sldId="1145"/>
            <ac:grpSpMk id="49" creationId="{5CEDCBA3-C32D-70FC-4511-173A0F3A6792}"/>
          </ac:grpSpMkLst>
        </pc:grpChg>
        <pc:grpChg chg="add del mod">
          <ac:chgData name="Phillip Kaufman" userId="c001b2a046940d7c" providerId="LiveId" clId="{9EF190FB-2075-4375-A797-615516ED83A7}" dt="2024-07-17T05:39:33.481" v="24911" actId="165"/>
          <ac:grpSpMkLst>
            <pc:docMk/>
            <pc:sldMk cId="2862772745" sldId="1145"/>
            <ac:grpSpMk id="50" creationId="{639E1444-5324-A270-C496-DF1804115F0E}"/>
          </ac:grpSpMkLst>
        </pc:grpChg>
        <pc:grpChg chg="add del mod">
          <ac:chgData name="Phillip Kaufman" userId="c001b2a046940d7c" providerId="LiveId" clId="{9EF190FB-2075-4375-A797-615516ED83A7}" dt="2024-07-17T05:37:25.806" v="24897" actId="165"/>
          <ac:grpSpMkLst>
            <pc:docMk/>
            <pc:sldMk cId="2862772745" sldId="1145"/>
            <ac:grpSpMk id="114" creationId="{A791CD55-0B17-EA2F-7416-FF007FD44715}"/>
          </ac:grpSpMkLst>
        </pc:grpChg>
        <pc:grpChg chg="add del mod">
          <ac:chgData name="Phillip Kaufman" userId="c001b2a046940d7c" providerId="LiveId" clId="{9EF190FB-2075-4375-A797-615516ED83A7}" dt="2024-07-17T05:35:58.620" v="24881" actId="165"/>
          <ac:grpSpMkLst>
            <pc:docMk/>
            <pc:sldMk cId="2862772745" sldId="1145"/>
            <ac:grpSpMk id="115" creationId="{A100D593-824B-1C43-4665-416FD1C72596}"/>
          </ac:grpSpMkLst>
        </pc:grpChg>
        <pc:grpChg chg="add del mod">
          <ac:chgData name="Phillip Kaufman" userId="c001b2a046940d7c" providerId="LiveId" clId="{9EF190FB-2075-4375-A797-615516ED83A7}" dt="2024-07-16T05:13:20.268" v="23257" actId="165"/>
          <ac:grpSpMkLst>
            <pc:docMk/>
            <pc:sldMk cId="2862772745" sldId="1145"/>
            <ac:grpSpMk id="116" creationId="{18BB9292-5B7D-E0B8-373C-7A3B94C25AA0}"/>
          </ac:grpSpMkLst>
        </pc:grpChg>
        <pc:grpChg chg="add del mod">
          <ac:chgData name="Phillip Kaufman" userId="c001b2a046940d7c" providerId="LiveId" clId="{9EF190FB-2075-4375-A797-615516ED83A7}" dt="2024-07-17T05:37:11.369" v="24895" actId="165"/>
          <ac:grpSpMkLst>
            <pc:docMk/>
            <pc:sldMk cId="2862772745" sldId="1145"/>
            <ac:grpSpMk id="121" creationId="{6022B7F4-95E2-9104-FB0C-CF6CB71DE9F2}"/>
          </ac:grpSpMkLst>
        </pc:grpChg>
        <pc:grpChg chg="add del mod">
          <ac:chgData name="Phillip Kaufman" userId="c001b2a046940d7c" providerId="LiveId" clId="{9EF190FB-2075-4375-A797-615516ED83A7}" dt="2024-07-17T05:39:33.481" v="24911" actId="165"/>
          <ac:grpSpMkLst>
            <pc:docMk/>
            <pc:sldMk cId="2862772745" sldId="1145"/>
            <ac:grpSpMk id="134" creationId="{06D2D6A2-373C-DFAF-7BDE-789EA34D8E16}"/>
          </ac:grpSpMkLst>
        </pc:grpChg>
        <pc:grpChg chg="add mod">
          <ac:chgData name="Phillip Kaufman" userId="c001b2a046940d7c" providerId="LiveId" clId="{9EF190FB-2075-4375-A797-615516ED83A7}" dt="2024-07-17T05:44:55.345" v="24961" actId="1076"/>
          <ac:grpSpMkLst>
            <pc:docMk/>
            <pc:sldMk cId="2862772745" sldId="1145"/>
            <ac:grpSpMk id="135" creationId="{E6E9F2AD-E1F4-5E91-D9AD-6C1DBCFF5C31}"/>
          </ac:grpSpMkLst>
        </pc:grpChg>
        <pc:grpChg chg="add mod">
          <ac:chgData name="Phillip Kaufman" userId="c001b2a046940d7c" providerId="LiveId" clId="{9EF190FB-2075-4375-A797-615516ED83A7}" dt="2024-07-17T05:39:54.814" v="24921" actId="1076"/>
          <ac:grpSpMkLst>
            <pc:docMk/>
            <pc:sldMk cId="2862772745" sldId="1145"/>
            <ac:grpSpMk id="136" creationId="{6A75B3F6-2808-8892-6BE5-09165404C47E}"/>
          </ac:grpSpMkLst>
        </pc:grpChg>
        <pc:grpChg chg="add mod">
          <ac:chgData name="Phillip Kaufman" userId="c001b2a046940d7c" providerId="LiveId" clId="{9EF190FB-2075-4375-A797-615516ED83A7}" dt="2024-07-17T05:40:00.685" v="24923" actId="1076"/>
          <ac:grpSpMkLst>
            <pc:docMk/>
            <pc:sldMk cId="2862772745" sldId="1145"/>
            <ac:grpSpMk id="172" creationId="{9E96D894-D96B-5989-FCBC-431523C47FFA}"/>
          </ac:grpSpMkLst>
        </pc:grpChg>
        <pc:cxnChg chg="del mod topLvl">
          <ac:chgData name="Phillip Kaufman" userId="c001b2a046940d7c" providerId="LiveId" clId="{9EF190FB-2075-4375-A797-615516ED83A7}" dt="2024-07-17T05:39:44.216" v="24915" actId="478"/>
          <ac:cxnSpMkLst>
            <pc:docMk/>
            <pc:sldMk cId="2862772745" sldId="1145"/>
            <ac:cxnSpMk id="42" creationId="{630C7520-4075-1BDB-8ACF-15F631889ACA}"/>
          </ac:cxnSpMkLst>
        </pc:cxnChg>
        <pc:cxnChg chg="add del mod">
          <ac:chgData name="Phillip Kaufman" userId="c001b2a046940d7c" providerId="LiveId" clId="{9EF190FB-2075-4375-A797-615516ED83A7}" dt="2024-07-16T05:09:19.904" v="23119" actId="478"/>
          <ac:cxnSpMkLst>
            <pc:docMk/>
            <pc:sldMk cId="2862772745" sldId="1145"/>
            <ac:cxnSpMk id="53" creationId="{8834DCCA-54C0-EC01-F5C6-BA75AA10C3C2}"/>
          </ac:cxnSpMkLst>
        </pc:cxnChg>
        <pc:cxnChg chg="add mod topLvl">
          <ac:chgData name="Phillip Kaufman" userId="c001b2a046940d7c" providerId="LiveId" clId="{9EF190FB-2075-4375-A797-615516ED83A7}" dt="2024-07-17T05:40:38.215" v="24928" actId="20577"/>
          <ac:cxnSpMkLst>
            <pc:docMk/>
            <pc:sldMk cId="2862772745" sldId="1145"/>
            <ac:cxnSpMk id="79" creationId="{061CF1B0-8C24-383F-6F56-2FE33B9BA38A}"/>
          </ac:cxnSpMkLst>
        </pc:cxnChg>
        <pc:cxnChg chg="add del mod topLvl">
          <ac:chgData name="Phillip Kaufman" userId="c001b2a046940d7c" providerId="LiveId" clId="{9EF190FB-2075-4375-A797-615516ED83A7}" dt="2024-07-17T05:39:47.503" v="24917" actId="478"/>
          <ac:cxnSpMkLst>
            <pc:docMk/>
            <pc:sldMk cId="2862772745" sldId="1145"/>
            <ac:cxnSpMk id="104" creationId="{CD3E0DEB-EB86-AA38-5535-C9593449DFD1}"/>
          </ac:cxnSpMkLst>
        </pc:cxnChg>
        <pc:cxnChg chg="mod">
          <ac:chgData name="Phillip Kaufman" userId="c001b2a046940d7c" providerId="LiveId" clId="{9EF190FB-2075-4375-A797-615516ED83A7}" dt="2024-07-17T05:39:51.596" v="24920"/>
          <ac:cxnSpMkLst>
            <pc:docMk/>
            <pc:sldMk cId="2862772745" sldId="1145"/>
            <ac:cxnSpMk id="137" creationId="{F635EF09-6B21-22AD-CEE0-F2573FDB4A3B}"/>
          </ac:cxnSpMkLst>
        </pc:cxnChg>
        <pc:cxnChg chg="mod">
          <ac:chgData name="Phillip Kaufman" userId="c001b2a046940d7c" providerId="LiveId" clId="{9EF190FB-2075-4375-A797-615516ED83A7}" dt="2024-07-17T05:39:55.435" v="24922"/>
          <ac:cxnSpMkLst>
            <pc:docMk/>
            <pc:sldMk cId="2862772745" sldId="1145"/>
            <ac:cxnSpMk id="173" creationId="{6AC9867D-F220-8ED7-D8FD-2B9C04B80CDC}"/>
          </ac:cxnSpMkLst>
        </pc:cxnChg>
      </pc:sldChg>
      <pc:sldChg chg="addSp delSp modSp add mod">
        <pc:chgData name="Phillip Kaufman" userId="c001b2a046940d7c" providerId="LiveId" clId="{9EF190FB-2075-4375-A797-615516ED83A7}" dt="2024-08-01T02:47:50.807" v="27680" actId="1076"/>
        <pc:sldMkLst>
          <pc:docMk/>
          <pc:sldMk cId="2809992022" sldId="1146"/>
        </pc:sldMkLst>
        <pc:spChg chg="add del mod">
          <ac:chgData name="Phillip Kaufman" userId="c001b2a046940d7c" providerId="LiveId" clId="{9EF190FB-2075-4375-A797-615516ED83A7}" dt="2024-08-01T02:47:28.453" v="27674" actId="21"/>
          <ac:spMkLst>
            <pc:docMk/>
            <pc:sldMk cId="2809992022" sldId="1146"/>
            <ac:spMk id="4" creationId="{4A01A638-7A77-7BB1-2B5C-D0C8F13D36F0}"/>
          </ac:spMkLst>
        </pc:spChg>
        <pc:spChg chg="add del mod">
          <ac:chgData name="Phillip Kaufman" userId="c001b2a046940d7c" providerId="LiveId" clId="{9EF190FB-2075-4375-A797-615516ED83A7}" dt="2024-07-14T04:15:57.579" v="20628"/>
          <ac:spMkLst>
            <pc:docMk/>
            <pc:sldMk cId="2809992022" sldId="1146"/>
            <ac:spMk id="4" creationId="{8124B3F6-B074-E943-8925-16B94625B215}"/>
          </ac:spMkLst>
        </pc:spChg>
        <pc:spChg chg="del">
          <ac:chgData name="Phillip Kaufman" userId="c001b2a046940d7c" providerId="LiveId" clId="{9EF190FB-2075-4375-A797-615516ED83A7}" dt="2024-07-14T04:17:21.197" v="20641" actId="478"/>
          <ac:spMkLst>
            <pc:docMk/>
            <pc:sldMk cId="2809992022" sldId="1146"/>
            <ac:spMk id="5" creationId="{62EA5A3E-01C8-1B05-8DAF-3AD9812ACBCF}"/>
          </ac:spMkLst>
        </pc:spChg>
        <pc:spChg chg="del">
          <ac:chgData name="Phillip Kaufman" userId="c001b2a046940d7c" providerId="LiveId" clId="{9EF190FB-2075-4375-A797-615516ED83A7}" dt="2024-07-14T04:17:21.197" v="20641" actId="478"/>
          <ac:spMkLst>
            <pc:docMk/>
            <pc:sldMk cId="2809992022" sldId="1146"/>
            <ac:spMk id="6" creationId="{17EB0D93-4B2D-1BF2-B8A6-9BC5E82D4E35}"/>
          </ac:spMkLst>
        </pc:spChg>
        <pc:spChg chg="del">
          <ac:chgData name="Phillip Kaufman" userId="c001b2a046940d7c" providerId="LiveId" clId="{9EF190FB-2075-4375-A797-615516ED83A7}" dt="2024-07-14T04:17:21.197" v="20641" actId="478"/>
          <ac:spMkLst>
            <pc:docMk/>
            <pc:sldMk cId="2809992022" sldId="1146"/>
            <ac:spMk id="7" creationId="{D031FCF4-DCA2-AD9C-2BCF-E26AF341050B}"/>
          </ac:spMkLst>
        </pc:spChg>
        <pc:spChg chg="del">
          <ac:chgData name="Phillip Kaufman" userId="c001b2a046940d7c" providerId="LiveId" clId="{9EF190FB-2075-4375-A797-615516ED83A7}" dt="2024-07-14T04:17:21.197" v="20641" actId="478"/>
          <ac:spMkLst>
            <pc:docMk/>
            <pc:sldMk cId="2809992022" sldId="1146"/>
            <ac:spMk id="8" creationId="{5E15043C-F3FD-2BA9-91DF-B50B056BAD7F}"/>
          </ac:spMkLst>
        </pc:spChg>
        <pc:spChg chg="del">
          <ac:chgData name="Phillip Kaufman" userId="c001b2a046940d7c" providerId="LiveId" clId="{9EF190FB-2075-4375-A797-615516ED83A7}" dt="2024-07-14T04:17:21.197" v="20641" actId="478"/>
          <ac:spMkLst>
            <pc:docMk/>
            <pc:sldMk cId="2809992022" sldId="1146"/>
            <ac:spMk id="9" creationId="{71924325-9E03-DC41-5477-BA60D3A6049A}"/>
          </ac:spMkLst>
        </pc:spChg>
        <pc:spChg chg="del">
          <ac:chgData name="Phillip Kaufman" userId="c001b2a046940d7c" providerId="LiveId" clId="{9EF190FB-2075-4375-A797-615516ED83A7}" dt="2024-07-14T04:17:21.197" v="20641" actId="478"/>
          <ac:spMkLst>
            <pc:docMk/>
            <pc:sldMk cId="2809992022" sldId="1146"/>
            <ac:spMk id="10" creationId="{6F77387E-C47B-AF09-7E66-D6D50FEF3D7E}"/>
          </ac:spMkLst>
        </pc:spChg>
        <pc:spChg chg="mod">
          <ac:chgData name="Phillip Kaufman" userId="c001b2a046940d7c" providerId="LiveId" clId="{9EF190FB-2075-4375-A797-615516ED83A7}" dt="2024-08-01T02:47:48.616" v="27679" actId="1076"/>
          <ac:spMkLst>
            <pc:docMk/>
            <pc:sldMk cId="2809992022" sldId="1146"/>
            <ac:spMk id="11" creationId="{DB19C6A7-9B8B-3796-57F4-F49ED49E88D9}"/>
          </ac:spMkLst>
        </pc:spChg>
        <pc:spChg chg="del mod">
          <ac:chgData name="Phillip Kaufman" userId="c001b2a046940d7c" providerId="LiveId" clId="{9EF190FB-2075-4375-A797-615516ED83A7}" dt="2024-07-14T04:19:04.373" v="20666" actId="478"/>
          <ac:spMkLst>
            <pc:docMk/>
            <pc:sldMk cId="2809992022" sldId="1146"/>
            <ac:spMk id="13" creationId="{1168531A-C288-CDCC-254A-0365D4D0A3C1}"/>
          </ac:spMkLst>
        </pc:spChg>
        <pc:spChg chg="add del mod">
          <ac:chgData name="Phillip Kaufman" userId="c001b2a046940d7c" providerId="LiveId" clId="{9EF190FB-2075-4375-A797-615516ED83A7}" dt="2024-07-14T04:20:14.580" v="20684" actId="478"/>
          <ac:spMkLst>
            <pc:docMk/>
            <pc:sldMk cId="2809992022" sldId="1146"/>
            <ac:spMk id="35" creationId="{627011C2-87B9-1FBF-43F6-0432221C3358}"/>
          </ac:spMkLst>
        </pc:spChg>
        <pc:spChg chg="add del mod">
          <ac:chgData name="Phillip Kaufman" userId="c001b2a046940d7c" providerId="LiveId" clId="{9EF190FB-2075-4375-A797-615516ED83A7}" dt="2024-07-14T04:20:13.110" v="20682" actId="478"/>
          <ac:spMkLst>
            <pc:docMk/>
            <pc:sldMk cId="2809992022" sldId="1146"/>
            <ac:spMk id="38" creationId="{FDE4A7BA-E612-DC3F-599E-2BA450B4343F}"/>
          </ac:spMkLst>
        </pc:spChg>
        <pc:spChg chg="add mod">
          <ac:chgData name="Phillip Kaufman" userId="c001b2a046940d7c" providerId="LiveId" clId="{9EF190FB-2075-4375-A797-615516ED83A7}" dt="2024-07-14T04:17:21.416" v="20642"/>
          <ac:spMkLst>
            <pc:docMk/>
            <pc:sldMk cId="2809992022" sldId="1146"/>
            <ac:spMk id="39" creationId="{89390C65-3BFD-333F-80EA-09B63B147AC0}"/>
          </ac:spMkLst>
        </pc:spChg>
        <pc:spChg chg="add mod">
          <ac:chgData name="Phillip Kaufman" userId="c001b2a046940d7c" providerId="LiveId" clId="{9EF190FB-2075-4375-A797-615516ED83A7}" dt="2024-07-14T04:17:21.416" v="20642"/>
          <ac:spMkLst>
            <pc:docMk/>
            <pc:sldMk cId="2809992022" sldId="1146"/>
            <ac:spMk id="40" creationId="{ED6615ED-8225-3FB6-306D-53C3DAE40D76}"/>
          </ac:spMkLst>
        </pc:spChg>
        <pc:spChg chg="add mod">
          <ac:chgData name="Phillip Kaufman" userId="c001b2a046940d7c" providerId="LiveId" clId="{9EF190FB-2075-4375-A797-615516ED83A7}" dt="2024-07-14T04:17:21.416" v="20642"/>
          <ac:spMkLst>
            <pc:docMk/>
            <pc:sldMk cId="2809992022" sldId="1146"/>
            <ac:spMk id="41" creationId="{AC96AD35-F15E-EA85-E612-00E2315A49D3}"/>
          </ac:spMkLst>
        </pc:spChg>
        <pc:spChg chg="add mod">
          <ac:chgData name="Phillip Kaufman" userId="c001b2a046940d7c" providerId="LiveId" clId="{9EF190FB-2075-4375-A797-615516ED83A7}" dt="2024-07-14T04:17:21.416" v="20642"/>
          <ac:spMkLst>
            <pc:docMk/>
            <pc:sldMk cId="2809992022" sldId="1146"/>
            <ac:spMk id="42" creationId="{8E162071-CEBF-578A-340F-74AC6ABF3444}"/>
          </ac:spMkLst>
        </pc:spChg>
        <pc:spChg chg="add mod">
          <ac:chgData name="Phillip Kaufman" userId="c001b2a046940d7c" providerId="LiveId" clId="{9EF190FB-2075-4375-A797-615516ED83A7}" dt="2024-07-14T04:17:21.416" v="20642"/>
          <ac:spMkLst>
            <pc:docMk/>
            <pc:sldMk cId="2809992022" sldId="1146"/>
            <ac:spMk id="43" creationId="{401DBC2F-7EEF-0BEC-F830-D04C06050E67}"/>
          </ac:spMkLst>
        </pc:spChg>
        <pc:spChg chg="add mod">
          <ac:chgData name="Phillip Kaufman" userId="c001b2a046940d7c" providerId="LiveId" clId="{9EF190FB-2075-4375-A797-615516ED83A7}" dt="2024-07-14T04:17:21.416" v="20642"/>
          <ac:spMkLst>
            <pc:docMk/>
            <pc:sldMk cId="2809992022" sldId="1146"/>
            <ac:spMk id="44" creationId="{891468D8-900B-16FE-49CE-AF5F9F1D0C27}"/>
          </ac:spMkLst>
        </pc:spChg>
        <pc:spChg chg="add mod">
          <ac:chgData name="Phillip Kaufman" userId="c001b2a046940d7c" providerId="LiveId" clId="{9EF190FB-2075-4375-A797-615516ED83A7}" dt="2024-08-01T02:47:50.807" v="27680" actId="1076"/>
          <ac:spMkLst>
            <pc:docMk/>
            <pc:sldMk cId="2809992022" sldId="1146"/>
            <ac:spMk id="45" creationId="{0FE8F506-06CF-7A5C-D92D-9C4E7600E96E}"/>
          </ac:spMkLst>
        </pc:spChg>
      </pc:sldChg>
      <pc:sldChg chg="addSp delSp modSp new mod modNotesTx">
        <pc:chgData name="Phillip Kaufman" userId="c001b2a046940d7c" providerId="LiveId" clId="{9EF190FB-2075-4375-A797-615516ED83A7}" dt="2024-08-01T02:53:12.105" v="27805" actId="1076"/>
        <pc:sldMkLst>
          <pc:docMk/>
          <pc:sldMk cId="1360435614" sldId="1147"/>
        </pc:sldMkLst>
        <pc:spChg chg="add del mod">
          <ac:chgData name="Phillip Kaufman" userId="c001b2a046940d7c" providerId="LiveId" clId="{9EF190FB-2075-4375-A797-615516ED83A7}" dt="2024-07-18T01:54:45.374" v="25078" actId="11529"/>
          <ac:spMkLst>
            <pc:docMk/>
            <pc:sldMk cId="1360435614" sldId="1147"/>
            <ac:spMk id="5" creationId="{55493858-90C5-A4E7-FE5D-FD952E4D2AC8}"/>
          </ac:spMkLst>
        </pc:spChg>
        <pc:spChg chg="mod">
          <ac:chgData name="Phillip Kaufman" userId="c001b2a046940d7c" providerId="LiveId" clId="{9EF190FB-2075-4375-A797-615516ED83A7}" dt="2024-07-16T01:31:39.397" v="21022"/>
          <ac:spMkLst>
            <pc:docMk/>
            <pc:sldMk cId="1360435614" sldId="1147"/>
            <ac:spMk id="7" creationId="{3F3108B2-8FED-E930-721A-B56F0D3E18C3}"/>
          </ac:spMkLst>
        </pc:spChg>
        <pc:spChg chg="mod">
          <ac:chgData name="Phillip Kaufman" userId="c001b2a046940d7c" providerId="LiveId" clId="{9EF190FB-2075-4375-A797-615516ED83A7}" dt="2024-07-16T01:31:39.397" v="21022"/>
          <ac:spMkLst>
            <pc:docMk/>
            <pc:sldMk cId="1360435614" sldId="1147"/>
            <ac:spMk id="8" creationId="{0E3E2A6E-2740-8300-253E-D1ABCCB46A05}"/>
          </ac:spMkLst>
        </pc:spChg>
        <pc:spChg chg="mod">
          <ac:chgData name="Phillip Kaufman" userId="c001b2a046940d7c" providerId="LiveId" clId="{9EF190FB-2075-4375-A797-615516ED83A7}" dt="2024-07-16T01:31:39.397" v="21022"/>
          <ac:spMkLst>
            <pc:docMk/>
            <pc:sldMk cId="1360435614" sldId="1147"/>
            <ac:spMk id="9" creationId="{64B34808-7B6B-FB2A-9266-166A56433CBF}"/>
          </ac:spMkLst>
        </pc:spChg>
        <pc:spChg chg="add del mod">
          <ac:chgData name="Phillip Kaufman" userId="c001b2a046940d7c" providerId="LiveId" clId="{9EF190FB-2075-4375-A797-615516ED83A7}" dt="2024-07-23T02:14:38.129" v="26352" actId="478"/>
          <ac:spMkLst>
            <pc:docMk/>
            <pc:sldMk cId="1360435614" sldId="1147"/>
            <ac:spMk id="11" creationId="{BC285BA3-F4A6-C918-E731-065B578A08BB}"/>
          </ac:spMkLst>
        </pc:spChg>
        <pc:spChg chg="mod topLvl">
          <ac:chgData name="Phillip Kaufman" userId="c001b2a046940d7c" providerId="LiveId" clId="{9EF190FB-2075-4375-A797-615516ED83A7}" dt="2024-07-18T01:59:49.067" v="25290" actId="692"/>
          <ac:spMkLst>
            <pc:docMk/>
            <pc:sldMk cId="1360435614" sldId="1147"/>
            <ac:spMk id="14" creationId="{E46F7D5A-DB12-A719-7B56-ABC11FE79DCB}"/>
          </ac:spMkLst>
        </pc:spChg>
        <pc:spChg chg="mod topLvl">
          <ac:chgData name="Phillip Kaufman" userId="c001b2a046940d7c" providerId="LiveId" clId="{9EF190FB-2075-4375-A797-615516ED83A7}" dt="2024-07-18T01:59:49.067" v="25290" actId="692"/>
          <ac:spMkLst>
            <pc:docMk/>
            <pc:sldMk cId="1360435614" sldId="1147"/>
            <ac:spMk id="15" creationId="{8CE0727E-CCC2-7172-2F23-E2E29857D0D4}"/>
          </ac:spMkLst>
        </pc:spChg>
        <pc:spChg chg="del mod ord topLvl">
          <ac:chgData name="Phillip Kaufman" userId="c001b2a046940d7c" providerId="LiveId" clId="{9EF190FB-2075-4375-A797-615516ED83A7}" dt="2024-07-16T04:57:11.317" v="22997" actId="478"/>
          <ac:spMkLst>
            <pc:docMk/>
            <pc:sldMk cId="1360435614" sldId="1147"/>
            <ac:spMk id="16" creationId="{0B74B14D-1CA6-185E-5E24-7055C90A4C34}"/>
          </ac:spMkLst>
        </pc:spChg>
        <pc:spChg chg="mod">
          <ac:chgData name="Phillip Kaufman" userId="c001b2a046940d7c" providerId="LiveId" clId="{9EF190FB-2075-4375-A797-615516ED83A7}" dt="2024-07-16T01:39:54.696" v="21095" actId="571"/>
          <ac:spMkLst>
            <pc:docMk/>
            <pc:sldMk cId="1360435614" sldId="1147"/>
            <ac:spMk id="21" creationId="{49A3C965-15AF-1F4E-BC05-16A92A8CD31D}"/>
          </ac:spMkLst>
        </pc:spChg>
        <pc:spChg chg="mod">
          <ac:chgData name="Phillip Kaufman" userId="c001b2a046940d7c" providerId="LiveId" clId="{9EF190FB-2075-4375-A797-615516ED83A7}" dt="2024-07-16T01:39:54.696" v="21095" actId="571"/>
          <ac:spMkLst>
            <pc:docMk/>
            <pc:sldMk cId="1360435614" sldId="1147"/>
            <ac:spMk id="22" creationId="{D9430E8A-DE7A-8813-0DFD-DFAFE73596E3}"/>
          </ac:spMkLst>
        </pc:spChg>
        <pc:spChg chg="mod">
          <ac:chgData name="Phillip Kaufman" userId="c001b2a046940d7c" providerId="LiveId" clId="{9EF190FB-2075-4375-A797-615516ED83A7}" dt="2024-07-16T01:39:54.696" v="21095" actId="571"/>
          <ac:spMkLst>
            <pc:docMk/>
            <pc:sldMk cId="1360435614" sldId="1147"/>
            <ac:spMk id="23" creationId="{2633D99D-7C9D-2096-7D52-9BD94334318C}"/>
          </ac:spMkLst>
        </pc:spChg>
        <pc:spChg chg="add del mod ord">
          <ac:chgData name="Phillip Kaufman" userId="c001b2a046940d7c" providerId="LiveId" clId="{9EF190FB-2075-4375-A797-615516ED83A7}" dt="2024-07-16T04:57:11.783" v="22998" actId="478"/>
          <ac:spMkLst>
            <pc:docMk/>
            <pc:sldMk cId="1360435614" sldId="1147"/>
            <ac:spMk id="25" creationId="{48781D60-410A-A03C-DAAF-DCCAA9159328}"/>
          </ac:spMkLst>
        </pc:spChg>
        <pc:spChg chg="add del mod ord">
          <ac:chgData name="Phillip Kaufman" userId="c001b2a046940d7c" providerId="LiveId" clId="{9EF190FB-2075-4375-A797-615516ED83A7}" dt="2024-07-18T01:59:49.067" v="25290" actId="692"/>
          <ac:spMkLst>
            <pc:docMk/>
            <pc:sldMk cId="1360435614" sldId="1147"/>
            <ac:spMk id="30" creationId="{0FEA4193-0049-F3FD-849B-A681E9BD0178}"/>
          </ac:spMkLst>
        </pc:spChg>
        <pc:spChg chg="add del mod">
          <ac:chgData name="Phillip Kaufman" userId="c001b2a046940d7c" providerId="LiveId" clId="{9EF190FB-2075-4375-A797-615516ED83A7}" dt="2024-07-16T02:16:26.500" v="21631" actId="478"/>
          <ac:spMkLst>
            <pc:docMk/>
            <pc:sldMk cId="1360435614" sldId="1147"/>
            <ac:spMk id="32" creationId="{833FA928-445E-A3C5-0004-83125804F05C}"/>
          </ac:spMkLst>
        </pc:spChg>
        <pc:spChg chg="add del mod">
          <ac:chgData name="Phillip Kaufman" userId="c001b2a046940d7c" providerId="LiveId" clId="{9EF190FB-2075-4375-A797-615516ED83A7}" dt="2024-07-16T02:17:21.136" v="21649" actId="11529"/>
          <ac:spMkLst>
            <pc:docMk/>
            <pc:sldMk cId="1360435614" sldId="1147"/>
            <ac:spMk id="33" creationId="{A29FDA4B-475B-6D7D-20A2-AE3D9668C8AA}"/>
          </ac:spMkLst>
        </pc:spChg>
        <pc:spChg chg="add del mod">
          <ac:chgData name="Phillip Kaufman" userId="c001b2a046940d7c" providerId="LiveId" clId="{9EF190FB-2075-4375-A797-615516ED83A7}" dt="2024-07-16T02:18:22.175" v="21662" actId="11529"/>
          <ac:spMkLst>
            <pc:docMk/>
            <pc:sldMk cId="1360435614" sldId="1147"/>
            <ac:spMk id="34" creationId="{60875BF3-8AAE-0627-6732-A11EA04B0C7E}"/>
          </ac:spMkLst>
        </pc:spChg>
        <pc:spChg chg="add del mod">
          <ac:chgData name="Phillip Kaufman" userId="c001b2a046940d7c" providerId="LiveId" clId="{9EF190FB-2075-4375-A797-615516ED83A7}" dt="2024-07-16T02:19:01.065" v="21671" actId="478"/>
          <ac:spMkLst>
            <pc:docMk/>
            <pc:sldMk cId="1360435614" sldId="1147"/>
            <ac:spMk id="35" creationId="{EF0DE174-D588-E3EC-885A-8D1C1EF4857D}"/>
          </ac:spMkLst>
        </pc:spChg>
        <pc:spChg chg="add del mod">
          <ac:chgData name="Phillip Kaufman" userId="c001b2a046940d7c" providerId="LiveId" clId="{9EF190FB-2075-4375-A797-615516ED83A7}" dt="2024-07-16T02:25:50.455" v="21770" actId="478"/>
          <ac:spMkLst>
            <pc:docMk/>
            <pc:sldMk cId="1360435614" sldId="1147"/>
            <ac:spMk id="36" creationId="{48F58121-65F6-E8E9-1E1A-92751DBE2C26}"/>
          </ac:spMkLst>
        </pc:spChg>
        <pc:spChg chg="add mod">
          <ac:chgData name="Phillip Kaufman" userId="c001b2a046940d7c" providerId="LiveId" clId="{9EF190FB-2075-4375-A797-615516ED83A7}" dt="2024-07-16T02:26:14.037" v="21775" actId="206"/>
          <ac:spMkLst>
            <pc:docMk/>
            <pc:sldMk cId="1360435614" sldId="1147"/>
            <ac:spMk id="37" creationId="{D9F67C50-EAB6-C0BD-0C88-B3E4B4173ADA}"/>
          </ac:spMkLst>
        </pc:spChg>
        <pc:spChg chg="add del mod">
          <ac:chgData name="Phillip Kaufman" userId="c001b2a046940d7c" providerId="LiveId" clId="{9EF190FB-2075-4375-A797-615516ED83A7}" dt="2024-07-16T02:26:45.225" v="21779" actId="478"/>
          <ac:spMkLst>
            <pc:docMk/>
            <pc:sldMk cId="1360435614" sldId="1147"/>
            <ac:spMk id="38" creationId="{31263B3D-8BEC-BF42-6524-5A6EECD3A5AB}"/>
          </ac:spMkLst>
        </pc:spChg>
        <pc:spChg chg="add del mod">
          <ac:chgData name="Phillip Kaufman" userId="c001b2a046940d7c" providerId="LiveId" clId="{9EF190FB-2075-4375-A797-615516ED83A7}" dt="2024-07-16T02:32:14.347" v="21867" actId="478"/>
          <ac:spMkLst>
            <pc:docMk/>
            <pc:sldMk cId="1360435614" sldId="1147"/>
            <ac:spMk id="39" creationId="{C3F01F67-F8C4-61D4-1C3D-3DA451C8B5F0}"/>
          </ac:spMkLst>
        </pc:spChg>
        <pc:spChg chg="add mod">
          <ac:chgData name="Phillip Kaufman" userId="c001b2a046940d7c" providerId="LiveId" clId="{9EF190FB-2075-4375-A797-615516ED83A7}" dt="2024-07-16T02:29:49.334" v="21818"/>
          <ac:spMkLst>
            <pc:docMk/>
            <pc:sldMk cId="1360435614" sldId="1147"/>
            <ac:spMk id="45" creationId="{27ED368D-CCE1-0FC7-6539-6B28033925CD}"/>
          </ac:spMkLst>
        </pc:spChg>
        <pc:spChg chg="add del mod">
          <ac:chgData name="Phillip Kaufman" userId="c001b2a046940d7c" providerId="LiveId" clId="{9EF190FB-2075-4375-A797-615516ED83A7}" dt="2024-07-16T02:33:01.962" v="21877" actId="478"/>
          <ac:spMkLst>
            <pc:docMk/>
            <pc:sldMk cId="1360435614" sldId="1147"/>
            <ac:spMk id="49" creationId="{3CD0DC87-ADEE-AF50-9E0E-8751B46B410D}"/>
          </ac:spMkLst>
        </pc:spChg>
        <pc:spChg chg="add del mod">
          <ac:chgData name="Phillip Kaufman" userId="c001b2a046940d7c" providerId="LiveId" clId="{9EF190FB-2075-4375-A797-615516ED83A7}" dt="2024-07-16T02:40:18.281" v="22037" actId="478"/>
          <ac:spMkLst>
            <pc:docMk/>
            <pc:sldMk cId="1360435614" sldId="1147"/>
            <ac:spMk id="50" creationId="{4D280403-E55C-50BE-57A4-B061367776A3}"/>
          </ac:spMkLst>
        </pc:spChg>
        <pc:spChg chg="add del mod">
          <ac:chgData name="Phillip Kaufman" userId="c001b2a046940d7c" providerId="LiveId" clId="{9EF190FB-2075-4375-A797-615516ED83A7}" dt="2024-07-16T02:58:41.768" v="22081" actId="478"/>
          <ac:spMkLst>
            <pc:docMk/>
            <pc:sldMk cId="1360435614" sldId="1147"/>
            <ac:spMk id="51" creationId="{894882CC-FDF2-1B64-D4F7-2FE187F27B54}"/>
          </ac:spMkLst>
        </pc:spChg>
        <pc:spChg chg="add del mod">
          <ac:chgData name="Phillip Kaufman" userId="c001b2a046940d7c" providerId="LiveId" clId="{9EF190FB-2075-4375-A797-615516ED83A7}" dt="2024-07-16T03:01:03.804" v="22147" actId="478"/>
          <ac:spMkLst>
            <pc:docMk/>
            <pc:sldMk cId="1360435614" sldId="1147"/>
            <ac:spMk id="52" creationId="{3BFFACC1-558C-0E53-B1F8-BCBC6822AFCF}"/>
          </ac:spMkLst>
        </pc:spChg>
        <pc:spChg chg="add mod">
          <ac:chgData name="Phillip Kaufman" userId="c001b2a046940d7c" providerId="LiveId" clId="{9EF190FB-2075-4375-A797-615516ED83A7}" dt="2024-07-16T04:30:33.644" v="22974" actId="1076"/>
          <ac:spMkLst>
            <pc:docMk/>
            <pc:sldMk cId="1360435614" sldId="1147"/>
            <ac:spMk id="55" creationId="{F78CDC92-8633-187A-308A-4E3FBF77E143}"/>
          </ac:spMkLst>
        </pc:spChg>
        <pc:spChg chg="add mod">
          <ac:chgData name="Phillip Kaufman" userId="c001b2a046940d7c" providerId="LiveId" clId="{9EF190FB-2075-4375-A797-615516ED83A7}" dt="2024-07-16T04:30:39.853" v="22976"/>
          <ac:spMkLst>
            <pc:docMk/>
            <pc:sldMk cId="1360435614" sldId="1147"/>
            <ac:spMk id="56" creationId="{1C350E43-A5D5-B476-22C0-66B7374BAB96}"/>
          </ac:spMkLst>
        </pc:spChg>
        <pc:spChg chg="add del mod">
          <ac:chgData name="Phillip Kaufman" userId="c001b2a046940d7c" providerId="LiveId" clId="{9EF190FB-2075-4375-A797-615516ED83A7}" dt="2024-07-22T06:30:41.982" v="26311" actId="478"/>
          <ac:spMkLst>
            <pc:docMk/>
            <pc:sldMk cId="1360435614" sldId="1147"/>
            <ac:spMk id="58" creationId="{2A3EFCB1-0243-16F9-3DAF-B1689C5320BB}"/>
          </ac:spMkLst>
        </pc:spChg>
        <pc:grpChg chg="add del mod">
          <ac:chgData name="Phillip Kaufman" userId="c001b2a046940d7c" providerId="LiveId" clId="{9EF190FB-2075-4375-A797-615516ED83A7}" dt="2024-07-16T04:57:14.584" v="23000" actId="478"/>
          <ac:grpSpMkLst>
            <pc:docMk/>
            <pc:sldMk cId="1360435614" sldId="1147"/>
            <ac:grpSpMk id="5" creationId="{6742BE70-74BD-F5DD-8CC9-2192AE3B48F0}"/>
          </ac:grpSpMkLst>
        </pc:grpChg>
        <pc:grpChg chg="add mod">
          <ac:chgData name="Phillip Kaufman" userId="c001b2a046940d7c" providerId="LiveId" clId="{9EF190FB-2075-4375-A797-615516ED83A7}" dt="2024-08-01T02:51:10.812" v="27771" actId="164"/>
          <ac:grpSpMkLst>
            <pc:docMk/>
            <pc:sldMk cId="1360435614" sldId="1147"/>
            <ac:grpSpMk id="11" creationId="{46CBE17D-329C-BBD1-FDD1-99DF308A6899}"/>
          </ac:grpSpMkLst>
        </pc:grpChg>
        <pc:grpChg chg="add del mod">
          <ac:chgData name="Phillip Kaufman" userId="c001b2a046940d7c" providerId="LiveId" clId="{9EF190FB-2075-4375-A797-615516ED83A7}" dt="2024-07-16T01:39:57.917" v="21096" actId="165"/>
          <ac:grpSpMkLst>
            <pc:docMk/>
            <pc:sldMk cId="1360435614" sldId="1147"/>
            <ac:grpSpMk id="12" creationId="{1FC7E258-501F-793A-BBA2-07087189F82E}"/>
          </ac:grpSpMkLst>
        </pc:grpChg>
        <pc:grpChg chg="add mod">
          <ac:chgData name="Phillip Kaufman" userId="c001b2a046940d7c" providerId="LiveId" clId="{9EF190FB-2075-4375-A797-615516ED83A7}" dt="2024-08-01T02:53:12.105" v="27805" actId="1076"/>
          <ac:grpSpMkLst>
            <pc:docMk/>
            <pc:sldMk cId="1360435614" sldId="1147"/>
            <ac:grpSpMk id="14" creationId="{8A5F3B91-9E85-7425-1A5C-88C433DDEF68}"/>
          </ac:grpSpMkLst>
        </pc:grpChg>
        <pc:grpChg chg="add mod">
          <ac:chgData name="Phillip Kaufman" userId="c001b2a046940d7c" providerId="LiveId" clId="{9EF190FB-2075-4375-A797-615516ED83A7}" dt="2024-07-16T01:39:54.696" v="21095" actId="571"/>
          <ac:grpSpMkLst>
            <pc:docMk/>
            <pc:sldMk cId="1360435614" sldId="1147"/>
            <ac:grpSpMk id="19" creationId="{C409A1E0-F504-392D-FF9B-F023F1069EC1}"/>
          </ac:grpSpMkLst>
        </pc:grpChg>
        <pc:grpChg chg="add mod ord">
          <ac:chgData name="Phillip Kaufman" userId="c001b2a046940d7c" providerId="LiveId" clId="{9EF190FB-2075-4375-A797-615516ED83A7}" dt="2024-07-17T04:56:53.184" v="24268" actId="206"/>
          <ac:grpSpMkLst>
            <pc:docMk/>
            <pc:sldMk cId="1360435614" sldId="1147"/>
            <ac:grpSpMk id="26" creationId="{0B4CE766-A5DE-9661-275A-532011220421}"/>
          </ac:grpSpMkLst>
        </pc:grpChg>
        <pc:grpChg chg="add mod">
          <ac:chgData name="Phillip Kaufman" userId="c001b2a046940d7c" providerId="LiveId" clId="{9EF190FB-2075-4375-A797-615516ED83A7}" dt="2024-07-16T02:07:16.912" v="21550" actId="164"/>
          <ac:grpSpMkLst>
            <pc:docMk/>
            <pc:sldMk cId="1360435614" sldId="1147"/>
            <ac:grpSpMk id="27" creationId="{50020B9E-F289-A223-EEA1-1013932A7CBD}"/>
          </ac:grpSpMkLst>
        </pc:grpChg>
        <pc:grpChg chg="add mod">
          <ac:chgData name="Phillip Kaufman" userId="c001b2a046940d7c" providerId="LiveId" clId="{9EF190FB-2075-4375-A797-615516ED83A7}" dt="2024-07-17T04:56:53.184" v="24268" actId="206"/>
          <ac:grpSpMkLst>
            <pc:docMk/>
            <pc:sldMk cId="1360435614" sldId="1147"/>
            <ac:grpSpMk id="28" creationId="{0B2BA186-1E61-93F6-8CAF-ED1318664E7C}"/>
          </ac:grpSpMkLst>
        </pc:grpChg>
        <pc:grpChg chg="add mod">
          <ac:chgData name="Phillip Kaufman" userId="c001b2a046940d7c" providerId="LiveId" clId="{9EF190FB-2075-4375-A797-615516ED83A7}" dt="2024-07-17T04:56:53.184" v="24268" actId="206"/>
          <ac:grpSpMkLst>
            <pc:docMk/>
            <pc:sldMk cId="1360435614" sldId="1147"/>
            <ac:grpSpMk id="29" creationId="{4EDB5663-05EC-417B-8DCD-1BD3A29BCA85}"/>
          </ac:grpSpMkLst>
        </pc:grpChg>
        <pc:grpChg chg="add del mod">
          <ac:chgData name="Phillip Kaufman" userId="c001b2a046940d7c" providerId="LiveId" clId="{9EF190FB-2075-4375-A797-615516ED83A7}" dt="2024-08-01T02:50:22.113" v="27733" actId="165"/>
          <ac:grpSpMkLst>
            <pc:docMk/>
            <pc:sldMk cId="1360435614" sldId="1147"/>
            <ac:grpSpMk id="33" creationId="{C33618A4-0FD6-FC08-D2A9-7CC8045B2A9D}"/>
          </ac:grpSpMkLst>
        </pc:grpChg>
        <pc:grpChg chg="add del mod">
          <ac:chgData name="Phillip Kaufman" userId="c001b2a046940d7c" providerId="LiveId" clId="{9EF190FB-2075-4375-A797-615516ED83A7}" dt="2024-07-23T02:14:38.129" v="26352" actId="478"/>
          <ac:grpSpMkLst>
            <pc:docMk/>
            <pc:sldMk cId="1360435614" sldId="1147"/>
            <ac:grpSpMk id="57" creationId="{7F098F55-722D-B853-4673-C6330C4A2A17}"/>
          </ac:grpSpMkLst>
        </pc:grpChg>
        <pc:graphicFrameChg chg="add del mod modGraphic">
          <ac:chgData name="Phillip Kaufman" userId="c001b2a046940d7c" providerId="LiveId" clId="{9EF190FB-2075-4375-A797-615516ED83A7}" dt="2024-07-18T01:54:43.638" v="25073" actId="931"/>
          <ac:graphicFrameMkLst>
            <pc:docMk/>
            <pc:sldMk cId="1360435614" sldId="1147"/>
            <ac:graphicFrameMk id="6" creationId="{7F14CA7D-DDB0-30B7-8211-CED7FCFFA743}"/>
          </ac:graphicFrameMkLst>
        </pc:graphicFrameChg>
        <pc:graphicFrameChg chg="add del mod modGraphic">
          <ac:chgData name="Phillip Kaufman" userId="c001b2a046940d7c" providerId="LiveId" clId="{9EF190FB-2075-4375-A797-615516ED83A7}" dt="2024-07-16T02:13:28.950" v="21597" actId="478"/>
          <ac:graphicFrameMkLst>
            <pc:docMk/>
            <pc:sldMk cId="1360435614" sldId="1147"/>
            <ac:graphicFrameMk id="31" creationId="{662D3F4F-204B-A9DD-53B4-11636FE6E2C9}"/>
          </ac:graphicFrameMkLst>
        </pc:graphicFrameChg>
        <pc:picChg chg="add del mod">
          <ac:chgData name="Phillip Kaufman" userId="c001b2a046940d7c" providerId="LiveId" clId="{9EF190FB-2075-4375-A797-615516ED83A7}" dt="2024-07-23T02:14:38.129" v="26352" actId="478"/>
          <ac:picMkLst>
            <pc:docMk/>
            <pc:sldMk cId="1360435614" sldId="1147"/>
            <ac:picMk id="4" creationId="{E33CDF93-2E52-138E-CD7C-5B08CFC6B1E6}"/>
          </ac:picMkLst>
        </pc:picChg>
        <pc:picChg chg="add del mod">
          <ac:chgData name="Phillip Kaufman" userId="c001b2a046940d7c" providerId="LiveId" clId="{9EF190FB-2075-4375-A797-615516ED83A7}" dt="2024-07-23T02:16:54.745" v="26360" actId="478"/>
          <ac:picMkLst>
            <pc:docMk/>
            <pc:sldMk cId="1360435614" sldId="1147"/>
            <ac:picMk id="5" creationId="{D6163277-7EA5-04FA-D3B0-68B80910B7AF}"/>
          </ac:picMkLst>
        </pc:picChg>
        <pc:picChg chg="add del mod">
          <ac:chgData name="Phillip Kaufman" userId="c001b2a046940d7c" providerId="LiveId" clId="{9EF190FB-2075-4375-A797-615516ED83A7}" dt="2024-07-22T06:30:41.982" v="26311" actId="478"/>
          <ac:picMkLst>
            <pc:docMk/>
            <pc:sldMk cId="1360435614" sldId="1147"/>
            <ac:picMk id="7" creationId="{300910F6-0D24-06D6-6C79-F18379B22BD9}"/>
          </ac:picMkLst>
        </pc:picChg>
        <pc:picChg chg="add del mod">
          <ac:chgData name="Phillip Kaufman" userId="c001b2a046940d7c" providerId="LiveId" clId="{9EF190FB-2075-4375-A797-615516ED83A7}" dt="2024-07-23T04:04:58.735" v="26608" actId="478"/>
          <ac:picMkLst>
            <pc:docMk/>
            <pc:sldMk cId="1360435614" sldId="1147"/>
            <ac:picMk id="7" creationId="{69948E96-1BCF-62A9-1CA1-0F140EC1F671}"/>
          </ac:picMkLst>
        </pc:picChg>
        <pc:picChg chg="mod">
          <ac:chgData name="Phillip Kaufman" userId="c001b2a046940d7c" providerId="LiveId" clId="{9EF190FB-2075-4375-A797-615516ED83A7}" dt="2024-07-23T03:57:17.748" v="26378" actId="1076"/>
          <ac:picMkLst>
            <pc:docMk/>
            <pc:sldMk cId="1360435614" sldId="1147"/>
            <ac:picMk id="9" creationId="{9DB92DD9-D914-B8C2-17F8-81B23AF3747C}"/>
          </ac:picMkLst>
        </pc:picChg>
        <pc:picChg chg="add mod ord">
          <ac:chgData name="Phillip Kaufman" userId="c001b2a046940d7c" providerId="LiveId" clId="{9EF190FB-2075-4375-A797-615516ED83A7}" dt="2024-08-01T02:53:09.799" v="27803" actId="164"/>
          <ac:picMkLst>
            <pc:docMk/>
            <pc:sldMk cId="1360435614" sldId="1147"/>
            <ac:picMk id="10" creationId="{78671881-5BF8-B39C-2D0A-B12C68689CC3}"/>
          </ac:picMkLst>
        </pc:picChg>
        <pc:picChg chg="add del mod topLvl">
          <ac:chgData name="Phillip Kaufman" userId="c001b2a046940d7c" providerId="LiveId" clId="{9EF190FB-2075-4375-A797-615516ED83A7}" dt="2024-08-01T02:50:22.113" v="27733" actId="165"/>
          <ac:picMkLst>
            <pc:docMk/>
            <pc:sldMk cId="1360435614" sldId="1147"/>
            <ac:picMk id="12" creationId="{23C2A275-D457-F5BF-4870-73ADDADA703C}"/>
          </ac:picMkLst>
        </pc:picChg>
        <pc:picChg chg="add mod">
          <ac:chgData name="Phillip Kaufman" userId="c001b2a046940d7c" providerId="LiveId" clId="{9EF190FB-2075-4375-A797-615516ED83A7}" dt="2024-08-01T02:51:27.711" v="27778" actId="571"/>
          <ac:picMkLst>
            <pc:docMk/>
            <pc:sldMk cId="1360435614" sldId="1147"/>
            <ac:picMk id="13" creationId="{2A7D18EA-E483-FF5C-1142-64FF2CA9A987}"/>
          </ac:picMkLst>
        </pc:picChg>
        <pc:picChg chg="add del mod">
          <ac:chgData name="Phillip Kaufman" userId="c001b2a046940d7c" providerId="LiveId" clId="{9EF190FB-2075-4375-A797-615516ED83A7}" dt="2024-07-23T02:16:54.745" v="26360" actId="478"/>
          <ac:picMkLst>
            <pc:docMk/>
            <pc:sldMk cId="1360435614" sldId="1147"/>
            <ac:picMk id="32" creationId="{28923B87-1A78-46B9-51B2-71DDC1069475}"/>
          </ac:picMkLst>
        </pc:picChg>
        <pc:picChg chg="add del mod modCrop">
          <ac:chgData name="Phillip Kaufman" userId="c001b2a046940d7c" providerId="LiveId" clId="{9EF190FB-2075-4375-A797-615516ED83A7}" dt="2024-07-23T02:14:38.129" v="26352" actId="478"/>
          <ac:picMkLst>
            <pc:docMk/>
            <pc:sldMk cId="1360435614" sldId="1147"/>
            <ac:picMk id="54" creationId="{3865E3C6-9EB4-892C-47B1-BA851D23D34A}"/>
          </ac:picMkLst>
        </pc:picChg>
        <pc:picChg chg="add del mod">
          <ac:chgData name="Phillip Kaufman" userId="c001b2a046940d7c" providerId="LiveId" clId="{9EF190FB-2075-4375-A797-615516ED83A7}" dt="2024-07-18T01:54:54.903" v="25084" actId="478"/>
          <ac:picMkLst>
            <pc:docMk/>
            <pc:sldMk cId="1360435614" sldId="1147"/>
            <ac:picMk id="1030" creationId="{F7527D9E-8C8A-60F1-685D-CB0E74641348}"/>
          </ac:picMkLst>
        </pc:picChg>
        <pc:cxnChg chg="add mod ord">
          <ac:chgData name="Phillip Kaufman" userId="c001b2a046940d7c" providerId="LiveId" clId="{9EF190FB-2075-4375-A797-615516ED83A7}" dt="2024-08-01T02:53:09.799" v="27803" actId="164"/>
          <ac:cxnSpMkLst>
            <pc:docMk/>
            <pc:sldMk cId="1360435614" sldId="1147"/>
            <ac:cxnSpMk id="4" creationId="{81298980-1111-05DC-E6A0-29AA9C267442}"/>
          </ac:cxnSpMkLst>
        </pc:cxnChg>
        <pc:cxnChg chg="add mod">
          <ac:chgData name="Phillip Kaufman" userId="c001b2a046940d7c" providerId="LiveId" clId="{9EF190FB-2075-4375-A797-615516ED83A7}" dt="2024-08-01T02:53:09.799" v="27803" actId="164"/>
          <ac:cxnSpMkLst>
            <pc:docMk/>
            <pc:sldMk cId="1360435614" sldId="1147"/>
            <ac:cxnSpMk id="5" creationId="{B5DE985B-6E05-1AB0-FD98-35997F8460F4}"/>
          </ac:cxnSpMkLst>
        </pc:cxnChg>
        <pc:cxnChg chg="add mod">
          <ac:chgData name="Phillip Kaufman" userId="c001b2a046940d7c" providerId="LiveId" clId="{9EF190FB-2075-4375-A797-615516ED83A7}" dt="2024-08-01T02:53:09.799" v="27803" actId="164"/>
          <ac:cxnSpMkLst>
            <pc:docMk/>
            <pc:sldMk cId="1360435614" sldId="1147"/>
            <ac:cxnSpMk id="6" creationId="{05592B1A-6C98-45F7-62E1-4F9CE58AE99C}"/>
          </ac:cxnSpMkLst>
        </pc:cxnChg>
        <pc:cxnChg chg="mod">
          <ac:chgData name="Phillip Kaufman" userId="c001b2a046940d7c" providerId="LiveId" clId="{9EF190FB-2075-4375-A797-615516ED83A7}" dt="2024-07-16T01:31:39.397" v="21022"/>
          <ac:cxnSpMkLst>
            <pc:docMk/>
            <pc:sldMk cId="1360435614" sldId="1147"/>
            <ac:cxnSpMk id="6" creationId="{F4E632BC-29D9-B591-DF83-5D6A988C9F30}"/>
          </ac:cxnSpMkLst>
        </pc:cxnChg>
        <pc:cxnChg chg="add mod">
          <ac:chgData name="Phillip Kaufman" userId="c001b2a046940d7c" providerId="LiveId" clId="{9EF190FB-2075-4375-A797-615516ED83A7}" dt="2024-08-01T02:53:09.799" v="27803" actId="164"/>
          <ac:cxnSpMkLst>
            <pc:docMk/>
            <pc:sldMk cId="1360435614" sldId="1147"/>
            <ac:cxnSpMk id="7" creationId="{209E66CF-B116-41FA-85B5-773DA2370CE6}"/>
          </ac:cxnSpMkLst>
        </pc:cxnChg>
        <pc:cxnChg chg="add mod">
          <ac:chgData name="Phillip Kaufman" userId="c001b2a046940d7c" providerId="LiveId" clId="{9EF190FB-2075-4375-A797-615516ED83A7}" dt="2024-08-01T02:53:09.799" v="27803" actId="164"/>
          <ac:cxnSpMkLst>
            <pc:docMk/>
            <pc:sldMk cId="1360435614" sldId="1147"/>
            <ac:cxnSpMk id="8" creationId="{48C12B1A-204F-3565-6F37-7784F976964A}"/>
          </ac:cxnSpMkLst>
        </pc:cxnChg>
        <pc:cxnChg chg="mod">
          <ac:chgData name="Phillip Kaufman" userId="c001b2a046940d7c" providerId="LiveId" clId="{9EF190FB-2075-4375-A797-615516ED83A7}" dt="2024-07-16T01:31:39.397" v="21022"/>
          <ac:cxnSpMkLst>
            <pc:docMk/>
            <pc:sldMk cId="1360435614" sldId="1147"/>
            <ac:cxnSpMk id="10" creationId="{6E2B4E53-171F-F8BF-E2C8-94158A920EE8}"/>
          </ac:cxnSpMkLst>
        </pc:cxnChg>
        <pc:cxnChg chg="mod topLvl">
          <ac:chgData name="Phillip Kaufman" userId="c001b2a046940d7c" providerId="LiveId" clId="{9EF190FB-2075-4375-A797-615516ED83A7}" dt="2024-07-18T01:59:49.067" v="25290" actId="692"/>
          <ac:cxnSpMkLst>
            <pc:docMk/>
            <pc:sldMk cId="1360435614" sldId="1147"/>
            <ac:cxnSpMk id="13" creationId="{D6941E75-CC3B-B3A3-8B85-61162196439B}"/>
          </ac:cxnSpMkLst>
        </pc:cxnChg>
        <pc:cxnChg chg="mod topLvl">
          <ac:chgData name="Phillip Kaufman" userId="c001b2a046940d7c" providerId="LiveId" clId="{9EF190FB-2075-4375-A797-615516ED83A7}" dt="2024-08-01T02:50:22.113" v="27733" actId="165"/>
          <ac:cxnSpMkLst>
            <pc:docMk/>
            <pc:sldMk cId="1360435614" sldId="1147"/>
            <ac:cxnSpMk id="16" creationId="{F3CAD315-5801-7EE1-C111-4889576B6B63}"/>
          </ac:cxnSpMkLst>
        </pc:cxnChg>
        <pc:cxnChg chg="mod topLvl">
          <ac:chgData name="Phillip Kaufman" userId="c001b2a046940d7c" providerId="LiveId" clId="{9EF190FB-2075-4375-A797-615516ED83A7}" dt="2024-07-18T01:59:49.067" v="25290" actId="692"/>
          <ac:cxnSpMkLst>
            <pc:docMk/>
            <pc:sldMk cId="1360435614" sldId="1147"/>
            <ac:cxnSpMk id="17" creationId="{B6396116-9899-B81E-68D5-184BC6AB5712}"/>
          </ac:cxnSpMkLst>
        </pc:cxnChg>
        <pc:cxnChg chg="add mod">
          <ac:chgData name="Phillip Kaufman" userId="c001b2a046940d7c" providerId="LiveId" clId="{9EF190FB-2075-4375-A797-615516ED83A7}" dt="2024-07-18T01:59:49.067" v="25290" actId="692"/>
          <ac:cxnSpMkLst>
            <pc:docMk/>
            <pc:sldMk cId="1360435614" sldId="1147"/>
            <ac:cxnSpMk id="18" creationId="{C2A8462D-A2AD-51C2-4B69-6EE4C9FDAA34}"/>
          </ac:cxnSpMkLst>
        </pc:cxnChg>
        <pc:cxnChg chg="mod topLvl">
          <ac:chgData name="Phillip Kaufman" userId="c001b2a046940d7c" providerId="LiveId" clId="{9EF190FB-2075-4375-A797-615516ED83A7}" dt="2024-08-01T02:50:22.113" v="27733" actId="165"/>
          <ac:cxnSpMkLst>
            <pc:docMk/>
            <pc:sldMk cId="1360435614" sldId="1147"/>
            <ac:cxnSpMk id="19" creationId="{BA0FB051-9203-1D1B-517D-22F920A69AFE}"/>
          </ac:cxnSpMkLst>
        </pc:cxnChg>
        <pc:cxnChg chg="mod">
          <ac:chgData name="Phillip Kaufman" userId="c001b2a046940d7c" providerId="LiveId" clId="{9EF190FB-2075-4375-A797-615516ED83A7}" dt="2024-07-16T01:39:54.696" v="21095" actId="571"/>
          <ac:cxnSpMkLst>
            <pc:docMk/>
            <pc:sldMk cId="1360435614" sldId="1147"/>
            <ac:cxnSpMk id="20" creationId="{8E2E7506-CB02-8998-6132-688A8B05C2F1}"/>
          </ac:cxnSpMkLst>
        </pc:cxnChg>
        <pc:cxnChg chg="mod topLvl">
          <ac:chgData name="Phillip Kaufman" userId="c001b2a046940d7c" providerId="LiveId" clId="{9EF190FB-2075-4375-A797-615516ED83A7}" dt="2024-08-01T02:50:22.113" v="27733" actId="165"/>
          <ac:cxnSpMkLst>
            <pc:docMk/>
            <pc:sldMk cId="1360435614" sldId="1147"/>
            <ac:cxnSpMk id="20" creationId="{A3665ECA-CC96-B492-BF1B-B819B563D480}"/>
          </ac:cxnSpMkLst>
        </pc:cxnChg>
        <pc:cxnChg chg="mod topLvl">
          <ac:chgData name="Phillip Kaufman" userId="c001b2a046940d7c" providerId="LiveId" clId="{9EF190FB-2075-4375-A797-615516ED83A7}" dt="2024-08-01T02:50:22.113" v="27733" actId="165"/>
          <ac:cxnSpMkLst>
            <pc:docMk/>
            <pc:sldMk cId="1360435614" sldId="1147"/>
            <ac:cxnSpMk id="21" creationId="{EFD1EA1E-0BBF-BF78-8CDA-501EF0CB2445}"/>
          </ac:cxnSpMkLst>
        </pc:cxnChg>
        <pc:cxnChg chg="mod">
          <ac:chgData name="Phillip Kaufman" userId="c001b2a046940d7c" providerId="LiveId" clId="{9EF190FB-2075-4375-A797-615516ED83A7}" dt="2024-07-16T01:39:54.696" v="21095" actId="571"/>
          <ac:cxnSpMkLst>
            <pc:docMk/>
            <pc:sldMk cId="1360435614" sldId="1147"/>
            <ac:cxnSpMk id="24" creationId="{74ADA382-5C8E-E321-B7E8-5E5D5F4E1D36}"/>
          </ac:cxnSpMkLst>
        </pc:cxnChg>
        <pc:cxnChg chg="mod topLvl">
          <ac:chgData name="Phillip Kaufman" userId="c001b2a046940d7c" providerId="LiveId" clId="{9EF190FB-2075-4375-A797-615516ED83A7}" dt="2024-08-01T02:50:22.113" v="27733" actId="165"/>
          <ac:cxnSpMkLst>
            <pc:docMk/>
            <pc:sldMk cId="1360435614" sldId="1147"/>
            <ac:cxnSpMk id="31" creationId="{460B1E5C-316B-4CFC-B831-FAF961E995FB}"/>
          </ac:cxnSpMkLst>
        </pc:cxnChg>
        <pc:cxnChg chg="add del mod">
          <ac:chgData name="Phillip Kaufman" userId="c001b2a046940d7c" providerId="LiveId" clId="{9EF190FB-2075-4375-A797-615516ED83A7}" dt="2024-07-16T02:29:25.352" v="21813" actId="478"/>
          <ac:cxnSpMkLst>
            <pc:docMk/>
            <pc:sldMk cId="1360435614" sldId="1147"/>
            <ac:cxnSpMk id="41" creationId="{546A3D80-139B-BDF9-451B-15C57B0476A4}"/>
          </ac:cxnSpMkLst>
        </pc:cxnChg>
        <pc:cxnChg chg="add del mod">
          <ac:chgData name="Phillip Kaufman" userId="c001b2a046940d7c" providerId="LiveId" clId="{9EF190FB-2075-4375-A797-615516ED83A7}" dt="2024-07-16T02:31:06.507" v="21834" actId="478"/>
          <ac:cxnSpMkLst>
            <pc:docMk/>
            <pc:sldMk cId="1360435614" sldId="1147"/>
            <ac:cxnSpMk id="44" creationId="{A08E6085-35B3-438F-67A9-1DE2FF111A06}"/>
          </ac:cxnSpMkLst>
        </pc:cxnChg>
        <pc:cxnChg chg="add del mod">
          <ac:chgData name="Phillip Kaufman" userId="c001b2a046940d7c" providerId="LiveId" clId="{9EF190FB-2075-4375-A797-615516ED83A7}" dt="2024-07-16T02:31:05.658" v="21833" actId="478"/>
          <ac:cxnSpMkLst>
            <pc:docMk/>
            <pc:sldMk cId="1360435614" sldId="1147"/>
            <ac:cxnSpMk id="46" creationId="{6CBDAF73-2AFF-26A7-B109-00623DE4B29F}"/>
          </ac:cxnSpMkLst>
        </pc:cxnChg>
      </pc:sldChg>
      <pc:sldChg chg="addSp delSp new del mod">
        <pc:chgData name="Phillip Kaufman" userId="c001b2a046940d7c" providerId="LiveId" clId="{9EF190FB-2075-4375-A797-615516ED83A7}" dt="2024-07-17T05:53:29.740" v="25024" actId="47"/>
        <pc:sldMkLst>
          <pc:docMk/>
          <pc:sldMk cId="2221795619" sldId="1148"/>
        </pc:sldMkLst>
        <pc:spChg chg="add del">
          <ac:chgData name="Phillip Kaufman" userId="c001b2a046940d7c" providerId="LiveId" clId="{9EF190FB-2075-4375-A797-615516ED83A7}" dt="2024-07-17T05:52:48.773" v="25022" actId="22"/>
          <ac:spMkLst>
            <pc:docMk/>
            <pc:sldMk cId="2221795619" sldId="1148"/>
            <ac:spMk id="5" creationId="{E527C5B6-1826-BBD2-178A-06AB590C80DB}"/>
          </ac:spMkLst>
        </pc:spChg>
      </pc:sldChg>
      <pc:sldChg chg="add">
        <pc:chgData name="Phillip Kaufman" userId="c001b2a046940d7c" providerId="LiveId" clId="{9EF190FB-2075-4375-A797-615516ED83A7}" dt="2024-07-17T05:53:26.386" v="25023"/>
        <pc:sldMkLst>
          <pc:docMk/>
          <pc:sldMk cId="317175523" sldId="1149"/>
        </pc:sldMkLst>
      </pc:sldChg>
      <pc:sldChg chg="addSp delSp modSp add mod ord">
        <pc:chgData name="Phillip Kaufman" userId="c001b2a046940d7c" providerId="LiveId" clId="{9EF190FB-2075-4375-A797-615516ED83A7}" dt="2024-08-01T02:44:21.831" v="27659" actId="1076"/>
        <pc:sldMkLst>
          <pc:docMk/>
          <pc:sldMk cId="1168357991" sldId="1150"/>
        </pc:sldMkLst>
        <pc:spChg chg="add mod">
          <ac:chgData name="Phillip Kaufman" userId="c001b2a046940d7c" providerId="LiveId" clId="{9EF190FB-2075-4375-A797-615516ED83A7}" dt="2024-07-18T02:05:49.046" v="25294"/>
          <ac:spMkLst>
            <pc:docMk/>
            <pc:sldMk cId="1168357991" sldId="1150"/>
            <ac:spMk id="4" creationId="{2A590D48-D5E1-FA34-2F0E-68411FA38FA4}"/>
          </ac:spMkLst>
        </pc:spChg>
        <pc:spChg chg="add mod">
          <ac:chgData name="Phillip Kaufman" userId="c001b2a046940d7c" providerId="LiveId" clId="{9EF190FB-2075-4375-A797-615516ED83A7}" dt="2024-08-01T02:42:24.919" v="27631" actId="571"/>
          <ac:spMkLst>
            <pc:docMk/>
            <pc:sldMk cId="1168357991" sldId="1150"/>
            <ac:spMk id="4" creationId="{4BAFFE85-D656-B317-89E7-C4BECD38BCA4}"/>
          </ac:spMkLst>
        </pc:spChg>
        <pc:spChg chg="add del mod topLvl">
          <ac:chgData name="Phillip Kaufman" userId="c001b2a046940d7c" providerId="LiveId" clId="{9EF190FB-2075-4375-A797-615516ED83A7}" dt="2024-07-19T23:24:40.354" v="26183" actId="478"/>
          <ac:spMkLst>
            <pc:docMk/>
            <pc:sldMk cId="1168357991" sldId="1150"/>
            <ac:spMk id="4" creationId="{8CC2F7BC-DAB9-BCAB-4DA3-4BF743FF919F}"/>
          </ac:spMkLst>
        </pc:spChg>
        <pc:spChg chg="add del mod topLvl">
          <ac:chgData name="Phillip Kaufman" userId="c001b2a046940d7c" providerId="LiveId" clId="{9EF190FB-2075-4375-A797-615516ED83A7}" dt="2024-07-19T23:24:40.354" v="26183" actId="478"/>
          <ac:spMkLst>
            <pc:docMk/>
            <pc:sldMk cId="1168357991" sldId="1150"/>
            <ac:spMk id="5" creationId="{6103DA88-B746-36EB-9871-9DDBC961328B}"/>
          </ac:spMkLst>
        </pc:spChg>
        <pc:spChg chg="add mod">
          <ac:chgData name="Phillip Kaufman" userId="c001b2a046940d7c" providerId="LiveId" clId="{9EF190FB-2075-4375-A797-615516ED83A7}" dt="2024-07-18T02:05:49.046" v="25294"/>
          <ac:spMkLst>
            <pc:docMk/>
            <pc:sldMk cId="1168357991" sldId="1150"/>
            <ac:spMk id="5" creationId="{D490B98B-B89E-642B-EF84-2FD432725740}"/>
          </ac:spMkLst>
        </pc:spChg>
        <pc:spChg chg="del mod">
          <ac:chgData name="Phillip Kaufman" userId="c001b2a046940d7c" providerId="LiveId" clId="{9EF190FB-2075-4375-A797-615516ED83A7}" dt="2024-07-19T23:34:55.221" v="26296" actId="478"/>
          <ac:spMkLst>
            <pc:docMk/>
            <pc:sldMk cId="1168357991" sldId="1150"/>
            <ac:spMk id="6" creationId="{052432F3-322F-1899-02F9-70F858EA47D4}"/>
          </ac:spMkLst>
        </pc:spChg>
        <pc:spChg chg="add mod">
          <ac:chgData name="Phillip Kaufman" userId="c001b2a046940d7c" providerId="LiveId" clId="{9EF190FB-2075-4375-A797-615516ED83A7}" dt="2024-07-18T02:07:55.190" v="25328" actId="404"/>
          <ac:spMkLst>
            <pc:docMk/>
            <pc:sldMk cId="1168357991" sldId="1150"/>
            <ac:spMk id="7" creationId="{0F134105-499E-B76F-E3FE-808FC2C21696}"/>
          </ac:spMkLst>
        </pc:spChg>
        <pc:spChg chg="add mod">
          <ac:chgData name="Phillip Kaufman" userId="c001b2a046940d7c" providerId="LiveId" clId="{9EF190FB-2075-4375-A797-615516ED83A7}" dt="2024-07-18T02:08:26.273" v="25338" actId="1076"/>
          <ac:spMkLst>
            <pc:docMk/>
            <pc:sldMk cId="1168357991" sldId="1150"/>
            <ac:spMk id="8" creationId="{E24B23A8-C0FA-8D9F-67DF-E7CBB5E96A92}"/>
          </ac:spMkLst>
        </pc:spChg>
        <pc:spChg chg="mod topLvl">
          <ac:chgData name="Phillip Kaufman" userId="c001b2a046940d7c" providerId="LiveId" clId="{9EF190FB-2075-4375-A797-615516ED83A7}" dt="2024-08-01T02:43:52.446" v="27651" actId="164"/>
          <ac:spMkLst>
            <pc:docMk/>
            <pc:sldMk cId="1168357991" sldId="1150"/>
            <ac:spMk id="9" creationId="{CD5FF0FB-9390-721B-99CA-BD19D7A9D139}"/>
          </ac:spMkLst>
        </pc:spChg>
        <pc:spChg chg="add mod topLvl">
          <ac:chgData name="Phillip Kaufman" userId="c001b2a046940d7c" providerId="LiveId" clId="{9EF190FB-2075-4375-A797-615516ED83A7}" dt="2024-08-01T02:43:53.123" v="27652" actId="164"/>
          <ac:spMkLst>
            <pc:docMk/>
            <pc:sldMk cId="1168357991" sldId="1150"/>
            <ac:spMk id="10" creationId="{C8BBBC60-ACDA-C17F-B4BD-D96E8E9759FE}"/>
          </ac:spMkLst>
        </pc:spChg>
        <pc:spChg chg="add mod topLvl">
          <ac:chgData name="Phillip Kaufman" userId="c001b2a046940d7c" providerId="LiveId" clId="{9EF190FB-2075-4375-A797-615516ED83A7}" dt="2024-08-01T02:43:53.123" v="27652" actId="164"/>
          <ac:spMkLst>
            <pc:docMk/>
            <pc:sldMk cId="1168357991" sldId="1150"/>
            <ac:spMk id="11" creationId="{7E0E7521-9E9F-5306-0502-49F4FB37DFEF}"/>
          </ac:spMkLst>
        </pc:spChg>
        <pc:spChg chg="add mod topLvl">
          <ac:chgData name="Phillip Kaufman" userId="c001b2a046940d7c" providerId="LiveId" clId="{9EF190FB-2075-4375-A797-615516ED83A7}" dt="2024-08-01T02:43:53.123" v="27652" actId="164"/>
          <ac:spMkLst>
            <pc:docMk/>
            <pc:sldMk cId="1168357991" sldId="1150"/>
            <ac:spMk id="12" creationId="{7FB432A4-B1C8-91FD-4DBF-6AF7006A6AB0}"/>
          </ac:spMkLst>
        </pc:spChg>
        <pc:spChg chg="add mod topLvl">
          <ac:chgData name="Phillip Kaufman" userId="c001b2a046940d7c" providerId="LiveId" clId="{9EF190FB-2075-4375-A797-615516ED83A7}" dt="2024-08-01T02:43:53.123" v="27652" actId="164"/>
          <ac:spMkLst>
            <pc:docMk/>
            <pc:sldMk cId="1168357991" sldId="1150"/>
            <ac:spMk id="13" creationId="{9BFFDAB2-F92E-718A-F33F-8F095F24E3A8}"/>
          </ac:spMkLst>
        </pc:spChg>
        <pc:spChg chg="add mod topLvl">
          <ac:chgData name="Phillip Kaufman" userId="c001b2a046940d7c" providerId="LiveId" clId="{9EF190FB-2075-4375-A797-615516ED83A7}" dt="2024-08-01T02:43:53.123" v="27652" actId="164"/>
          <ac:spMkLst>
            <pc:docMk/>
            <pc:sldMk cId="1168357991" sldId="1150"/>
            <ac:spMk id="14" creationId="{0B036AE2-5046-3029-1FF1-96F9B7265DD5}"/>
          </ac:spMkLst>
        </pc:spChg>
        <pc:spChg chg="add mod topLvl">
          <ac:chgData name="Phillip Kaufman" userId="c001b2a046940d7c" providerId="LiveId" clId="{9EF190FB-2075-4375-A797-615516ED83A7}" dt="2024-08-01T02:43:53.123" v="27652" actId="164"/>
          <ac:spMkLst>
            <pc:docMk/>
            <pc:sldMk cId="1168357991" sldId="1150"/>
            <ac:spMk id="15" creationId="{B955DB37-523A-E369-82B1-1402F89E4702}"/>
          </ac:spMkLst>
        </pc:spChg>
        <pc:spChg chg="add mod topLvl">
          <ac:chgData name="Phillip Kaufman" userId="c001b2a046940d7c" providerId="LiveId" clId="{9EF190FB-2075-4375-A797-615516ED83A7}" dt="2024-08-01T02:43:53.123" v="27652" actId="164"/>
          <ac:spMkLst>
            <pc:docMk/>
            <pc:sldMk cId="1168357991" sldId="1150"/>
            <ac:spMk id="16" creationId="{7B0AB3AA-3181-FD63-DBB7-18B6702C5C1E}"/>
          </ac:spMkLst>
        </pc:spChg>
        <pc:spChg chg="add mod topLvl">
          <ac:chgData name="Phillip Kaufman" userId="c001b2a046940d7c" providerId="LiveId" clId="{9EF190FB-2075-4375-A797-615516ED83A7}" dt="2024-08-01T02:43:53.123" v="27652" actId="164"/>
          <ac:spMkLst>
            <pc:docMk/>
            <pc:sldMk cId="1168357991" sldId="1150"/>
            <ac:spMk id="17" creationId="{7898631D-153F-1C36-22E0-891DFD04DE29}"/>
          </ac:spMkLst>
        </pc:spChg>
        <pc:spChg chg="add mod topLvl">
          <ac:chgData name="Phillip Kaufman" userId="c001b2a046940d7c" providerId="LiveId" clId="{9EF190FB-2075-4375-A797-615516ED83A7}" dt="2024-08-01T02:43:53.123" v="27652" actId="164"/>
          <ac:spMkLst>
            <pc:docMk/>
            <pc:sldMk cId="1168357991" sldId="1150"/>
            <ac:spMk id="18" creationId="{3AD40E98-E4BF-6E25-BA38-BC73D90DAF5D}"/>
          </ac:spMkLst>
        </pc:spChg>
        <pc:spChg chg="add mod topLvl">
          <ac:chgData name="Phillip Kaufman" userId="c001b2a046940d7c" providerId="LiveId" clId="{9EF190FB-2075-4375-A797-615516ED83A7}" dt="2024-08-01T02:43:53.123" v="27652" actId="164"/>
          <ac:spMkLst>
            <pc:docMk/>
            <pc:sldMk cId="1168357991" sldId="1150"/>
            <ac:spMk id="19" creationId="{8942D798-3346-7DAF-9F2E-6746F0D36FE1}"/>
          </ac:spMkLst>
        </pc:spChg>
        <pc:spChg chg="add mod topLvl">
          <ac:chgData name="Phillip Kaufman" userId="c001b2a046940d7c" providerId="LiveId" clId="{9EF190FB-2075-4375-A797-615516ED83A7}" dt="2024-08-01T02:43:53.123" v="27652" actId="164"/>
          <ac:spMkLst>
            <pc:docMk/>
            <pc:sldMk cId="1168357991" sldId="1150"/>
            <ac:spMk id="20" creationId="{2D5AD66B-2E37-30C2-2F86-FD7B060D0CE1}"/>
          </ac:spMkLst>
        </pc:spChg>
        <pc:spChg chg="add mod topLvl">
          <ac:chgData name="Phillip Kaufman" userId="c001b2a046940d7c" providerId="LiveId" clId="{9EF190FB-2075-4375-A797-615516ED83A7}" dt="2024-08-01T02:43:53.123" v="27652" actId="164"/>
          <ac:spMkLst>
            <pc:docMk/>
            <pc:sldMk cId="1168357991" sldId="1150"/>
            <ac:spMk id="21" creationId="{0972A404-F275-5241-245A-39B7E164737E}"/>
          </ac:spMkLst>
        </pc:spChg>
        <pc:spChg chg="mod">
          <ac:chgData name="Phillip Kaufman" userId="c001b2a046940d7c" providerId="LiveId" clId="{9EF190FB-2075-4375-A797-615516ED83A7}" dt="2024-07-19T22:37:45.988" v="26063"/>
          <ac:spMkLst>
            <pc:docMk/>
            <pc:sldMk cId="1168357991" sldId="1150"/>
            <ac:spMk id="30" creationId="{AD2A7E58-4414-FEA6-1ED1-68D9904AAF09}"/>
          </ac:spMkLst>
        </pc:spChg>
        <pc:spChg chg="mod">
          <ac:chgData name="Phillip Kaufman" userId="c001b2a046940d7c" providerId="LiveId" clId="{9EF190FB-2075-4375-A797-615516ED83A7}" dt="2024-07-19T22:37:45.988" v="26063"/>
          <ac:spMkLst>
            <pc:docMk/>
            <pc:sldMk cId="1168357991" sldId="1150"/>
            <ac:spMk id="31" creationId="{5F4B9180-BE8A-3196-7946-C361301F8DBC}"/>
          </ac:spMkLst>
        </pc:spChg>
        <pc:spChg chg="mod">
          <ac:chgData name="Phillip Kaufman" userId="c001b2a046940d7c" providerId="LiveId" clId="{9EF190FB-2075-4375-A797-615516ED83A7}" dt="2024-07-19T22:37:45.988" v="26063"/>
          <ac:spMkLst>
            <pc:docMk/>
            <pc:sldMk cId="1168357991" sldId="1150"/>
            <ac:spMk id="32" creationId="{FDF68AAF-CF74-A97E-BCF4-5421726B9487}"/>
          </ac:spMkLst>
        </pc:spChg>
        <pc:spChg chg="mod">
          <ac:chgData name="Phillip Kaufman" userId="c001b2a046940d7c" providerId="LiveId" clId="{9EF190FB-2075-4375-A797-615516ED83A7}" dt="2024-07-19T22:37:45.988" v="26063"/>
          <ac:spMkLst>
            <pc:docMk/>
            <pc:sldMk cId="1168357991" sldId="1150"/>
            <ac:spMk id="33" creationId="{42769879-9F06-357E-463D-96AA2C0AACCF}"/>
          </ac:spMkLst>
        </pc:spChg>
        <pc:spChg chg="mod">
          <ac:chgData name="Phillip Kaufman" userId="c001b2a046940d7c" providerId="LiveId" clId="{9EF190FB-2075-4375-A797-615516ED83A7}" dt="2024-07-19T22:37:45.988" v="26063"/>
          <ac:spMkLst>
            <pc:docMk/>
            <pc:sldMk cId="1168357991" sldId="1150"/>
            <ac:spMk id="34" creationId="{AEB88240-62C8-49A1-D0A0-3F3C2E0EF7B1}"/>
          </ac:spMkLst>
        </pc:spChg>
        <pc:spChg chg="mod">
          <ac:chgData name="Phillip Kaufman" userId="c001b2a046940d7c" providerId="LiveId" clId="{9EF190FB-2075-4375-A797-615516ED83A7}" dt="2024-07-19T22:37:45.988" v="26063"/>
          <ac:spMkLst>
            <pc:docMk/>
            <pc:sldMk cId="1168357991" sldId="1150"/>
            <ac:spMk id="35" creationId="{BD7B65D7-3BCC-A221-51B9-988F05783FFF}"/>
          </ac:spMkLst>
        </pc:spChg>
        <pc:spChg chg="mod">
          <ac:chgData name="Phillip Kaufman" userId="c001b2a046940d7c" providerId="LiveId" clId="{9EF190FB-2075-4375-A797-615516ED83A7}" dt="2024-07-19T22:37:45.988" v="26063"/>
          <ac:spMkLst>
            <pc:docMk/>
            <pc:sldMk cId="1168357991" sldId="1150"/>
            <ac:spMk id="36" creationId="{FBC540A4-A682-1E84-2755-7007466B5D14}"/>
          </ac:spMkLst>
        </pc:spChg>
        <pc:spChg chg="mod">
          <ac:chgData name="Phillip Kaufman" userId="c001b2a046940d7c" providerId="LiveId" clId="{9EF190FB-2075-4375-A797-615516ED83A7}" dt="2024-07-19T22:37:45.988" v="26063"/>
          <ac:spMkLst>
            <pc:docMk/>
            <pc:sldMk cId="1168357991" sldId="1150"/>
            <ac:spMk id="37" creationId="{0D16F6D5-8CEE-8657-F105-37ED3BDD2375}"/>
          </ac:spMkLst>
        </pc:spChg>
        <pc:spChg chg="mod">
          <ac:chgData name="Phillip Kaufman" userId="c001b2a046940d7c" providerId="LiveId" clId="{9EF190FB-2075-4375-A797-615516ED83A7}" dt="2024-07-19T22:37:45.988" v="26063"/>
          <ac:spMkLst>
            <pc:docMk/>
            <pc:sldMk cId="1168357991" sldId="1150"/>
            <ac:spMk id="38" creationId="{8A7B9B85-46E6-DF55-C297-EAE014C4FCC8}"/>
          </ac:spMkLst>
        </pc:spChg>
        <pc:spChg chg="mod">
          <ac:chgData name="Phillip Kaufman" userId="c001b2a046940d7c" providerId="LiveId" clId="{9EF190FB-2075-4375-A797-615516ED83A7}" dt="2024-07-19T22:37:45.988" v="26063"/>
          <ac:spMkLst>
            <pc:docMk/>
            <pc:sldMk cId="1168357991" sldId="1150"/>
            <ac:spMk id="39" creationId="{21D5AE86-782F-CD27-F8E3-29B94D4DD102}"/>
          </ac:spMkLst>
        </pc:spChg>
        <pc:spChg chg="mod">
          <ac:chgData name="Phillip Kaufman" userId="c001b2a046940d7c" providerId="LiveId" clId="{9EF190FB-2075-4375-A797-615516ED83A7}" dt="2024-07-19T22:37:45.988" v="26063"/>
          <ac:spMkLst>
            <pc:docMk/>
            <pc:sldMk cId="1168357991" sldId="1150"/>
            <ac:spMk id="40" creationId="{36A49782-9FDB-D196-441B-32009E575417}"/>
          </ac:spMkLst>
        </pc:spChg>
        <pc:spChg chg="mod">
          <ac:chgData name="Phillip Kaufman" userId="c001b2a046940d7c" providerId="LiveId" clId="{9EF190FB-2075-4375-A797-615516ED83A7}" dt="2024-07-19T22:37:45.988" v="26063"/>
          <ac:spMkLst>
            <pc:docMk/>
            <pc:sldMk cId="1168357991" sldId="1150"/>
            <ac:spMk id="41" creationId="{302D74DE-A5F2-DD64-8E55-50291DA0AF32}"/>
          </ac:spMkLst>
        </pc:spChg>
        <pc:spChg chg="mod">
          <ac:chgData name="Phillip Kaufman" userId="c001b2a046940d7c" providerId="LiveId" clId="{9EF190FB-2075-4375-A797-615516ED83A7}" dt="2024-07-19T22:37:45.988" v="26063"/>
          <ac:spMkLst>
            <pc:docMk/>
            <pc:sldMk cId="1168357991" sldId="1150"/>
            <ac:spMk id="42" creationId="{16D67FB2-0C2E-4963-5F24-2CF2C28DAC97}"/>
          </ac:spMkLst>
        </pc:spChg>
        <pc:spChg chg="mod">
          <ac:chgData name="Phillip Kaufman" userId="c001b2a046940d7c" providerId="LiveId" clId="{9EF190FB-2075-4375-A797-615516ED83A7}" dt="2024-07-19T22:37:45.988" v="26063"/>
          <ac:spMkLst>
            <pc:docMk/>
            <pc:sldMk cId="1168357991" sldId="1150"/>
            <ac:spMk id="43" creationId="{DC95FACA-6125-B354-B16F-3928B35A8EDA}"/>
          </ac:spMkLst>
        </pc:spChg>
        <pc:spChg chg="mod">
          <ac:chgData name="Phillip Kaufman" userId="c001b2a046940d7c" providerId="LiveId" clId="{9EF190FB-2075-4375-A797-615516ED83A7}" dt="2024-07-19T22:37:45.988" v="26063"/>
          <ac:spMkLst>
            <pc:docMk/>
            <pc:sldMk cId="1168357991" sldId="1150"/>
            <ac:spMk id="44" creationId="{76F3B98D-623D-B65A-9CFC-9271300E32AB}"/>
          </ac:spMkLst>
        </pc:spChg>
        <pc:spChg chg="mod">
          <ac:chgData name="Phillip Kaufman" userId="c001b2a046940d7c" providerId="LiveId" clId="{9EF190FB-2075-4375-A797-615516ED83A7}" dt="2024-07-19T22:37:45.988" v="26063"/>
          <ac:spMkLst>
            <pc:docMk/>
            <pc:sldMk cId="1168357991" sldId="1150"/>
            <ac:spMk id="45" creationId="{C9ABC0ED-D4E6-F9D4-71A2-5815C5428CEF}"/>
          </ac:spMkLst>
        </pc:spChg>
        <pc:spChg chg="mod">
          <ac:chgData name="Phillip Kaufman" userId="c001b2a046940d7c" providerId="LiveId" clId="{9EF190FB-2075-4375-A797-615516ED83A7}" dt="2024-07-19T22:37:45.988" v="26063"/>
          <ac:spMkLst>
            <pc:docMk/>
            <pc:sldMk cId="1168357991" sldId="1150"/>
            <ac:spMk id="46" creationId="{F36D3A5C-C671-1167-0690-DCBD9F6EB4A9}"/>
          </ac:spMkLst>
        </pc:spChg>
        <pc:spChg chg="mod">
          <ac:chgData name="Phillip Kaufman" userId="c001b2a046940d7c" providerId="LiveId" clId="{9EF190FB-2075-4375-A797-615516ED83A7}" dt="2024-07-19T22:37:54.214" v="26066"/>
          <ac:spMkLst>
            <pc:docMk/>
            <pc:sldMk cId="1168357991" sldId="1150"/>
            <ac:spMk id="48" creationId="{AD2A7E58-4414-FEA6-1ED1-68D9904AAF09}"/>
          </ac:spMkLst>
        </pc:spChg>
        <pc:spChg chg="mod">
          <ac:chgData name="Phillip Kaufman" userId="c001b2a046940d7c" providerId="LiveId" clId="{9EF190FB-2075-4375-A797-615516ED83A7}" dt="2024-07-19T22:37:54.214" v="26066"/>
          <ac:spMkLst>
            <pc:docMk/>
            <pc:sldMk cId="1168357991" sldId="1150"/>
            <ac:spMk id="49" creationId="{5F4B9180-BE8A-3196-7946-C361301F8DBC}"/>
          </ac:spMkLst>
        </pc:spChg>
        <pc:spChg chg="mod">
          <ac:chgData name="Phillip Kaufman" userId="c001b2a046940d7c" providerId="LiveId" clId="{9EF190FB-2075-4375-A797-615516ED83A7}" dt="2024-07-19T22:37:54.214" v="26066"/>
          <ac:spMkLst>
            <pc:docMk/>
            <pc:sldMk cId="1168357991" sldId="1150"/>
            <ac:spMk id="50" creationId="{FDF68AAF-CF74-A97E-BCF4-5421726B9487}"/>
          </ac:spMkLst>
        </pc:spChg>
        <pc:spChg chg="del mod topLvl">
          <ac:chgData name="Phillip Kaufman" userId="c001b2a046940d7c" providerId="LiveId" clId="{9EF190FB-2075-4375-A797-615516ED83A7}" dt="2024-07-19T23:01:36.302" v="26139" actId="478"/>
          <ac:spMkLst>
            <pc:docMk/>
            <pc:sldMk cId="1168357991" sldId="1150"/>
            <ac:spMk id="51" creationId="{00E4C17E-2DCC-1D6D-551C-87DEE9437173}"/>
          </ac:spMkLst>
        </pc:spChg>
        <pc:spChg chg="del mod topLvl">
          <ac:chgData name="Phillip Kaufman" userId="c001b2a046940d7c" providerId="LiveId" clId="{9EF190FB-2075-4375-A797-615516ED83A7}" dt="2024-07-19T23:01:36.302" v="26139" actId="478"/>
          <ac:spMkLst>
            <pc:docMk/>
            <pc:sldMk cId="1168357991" sldId="1150"/>
            <ac:spMk id="52" creationId="{682E6099-1917-5025-DF7A-E4AFDF6AEDA8}"/>
          </ac:spMkLst>
        </pc:spChg>
        <pc:spChg chg="del mod topLvl">
          <ac:chgData name="Phillip Kaufman" userId="c001b2a046940d7c" providerId="LiveId" clId="{9EF190FB-2075-4375-A797-615516ED83A7}" dt="2024-07-19T23:01:36.302" v="26139" actId="478"/>
          <ac:spMkLst>
            <pc:docMk/>
            <pc:sldMk cId="1168357991" sldId="1150"/>
            <ac:spMk id="53" creationId="{F5A90605-C98B-D31C-4F25-B4B79DC03A67}"/>
          </ac:spMkLst>
        </pc:spChg>
        <pc:spChg chg="del mod topLvl">
          <ac:chgData name="Phillip Kaufman" userId="c001b2a046940d7c" providerId="LiveId" clId="{9EF190FB-2075-4375-A797-615516ED83A7}" dt="2024-07-19T23:01:36.302" v="26139" actId="478"/>
          <ac:spMkLst>
            <pc:docMk/>
            <pc:sldMk cId="1168357991" sldId="1150"/>
            <ac:spMk id="54" creationId="{DA84BFF0-9486-214A-70E6-50B546F70C27}"/>
          </ac:spMkLst>
        </pc:spChg>
        <pc:spChg chg="mod">
          <ac:chgData name="Phillip Kaufman" userId="c001b2a046940d7c" providerId="LiveId" clId="{9EF190FB-2075-4375-A797-615516ED83A7}" dt="2024-07-19T22:37:54.214" v="26066"/>
          <ac:spMkLst>
            <pc:docMk/>
            <pc:sldMk cId="1168357991" sldId="1150"/>
            <ac:spMk id="55" creationId="{42769879-9F06-357E-463D-96AA2C0AACCF}"/>
          </ac:spMkLst>
        </pc:spChg>
        <pc:spChg chg="mod">
          <ac:chgData name="Phillip Kaufman" userId="c001b2a046940d7c" providerId="LiveId" clId="{9EF190FB-2075-4375-A797-615516ED83A7}" dt="2024-07-19T22:37:54.214" v="26066"/>
          <ac:spMkLst>
            <pc:docMk/>
            <pc:sldMk cId="1168357991" sldId="1150"/>
            <ac:spMk id="56" creationId="{AEB88240-62C8-49A1-D0A0-3F3C2E0EF7B1}"/>
          </ac:spMkLst>
        </pc:spChg>
        <pc:spChg chg="mod">
          <ac:chgData name="Phillip Kaufman" userId="c001b2a046940d7c" providerId="LiveId" clId="{9EF190FB-2075-4375-A797-615516ED83A7}" dt="2024-07-19T22:37:54.214" v="26066"/>
          <ac:spMkLst>
            <pc:docMk/>
            <pc:sldMk cId="1168357991" sldId="1150"/>
            <ac:spMk id="57" creationId="{BD7B65D7-3BCC-A221-51B9-988F05783FFF}"/>
          </ac:spMkLst>
        </pc:spChg>
        <pc:spChg chg="mod">
          <ac:chgData name="Phillip Kaufman" userId="c001b2a046940d7c" providerId="LiveId" clId="{9EF190FB-2075-4375-A797-615516ED83A7}" dt="2024-07-19T22:37:54.214" v="26066"/>
          <ac:spMkLst>
            <pc:docMk/>
            <pc:sldMk cId="1168357991" sldId="1150"/>
            <ac:spMk id="58" creationId="{FBC540A4-A682-1E84-2755-7007466B5D14}"/>
          </ac:spMkLst>
        </pc:spChg>
        <pc:spChg chg="mod">
          <ac:chgData name="Phillip Kaufman" userId="c001b2a046940d7c" providerId="LiveId" clId="{9EF190FB-2075-4375-A797-615516ED83A7}" dt="2024-07-19T22:37:54.214" v="26066"/>
          <ac:spMkLst>
            <pc:docMk/>
            <pc:sldMk cId="1168357991" sldId="1150"/>
            <ac:spMk id="59" creationId="{0D16F6D5-8CEE-8657-F105-37ED3BDD2375}"/>
          </ac:spMkLst>
        </pc:spChg>
        <pc:spChg chg="mod">
          <ac:chgData name="Phillip Kaufman" userId="c001b2a046940d7c" providerId="LiveId" clId="{9EF190FB-2075-4375-A797-615516ED83A7}" dt="2024-07-19T22:37:54.214" v="26066"/>
          <ac:spMkLst>
            <pc:docMk/>
            <pc:sldMk cId="1168357991" sldId="1150"/>
            <ac:spMk id="60" creationId="{8A7B9B85-46E6-DF55-C297-EAE014C4FCC8}"/>
          </ac:spMkLst>
        </pc:spChg>
        <pc:spChg chg="mod">
          <ac:chgData name="Phillip Kaufman" userId="c001b2a046940d7c" providerId="LiveId" clId="{9EF190FB-2075-4375-A797-615516ED83A7}" dt="2024-07-19T22:37:54.214" v="26066"/>
          <ac:spMkLst>
            <pc:docMk/>
            <pc:sldMk cId="1168357991" sldId="1150"/>
            <ac:spMk id="61" creationId="{21D5AE86-782F-CD27-F8E3-29B94D4DD102}"/>
          </ac:spMkLst>
        </pc:spChg>
        <pc:spChg chg="mod">
          <ac:chgData name="Phillip Kaufman" userId="c001b2a046940d7c" providerId="LiveId" clId="{9EF190FB-2075-4375-A797-615516ED83A7}" dt="2024-07-19T22:37:54.214" v="26066"/>
          <ac:spMkLst>
            <pc:docMk/>
            <pc:sldMk cId="1168357991" sldId="1150"/>
            <ac:spMk id="62" creationId="{36A49782-9FDB-D196-441B-32009E575417}"/>
          </ac:spMkLst>
        </pc:spChg>
        <pc:spChg chg="mod">
          <ac:chgData name="Phillip Kaufman" userId="c001b2a046940d7c" providerId="LiveId" clId="{9EF190FB-2075-4375-A797-615516ED83A7}" dt="2024-07-19T22:37:54.214" v="26066"/>
          <ac:spMkLst>
            <pc:docMk/>
            <pc:sldMk cId="1168357991" sldId="1150"/>
            <ac:spMk id="63" creationId="{302D74DE-A5F2-DD64-8E55-50291DA0AF32}"/>
          </ac:spMkLst>
        </pc:spChg>
        <pc:spChg chg="mod topLvl">
          <ac:chgData name="Phillip Kaufman" userId="c001b2a046940d7c" providerId="LiveId" clId="{9EF190FB-2075-4375-A797-615516ED83A7}" dt="2024-08-01T02:43:52.446" v="27651" actId="164"/>
          <ac:spMkLst>
            <pc:docMk/>
            <pc:sldMk cId="1168357991" sldId="1150"/>
            <ac:spMk id="64" creationId="{C678C799-A778-FA64-F02D-7E311816D87B}"/>
          </ac:spMkLst>
        </pc:spChg>
        <pc:spChg chg="mod topLvl">
          <ac:chgData name="Phillip Kaufman" userId="c001b2a046940d7c" providerId="LiveId" clId="{9EF190FB-2075-4375-A797-615516ED83A7}" dt="2024-08-01T02:43:52.446" v="27651" actId="164"/>
          <ac:spMkLst>
            <pc:docMk/>
            <pc:sldMk cId="1168357991" sldId="1150"/>
            <ac:spMk id="65" creationId="{44EB9E66-BE5E-2F5D-16E0-A4EB0CB95FCF}"/>
          </ac:spMkLst>
        </pc:spChg>
        <pc:spChg chg="mod topLvl">
          <ac:chgData name="Phillip Kaufman" userId="c001b2a046940d7c" providerId="LiveId" clId="{9EF190FB-2075-4375-A797-615516ED83A7}" dt="2024-08-01T02:43:52.446" v="27651" actId="164"/>
          <ac:spMkLst>
            <pc:docMk/>
            <pc:sldMk cId="1168357991" sldId="1150"/>
            <ac:spMk id="66" creationId="{05D363A5-E2D8-51F5-64B5-813E1CE0C93D}"/>
          </ac:spMkLst>
        </pc:spChg>
        <pc:spChg chg="mod topLvl">
          <ac:chgData name="Phillip Kaufman" userId="c001b2a046940d7c" providerId="LiveId" clId="{9EF190FB-2075-4375-A797-615516ED83A7}" dt="2024-08-01T02:43:52.446" v="27651" actId="164"/>
          <ac:spMkLst>
            <pc:docMk/>
            <pc:sldMk cId="1168357991" sldId="1150"/>
            <ac:spMk id="67" creationId="{09768ED9-80F8-5A55-0AC7-54B17694777A}"/>
          </ac:spMkLst>
        </pc:spChg>
        <pc:spChg chg="mod topLvl">
          <ac:chgData name="Phillip Kaufman" userId="c001b2a046940d7c" providerId="LiveId" clId="{9EF190FB-2075-4375-A797-615516ED83A7}" dt="2024-08-01T02:43:52.446" v="27651" actId="164"/>
          <ac:spMkLst>
            <pc:docMk/>
            <pc:sldMk cId="1168357991" sldId="1150"/>
            <ac:spMk id="68" creationId="{59E33574-7928-95AE-4262-284EE03B1842}"/>
          </ac:spMkLst>
        </pc:spChg>
        <pc:spChg chg="mod topLvl">
          <ac:chgData name="Phillip Kaufman" userId="c001b2a046940d7c" providerId="LiveId" clId="{9EF190FB-2075-4375-A797-615516ED83A7}" dt="2024-08-01T02:43:52.446" v="27651" actId="164"/>
          <ac:spMkLst>
            <pc:docMk/>
            <pc:sldMk cId="1168357991" sldId="1150"/>
            <ac:spMk id="69" creationId="{FD810BA9-354A-D698-2755-F97F19C516C3}"/>
          </ac:spMkLst>
        </pc:spChg>
        <pc:spChg chg="mod topLvl">
          <ac:chgData name="Phillip Kaufman" userId="c001b2a046940d7c" providerId="LiveId" clId="{9EF190FB-2075-4375-A797-615516ED83A7}" dt="2024-08-01T02:43:52.446" v="27651" actId="164"/>
          <ac:spMkLst>
            <pc:docMk/>
            <pc:sldMk cId="1168357991" sldId="1150"/>
            <ac:spMk id="70" creationId="{6D4922B7-1302-3528-80E0-CC3C07299532}"/>
          </ac:spMkLst>
        </pc:spChg>
        <pc:spChg chg="mod topLvl">
          <ac:chgData name="Phillip Kaufman" userId="c001b2a046940d7c" providerId="LiveId" clId="{9EF190FB-2075-4375-A797-615516ED83A7}" dt="2024-08-01T02:43:52.446" v="27651" actId="164"/>
          <ac:spMkLst>
            <pc:docMk/>
            <pc:sldMk cId="1168357991" sldId="1150"/>
            <ac:spMk id="71" creationId="{F913F044-C054-111C-0FAD-1062FF0E9D2D}"/>
          </ac:spMkLst>
        </pc:spChg>
        <pc:spChg chg="mod topLvl">
          <ac:chgData name="Phillip Kaufman" userId="c001b2a046940d7c" providerId="LiveId" clId="{9EF190FB-2075-4375-A797-615516ED83A7}" dt="2024-08-01T02:43:52.446" v="27651" actId="164"/>
          <ac:spMkLst>
            <pc:docMk/>
            <pc:sldMk cId="1168357991" sldId="1150"/>
            <ac:spMk id="72" creationId="{21577D06-0DBA-160B-2495-8F1FEB30CF2F}"/>
          </ac:spMkLst>
        </pc:spChg>
        <pc:spChg chg="del mod topLvl">
          <ac:chgData name="Phillip Kaufman" userId="c001b2a046940d7c" providerId="LiveId" clId="{9EF190FB-2075-4375-A797-615516ED83A7}" dt="2024-07-19T23:01:10.041" v="26137" actId="478"/>
          <ac:spMkLst>
            <pc:docMk/>
            <pc:sldMk cId="1168357991" sldId="1150"/>
            <ac:spMk id="73" creationId="{B905D145-33F2-BC90-5491-E172C90E32FE}"/>
          </ac:spMkLst>
        </pc:spChg>
        <pc:spChg chg="del mod topLvl">
          <ac:chgData name="Phillip Kaufman" userId="c001b2a046940d7c" providerId="LiveId" clId="{9EF190FB-2075-4375-A797-615516ED83A7}" dt="2024-07-19T23:01:10.041" v="26137" actId="478"/>
          <ac:spMkLst>
            <pc:docMk/>
            <pc:sldMk cId="1168357991" sldId="1150"/>
            <ac:spMk id="74" creationId="{E20B273D-46C1-3DD8-1ABE-B6C3C49F39D2}"/>
          </ac:spMkLst>
        </pc:spChg>
        <pc:spChg chg="del mod topLvl">
          <ac:chgData name="Phillip Kaufman" userId="c001b2a046940d7c" providerId="LiveId" clId="{9EF190FB-2075-4375-A797-615516ED83A7}" dt="2024-07-19T23:01:10.041" v="26137" actId="478"/>
          <ac:spMkLst>
            <pc:docMk/>
            <pc:sldMk cId="1168357991" sldId="1150"/>
            <ac:spMk id="75" creationId="{DFB9CACA-F9AB-DFFB-C1E2-750CDDA64DCF}"/>
          </ac:spMkLst>
        </pc:spChg>
        <pc:spChg chg="del mod topLvl">
          <ac:chgData name="Phillip Kaufman" userId="c001b2a046940d7c" providerId="LiveId" clId="{9EF190FB-2075-4375-A797-615516ED83A7}" dt="2024-07-19T23:01:10.041" v="26137" actId="478"/>
          <ac:spMkLst>
            <pc:docMk/>
            <pc:sldMk cId="1168357991" sldId="1150"/>
            <ac:spMk id="76" creationId="{5C8E4DBA-0C26-BDC7-FBE8-805CC8C50AC9}"/>
          </ac:spMkLst>
        </pc:spChg>
        <pc:spChg chg="del mod topLvl">
          <ac:chgData name="Phillip Kaufman" userId="c001b2a046940d7c" providerId="LiveId" clId="{9EF190FB-2075-4375-A797-615516ED83A7}" dt="2024-07-19T23:01:10.041" v="26137" actId="478"/>
          <ac:spMkLst>
            <pc:docMk/>
            <pc:sldMk cId="1168357991" sldId="1150"/>
            <ac:spMk id="77" creationId="{5AFAE093-8720-C97C-4CE8-68822500F83D}"/>
          </ac:spMkLst>
        </pc:spChg>
        <pc:spChg chg="del mod topLvl">
          <ac:chgData name="Phillip Kaufman" userId="c001b2a046940d7c" providerId="LiveId" clId="{9EF190FB-2075-4375-A797-615516ED83A7}" dt="2024-07-19T23:01:10.041" v="26137" actId="478"/>
          <ac:spMkLst>
            <pc:docMk/>
            <pc:sldMk cId="1168357991" sldId="1150"/>
            <ac:spMk id="78" creationId="{DD9D1840-8453-8164-6536-DBF8377D94DD}"/>
          </ac:spMkLst>
        </pc:spChg>
        <pc:spChg chg="mod">
          <ac:chgData name="Phillip Kaufman" userId="c001b2a046940d7c" providerId="LiveId" clId="{9EF190FB-2075-4375-A797-615516ED83A7}" dt="2024-07-19T22:37:54.214" v="26066"/>
          <ac:spMkLst>
            <pc:docMk/>
            <pc:sldMk cId="1168357991" sldId="1150"/>
            <ac:spMk id="80" creationId="{16D67FB2-0C2E-4963-5F24-2CF2C28DAC97}"/>
          </ac:spMkLst>
        </pc:spChg>
        <pc:spChg chg="mod">
          <ac:chgData name="Phillip Kaufman" userId="c001b2a046940d7c" providerId="LiveId" clId="{9EF190FB-2075-4375-A797-615516ED83A7}" dt="2024-07-19T22:37:54.214" v="26066"/>
          <ac:spMkLst>
            <pc:docMk/>
            <pc:sldMk cId="1168357991" sldId="1150"/>
            <ac:spMk id="81" creationId="{DC95FACA-6125-B354-B16F-3928B35A8EDA}"/>
          </ac:spMkLst>
        </pc:spChg>
        <pc:spChg chg="mod">
          <ac:chgData name="Phillip Kaufman" userId="c001b2a046940d7c" providerId="LiveId" clId="{9EF190FB-2075-4375-A797-615516ED83A7}" dt="2024-07-19T22:37:54.214" v="26066"/>
          <ac:spMkLst>
            <pc:docMk/>
            <pc:sldMk cId="1168357991" sldId="1150"/>
            <ac:spMk id="82" creationId="{76F3B98D-623D-B65A-9CFC-9271300E32AB}"/>
          </ac:spMkLst>
        </pc:spChg>
        <pc:spChg chg="mod">
          <ac:chgData name="Phillip Kaufman" userId="c001b2a046940d7c" providerId="LiveId" clId="{9EF190FB-2075-4375-A797-615516ED83A7}" dt="2024-07-19T22:37:54.214" v="26066"/>
          <ac:spMkLst>
            <pc:docMk/>
            <pc:sldMk cId="1168357991" sldId="1150"/>
            <ac:spMk id="83" creationId="{C9ABC0ED-D4E6-F9D4-71A2-5815C5428CEF}"/>
          </ac:spMkLst>
        </pc:spChg>
        <pc:spChg chg="mod">
          <ac:chgData name="Phillip Kaufman" userId="c001b2a046940d7c" providerId="LiveId" clId="{9EF190FB-2075-4375-A797-615516ED83A7}" dt="2024-07-19T22:37:54.214" v="26066"/>
          <ac:spMkLst>
            <pc:docMk/>
            <pc:sldMk cId="1168357991" sldId="1150"/>
            <ac:spMk id="84" creationId="{F36D3A5C-C671-1167-0690-DCBD9F6EB4A9}"/>
          </ac:spMkLst>
        </pc:spChg>
        <pc:spChg chg="del mod topLvl">
          <ac:chgData name="Phillip Kaufman" userId="c001b2a046940d7c" providerId="LiveId" clId="{9EF190FB-2075-4375-A797-615516ED83A7}" dt="2024-07-19T23:25:43.862" v="26198" actId="478"/>
          <ac:spMkLst>
            <pc:docMk/>
            <pc:sldMk cId="1168357991" sldId="1150"/>
            <ac:spMk id="86" creationId="{79F90767-A8B3-90DF-7D0C-57A21C62E407}"/>
          </ac:spMkLst>
        </pc:spChg>
        <pc:spChg chg="del mod topLvl">
          <ac:chgData name="Phillip Kaufman" userId="c001b2a046940d7c" providerId="LiveId" clId="{9EF190FB-2075-4375-A797-615516ED83A7}" dt="2024-07-19T23:25:44.407" v="26199" actId="478"/>
          <ac:spMkLst>
            <pc:docMk/>
            <pc:sldMk cId="1168357991" sldId="1150"/>
            <ac:spMk id="87" creationId="{2E5140D7-4FB1-0FB2-F392-4C4E13C805DB}"/>
          </ac:spMkLst>
        </pc:spChg>
        <pc:spChg chg="del mod topLvl">
          <ac:chgData name="Phillip Kaufman" userId="c001b2a046940d7c" providerId="LiveId" clId="{9EF190FB-2075-4375-A797-615516ED83A7}" dt="2024-07-19T23:25:45.001" v="26200" actId="478"/>
          <ac:spMkLst>
            <pc:docMk/>
            <pc:sldMk cId="1168357991" sldId="1150"/>
            <ac:spMk id="88" creationId="{3E09FFCF-93F5-F7CB-7B0F-8CBA66B01560}"/>
          </ac:spMkLst>
        </pc:spChg>
        <pc:spChg chg="del mod topLvl">
          <ac:chgData name="Phillip Kaufman" userId="c001b2a046940d7c" providerId="LiveId" clId="{9EF190FB-2075-4375-A797-615516ED83A7}" dt="2024-07-19T23:25:43.265" v="26197" actId="478"/>
          <ac:spMkLst>
            <pc:docMk/>
            <pc:sldMk cId="1168357991" sldId="1150"/>
            <ac:spMk id="89" creationId="{999FC660-DC72-B323-E401-136130FF1646}"/>
          </ac:spMkLst>
        </pc:spChg>
        <pc:spChg chg="del mod topLvl">
          <ac:chgData name="Phillip Kaufman" userId="c001b2a046940d7c" providerId="LiveId" clId="{9EF190FB-2075-4375-A797-615516ED83A7}" dt="2024-07-19T23:25:48.229" v="26204" actId="478"/>
          <ac:spMkLst>
            <pc:docMk/>
            <pc:sldMk cId="1168357991" sldId="1150"/>
            <ac:spMk id="90" creationId="{E669C114-3FDF-B636-74B0-D96B391E80D1}"/>
          </ac:spMkLst>
        </pc:spChg>
        <pc:spChg chg="del mod topLvl">
          <ac:chgData name="Phillip Kaufman" userId="c001b2a046940d7c" providerId="LiveId" clId="{9EF190FB-2075-4375-A797-615516ED83A7}" dt="2024-07-19T22:40:36.623" v="26080" actId="21"/>
          <ac:spMkLst>
            <pc:docMk/>
            <pc:sldMk cId="1168357991" sldId="1150"/>
            <ac:spMk id="91" creationId="{BBF5C4D0-75CE-ED2F-23BB-F70A6235B45E}"/>
          </ac:spMkLst>
        </pc:spChg>
        <pc:spChg chg="del mod topLvl">
          <ac:chgData name="Phillip Kaufman" userId="c001b2a046940d7c" providerId="LiveId" clId="{9EF190FB-2075-4375-A797-615516ED83A7}" dt="2024-07-19T23:25:48.717" v="26205" actId="478"/>
          <ac:spMkLst>
            <pc:docMk/>
            <pc:sldMk cId="1168357991" sldId="1150"/>
            <ac:spMk id="92" creationId="{2ED25394-AF97-479A-54C2-1C0ABD9F73AE}"/>
          </ac:spMkLst>
        </pc:spChg>
        <pc:spChg chg="del mod topLvl">
          <ac:chgData name="Phillip Kaufman" userId="c001b2a046940d7c" providerId="LiveId" clId="{9EF190FB-2075-4375-A797-615516ED83A7}" dt="2024-07-19T23:25:46.205" v="26202" actId="478"/>
          <ac:spMkLst>
            <pc:docMk/>
            <pc:sldMk cId="1168357991" sldId="1150"/>
            <ac:spMk id="93" creationId="{D33FE0FE-5699-1EF1-A199-404B5493FBBB}"/>
          </ac:spMkLst>
        </pc:spChg>
        <pc:spChg chg="mod topLvl">
          <ac:chgData name="Phillip Kaufman" userId="c001b2a046940d7c" providerId="LiveId" clId="{9EF190FB-2075-4375-A797-615516ED83A7}" dt="2024-08-01T02:43:53.123" v="27652" actId="164"/>
          <ac:spMkLst>
            <pc:docMk/>
            <pc:sldMk cId="1168357991" sldId="1150"/>
            <ac:spMk id="94" creationId="{FDDAC140-C425-0FA2-87B9-06E0B9255316}"/>
          </ac:spMkLst>
        </pc:spChg>
        <pc:spChg chg="del mod topLvl">
          <ac:chgData name="Phillip Kaufman" userId="c001b2a046940d7c" providerId="LiveId" clId="{9EF190FB-2075-4375-A797-615516ED83A7}" dt="2024-07-19T22:39:40.804" v="26072" actId="21"/>
          <ac:spMkLst>
            <pc:docMk/>
            <pc:sldMk cId="1168357991" sldId="1150"/>
            <ac:spMk id="95" creationId="{3F725E53-1654-B1F8-419B-E1797C13955D}"/>
          </ac:spMkLst>
        </pc:spChg>
        <pc:spChg chg="mod topLvl">
          <ac:chgData name="Phillip Kaufman" userId="c001b2a046940d7c" providerId="LiveId" clId="{9EF190FB-2075-4375-A797-615516ED83A7}" dt="2024-08-01T02:43:53.123" v="27652" actId="164"/>
          <ac:spMkLst>
            <pc:docMk/>
            <pc:sldMk cId="1168357991" sldId="1150"/>
            <ac:spMk id="96" creationId="{F4BC110D-EDF5-B582-D5EF-12958808E17B}"/>
          </ac:spMkLst>
        </pc:spChg>
        <pc:spChg chg="mod topLvl">
          <ac:chgData name="Phillip Kaufman" userId="c001b2a046940d7c" providerId="LiveId" clId="{9EF190FB-2075-4375-A797-615516ED83A7}" dt="2024-08-01T02:43:53.123" v="27652" actId="164"/>
          <ac:spMkLst>
            <pc:docMk/>
            <pc:sldMk cId="1168357991" sldId="1150"/>
            <ac:spMk id="97" creationId="{CC76BDB6-551B-BFCE-C977-60ECEEAFE088}"/>
          </ac:spMkLst>
        </pc:spChg>
        <pc:spChg chg="del mod topLvl">
          <ac:chgData name="Phillip Kaufman" userId="c001b2a046940d7c" providerId="LiveId" clId="{9EF190FB-2075-4375-A797-615516ED83A7}" dt="2024-07-19T22:39:40.804" v="26072" actId="21"/>
          <ac:spMkLst>
            <pc:docMk/>
            <pc:sldMk cId="1168357991" sldId="1150"/>
            <ac:spMk id="98" creationId="{99AE7184-8516-3774-595B-F15AAEED307E}"/>
          </ac:spMkLst>
        </pc:spChg>
        <pc:spChg chg="mod topLvl">
          <ac:chgData name="Phillip Kaufman" userId="c001b2a046940d7c" providerId="LiveId" clId="{9EF190FB-2075-4375-A797-615516ED83A7}" dt="2024-08-01T02:43:53.123" v="27652" actId="164"/>
          <ac:spMkLst>
            <pc:docMk/>
            <pc:sldMk cId="1168357991" sldId="1150"/>
            <ac:spMk id="99" creationId="{B7FBB094-5975-B2A3-2B9F-DA27C7721FA7}"/>
          </ac:spMkLst>
        </pc:spChg>
        <pc:spChg chg="mod topLvl">
          <ac:chgData name="Phillip Kaufman" userId="c001b2a046940d7c" providerId="LiveId" clId="{9EF190FB-2075-4375-A797-615516ED83A7}" dt="2024-08-01T02:43:53.123" v="27652" actId="164"/>
          <ac:spMkLst>
            <pc:docMk/>
            <pc:sldMk cId="1168357991" sldId="1150"/>
            <ac:spMk id="100" creationId="{9250090C-8C7D-4933-B137-334695273C03}"/>
          </ac:spMkLst>
        </pc:spChg>
        <pc:spChg chg="del mod topLvl">
          <ac:chgData name="Phillip Kaufman" userId="c001b2a046940d7c" providerId="LiveId" clId="{9EF190FB-2075-4375-A797-615516ED83A7}" dt="2024-07-19T22:39:40.804" v="26072" actId="21"/>
          <ac:spMkLst>
            <pc:docMk/>
            <pc:sldMk cId="1168357991" sldId="1150"/>
            <ac:spMk id="101" creationId="{98D186D2-4FD8-E080-2891-CEE34278A60E}"/>
          </ac:spMkLst>
        </pc:spChg>
        <pc:spChg chg="mod topLvl">
          <ac:chgData name="Phillip Kaufman" userId="c001b2a046940d7c" providerId="LiveId" clId="{9EF190FB-2075-4375-A797-615516ED83A7}" dt="2024-08-01T02:43:53.123" v="27652" actId="164"/>
          <ac:spMkLst>
            <pc:docMk/>
            <pc:sldMk cId="1168357991" sldId="1150"/>
            <ac:spMk id="102" creationId="{20416E13-E913-6DEE-8999-243F07823621}"/>
          </ac:spMkLst>
        </pc:spChg>
        <pc:spChg chg="add mod">
          <ac:chgData name="Phillip Kaufman" userId="c001b2a046940d7c" providerId="LiveId" clId="{9EF190FB-2075-4375-A797-615516ED83A7}" dt="2024-07-19T22:39:39.114" v="26071"/>
          <ac:spMkLst>
            <pc:docMk/>
            <pc:sldMk cId="1168357991" sldId="1150"/>
            <ac:spMk id="103" creationId="{F3098060-3908-7973-A2C4-BE242D9167F0}"/>
          </ac:spMkLst>
        </pc:spChg>
        <pc:spChg chg="add mod">
          <ac:chgData name="Phillip Kaufman" userId="c001b2a046940d7c" providerId="LiveId" clId="{9EF190FB-2075-4375-A797-615516ED83A7}" dt="2024-07-19T22:39:39.114" v="26071"/>
          <ac:spMkLst>
            <pc:docMk/>
            <pc:sldMk cId="1168357991" sldId="1150"/>
            <ac:spMk id="104" creationId="{21E690BD-8D74-462F-DC8A-971CCBA1A80C}"/>
          </ac:spMkLst>
        </pc:spChg>
        <pc:spChg chg="add mod">
          <ac:chgData name="Phillip Kaufman" userId="c001b2a046940d7c" providerId="LiveId" clId="{9EF190FB-2075-4375-A797-615516ED83A7}" dt="2024-07-19T22:39:39.114" v="26071"/>
          <ac:spMkLst>
            <pc:docMk/>
            <pc:sldMk cId="1168357991" sldId="1150"/>
            <ac:spMk id="105" creationId="{E8476F3B-0112-18C0-34FA-6F110617FDF3}"/>
          </ac:spMkLst>
        </pc:spChg>
        <pc:spChg chg="del mod topLvl">
          <ac:chgData name="Phillip Kaufman" userId="c001b2a046940d7c" providerId="LiveId" clId="{9EF190FB-2075-4375-A797-615516ED83A7}" dt="2024-07-19T23:01:36.302" v="26139" actId="478"/>
          <ac:spMkLst>
            <pc:docMk/>
            <pc:sldMk cId="1168357991" sldId="1150"/>
            <ac:spMk id="106" creationId="{8E097AF6-1844-0B6B-0F99-A8FEB57EDB8F}"/>
          </ac:spMkLst>
        </pc:spChg>
        <pc:spChg chg="add del mod">
          <ac:chgData name="Phillip Kaufman" userId="c001b2a046940d7c" providerId="LiveId" clId="{9EF190FB-2075-4375-A797-615516ED83A7}" dt="2024-07-19T22:40:20.773" v="26076" actId="21"/>
          <ac:spMkLst>
            <pc:docMk/>
            <pc:sldMk cId="1168357991" sldId="1150"/>
            <ac:spMk id="107" creationId="{3F725E53-1654-B1F8-419B-E1797C13955D}"/>
          </ac:spMkLst>
        </pc:spChg>
        <pc:spChg chg="add del mod">
          <ac:chgData name="Phillip Kaufman" userId="c001b2a046940d7c" providerId="LiveId" clId="{9EF190FB-2075-4375-A797-615516ED83A7}" dt="2024-07-19T22:40:20.773" v="26076" actId="21"/>
          <ac:spMkLst>
            <pc:docMk/>
            <pc:sldMk cId="1168357991" sldId="1150"/>
            <ac:spMk id="108" creationId="{99AE7184-8516-3774-595B-F15AAEED307E}"/>
          </ac:spMkLst>
        </pc:spChg>
        <pc:spChg chg="add del mod">
          <ac:chgData name="Phillip Kaufman" userId="c001b2a046940d7c" providerId="LiveId" clId="{9EF190FB-2075-4375-A797-615516ED83A7}" dt="2024-07-19T22:40:20.773" v="26076" actId="21"/>
          <ac:spMkLst>
            <pc:docMk/>
            <pc:sldMk cId="1168357991" sldId="1150"/>
            <ac:spMk id="109" creationId="{98D186D2-4FD8-E080-2891-CEE34278A60E}"/>
          </ac:spMkLst>
        </pc:spChg>
        <pc:spChg chg="add mod">
          <ac:chgData name="Phillip Kaufman" userId="c001b2a046940d7c" providerId="LiveId" clId="{9EF190FB-2075-4375-A797-615516ED83A7}" dt="2024-08-01T02:43:53.123" v="27652" actId="164"/>
          <ac:spMkLst>
            <pc:docMk/>
            <pc:sldMk cId="1168357991" sldId="1150"/>
            <ac:spMk id="110" creationId="{3F725E53-1654-B1F8-419B-E1797C13955D}"/>
          </ac:spMkLst>
        </pc:spChg>
        <pc:spChg chg="del mod topLvl">
          <ac:chgData name="Phillip Kaufman" userId="c001b2a046940d7c" providerId="LiveId" clId="{9EF190FB-2075-4375-A797-615516ED83A7}" dt="2024-07-19T23:01:36.302" v="26139" actId="478"/>
          <ac:spMkLst>
            <pc:docMk/>
            <pc:sldMk cId="1168357991" sldId="1150"/>
            <ac:spMk id="111" creationId="{59A4E55D-280A-2F23-91FC-A7755E9EAA0B}"/>
          </ac:spMkLst>
        </pc:spChg>
        <pc:spChg chg="del mod topLvl">
          <ac:chgData name="Phillip Kaufman" userId="c001b2a046940d7c" providerId="LiveId" clId="{9EF190FB-2075-4375-A797-615516ED83A7}" dt="2024-07-19T23:01:36.302" v="26139" actId="478"/>
          <ac:spMkLst>
            <pc:docMk/>
            <pc:sldMk cId="1168357991" sldId="1150"/>
            <ac:spMk id="112" creationId="{4A7EA8DF-A11B-D1FB-C99C-9EE821A733DF}"/>
          </ac:spMkLst>
        </pc:spChg>
        <pc:spChg chg="add mod">
          <ac:chgData name="Phillip Kaufman" userId="c001b2a046940d7c" providerId="LiveId" clId="{9EF190FB-2075-4375-A797-615516ED83A7}" dt="2024-08-01T02:43:53.123" v="27652" actId="164"/>
          <ac:spMkLst>
            <pc:docMk/>
            <pc:sldMk cId="1168357991" sldId="1150"/>
            <ac:spMk id="113" creationId="{99AE7184-8516-3774-595B-F15AAEED307E}"/>
          </ac:spMkLst>
        </pc:spChg>
        <pc:spChg chg="add mod">
          <ac:chgData name="Phillip Kaufman" userId="c001b2a046940d7c" providerId="LiveId" clId="{9EF190FB-2075-4375-A797-615516ED83A7}" dt="2024-08-01T02:43:53.123" v="27652" actId="164"/>
          <ac:spMkLst>
            <pc:docMk/>
            <pc:sldMk cId="1168357991" sldId="1150"/>
            <ac:spMk id="114" creationId="{98D186D2-4FD8-E080-2891-CEE34278A60E}"/>
          </ac:spMkLst>
        </pc:spChg>
        <pc:spChg chg="add del mod">
          <ac:chgData name="Phillip Kaufman" userId="c001b2a046940d7c" providerId="LiveId" clId="{9EF190FB-2075-4375-A797-615516ED83A7}" dt="2024-07-19T23:25:45.853" v="26201" actId="478"/>
          <ac:spMkLst>
            <pc:docMk/>
            <pc:sldMk cId="1168357991" sldId="1150"/>
            <ac:spMk id="115" creationId="{BBF5C4D0-75CE-ED2F-23BB-F70A6235B45E}"/>
          </ac:spMkLst>
        </pc:spChg>
        <pc:spChg chg="del mod topLvl">
          <ac:chgData name="Phillip Kaufman" userId="c001b2a046940d7c" providerId="LiveId" clId="{9EF190FB-2075-4375-A797-615516ED83A7}" dt="2024-07-19T23:01:36.302" v="26139" actId="478"/>
          <ac:spMkLst>
            <pc:docMk/>
            <pc:sldMk cId="1168357991" sldId="1150"/>
            <ac:spMk id="116" creationId="{A8664EA4-AE98-4D9E-3AAE-19922361810E}"/>
          </ac:spMkLst>
        </pc:spChg>
        <pc:spChg chg="mod">
          <ac:chgData name="Phillip Kaufman" userId="c001b2a046940d7c" providerId="LiveId" clId="{9EF190FB-2075-4375-A797-615516ED83A7}" dt="2024-08-01T02:42:18.221" v="27629" actId="1076"/>
          <ac:spMkLst>
            <pc:docMk/>
            <pc:sldMk cId="1168357991" sldId="1150"/>
            <ac:spMk id="117" creationId="{F9FEB527-DCBB-EC8E-31B1-1B16CD3DE4A0}"/>
          </ac:spMkLst>
        </pc:spChg>
        <pc:spChg chg="mod">
          <ac:chgData name="Phillip Kaufman" userId="c001b2a046940d7c" providerId="LiveId" clId="{9EF190FB-2075-4375-A797-615516ED83A7}" dt="2024-08-01T02:44:21.831" v="27659" actId="1076"/>
          <ac:spMkLst>
            <pc:docMk/>
            <pc:sldMk cId="1168357991" sldId="1150"/>
            <ac:spMk id="118" creationId="{BD5200E7-17E7-934F-D811-8E1C372D8336}"/>
          </ac:spMkLst>
        </pc:spChg>
        <pc:spChg chg="mod">
          <ac:chgData name="Phillip Kaufman" userId="c001b2a046940d7c" providerId="LiveId" clId="{9EF190FB-2075-4375-A797-615516ED83A7}" dt="2024-08-01T02:43:52.446" v="27651" actId="164"/>
          <ac:spMkLst>
            <pc:docMk/>
            <pc:sldMk cId="1168357991" sldId="1150"/>
            <ac:spMk id="119" creationId="{1998BF01-BBFE-9FC3-03F5-804242F970D3}"/>
          </ac:spMkLst>
        </pc:spChg>
        <pc:spChg chg="mod">
          <ac:chgData name="Phillip Kaufman" userId="c001b2a046940d7c" providerId="LiveId" clId="{9EF190FB-2075-4375-A797-615516ED83A7}" dt="2024-08-01T02:44:02.446" v="27654" actId="1076"/>
          <ac:spMkLst>
            <pc:docMk/>
            <pc:sldMk cId="1168357991" sldId="1150"/>
            <ac:spMk id="120" creationId="{1B5D9FB7-852D-AFA5-8C52-E6E645A7A75E}"/>
          </ac:spMkLst>
        </pc:spChg>
        <pc:spChg chg="add mod">
          <ac:chgData name="Phillip Kaufman" userId="c001b2a046940d7c" providerId="LiveId" clId="{9EF190FB-2075-4375-A797-615516ED83A7}" dt="2024-08-01T02:43:52.446" v="27651" actId="164"/>
          <ac:spMkLst>
            <pc:docMk/>
            <pc:sldMk cId="1168357991" sldId="1150"/>
            <ac:spMk id="121" creationId="{E615158E-8175-4C6D-E7D2-A66A690BEC1F}"/>
          </ac:spMkLst>
        </pc:spChg>
        <pc:spChg chg="mod">
          <ac:chgData name="Phillip Kaufman" userId="c001b2a046940d7c" providerId="LiveId" clId="{9EF190FB-2075-4375-A797-615516ED83A7}" dt="2024-08-01T02:44:15.610" v="27657" actId="1076"/>
          <ac:spMkLst>
            <pc:docMk/>
            <pc:sldMk cId="1168357991" sldId="1150"/>
            <ac:spMk id="122" creationId="{A758A1B6-BA18-4B2F-0A48-B8945F33E33E}"/>
          </ac:spMkLst>
        </pc:spChg>
        <pc:spChg chg="del mod topLvl">
          <ac:chgData name="Phillip Kaufman" userId="c001b2a046940d7c" providerId="LiveId" clId="{9EF190FB-2075-4375-A797-615516ED83A7}" dt="2024-07-19T23:01:36.302" v="26139" actId="478"/>
          <ac:spMkLst>
            <pc:docMk/>
            <pc:sldMk cId="1168357991" sldId="1150"/>
            <ac:spMk id="123" creationId="{8CF62351-66FC-A02D-35C2-7B97980D7DA8}"/>
          </ac:spMkLst>
        </pc:spChg>
        <pc:spChg chg="del mod topLvl">
          <ac:chgData name="Phillip Kaufman" userId="c001b2a046940d7c" providerId="LiveId" clId="{9EF190FB-2075-4375-A797-615516ED83A7}" dt="2024-07-19T23:01:36.302" v="26139" actId="478"/>
          <ac:spMkLst>
            <pc:docMk/>
            <pc:sldMk cId="1168357991" sldId="1150"/>
            <ac:spMk id="124" creationId="{53706EEB-DD57-09DF-DD87-A6AA0DA8258C}"/>
          </ac:spMkLst>
        </pc:spChg>
        <pc:spChg chg="del mod topLvl">
          <ac:chgData name="Phillip Kaufman" userId="c001b2a046940d7c" providerId="LiveId" clId="{9EF190FB-2075-4375-A797-615516ED83A7}" dt="2024-07-19T23:01:36.302" v="26139" actId="478"/>
          <ac:spMkLst>
            <pc:docMk/>
            <pc:sldMk cId="1168357991" sldId="1150"/>
            <ac:spMk id="125" creationId="{9C6BFBD8-DCAD-DAD5-8C10-CEA3D4D46193}"/>
          </ac:spMkLst>
        </pc:spChg>
        <pc:spChg chg="mod">
          <ac:chgData name="Phillip Kaufman" userId="c001b2a046940d7c" providerId="LiveId" clId="{9EF190FB-2075-4375-A797-615516ED83A7}" dt="2024-08-01T02:44:09.745" v="27656" actId="1076"/>
          <ac:spMkLst>
            <pc:docMk/>
            <pc:sldMk cId="1168357991" sldId="1150"/>
            <ac:spMk id="126" creationId="{342DBC19-F8CB-05AA-07B8-51954C463B1A}"/>
          </ac:spMkLst>
        </pc:spChg>
        <pc:spChg chg="mod">
          <ac:chgData name="Phillip Kaufman" userId="c001b2a046940d7c" providerId="LiveId" clId="{9EF190FB-2075-4375-A797-615516ED83A7}" dt="2024-08-01T02:44:07.163" v="27655" actId="1076"/>
          <ac:spMkLst>
            <pc:docMk/>
            <pc:sldMk cId="1168357991" sldId="1150"/>
            <ac:spMk id="127" creationId="{59422AE9-8D7A-0CBD-7416-7C1232CEB6F6}"/>
          </ac:spMkLst>
        </pc:spChg>
        <pc:spChg chg="del mod topLvl">
          <ac:chgData name="Phillip Kaufman" userId="c001b2a046940d7c" providerId="LiveId" clId="{9EF190FB-2075-4375-A797-615516ED83A7}" dt="2024-07-19T23:01:36.302" v="26139" actId="478"/>
          <ac:spMkLst>
            <pc:docMk/>
            <pc:sldMk cId="1168357991" sldId="1150"/>
            <ac:spMk id="128" creationId="{2422CD31-DACA-1AC5-1350-A1DAC80E54EB}"/>
          </ac:spMkLst>
        </pc:spChg>
        <pc:spChg chg="del mod topLvl">
          <ac:chgData name="Phillip Kaufman" userId="c001b2a046940d7c" providerId="LiveId" clId="{9EF190FB-2075-4375-A797-615516ED83A7}" dt="2024-07-19T23:01:36.302" v="26139" actId="478"/>
          <ac:spMkLst>
            <pc:docMk/>
            <pc:sldMk cId="1168357991" sldId="1150"/>
            <ac:spMk id="129" creationId="{FFCD030B-455E-AB6A-91D5-2E550F49404D}"/>
          </ac:spMkLst>
        </pc:spChg>
        <pc:spChg chg="del mod topLvl">
          <ac:chgData name="Phillip Kaufman" userId="c001b2a046940d7c" providerId="LiveId" clId="{9EF190FB-2075-4375-A797-615516ED83A7}" dt="2024-07-19T23:01:36.302" v="26139" actId="478"/>
          <ac:spMkLst>
            <pc:docMk/>
            <pc:sldMk cId="1168357991" sldId="1150"/>
            <ac:spMk id="130" creationId="{B551527C-94B8-CBDC-9A64-E373E49AFBDB}"/>
          </ac:spMkLst>
        </pc:spChg>
        <pc:spChg chg="del mod topLvl">
          <ac:chgData name="Phillip Kaufman" userId="c001b2a046940d7c" providerId="LiveId" clId="{9EF190FB-2075-4375-A797-615516ED83A7}" dt="2024-07-19T23:01:36.302" v="26139" actId="478"/>
          <ac:spMkLst>
            <pc:docMk/>
            <pc:sldMk cId="1168357991" sldId="1150"/>
            <ac:spMk id="131" creationId="{CC8B8AF9-F359-A6E0-08E8-85253434408C}"/>
          </ac:spMkLst>
        </pc:spChg>
        <pc:spChg chg="del mod topLvl">
          <ac:chgData name="Phillip Kaufman" userId="c001b2a046940d7c" providerId="LiveId" clId="{9EF190FB-2075-4375-A797-615516ED83A7}" dt="2024-07-19T23:25:39.864" v="26196" actId="478"/>
          <ac:spMkLst>
            <pc:docMk/>
            <pc:sldMk cId="1168357991" sldId="1150"/>
            <ac:spMk id="132" creationId="{B3B03247-2E3E-1AE8-1DC4-1DB1D754A9DD}"/>
          </ac:spMkLst>
        </pc:spChg>
        <pc:spChg chg="add mod">
          <ac:chgData name="Phillip Kaufman" userId="c001b2a046940d7c" providerId="LiveId" clId="{9EF190FB-2075-4375-A797-615516ED83A7}" dt="2024-08-01T02:43:52.446" v="27651" actId="164"/>
          <ac:spMkLst>
            <pc:docMk/>
            <pc:sldMk cId="1168357991" sldId="1150"/>
            <ac:spMk id="133" creationId="{9C14DBC8-425E-E733-9731-C4525117C4DD}"/>
          </ac:spMkLst>
        </pc:spChg>
        <pc:spChg chg="add mod">
          <ac:chgData name="Phillip Kaufman" userId="c001b2a046940d7c" providerId="LiveId" clId="{9EF190FB-2075-4375-A797-615516ED83A7}" dt="2024-08-01T02:43:52.446" v="27651" actId="164"/>
          <ac:spMkLst>
            <pc:docMk/>
            <pc:sldMk cId="1168357991" sldId="1150"/>
            <ac:spMk id="134" creationId="{3709151D-8B63-4533-F70D-161DECA68BB2}"/>
          </ac:spMkLst>
        </pc:spChg>
        <pc:spChg chg="del mod topLvl">
          <ac:chgData name="Phillip Kaufman" userId="c001b2a046940d7c" providerId="LiveId" clId="{9EF190FB-2075-4375-A797-615516ED83A7}" dt="2024-07-19T23:17:03.278" v="26159" actId="478"/>
          <ac:spMkLst>
            <pc:docMk/>
            <pc:sldMk cId="1168357991" sldId="1150"/>
            <ac:spMk id="138" creationId="{3D611CA1-891E-C191-4993-D247ABDAF107}"/>
          </ac:spMkLst>
        </pc:spChg>
        <pc:spChg chg="del mod topLvl">
          <ac:chgData name="Phillip Kaufman" userId="c001b2a046940d7c" providerId="LiveId" clId="{9EF190FB-2075-4375-A797-615516ED83A7}" dt="2024-07-19T23:17:03.278" v="26159" actId="478"/>
          <ac:spMkLst>
            <pc:docMk/>
            <pc:sldMk cId="1168357991" sldId="1150"/>
            <ac:spMk id="139" creationId="{DB2E5168-CA91-B300-B68E-95B5AC69191D}"/>
          </ac:spMkLst>
        </pc:spChg>
        <pc:spChg chg="del mod topLvl">
          <ac:chgData name="Phillip Kaufman" userId="c001b2a046940d7c" providerId="LiveId" clId="{9EF190FB-2075-4375-A797-615516ED83A7}" dt="2024-07-19T23:17:03.278" v="26159" actId="478"/>
          <ac:spMkLst>
            <pc:docMk/>
            <pc:sldMk cId="1168357991" sldId="1150"/>
            <ac:spMk id="140" creationId="{35B9B787-A06A-EBE0-3A76-BCE4FE3BC116}"/>
          </ac:spMkLst>
        </pc:spChg>
        <pc:spChg chg="del mod topLvl">
          <ac:chgData name="Phillip Kaufman" userId="c001b2a046940d7c" providerId="LiveId" clId="{9EF190FB-2075-4375-A797-615516ED83A7}" dt="2024-07-19T23:17:03.278" v="26159" actId="478"/>
          <ac:spMkLst>
            <pc:docMk/>
            <pc:sldMk cId="1168357991" sldId="1150"/>
            <ac:spMk id="141" creationId="{31C008ED-7154-C894-BB59-20EA1F0A937B}"/>
          </ac:spMkLst>
        </pc:spChg>
        <pc:spChg chg="del mod topLvl">
          <ac:chgData name="Phillip Kaufman" userId="c001b2a046940d7c" providerId="LiveId" clId="{9EF190FB-2075-4375-A797-615516ED83A7}" dt="2024-07-19T23:17:03.278" v="26159" actId="478"/>
          <ac:spMkLst>
            <pc:docMk/>
            <pc:sldMk cId="1168357991" sldId="1150"/>
            <ac:spMk id="142" creationId="{9A1536C7-D3E6-986F-E3DB-CF6FE2C216F1}"/>
          </ac:spMkLst>
        </pc:spChg>
        <pc:spChg chg="del mod topLvl">
          <ac:chgData name="Phillip Kaufman" userId="c001b2a046940d7c" providerId="LiveId" clId="{9EF190FB-2075-4375-A797-615516ED83A7}" dt="2024-07-19T23:17:03.278" v="26159" actId="478"/>
          <ac:spMkLst>
            <pc:docMk/>
            <pc:sldMk cId="1168357991" sldId="1150"/>
            <ac:spMk id="143" creationId="{F7921584-233C-7E82-6312-6AA174E26863}"/>
          </ac:spMkLst>
        </pc:spChg>
        <pc:spChg chg="del mod topLvl">
          <ac:chgData name="Phillip Kaufman" userId="c001b2a046940d7c" providerId="LiveId" clId="{9EF190FB-2075-4375-A797-615516ED83A7}" dt="2024-07-19T23:17:03.278" v="26159" actId="478"/>
          <ac:spMkLst>
            <pc:docMk/>
            <pc:sldMk cId="1168357991" sldId="1150"/>
            <ac:spMk id="144" creationId="{B9281B5E-E5EB-C27E-24F2-6F69C0233C10}"/>
          </ac:spMkLst>
        </pc:spChg>
        <pc:spChg chg="del mod topLvl">
          <ac:chgData name="Phillip Kaufman" userId="c001b2a046940d7c" providerId="LiveId" clId="{9EF190FB-2075-4375-A797-615516ED83A7}" dt="2024-07-19T23:17:03.278" v="26159" actId="478"/>
          <ac:spMkLst>
            <pc:docMk/>
            <pc:sldMk cId="1168357991" sldId="1150"/>
            <ac:spMk id="145" creationId="{A8044C60-96D7-C1E7-270A-FCBA4C772473}"/>
          </ac:spMkLst>
        </pc:spChg>
        <pc:spChg chg="del mod topLvl">
          <ac:chgData name="Phillip Kaufman" userId="c001b2a046940d7c" providerId="LiveId" clId="{9EF190FB-2075-4375-A797-615516ED83A7}" dt="2024-07-19T23:17:03.278" v="26159" actId="478"/>
          <ac:spMkLst>
            <pc:docMk/>
            <pc:sldMk cId="1168357991" sldId="1150"/>
            <ac:spMk id="146" creationId="{F017A168-A678-C0AC-A665-85BECAEE08E7}"/>
          </ac:spMkLst>
        </pc:spChg>
        <pc:spChg chg="add del mod topLvl">
          <ac:chgData name="Phillip Kaufman" userId="c001b2a046940d7c" providerId="LiveId" clId="{9EF190FB-2075-4375-A797-615516ED83A7}" dt="2024-08-01T02:43:52.008" v="27650" actId="164"/>
          <ac:spMkLst>
            <pc:docMk/>
            <pc:sldMk cId="1168357991" sldId="1150"/>
            <ac:spMk id="147" creationId="{FB8DCFE1-C22D-7A30-7775-36A0B9806AC7}"/>
          </ac:spMkLst>
        </pc:spChg>
        <pc:spChg chg="add del mod topLvl">
          <ac:chgData name="Phillip Kaufman" userId="c001b2a046940d7c" providerId="LiveId" clId="{9EF190FB-2075-4375-A797-615516ED83A7}" dt="2024-08-01T02:43:52.008" v="27650" actId="164"/>
          <ac:spMkLst>
            <pc:docMk/>
            <pc:sldMk cId="1168357991" sldId="1150"/>
            <ac:spMk id="148" creationId="{DFCDBADA-F1C2-D74D-1DF4-3A3832E6AB14}"/>
          </ac:spMkLst>
        </pc:spChg>
        <pc:spChg chg="add del mod topLvl">
          <ac:chgData name="Phillip Kaufman" userId="c001b2a046940d7c" providerId="LiveId" clId="{9EF190FB-2075-4375-A797-615516ED83A7}" dt="2024-08-01T02:43:52.008" v="27650" actId="164"/>
          <ac:spMkLst>
            <pc:docMk/>
            <pc:sldMk cId="1168357991" sldId="1150"/>
            <ac:spMk id="149" creationId="{FAE88A4F-1C06-5DE5-04E6-56620CAA4871}"/>
          </ac:spMkLst>
        </pc:spChg>
        <pc:spChg chg="add del mod topLvl">
          <ac:chgData name="Phillip Kaufman" userId="c001b2a046940d7c" providerId="LiveId" clId="{9EF190FB-2075-4375-A797-615516ED83A7}" dt="2024-08-01T02:43:52.008" v="27650" actId="164"/>
          <ac:spMkLst>
            <pc:docMk/>
            <pc:sldMk cId="1168357991" sldId="1150"/>
            <ac:spMk id="150" creationId="{0594BA16-AD71-E8F0-D690-C6586B241816}"/>
          </ac:spMkLst>
        </pc:spChg>
        <pc:spChg chg="add del mod topLvl">
          <ac:chgData name="Phillip Kaufman" userId="c001b2a046940d7c" providerId="LiveId" clId="{9EF190FB-2075-4375-A797-615516ED83A7}" dt="2024-08-01T02:43:52.008" v="27650" actId="164"/>
          <ac:spMkLst>
            <pc:docMk/>
            <pc:sldMk cId="1168357991" sldId="1150"/>
            <ac:spMk id="151" creationId="{4342B0D9-848D-6259-3B9C-2742DABC68B0}"/>
          </ac:spMkLst>
        </pc:spChg>
        <pc:spChg chg="add del mod topLvl">
          <ac:chgData name="Phillip Kaufman" userId="c001b2a046940d7c" providerId="LiveId" clId="{9EF190FB-2075-4375-A797-615516ED83A7}" dt="2024-08-01T02:43:52.008" v="27650" actId="164"/>
          <ac:spMkLst>
            <pc:docMk/>
            <pc:sldMk cId="1168357991" sldId="1150"/>
            <ac:spMk id="152" creationId="{133D9B42-0676-4CCA-AF3D-BCD85F03E12E}"/>
          </ac:spMkLst>
        </pc:spChg>
        <pc:spChg chg="add del mod topLvl">
          <ac:chgData name="Phillip Kaufman" userId="c001b2a046940d7c" providerId="LiveId" clId="{9EF190FB-2075-4375-A797-615516ED83A7}" dt="2024-08-01T02:43:52.008" v="27650" actId="164"/>
          <ac:spMkLst>
            <pc:docMk/>
            <pc:sldMk cId="1168357991" sldId="1150"/>
            <ac:spMk id="153" creationId="{B85C9F72-66EA-6F61-717A-73E0F007CB96}"/>
          </ac:spMkLst>
        </pc:spChg>
        <pc:spChg chg="add del mod topLvl">
          <ac:chgData name="Phillip Kaufman" userId="c001b2a046940d7c" providerId="LiveId" clId="{9EF190FB-2075-4375-A797-615516ED83A7}" dt="2024-08-01T02:43:52.008" v="27650" actId="164"/>
          <ac:spMkLst>
            <pc:docMk/>
            <pc:sldMk cId="1168357991" sldId="1150"/>
            <ac:spMk id="154" creationId="{555CB2CE-9E34-9379-F74E-520EE58899CF}"/>
          </ac:spMkLst>
        </pc:spChg>
        <pc:spChg chg="add del mod topLvl">
          <ac:chgData name="Phillip Kaufman" userId="c001b2a046940d7c" providerId="LiveId" clId="{9EF190FB-2075-4375-A797-615516ED83A7}" dt="2024-07-19T23:24:40.354" v="26183" actId="478"/>
          <ac:spMkLst>
            <pc:docMk/>
            <pc:sldMk cId="1168357991" sldId="1150"/>
            <ac:spMk id="155" creationId="{E315E30B-7EA0-ED4B-F938-DD40ACBBBEAE}"/>
          </ac:spMkLst>
        </pc:spChg>
        <pc:spChg chg="add del mod topLvl">
          <ac:chgData name="Phillip Kaufman" userId="c001b2a046940d7c" providerId="LiveId" clId="{9EF190FB-2075-4375-A797-615516ED83A7}" dt="2024-07-19T23:24:40.354" v="26183" actId="478"/>
          <ac:spMkLst>
            <pc:docMk/>
            <pc:sldMk cId="1168357991" sldId="1150"/>
            <ac:spMk id="156" creationId="{5B57DB96-3D83-8938-67BF-5247042D75BE}"/>
          </ac:spMkLst>
        </pc:spChg>
        <pc:spChg chg="add mod">
          <ac:chgData name="Phillip Kaufman" userId="c001b2a046940d7c" providerId="LiveId" clId="{9EF190FB-2075-4375-A797-615516ED83A7}" dt="2024-08-01T02:43:52.446" v="27651" actId="164"/>
          <ac:spMkLst>
            <pc:docMk/>
            <pc:sldMk cId="1168357991" sldId="1150"/>
            <ac:spMk id="157" creationId="{1E7CF285-B5FF-3297-172B-D58FEF82931B}"/>
          </ac:spMkLst>
        </pc:spChg>
        <pc:spChg chg="add del mod topLvl">
          <ac:chgData name="Phillip Kaufman" userId="c001b2a046940d7c" providerId="LiveId" clId="{9EF190FB-2075-4375-A797-615516ED83A7}" dt="2024-07-19T23:24:40.354" v="26183" actId="478"/>
          <ac:spMkLst>
            <pc:docMk/>
            <pc:sldMk cId="1168357991" sldId="1150"/>
            <ac:spMk id="158" creationId="{4059E596-3E20-B076-30A9-E63E554852E9}"/>
          </ac:spMkLst>
        </pc:spChg>
        <pc:spChg chg="add del mod topLvl">
          <ac:chgData name="Phillip Kaufman" userId="c001b2a046940d7c" providerId="LiveId" clId="{9EF190FB-2075-4375-A797-615516ED83A7}" dt="2024-07-19T23:24:40.354" v="26183" actId="478"/>
          <ac:spMkLst>
            <pc:docMk/>
            <pc:sldMk cId="1168357991" sldId="1150"/>
            <ac:spMk id="159" creationId="{9E28E18D-DB23-D90A-9247-50C810B790D4}"/>
          </ac:spMkLst>
        </pc:spChg>
        <pc:spChg chg="add mod">
          <ac:chgData name="Phillip Kaufman" userId="c001b2a046940d7c" providerId="LiveId" clId="{9EF190FB-2075-4375-A797-615516ED83A7}" dt="2024-08-01T02:43:52.446" v="27651" actId="164"/>
          <ac:spMkLst>
            <pc:docMk/>
            <pc:sldMk cId="1168357991" sldId="1150"/>
            <ac:spMk id="160" creationId="{94D37B7C-3B07-1B04-00D1-7667FEEB6F41}"/>
          </ac:spMkLst>
        </pc:spChg>
        <pc:spChg chg="add mod">
          <ac:chgData name="Phillip Kaufman" userId="c001b2a046940d7c" providerId="LiveId" clId="{9EF190FB-2075-4375-A797-615516ED83A7}" dt="2024-08-01T02:43:52.446" v="27651" actId="164"/>
          <ac:spMkLst>
            <pc:docMk/>
            <pc:sldMk cId="1168357991" sldId="1150"/>
            <ac:spMk id="161" creationId="{7F2029BE-CA53-326A-862B-ACD1E85589B0}"/>
          </ac:spMkLst>
        </pc:spChg>
        <pc:spChg chg="add mod">
          <ac:chgData name="Phillip Kaufman" userId="c001b2a046940d7c" providerId="LiveId" clId="{9EF190FB-2075-4375-A797-615516ED83A7}" dt="2024-08-01T02:43:52.446" v="27651" actId="164"/>
          <ac:spMkLst>
            <pc:docMk/>
            <pc:sldMk cId="1168357991" sldId="1150"/>
            <ac:spMk id="162" creationId="{35F4CE6A-504A-B155-FC2D-D07EDE844305}"/>
          </ac:spMkLst>
        </pc:spChg>
        <pc:spChg chg="add mod">
          <ac:chgData name="Phillip Kaufman" userId="c001b2a046940d7c" providerId="LiveId" clId="{9EF190FB-2075-4375-A797-615516ED83A7}" dt="2024-08-01T02:43:52.446" v="27651" actId="164"/>
          <ac:spMkLst>
            <pc:docMk/>
            <pc:sldMk cId="1168357991" sldId="1150"/>
            <ac:spMk id="163" creationId="{60504990-1EAF-8795-FCE3-3DBE07E44BE8}"/>
          </ac:spMkLst>
        </pc:spChg>
        <pc:spChg chg="add del mod topLvl">
          <ac:chgData name="Phillip Kaufman" userId="c001b2a046940d7c" providerId="LiveId" clId="{9EF190FB-2075-4375-A797-615516ED83A7}" dt="2024-07-19T23:24:40.354" v="26183" actId="478"/>
          <ac:spMkLst>
            <pc:docMk/>
            <pc:sldMk cId="1168357991" sldId="1150"/>
            <ac:spMk id="164" creationId="{DA766771-170F-5D49-E9C3-D41CE78AE100}"/>
          </ac:spMkLst>
        </pc:spChg>
        <pc:spChg chg="add del mod topLvl">
          <ac:chgData name="Phillip Kaufman" userId="c001b2a046940d7c" providerId="LiveId" clId="{9EF190FB-2075-4375-A797-615516ED83A7}" dt="2024-07-19T23:24:40.354" v="26183" actId="478"/>
          <ac:spMkLst>
            <pc:docMk/>
            <pc:sldMk cId="1168357991" sldId="1150"/>
            <ac:spMk id="165" creationId="{FB44203D-9162-E60B-817D-590B0729C0D3}"/>
          </ac:spMkLst>
        </pc:spChg>
        <pc:spChg chg="add mod">
          <ac:chgData name="Phillip Kaufman" userId="c001b2a046940d7c" providerId="LiveId" clId="{9EF190FB-2075-4375-A797-615516ED83A7}" dt="2024-08-01T02:43:52.446" v="27651" actId="164"/>
          <ac:spMkLst>
            <pc:docMk/>
            <pc:sldMk cId="1168357991" sldId="1150"/>
            <ac:spMk id="166" creationId="{35364527-830C-38EC-D93D-697B7E709BB9}"/>
          </ac:spMkLst>
        </pc:spChg>
        <pc:spChg chg="add del mod topLvl">
          <ac:chgData name="Phillip Kaufman" userId="c001b2a046940d7c" providerId="LiveId" clId="{9EF190FB-2075-4375-A797-615516ED83A7}" dt="2024-07-19T23:24:40.354" v="26183" actId="478"/>
          <ac:spMkLst>
            <pc:docMk/>
            <pc:sldMk cId="1168357991" sldId="1150"/>
            <ac:spMk id="167" creationId="{5EF9671F-F392-58EB-82A3-B997424BF7EE}"/>
          </ac:spMkLst>
        </pc:spChg>
        <pc:spChg chg="add del mod topLvl">
          <ac:chgData name="Phillip Kaufman" userId="c001b2a046940d7c" providerId="LiveId" clId="{9EF190FB-2075-4375-A797-615516ED83A7}" dt="2024-07-19T23:24:40.354" v="26183" actId="478"/>
          <ac:spMkLst>
            <pc:docMk/>
            <pc:sldMk cId="1168357991" sldId="1150"/>
            <ac:spMk id="168" creationId="{9DC821B6-C9D2-8278-224E-9633E788150D}"/>
          </ac:spMkLst>
        </pc:spChg>
        <pc:spChg chg="add del mod">
          <ac:chgData name="Phillip Kaufman" userId="c001b2a046940d7c" providerId="LiveId" clId="{9EF190FB-2075-4375-A797-615516ED83A7}" dt="2024-07-19T23:16:52.573" v="26157" actId="21"/>
          <ac:spMkLst>
            <pc:docMk/>
            <pc:sldMk cId="1168357991" sldId="1150"/>
            <ac:spMk id="169" creationId="{B5EAC7E7-F614-A31C-925C-477CEAAD0298}"/>
          </ac:spMkLst>
        </pc:spChg>
        <pc:spChg chg="add del mod topLvl">
          <ac:chgData name="Phillip Kaufman" userId="c001b2a046940d7c" providerId="LiveId" clId="{9EF190FB-2075-4375-A797-615516ED83A7}" dt="2024-07-19T23:24:40.354" v="26183" actId="478"/>
          <ac:spMkLst>
            <pc:docMk/>
            <pc:sldMk cId="1168357991" sldId="1150"/>
            <ac:spMk id="170" creationId="{57FC9431-609D-1EE3-2315-E5AC7438B5BF}"/>
          </ac:spMkLst>
        </pc:spChg>
        <pc:spChg chg="add del mod topLvl">
          <ac:chgData name="Phillip Kaufman" userId="c001b2a046940d7c" providerId="LiveId" clId="{9EF190FB-2075-4375-A797-615516ED83A7}" dt="2024-07-19T23:24:40.354" v="26183" actId="478"/>
          <ac:spMkLst>
            <pc:docMk/>
            <pc:sldMk cId="1168357991" sldId="1150"/>
            <ac:spMk id="171" creationId="{C7C5E89D-AEFD-8C86-B80C-2E09147C7F53}"/>
          </ac:spMkLst>
        </pc:spChg>
        <pc:spChg chg="add del mod topLvl">
          <ac:chgData name="Phillip Kaufman" userId="c001b2a046940d7c" providerId="LiveId" clId="{9EF190FB-2075-4375-A797-615516ED83A7}" dt="2024-07-19T22:27:01.649" v="26016" actId="478"/>
          <ac:spMkLst>
            <pc:docMk/>
            <pc:sldMk cId="1168357991" sldId="1150"/>
            <ac:spMk id="174" creationId="{AA58388A-7FA0-6A3D-BD85-DD2E1D96C357}"/>
          </ac:spMkLst>
        </pc:spChg>
        <pc:spChg chg="del mod topLvl">
          <ac:chgData name="Phillip Kaufman" userId="c001b2a046940d7c" providerId="LiveId" clId="{9EF190FB-2075-4375-A797-615516ED83A7}" dt="2024-07-19T22:21:56.919" v="25985" actId="478"/>
          <ac:spMkLst>
            <pc:docMk/>
            <pc:sldMk cId="1168357991" sldId="1150"/>
            <ac:spMk id="175" creationId="{5B9AB7B7-2A9E-C39F-2420-BD34A29F0568}"/>
          </ac:spMkLst>
        </pc:spChg>
        <pc:spChg chg="del mod topLvl">
          <ac:chgData name="Phillip Kaufman" userId="c001b2a046940d7c" providerId="LiveId" clId="{9EF190FB-2075-4375-A797-615516ED83A7}" dt="2024-07-19T22:27:29.911" v="26025" actId="478"/>
          <ac:spMkLst>
            <pc:docMk/>
            <pc:sldMk cId="1168357991" sldId="1150"/>
            <ac:spMk id="176" creationId="{B3065B8D-479A-9244-7C61-D8C661E99645}"/>
          </ac:spMkLst>
        </pc:spChg>
        <pc:spChg chg="add del mod topLvl">
          <ac:chgData name="Phillip Kaufman" userId="c001b2a046940d7c" providerId="LiveId" clId="{9EF190FB-2075-4375-A797-615516ED83A7}" dt="2024-07-19T22:27:01.649" v="26016" actId="478"/>
          <ac:spMkLst>
            <pc:docMk/>
            <pc:sldMk cId="1168357991" sldId="1150"/>
            <ac:spMk id="177" creationId="{B6889058-975A-708B-8462-C80DF9B392AA}"/>
          </ac:spMkLst>
        </pc:spChg>
        <pc:spChg chg="del mod topLvl">
          <ac:chgData name="Phillip Kaufman" userId="c001b2a046940d7c" providerId="LiveId" clId="{9EF190FB-2075-4375-A797-615516ED83A7}" dt="2024-07-19T22:21:56.919" v="25985" actId="478"/>
          <ac:spMkLst>
            <pc:docMk/>
            <pc:sldMk cId="1168357991" sldId="1150"/>
            <ac:spMk id="178" creationId="{699A9384-A4AE-199C-53FE-108CD92AD7A3}"/>
          </ac:spMkLst>
        </pc:spChg>
        <pc:spChg chg="del mod topLvl">
          <ac:chgData name="Phillip Kaufman" userId="c001b2a046940d7c" providerId="LiveId" clId="{9EF190FB-2075-4375-A797-615516ED83A7}" dt="2024-07-19T22:27:29.911" v="26025" actId="478"/>
          <ac:spMkLst>
            <pc:docMk/>
            <pc:sldMk cId="1168357991" sldId="1150"/>
            <ac:spMk id="179" creationId="{05859071-CAD6-E75D-F593-6F47B831343C}"/>
          </ac:spMkLst>
        </pc:spChg>
        <pc:spChg chg="add del mod topLvl">
          <ac:chgData name="Phillip Kaufman" userId="c001b2a046940d7c" providerId="LiveId" clId="{9EF190FB-2075-4375-A797-615516ED83A7}" dt="2024-07-19T22:27:01.649" v="26016" actId="478"/>
          <ac:spMkLst>
            <pc:docMk/>
            <pc:sldMk cId="1168357991" sldId="1150"/>
            <ac:spMk id="180" creationId="{50E49487-330A-B1AA-EE72-9F25D83B5172}"/>
          </ac:spMkLst>
        </pc:spChg>
        <pc:spChg chg="del mod">
          <ac:chgData name="Phillip Kaufman" userId="c001b2a046940d7c" providerId="LiveId" clId="{9EF190FB-2075-4375-A797-615516ED83A7}" dt="2024-07-19T22:19:38.346" v="25965" actId="478"/>
          <ac:spMkLst>
            <pc:docMk/>
            <pc:sldMk cId="1168357991" sldId="1150"/>
            <ac:spMk id="181" creationId="{454043A4-F83C-4455-51D9-78268F83D099}"/>
          </ac:spMkLst>
        </pc:spChg>
        <pc:spChg chg="del mod topLvl">
          <ac:chgData name="Phillip Kaufman" userId="c001b2a046940d7c" providerId="LiveId" clId="{9EF190FB-2075-4375-A797-615516ED83A7}" dt="2024-07-19T22:27:29.911" v="26025" actId="478"/>
          <ac:spMkLst>
            <pc:docMk/>
            <pc:sldMk cId="1168357991" sldId="1150"/>
            <ac:spMk id="182" creationId="{9C0528AD-D9A3-BAF7-5DDF-4A27574E36FA}"/>
          </ac:spMkLst>
        </pc:spChg>
        <pc:spChg chg="add del mod topLvl">
          <ac:chgData name="Phillip Kaufman" userId="c001b2a046940d7c" providerId="LiveId" clId="{9EF190FB-2075-4375-A797-615516ED83A7}" dt="2024-07-19T22:24:17.841" v="26004" actId="478"/>
          <ac:spMkLst>
            <pc:docMk/>
            <pc:sldMk cId="1168357991" sldId="1150"/>
            <ac:spMk id="183" creationId="{AB5FA2AC-9D22-23EF-E62C-1FAEB7AA8448}"/>
          </ac:spMkLst>
        </pc:spChg>
        <pc:spChg chg="del mod topLvl">
          <ac:chgData name="Phillip Kaufman" userId="c001b2a046940d7c" providerId="LiveId" clId="{9EF190FB-2075-4375-A797-615516ED83A7}" dt="2024-07-19T22:22:36.272" v="25993" actId="478"/>
          <ac:spMkLst>
            <pc:docMk/>
            <pc:sldMk cId="1168357991" sldId="1150"/>
            <ac:spMk id="184" creationId="{50C3055E-760C-2402-95B0-ACDCC93F83F2}"/>
          </ac:spMkLst>
        </pc:spChg>
        <pc:spChg chg="del mod topLvl">
          <ac:chgData name="Phillip Kaufman" userId="c001b2a046940d7c" providerId="LiveId" clId="{9EF190FB-2075-4375-A797-615516ED83A7}" dt="2024-07-19T22:25:40.100" v="26011" actId="478"/>
          <ac:spMkLst>
            <pc:docMk/>
            <pc:sldMk cId="1168357991" sldId="1150"/>
            <ac:spMk id="185" creationId="{21FC0A65-8DEC-20C9-7751-7CDC3B07559E}"/>
          </ac:spMkLst>
        </pc:spChg>
        <pc:spChg chg="mod topLvl">
          <ac:chgData name="Phillip Kaufman" userId="c001b2a046940d7c" providerId="LiveId" clId="{9EF190FB-2075-4375-A797-615516ED83A7}" dt="2024-08-01T02:43:53.123" v="27652" actId="164"/>
          <ac:spMkLst>
            <pc:docMk/>
            <pc:sldMk cId="1168357991" sldId="1150"/>
            <ac:spMk id="186" creationId="{FC269B79-CAB3-DB69-243B-2777CAA54327}"/>
          </ac:spMkLst>
        </pc:spChg>
        <pc:spChg chg="mod topLvl">
          <ac:chgData name="Phillip Kaufman" userId="c001b2a046940d7c" providerId="LiveId" clId="{9EF190FB-2075-4375-A797-615516ED83A7}" dt="2024-08-01T02:43:53.123" v="27652" actId="164"/>
          <ac:spMkLst>
            <pc:docMk/>
            <pc:sldMk cId="1168357991" sldId="1150"/>
            <ac:spMk id="187" creationId="{9E1F0951-713D-301F-A175-7123BA6CCC46}"/>
          </ac:spMkLst>
        </pc:spChg>
        <pc:spChg chg="mod topLvl">
          <ac:chgData name="Phillip Kaufman" userId="c001b2a046940d7c" providerId="LiveId" clId="{9EF190FB-2075-4375-A797-615516ED83A7}" dt="2024-08-01T02:43:53.123" v="27652" actId="164"/>
          <ac:spMkLst>
            <pc:docMk/>
            <pc:sldMk cId="1168357991" sldId="1150"/>
            <ac:spMk id="188" creationId="{39672A1C-6722-2A5B-ED44-996E9363E5BA}"/>
          </ac:spMkLst>
        </pc:spChg>
        <pc:spChg chg="mod topLvl">
          <ac:chgData name="Phillip Kaufman" userId="c001b2a046940d7c" providerId="LiveId" clId="{9EF190FB-2075-4375-A797-615516ED83A7}" dt="2024-08-01T02:43:53.123" v="27652" actId="164"/>
          <ac:spMkLst>
            <pc:docMk/>
            <pc:sldMk cId="1168357991" sldId="1150"/>
            <ac:spMk id="189" creationId="{3A6D505F-16E9-4127-1735-BA84779C85FB}"/>
          </ac:spMkLst>
        </pc:spChg>
        <pc:spChg chg="mod topLvl">
          <ac:chgData name="Phillip Kaufman" userId="c001b2a046940d7c" providerId="LiveId" clId="{9EF190FB-2075-4375-A797-615516ED83A7}" dt="2024-08-01T02:43:53.123" v="27652" actId="164"/>
          <ac:spMkLst>
            <pc:docMk/>
            <pc:sldMk cId="1168357991" sldId="1150"/>
            <ac:spMk id="190" creationId="{4DBD8211-726A-FF15-D56C-4C8C9BCBEB4C}"/>
          </ac:spMkLst>
        </pc:spChg>
        <pc:spChg chg="del mod topLvl">
          <ac:chgData name="Phillip Kaufman" userId="c001b2a046940d7c" providerId="LiveId" clId="{9EF190FB-2075-4375-A797-615516ED83A7}" dt="2024-07-19T22:38:01.741" v="26067" actId="478"/>
          <ac:spMkLst>
            <pc:docMk/>
            <pc:sldMk cId="1168357991" sldId="1150"/>
            <ac:spMk id="191" creationId="{26CAE723-4821-F586-890F-66CA3A9C3C48}"/>
          </ac:spMkLst>
        </pc:spChg>
        <pc:spChg chg="del mod topLvl">
          <ac:chgData name="Phillip Kaufman" userId="c001b2a046940d7c" providerId="LiveId" clId="{9EF190FB-2075-4375-A797-615516ED83A7}" dt="2024-07-19T22:38:01.741" v="26067" actId="478"/>
          <ac:spMkLst>
            <pc:docMk/>
            <pc:sldMk cId="1168357991" sldId="1150"/>
            <ac:spMk id="192" creationId="{8D8E0D0C-358C-D012-C009-8025D7B37DEB}"/>
          </ac:spMkLst>
        </pc:spChg>
        <pc:spChg chg="del mod topLvl">
          <ac:chgData name="Phillip Kaufman" userId="c001b2a046940d7c" providerId="LiveId" clId="{9EF190FB-2075-4375-A797-615516ED83A7}" dt="2024-07-19T22:38:01.741" v="26067" actId="478"/>
          <ac:spMkLst>
            <pc:docMk/>
            <pc:sldMk cId="1168357991" sldId="1150"/>
            <ac:spMk id="193" creationId="{8A629E7F-8ECE-3B8A-93FF-AEE647F718ED}"/>
          </ac:spMkLst>
        </pc:spChg>
        <pc:spChg chg="del mod topLvl">
          <ac:chgData name="Phillip Kaufman" userId="c001b2a046940d7c" providerId="LiveId" clId="{9EF190FB-2075-4375-A797-615516ED83A7}" dt="2024-07-19T22:38:01.741" v="26067" actId="478"/>
          <ac:spMkLst>
            <pc:docMk/>
            <pc:sldMk cId="1168357991" sldId="1150"/>
            <ac:spMk id="194" creationId="{39ECA75B-1E6F-11DA-A668-52630FD4C71B}"/>
          </ac:spMkLst>
        </pc:spChg>
        <pc:spChg chg="del mod topLvl">
          <ac:chgData name="Phillip Kaufman" userId="c001b2a046940d7c" providerId="LiveId" clId="{9EF190FB-2075-4375-A797-615516ED83A7}" dt="2024-07-19T22:38:01.741" v="26067" actId="478"/>
          <ac:spMkLst>
            <pc:docMk/>
            <pc:sldMk cId="1168357991" sldId="1150"/>
            <ac:spMk id="195" creationId="{F9342E9F-8771-586A-8525-C8D23E48DC43}"/>
          </ac:spMkLst>
        </pc:spChg>
        <pc:spChg chg="del mod topLvl">
          <ac:chgData name="Phillip Kaufman" userId="c001b2a046940d7c" providerId="LiveId" clId="{9EF190FB-2075-4375-A797-615516ED83A7}" dt="2024-07-19T22:38:01.741" v="26067" actId="478"/>
          <ac:spMkLst>
            <pc:docMk/>
            <pc:sldMk cId="1168357991" sldId="1150"/>
            <ac:spMk id="196" creationId="{3C8BE5C0-903E-1FC4-E7EE-E9EBC41F23A8}"/>
          </ac:spMkLst>
        </pc:spChg>
        <pc:spChg chg="del mod topLvl">
          <ac:chgData name="Phillip Kaufman" userId="c001b2a046940d7c" providerId="LiveId" clId="{9EF190FB-2075-4375-A797-615516ED83A7}" dt="2024-07-19T22:38:01.741" v="26067" actId="478"/>
          <ac:spMkLst>
            <pc:docMk/>
            <pc:sldMk cId="1168357991" sldId="1150"/>
            <ac:spMk id="197" creationId="{DCF9A4B4-311B-2594-8172-7310BD094D78}"/>
          </ac:spMkLst>
        </pc:spChg>
        <pc:spChg chg="del mod topLvl">
          <ac:chgData name="Phillip Kaufman" userId="c001b2a046940d7c" providerId="LiveId" clId="{9EF190FB-2075-4375-A797-615516ED83A7}" dt="2024-07-19T22:38:01.741" v="26067" actId="478"/>
          <ac:spMkLst>
            <pc:docMk/>
            <pc:sldMk cId="1168357991" sldId="1150"/>
            <ac:spMk id="198" creationId="{F9844227-33FF-0347-E2E5-474E5A7755FE}"/>
          </ac:spMkLst>
        </pc:spChg>
        <pc:spChg chg="del mod topLvl">
          <ac:chgData name="Phillip Kaufman" userId="c001b2a046940d7c" providerId="LiveId" clId="{9EF190FB-2075-4375-A797-615516ED83A7}" dt="2024-07-19T22:38:01.741" v="26067" actId="478"/>
          <ac:spMkLst>
            <pc:docMk/>
            <pc:sldMk cId="1168357991" sldId="1150"/>
            <ac:spMk id="199" creationId="{7767C7DD-7D9F-8957-FBD8-94B920F9CAA1}"/>
          </ac:spMkLst>
        </pc:spChg>
        <pc:spChg chg="del mod topLvl">
          <ac:chgData name="Phillip Kaufman" userId="c001b2a046940d7c" providerId="LiveId" clId="{9EF190FB-2075-4375-A797-615516ED83A7}" dt="2024-07-19T22:38:01.741" v="26067" actId="478"/>
          <ac:spMkLst>
            <pc:docMk/>
            <pc:sldMk cId="1168357991" sldId="1150"/>
            <ac:spMk id="200" creationId="{0A6BCBE4-209C-041D-9A0D-7A86E64F7879}"/>
          </ac:spMkLst>
        </pc:spChg>
        <pc:spChg chg="del mod topLvl">
          <ac:chgData name="Phillip Kaufman" userId="c001b2a046940d7c" providerId="LiveId" clId="{9EF190FB-2075-4375-A797-615516ED83A7}" dt="2024-07-19T22:38:01.741" v="26067" actId="478"/>
          <ac:spMkLst>
            <pc:docMk/>
            <pc:sldMk cId="1168357991" sldId="1150"/>
            <ac:spMk id="201" creationId="{75A07ED6-5348-AF04-A9B3-C9C8936E8B53}"/>
          </ac:spMkLst>
        </pc:spChg>
        <pc:spChg chg="del mod topLvl">
          <ac:chgData name="Phillip Kaufman" userId="c001b2a046940d7c" providerId="LiveId" clId="{9EF190FB-2075-4375-A797-615516ED83A7}" dt="2024-07-19T22:38:01.741" v="26067" actId="478"/>
          <ac:spMkLst>
            <pc:docMk/>
            <pc:sldMk cId="1168357991" sldId="1150"/>
            <ac:spMk id="202" creationId="{89FC091B-6FE8-3AB0-F33F-D148E1EB247D}"/>
          </ac:spMkLst>
        </pc:spChg>
        <pc:spChg chg="del mod topLvl">
          <ac:chgData name="Phillip Kaufman" userId="c001b2a046940d7c" providerId="LiveId" clId="{9EF190FB-2075-4375-A797-615516ED83A7}" dt="2024-07-19T22:38:01.741" v="26067" actId="478"/>
          <ac:spMkLst>
            <pc:docMk/>
            <pc:sldMk cId="1168357991" sldId="1150"/>
            <ac:spMk id="203" creationId="{CBE5B766-F65C-E4A7-A2B8-84E5D13A0BB3}"/>
          </ac:spMkLst>
        </pc:spChg>
        <pc:spChg chg="del mod topLvl">
          <ac:chgData name="Phillip Kaufman" userId="c001b2a046940d7c" providerId="LiveId" clId="{9EF190FB-2075-4375-A797-615516ED83A7}" dt="2024-07-19T22:38:01.741" v="26067" actId="478"/>
          <ac:spMkLst>
            <pc:docMk/>
            <pc:sldMk cId="1168357991" sldId="1150"/>
            <ac:spMk id="204" creationId="{4DD0BCBE-8CA1-92C8-490A-2E8E9E8E9F20}"/>
          </ac:spMkLst>
        </pc:spChg>
        <pc:spChg chg="del mod topLvl">
          <ac:chgData name="Phillip Kaufman" userId="c001b2a046940d7c" providerId="LiveId" clId="{9EF190FB-2075-4375-A797-615516ED83A7}" dt="2024-07-19T22:38:01.741" v="26067" actId="478"/>
          <ac:spMkLst>
            <pc:docMk/>
            <pc:sldMk cId="1168357991" sldId="1150"/>
            <ac:spMk id="205" creationId="{CF3C936E-5B86-02B9-C22B-BB928B20D71A}"/>
          </ac:spMkLst>
        </pc:spChg>
        <pc:spChg chg="del mod topLvl">
          <ac:chgData name="Phillip Kaufman" userId="c001b2a046940d7c" providerId="LiveId" clId="{9EF190FB-2075-4375-A797-615516ED83A7}" dt="2024-07-19T22:38:01.741" v="26067" actId="478"/>
          <ac:spMkLst>
            <pc:docMk/>
            <pc:sldMk cId="1168357991" sldId="1150"/>
            <ac:spMk id="206" creationId="{3E36D2B3-9B64-491A-DA5A-C463323B36DC}"/>
          </ac:spMkLst>
        </pc:spChg>
        <pc:spChg chg="del mod topLvl">
          <ac:chgData name="Phillip Kaufman" userId="c001b2a046940d7c" providerId="LiveId" clId="{9EF190FB-2075-4375-A797-615516ED83A7}" dt="2024-07-19T22:38:01.741" v="26067" actId="478"/>
          <ac:spMkLst>
            <pc:docMk/>
            <pc:sldMk cId="1168357991" sldId="1150"/>
            <ac:spMk id="207" creationId="{2F3C8780-0337-387F-1810-73AC2DA9C58A}"/>
          </ac:spMkLst>
        </pc:spChg>
        <pc:spChg chg="add del mod">
          <ac:chgData name="Phillip Kaufman" userId="c001b2a046940d7c" providerId="LiveId" clId="{9EF190FB-2075-4375-A797-615516ED83A7}" dt="2024-07-19T23:16:52.573" v="26157" actId="21"/>
          <ac:spMkLst>
            <pc:docMk/>
            <pc:sldMk cId="1168357991" sldId="1150"/>
            <ac:spMk id="208" creationId="{ECF56904-7FD7-C0B5-0ECC-5CB9AF2C9341}"/>
          </ac:spMkLst>
        </pc:spChg>
        <pc:spChg chg="add del mod">
          <ac:chgData name="Phillip Kaufman" userId="c001b2a046940d7c" providerId="LiveId" clId="{9EF190FB-2075-4375-A797-615516ED83A7}" dt="2024-07-19T23:16:52.573" v="26157" actId="21"/>
          <ac:spMkLst>
            <pc:docMk/>
            <pc:sldMk cId="1168357991" sldId="1150"/>
            <ac:spMk id="209" creationId="{26DADCB2-6A10-C0CA-74B6-D9801234149C}"/>
          </ac:spMkLst>
        </pc:spChg>
        <pc:spChg chg="add del mod">
          <ac:chgData name="Phillip Kaufman" userId="c001b2a046940d7c" providerId="LiveId" clId="{9EF190FB-2075-4375-A797-615516ED83A7}" dt="2024-07-19T23:16:52.573" v="26157" actId="21"/>
          <ac:spMkLst>
            <pc:docMk/>
            <pc:sldMk cId="1168357991" sldId="1150"/>
            <ac:spMk id="210" creationId="{A8C80909-C4B4-C6DE-8C3C-4ED65F90FA29}"/>
          </ac:spMkLst>
        </pc:spChg>
        <pc:spChg chg="add del mod">
          <ac:chgData name="Phillip Kaufman" userId="c001b2a046940d7c" providerId="LiveId" clId="{9EF190FB-2075-4375-A797-615516ED83A7}" dt="2024-07-19T23:16:52.573" v="26157" actId="21"/>
          <ac:spMkLst>
            <pc:docMk/>
            <pc:sldMk cId="1168357991" sldId="1150"/>
            <ac:spMk id="211" creationId="{F321F9D3-7E62-3CAD-CDFF-BB0C41FC6CEB}"/>
          </ac:spMkLst>
        </pc:spChg>
        <pc:spChg chg="add del mod">
          <ac:chgData name="Phillip Kaufman" userId="c001b2a046940d7c" providerId="LiveId" clId="{9EF190FB-2075-4375-A797-615516ED83A7}" dt="2024-07-19T23:16:52.573" v="26157" actId="21"/>
          <ac:spMkLst>
            <pc:docMk/>
            <pc:sldMk cId="1168357991" sldId="1150"/>
            <ac:spMk id="212" creationId="{1D430FB2-81F5-9611-D34F-ED44AB3F19E9}"/>
          </ac:spMkLst>
        </pc:spChg>
        <pc:spChg chg="add del mod">
          <ac:chgData name="Phillip Kaufman" userId="c001b2a046940d7c" providerId="LiveId" clId="{9EF190FB-2075-4375-A797-615516ED83A7}" dt="2024-07-19T23:16:52.573" v="26157" actId="21"/>
          <ac:spMkLst>
            <pc:docMk/>
            <pc:sldMk cId="1168357991" sldId="1150"/>
            <ac:spMk id="213" creationId="{8DA1285A-289C-FF2F-F161-BBD8D4D6EB6C}"/>
          </ac:spMkLst>
        </pc:spChg>
        <pc:spChg chg="add del mod">
          <ac:chgData name="Phillip Kaufman" userId="c001b2a046940d7c" providerId="LiveId" clId="{9EF190FB-2075-4375-A797-615516ED83A7}" dt="2024-07-19T23:16:52.573" v="26157" actId="21"/>
          <ac:spMkLst>
            <pc:docMk/>
            <pc:sldMk cId="1168357991" sldId="1150"/>
            <ac:spMk id="214" creationId="{FA887BC0-0981-864D-F76B-0B09D61935B7}"/>
          </ac:spMkLst>
        </pc:spChg>
        <pc:spChg chg="add del mod">
          <ac:chgData name="Phillip Kaufman" userId="c001b2a046940d7c" providerId="LiveId" clId="{9EF190FB-2075-4375-A797-615516ED83A7}" dt="2024-07-19T23:16:52.573" v="26157" actId="21"/>
          <ac:spMkLst>
            <pc:docMk/>
            <pc:sldMk cId="1168357991" sldId="1150"/>
            <ac:spMk id="215" creationId="{509459F6-0DA3-599B-4FDD-79199E0DBEF2}"/>
          </ac:spMkLst>
        </pc:spChg>
        <pc:spChg chg="add del mod">
          <ac:chgData name="Phillip Kaufman" userId="c001b2a046940d7c" providerId="LiveId" clId="{9EF190FB-2075-4375-A797-615516ED83A7}" dt="2024-08-01T02:43:52.008" v="27650" actId="164"/>
          <ac:spMkLst>
            <pc:docMk/>
            <pc:sldMk cId="1168357991" sldId="1150"/>
            <ac:spMk id="216" creationId="{B5EAC7E7-F614-A31C-925C-477CEAAD0298}"/>
          </ac:spMkLst>
        </pc:spChg>
        <pc:spChg chg="add del mod">
          <ac:chgData name="Phillip Kaufman" userId="c001b2a046940d7c" providerId="LiveId" clId="{9EF190FB-2075-4375-A797-615516ED83A7}" dt="2024-08-01T02:43:52.008" v="27650" actId="164"/>
          <ac:spMkLst>
            <pc:docMk/>
            <pc:sldMk cId="1168357991" sldId="1150"/>
            <ac:spMk id="217" creationId="{ECF56904-7FD7-C0B5-0ECC-5CB9AF2C9341}"/>
          </ac:spMkLst>
        </pc:spChg>
        <pc:spChg chg="add del mod">
          <ac:chgData name="Phillip Kaufman" userId="c001b2a046940d7c" providerId="LiveId" clId="{9EF190FB-2075-4375-A797-615516ED83A7}" dt="2024-08-01T02:43:52.008" v="27650" actId="164"/>
          <ac:spMkLst>
            <pc:docMk/>
            <pc:sldMk cId="1168357991" sldId="1150"/>
            <ac:spMk id="218" creationId="{26DADCB2-6A10-C0CA-74B6-D9801234149C}"/>
          </ac:spMkLst>
        </pc:spChg>
        <pc:spChg chg="add del mod">
          <ac:chgData name="Phillip Kaufman" userId="c001b2a046940d7c" providerId="LiveId" clId="{9EF190FB-2075-4375-A797-615516ED83A7}" dt="2024-08-01T02:43:52.008" v="27650" actId="164"/>
          <ac:spMkLst>
            <pc:docMk/>
            <pc:sldMk cId="1168357991" sldId="1150"/>
            <ac:spMk id="219" creationId="{A8C80909-C4B4-C6DE-8C3C-4ED65F90FA29}"/>
          </ac:spMkLst>
        </pc:spChg>
        <pc:spChg chg="add del mod">
          <ac:chgData name="Phillip Kaufman" userId="c001b2a046940d7c" providerId="LiveId" clId="{9EF190FB-2075-4375-A797-615516ED83A7}" dt="2024-08-01T02:43:52.008" v="27650" actId="164"/>
          <ac:spMkLst>
            <pc:docMk/>
            <pc:sldMk cId="1168357991" sldId="1150"/>
            <ac:spMk id="220" creationId="{F321F9D3-7E62-3CAD-CDFF-BB0C41FC6CEB}"/>
          </ac:spMkLst>
        </pc:spChg>
        <pc:spChg chg="add del mod">
          <ac:chgData name="Phillip Kaufman" userId="c001b2a046940d7c" providerId="LiveId" clId="{9EF190FB-2075-4375-A797-615516ED83A7}" dt="2024-08-01T02:43:52.008" v="27650" actId="164"/>
          <ac:spMkLst>
            <pc:docMk/>
            <pc:sldMk cId="1168357991" sldId="1150"/>
            <ac:spMk id="221" creationId="{1D430FB2-81F5-9611-D34F-ED44AB3F19E9}"/>
          </ac:spMkLst>
        </pc:spChg>
        <pc:spChg chg="add del mod">
          <ac:chgData name="Phillip Kaufman" userId="c001b2a046940d7c" providerId="LiveId" clId="{9EF190FB-2075-4375-A797-615516ED83A7}" dt="2024-08-01T02:43:52.008" v="27650" actId="164"/>
          <ac:spMkLst>
            <pc:docMk/>
            <pc:sldMk cId="1168357991" sldId="1150"/>
            <ac:spMk id="222" creationId="{8DA1285A-289C-FF2F-F161-BBD8D4D6EB6C}"/>
          </ac:spMkLst>
        </pc:spChg>
        <pc:spChg chg="add del mod">
          <ac:chgData name="Phillip Kaufman" userId="c001b2a046940d7c" providerId="LiveId" clId="{9EF190FB-2075-4375-A797-615516ED83A7}" dt="2024-08-01T02:43:52.008" v="27650" actId="164"/>
          <ac:spMkLst>
            <pc:docMk/>
            <pc:sldMk cId="1168357991" sldId="1150"/>
            <ac:spMk id="223" creationId="{FA887BC0-0981-864D-F76B-0B09D61935B7}"/>
          </ac:spMkLst>
        </pc:spChg>
        <pc:spChg chg="add del mod">
          <ac:chgData name="Phillip Kaufman" userId="c001b2a046940d7c" providerId="LiveId" clId="{9EF190FB-2075-4375-A797-615516ED83A7}" dt="2024-08-01T02:43:52.008" v="27650" actId="164"/>
          <ac:spMkLst>
            <pc:docMk/>
            <pc:sldMk cId="1168357991" sldId="1150"/>
            <ac:spMk id="224" creationId="{509459F6-0DA3-599B-4FDD-79199E0DBEF2}"/>
          </ac:spMkLst>
        </pc:spChg>
        <pc:spChg chg="add mod">
          <ac:chgData name="Phillip Kaufman" userId="c001b2a046940d7c" providerId="LiveId" clId="{9EF190FB-2075-4375-A797-615516ED83A7}" dt="2024-07-19T23:24:09.591" v="26180" actId="1076"/>
          <ac:spMkLst>
            <pc:docMk/>
            <pc:sldMk cId="1168357991" sldId="1150"/>
            <ac:spMk id="226" creationId="{E0A8BD6D-CC8F-037F-6D84-9EDFFAC9626C}"/>
          </ac:spMkLst>
        </pc:spChg>
        <pc:spChg chg="add mod">
          <ac:chgData name="Phillip Kaufman" userId="c001b2a046940d7c" providerId="LiveId" clId="{9EF190FB-2075-4375-A797-615516ED83A7}" dt="2024-07-19T23:24:09.591" v="26180" actId="1076"/>
          <ac:spMkLst>
            <pc:docMk/>
            <pc:sldMk cId="1168357991" sldId="1150"/>
            <ac:spMk id="227" creationId="{D4D99F77-3E9C-2069-62E9-A12D7EC3D22D}"/>
          </ac:spMkLst>
        </pc:spChg>
        <pc:spChg chg="add mod">
          <ac:chgData name="Phillip Kaufman" userId="c001b2a046940d7c" providerId="LiveId" clId="{9EF190FB-2075-4375-A797-615516ED83A7}" dt="2024-07-19T23:24:09.591" v="26180" actId="1076"/>
          <ac:spMkLst>
            <pc:docMk/>
            <pc:sldMk cId="1168357991" sldId="1150"/>
            <ac:spMk id="228" creationId="{4B075D6B-93A4-17F5-5A9A-B0712DE11380}"/>
          </ac:spMkLst>
        </pc:spChg>
        <pc:spChg chg="add mod">
          <ac:chgData name="Phillip Kaufman" userId="c001b2a046940d7c" providerId="LiveId" clId="{9EF190FB-2075-4375-A797-615516ED83A7}" dt="2024-07-19T23:24:09.591" v="26180" actId="1076"/>
          <ac:spMkLst>
            <pc:docMk/>
            <pc:sldMk cId="1168357991" sldId="1150"/>
            <ac:spMk id="229" creationId="{9F2D8465-7D41-F92D-1FEA-0F9447FC08B3}"/>
          </ac:spMkLst>
        </pc:spChg>
        <pc:spChg chg="add mod">
          <ac:chgData name="Phillip Kaufman" userId="c001b2a046940d7c" providerId="LiveId" clId="{9EF190FB-2075-4375-A797-615516ED83A7}" dt="2024-07-19T23:24:09.591" v="26180" actId="1076"/>
          <ac:spMkLst>
            <pc:docMk/>
            <pc:sldMk cId="1168357991" sldId="1150"/>
            <ac:spMk id="230" creationId="{702C5773-AED7-1FE5-7318-3EDD8D3B2E6E}"/>
          </ac:spMkLst>
        </pc:spChg>
        <pc:spChg chg="add mod">
          <ac:chgData name="Phillip Kaufman" userId="c001b2a046940d7c" providerId="LiveId" clId="{9EF190FB-2075-4375-A797-615516ED83A7}" dt="2024-07-19T23:24:09.591" v="26180" actId="1076"/>
          <ac:spMkLst>
            <pc:docMk/>
            <pc:sldMk cId="1168357991" sldId="1150"/>
            <ac:spMk id="231" creationId="{8F1407FB-37A0-5AAB-752E-B4409C000201}"/>
          </ac:spMkLst>
        </pc:spChg>
        <pc:spChg chg="add mod">
          <ac:chgData name="Phillip Kaufman" userId="c001b2a046940d7c" providerId="LiveId" clId="{9EF190FB-2075-4375-A797-615516ED83A7}" dt="2024-07-19T23:24:09.591" v="26180" actId="1076"/>
          <ac:spMkLst>
            <pc:docMk/>
            <pc:sldMk cId="1168357991" sldId="1150"/>
            <ac:spMk id="232" creationId="{A40913A5-FB9B-8089-0EB0-0A00D7B0E867}"/>
          </ac:spMkLst>
        </pc:spChg>
        <pc:spChg chg="add mod">
          <ac:chgData name="Phillip Kaufman" userId="c001b2a046940d7c" providerId="LiveId" clId="{9EF190FB-2075-4375-A797-615516ED83A7}" dt="2024-07-19T23:24:09.591" v="26180" actId="1076"/>
          <ac:spMkLst>
            <pc:docMk/>
            <pc:sldMk cId="1168357991" sldId="1150"/>
            <ac:spMk id="233" creationId="{32A21103-3C6A-30D8-F9EF-EDC33DBFB299}"/>
          </ac:spMkLst>
        </pc:spChg>
        <pc:spChg chg="add mod">
          <ac:chgData name="Phillip Kaufman" userId="c001b2a046940d7c" providerId="LiveId" clId="{9EF190FB-2075-4375-A797-615516ED83A7}" dt="2024-07-19T23:24:09.591" v="26180" actId="1076"/>
          <ac:spMkLst>
            <pc:docMk/>
            <pc:sldMk cId="1168357991" sldId="1150"/>
            <ac:spMk id="234" creationId="{2989A052-AB8A-3B92-7F1A-C272332677E2}"/>
          </ac:spMkLst>
        </pc:spChg>
        <pc:spChg chg="add mod">
          <ac:chgData name="Phillip Kaufman" userId="c001b2a046940d7c" providerId="LiveId" clId="{9EF190FB-2075-4375-A797-615516ED83A7}" dt="2024-07-19T23:24:09.591" v="26180" actId="1076"/>
          <ac:spMkLst>
            <pc:docMk/>
            <pc:sldMk cId="1168357991" sldId="1150"/>
            <ac:spMk id="235" creationId="{CA1151F7-6CAB-D117-3560-94A585458457}"/>
          </ac:spMkLst>
        </pc:spChg>
        <pc:spChg chg="add mod">
          <ac:chgData name="Phillip Kaufman" userId="c001b2a046940d7c" providerId="LiveId" clId="{9EF190FB-2075-4375-A797-615516ED83A7}" dt="2024-07-19T23:24:09.591" v="26180" actId="1076"/>
          <ac:spMkLst>
            <pc:docMk/>
            <pc:sldMk cId="1168357991" sldId="1150"/>
            <ac:spMk id="236" creationId="{84B5D53A-112E-57F9-75E7-F7883CF730FB}"/>
          </ac:spMkLst>
        </pc:spChg>
        <pc:spChg chg="add mod">
          <ac:chgData name="Phillip Kaufman" userId="c001b2a046940d7c" providerId="LiveId" clId="{9EF190FB-2075-4375-A797-615516ED83A7}" dt="2024-07-19T23:24:09.591" v="26180" actId="1076"/>
          <ac:spMkLst>
            <pc:docMk/>
            <pc:sldMk cId="1168357991" sldId="1150"/>
            <ac:spMk id="237" creationId="{2506FF7F-26E8-A433-5BA0-176588A5E5ED}"/>
          </ac:spMkLst>
        </pc:spChg>
        <pc:spChg chg="add mod">
          <ac:chgData name="Phillip Kaufman" userId="c001b2a046940d7c" providerId="LiveId" clId="{9EF190FB-2075-4375-A797-615516ED83A7}" dt="2024-07-19T23:24:09.591" v="26180" actId="1076"/>
          <ac:spMkLst>
            <pc:docMk/>
            <pc:sldMk cId="1168357991" sldId="1150"/>
            <ac:spMk id="238" creationId="{37B9B2F1-75EF-8DAF-7B1C-AC6C1787F11D}"/>
          </ac:spMkLst>
        </pc:spChg>
        <pc:spChg chg="add mod">
          <ac:chgData name="Phillip Kaufman" userId="c001b2a046940d7c" providerId="LiveId" clId="{9EF190FB-2075-4375-A797-615516ED83A7}" dt="2024-07-19T23:24:09.591" v="26180" actId="1076"/>
          <ac:spMkLst>
            <pc:docMk/>
            <pc:sldMk cId="1168357991" sldId="1150"/>
            <ac:spMk id="239" creationId="{DE6B453D-7F38-BBD5-2CB6-FB5A9933BB4B}"/>
          </ac:spMkLst>
        </pc:spChg>
        <pc:spChg chg="add mod">
          <ac:chgData name="Phillip Kaufman" userId="c001b2a046940d7c" providerId="LiveId" clId="{9EF190FB-2075-4375-A797-615516ED83A7}" dt="2024-07-19T23:24:09.591" v="26180" actId="1076"/>
          <ac:spMkLst>
            <pc:docMk/>
            <pc:sldMk cId="1168357991" sldId="1150"/>
            <ac:spMk id="240" creationId="{56C7F1AB-436C-DC46-B94E-695CC754A6DD}"/>
          </ac:spMkLst>
        </pc:spChg>
        <pc:spChg chg="add mod">
          <ac:chgData name="Phillip Kaufman" userId="c001b2a046940d7c" providerId="LiveId" clId="{9EF190FB-2075-4375-A797-615516ED83A7}" dt="2024-07-19T23:24:09.591" v="26180" actId="1076"/>
          <ac:spMkLst>
            <pc:docMk/>
            <pc:sldMk cId="1168357991" sldId="1150"/>
            <ac:spMk id="241" creationId="{7C50CC91-3557-3DFB-C24C-50013546006A}"/>
          </ac:spMkLst>
        </pc:spChg>
        <pc:spChg chg="add del mod">
          <ac:chgData name="Phillip Kaufman" userId="c001b2a046940d7c" providerId="LiveId" clId="{9EF190FB-2075-4375-A797-615516ED83A7}" dt="2024-07-19T23:24:09.591" v="26180" actId="1076"/>
          <ac:spMkLst>
            <pc:docMk/>
            <pc:sldMk cId="1168357991" sldId="1150"/>
            <ac:spMk id="242" creationId="{BA582A5C-3435-1E64-F008-ED8CC8BDA883}"/>
          </ac:spMkLst>
        </pc:spChg>
        <pc:spChg chg="add mod">
          <ac:chgData name="Phillip Kaufman" userId="c001b2a046940d7c" providerId="LiveId" clId="{9EF190FB-2075-4375-A797-615516ED83A7}" dt="2024-07-19T23:24:09.591" v="26180" actId="1076"/>
          <ac:spMkLst>
            <pc:docMk/>
            <pc:sldMk cId="1168357991" sldId="1150"/>
            <ac:spMk id="243" creationId="{0911A62A-EFB8-547B-1168-8A16C74D8CE5}"/>
          </ac:spMkLst>
        </pc:spChg>
        <pc:spChg chg="add del mod">
          <ac:chgData name="Phillip Kaufman" userId="c001b2a046940d7c" providerId="LiveId" clId="{9EF190FB-2075-4375-A797-615516ED83A7}" dt="2024-07-19T23:24:09.591" v="26180" actId="1076"/>
          <ac:spMkLst>
            <pc:docMk/>
            <pc:sldMk cId="1168357991" sldId="1150"/>
            <ac:spMk id="244" creationId="{C3570379-3A25-A853-FD2E-7A492AF367B7}"/>
          </ac:spMkLst>
        </pc:spChg>
        <pc:spChg chg="add del mod">
          <ac:chgData name="Phillip Kaufman" userId="c001b2a046940d7c" providerId="LiveId" clId="{9EF190FB-2075-4375-A797-615516ED83A7}" dt="2024-07-19T23:24:09.591" v="26180" actId="1076"/>
          <ac:spMkLst>
            <pc:docMk/>
            <pc:sldMk cId="1168357991" sldId="1150"/>
            <ac:spMk id="245" creationId="{78381F5C-BFB4-3D28-5DA3-ADD59DFA82DA}"/>
          </ac:spMkLst>
        </pc:spChg>
        <pc:spChg chg="add del mod">
          <ac:chgData name="Phillip Kaufman" userId="c001b2a046940d7c" providerId="LiveId" clId="{9EF190FB-2075-4375-A797-615516ED83A7}" dt="2024-07-19T23:25:26.813" v="26191" actId="478"/>
          <ac:spMkLst>
            <pc:docMk/>
            <pc:sldMk cId="1168357991" sldId="1150"/>
            <ac:spMk id="246" creationId="{66165260-7C65-AF37-4180-F3291265B04B}"/>
          </ac:spMkLst>
        </pc:spChg>
        <pc:spChg chg="add del mod">
          <ac:chgData name="Phillip Kaufman" userId="c001b2a046940d7c" providerId="LiveId" clId="{9EF190FB-2075-4375-A797-615516ED83A7}" dt="2024-07-19T23:25:27.287" v="26192" actId="478"/>
          <ac:spMkLst>
            <pc:docMk/>
            <pc:sldMk cId="1168357991" sldId="1150"/>
            <ac:spMk id="247" creationId="{E7AE694C-6796-2883-5C17-FB2D053722EA}"/>
          </ac:spMkLst>
        </pc:spChg>
        <pc:spChg chg="add del mod">
          <ac:chgData name="Phillip Kaufman" userId="c001b2a046940d7c" providerId="LiveId" clId="{9EF190FB-2075-4375-A797-615516ED83A7}" dt="2024-07-19T23:25:27.671" v="26193" actId="478"/>
          <ac:spMkLst>
            <pc:docMk/>
            <pc:sldMk cId="1168357991" sldId="1150"/>
            <ac:spMk id="248" creationId="{FDD266F5-9CDB-25F8-1F92-38C066327BB6}"/>
          </ac:spMkLst>
        </pc:spChg>
        <pc:spChg chg="add del mod">
          <ac:chgData name="Phillip Kaufman" userId="c001b2a046940d7c" providerId="LiveId" clId="{9EF190FB-2075-4375-A797-615516ED83A7}" dt="2024-07-19T23:25:25.735" v="26190" actId="478"/>
          <ac:spMkLst>
            <pc:docMk/>
            <pc:sldMk cId="1168357991" sldId="1150"/>
            <ac:spMk id="249" creationId="{FA72A807-90E9-CE19-E1D3-00BA03A97249}"/>
          </ac:spMkLst>
        </pc:spChg>
        <pc:spChg chg="add del mod">
          <ac:chgData name="Phillip Kaufman" userId="c001b2a046940d7c" providerId="LiveId" clId="{9EF190FB-2075-4375-A797-615516ED83A7}" dt="2024-07-19T23:25:25.189" v="26189" actId="478"/>
          <ac:spMkLst>
            <pc:docMk/>
            <pc:sldMk cId="1168357991" sldId="1150"/>
            <ac:spMk id="250" creationId="{4F90B381-CAE2-090D-26AE-49D7ECDFDFB1}"/>
          </ac:spMkLst>
        </pc:spChg>
        <pc:spChg chg="add del mod">
          <ac:chgData name="Phillip Kaufman" userId="c001b2a046940d7c" providerId="LiveId" clId="{9EF190FB-2075-4375-A797-615516ED83A7}" dt="2024-07-19T23:25:24.300" v="26188" actId="478"/>
          <ac:spMkLst>
            <pc:docMk/>
            <pc:sldMk cId="1168357991" sldId="1150"/>
            <ac:spMk id="251" creationId="{D0D9BE6F-EDF6-7E65-A56F-F4D77C55BDC0}"/>
          </ac:spMkLst>
        </pc:spChg>
        <pc:spChg chg="add del mod">
          <ac:chgData name="Phillip Kaufman" userId="c001b2a046940d7c" providerId="LiveId" clId="{9EF190FB-2075-4375-A797-615516ED83A7}" dt="2024-07-19T23:25:24.300" v="26188" actId="478"/>
          <ac:spMkLst>
            <pc:docMk/>
            <pc:sldMk cId="1168357991" sldId="1150"/>
            <ac:spMk id="252" creationId="{FF94B730-0B80-3348-494B-1A66E442F89D}"/>
          </ac:spMkLst>
        </pc:spChg>
        <pc:spChg chg="add del mod">
          <ac:chgData name="Phillip Kaufman" userId="c001b2a046940d7c" providerId="LiveId" clId="{9EF190FB-2075-4375-A797-615516ED83A7}" dt="2024-07-19T23:25:29.758" v="26194" actId="478"/>
          <ac:spMkLst>
            <pc:docMk/>
            <pc:sldMk cId="1168357991" sldId="1150"/>
            <ac:spMk id="253" creationId="{584A5F6E-1BFE-8EA2-DF22-DAD2E727EB18}"/>
          </ac:spMkLst>
        </pc:spChg>
        <pc:spChg chg="add mod">
          <ac:chgData name="Phillip Kaufman" userId="c001b2a046940d7c" providerId="LiveId" clId="{9EF190FB-2075-4375-A797-615516ED83A7}" dt="2024-08-01T02:43:52.008" v="27650" actId="164"/>
          <ac:spMkLst>
            <pc:docMk/>
            <pc:sldMk cId="1168357991" sldId="1150"/>
            <ac:spMk id="254" creationId="{CC9D1B9A-A0FC-4051-E545-99CDFFE9AA14}"/>
          </ac:spMkLst>
        </pc:spChg>
        <pc:spChg chg="add mod">
          <ac:chgData name="Phillip Kaufman" userId="c001b2a046940d7c" providerId="LiveId" clId="{9EF190FB-2075-4375-A797-615516ED83A7}" dt="2024-08-01T02:43:52.008" v="27650" actId="164"/>
          <ac:spMkLst>
            <pc:docMk/>
            <pc:sldMk cId="1168357991" sldId="1150"/>
            <ac:spMk id="255" creationId="{AF954A82-E3E1-1BDE-B10C-265DAE99B926}"/>
          </ac:spMkLst>
        </pc:spChg>
        <pc:spChg chg="add mod">
          <ac:chgData name="Phillip Kaufman" userId="c001b2a046940d7c" providerId="LiveId" clId="{9EF190FB-2075-4375-A797-615516ED83A7}" dt="2024-08-01T02:43:52.008" v="27650" actId="164"/>
          <ac:spMkLst>
            <pc:docMk/>
            <pc:sldMk cId="1168357991" sldId="1150"/>
            <ac:spMk id="256" creationId="{6E0797DA-81E1-B5EF-1136-9B152488EFEF}"/>
          </ac:spMkLst>
        </pc:spChg>
        <pc:spChg chg="add mod">
          <ac:chgData name="Phillip Kaufman" userId="c001b2a046940d7c" providerId="LiveId" clId="{9EF190FB-2075-4375-A797-615516ED83A7}" dt="2024-08-01T02:43:52.008" v="27650" actId="164"/>
          <ac:spMkLst>
            <pc:docMk/>
            <pc:sldMk cId="1168357991" sldId="1150"/>
            <ac:spMk id="257" creationId="{B31B81AA-4600-B47D-BF36-B97D2304B2E5}"/>
          </ac:spMkLst>
        </pc:spChg>
        <pc:spChg chg="add mod">
          <ac:chgData name="Phillip Kaufman" userId="c001b2a046940d7c" providerId="LiveId" clId="{9EF190FB-2075-4375-A797-615516ED83A7}" dt="2024-08-01T02:43:52.008" v="27650" actId="164"/>
          <ac:spMkLst>
            <pc:docMk/>
            <pc:sldMk cId="1168357991" sldId="1150"/>
            <ac:spMk id="258" creationId="{9284E510-6E55-1230-BCF7-E29F861FEECF}"/>
          </ac:spMkLst>
        </pc:spChg>
        <pc:spChg chg="add del mod">
          <ac:chgData name="Phillip Kaufman" userId="c001b2a046940d7c" providerId="LiveId" clId="{9EF190FB-2075-4375-A797-615516ED83A7}" dt="2024-07-19T23:24:57.416" v="26187" actId="478"/>
          <ac:spMkLst>
            <pc:docMk/>
            <pc:sldMk cId="1168357991" sldId="1150"/>
            <ac:spMk id="259" creationId="{49B888E3-47D2-E29E-D729-C3CF9D075045}"/>
          </ac:spMkLst>
        </pc:spChg>
        <pc:spChg chg="add mod">
          <ac:chgData name="Phillip Kaufman" userId="c001b2a046940d7c" providerId="LiveId" clId="{9EF190FB-2075-4375-A797-615516ED83A7}" dt="2024-08-01T02:43:52.008" v="27650" actId="164"/>
          <ac:spMkLst>
            <pc:docMk/>
            <pc:sldMk cId="1168357991" sldId="1150"/>
            <ac:spMk id="260" creationId="{DEBE6549-95D2-D700-EFAE-23DBCE9DE88F}"/>
          </ac:spMkLst>
        </pc:spChg>
        <pc:spChg chg="add del mod">
          <ac:chgData name="Phillip Kaufman" userId="c001b2a046940d7c" providerId="LiveId" clId="{9EF190FB-2075-4375-A797-615516ED83A7}" dt="2024-07-19T23:24:57.416" v="26187" actId="478"/>
          <ac:spMkLst>
            <pc:docMk/>
            <pc:sldMk cId="1168357991" sldId="1150"/>
            <ac:spMk id="261" creationId="{8C9A662D-5E52-EBDE-05D1-1246AAF239FC}"/>
          </ac:spMkLst>
        </pc:spChg>
        <pc:spChg chg="add del mod">
          <ac:chgData name="Phillip Kaufman" userId="c001b2a046940d7c" providerId="LiveId" clId="{9EF190FB-2075-4375-A797-615516ED83A7}" dt="2024-07-19T23:24:57.416" v="26187" actId="478"/>
          <ac:spMkLst>
            <pc:docMk/>
            <pc:sldMk cId="1168357991" sldId="1150"/>
            <ac:spMk id="262" creationId="{74FF2E16-7AEF-9C82-037A-51FB2AED9BD3}"/>
          </ac:spMkLst>
        </pc:spChg>
        <pc:spChg chg="add mod">
          <ac:chgData name="Phillip Kaufman" userId="c001b2a046940d7c" providerId="LiveId" clId="{9EF190FB-2075-4375-A797-615516ED83A7}" dt="2024-07-19T23:28:43.164" v="26236"/>
          <ac:spMkLst>
            <pc:docMk/>
            <pc:sldMk cId="1168357991" sldId="1150"/>
            <ac:spMk id="277" creationId="{0FC510DE-6C10-7922-3612-971C3C6758AC}"/>
          </ac:spMkLst>
        </pc:spChg>
        <pc:spChg chg="add mod">
          <ac:chgData name="Phillip Kaufman" userId="c001b2a046940d7c" providerId="LiveId" clId="{9EF190FB-2075-4375-A797-615516ED83A7}" dt="2024-07-19T23:28:43.164" v="26236"/>
          <ac:spMkLst>
            <pc:docMk/>
            <pc:sldMk cId="1168357991" sldId="1150"/>
            <ac:spMk id="278" creationId="{7C019339-CA78-CD01-05A2-FE36C1D1FF92}"/>
          </ac:spMkLst>
        </pc:spChg>
        <pc:spChg chg="add mod">
          <ac:chgData name="Phillip Kaufman" userId="c001b2a046940d7c" providerId="LiveId" clId="{9EF190FB-2075-4375-A797-615516ED83A7}" dt="2024-07-19T23:28:43.164" v="26236"/>
          <ac:spMkLst>
            <pc:docMk/>
            <pc:sldMk cId="1168357991" sldId="1150"/>
            <ac:spMk id="279" creationId="{0B48E185-65B8-A757-2D04-550FFC848FE1}"/>
          </ac:spMkLst>
        </pc:spChg>
        <pc:spChg chg="add mod">
          <ac:chgData name="Phillip Kaufman" userId="c001b2a046940d7c" providerId="LiveId" clId="{9EF190FB-2075-4375-A797-615516ED83A7}" dt="2024-07-19T23:28:43.164" v="26236"/>
          <ac:spMkLst>
            <pc:docMk/>
            <pc:sldMk cId="1168357991" sldId="1150"/>
            <ac:spMk id="280" creationId="{EC71D368-35C7-36F6-EF68-57DD13CF3188}"/>
          </ac:spMkLst>
        </pc:spChg>
        <pc:spChg chg="add mod">
          <ac:chgData name="Phillip Kaufman" userId="c001b2a046940d7c" providerId="LiveId" clId="{9EF190FB-2075-4375-A797-615516ED83A7}" dt="2024-07-19T23:28:43.164" v="26236"/>
          <ac:spMkLst>
            <pc:docMk/>
            <pc:sldMk cId="1168357991" sldId="1150"/>
            <ac:spMk id="281" creationId="{18139114-3B57-4234-0DEF-F9AEFC56D8D8}"/>
          </ac:spMkLst>
        </pc:spChg>
        <pc:spChg chg="add mod">
          <ac:chgData name="Phillip Kaufman" userId="c001b2a046940d7c" providerId="LiveId" clId="{9EF190FB-2075-4375-A797-615516ED83A7}" dt="2024-07-19T23:28:43.164" v="26236"/>
          <ac:spMkLst>
            <pc:docMk/>
            <pc:sldMk cId="1168357991" sldId="1150"/>
            <ac:spMk id="282" creationId="{5FFE1EEC-56F3-FEF0-F1B2-A66728F84DFE}"/>
          </ac:spMkLst>
        </pc:spChg>
        <pc:spChg chg="add mod">
          <ac:chgData name="Phillip Kaufman" userId="c001b2a046940d7c" providerId="LiveId" clId="{9EF190FB-2075-4375-A797-615516ED83A7}" dt="2024-07-19T23:28:43.164" v="26236"/>
          <ac:spMkLst>
            <pc:docMk/>
            <pc:sldMk cId="1168357991" sldId="1150"/>
            <ac:spMk id="283" creationId="{650CB5C7-7F68-405F-03F2-88DF55C54A4E}"/>
          </ac:spMkLst>
        </pc:spChg>
        <pc:spChg chg="add mod">
          <ac:chgData name="Phillip Kaufman" userId="c001b2a046940d7c" providerId="LiveId" clId="{9EF190FB-2075-4375-A797-615516ED83A7}" dt="2024-07-19T23:28:43.164" v="26236"/>
          <ac:spMkLst>
            <pc:docMk/>
            <pc:sldMk cId="1168357991" sldId="1150"/>
            <ac:spMk id="284" creationId="{F2F625BA-0E49-F9F5-7153-2131E4A78CA0}"/>
          </ac:spMkLst>
        </pc:spChg>
        <pc:spChg chg="add mod">
          <ac:chgData name="Phillip Kaufman" userId="c001b2a046940d7c" providerId="LiveId" clId="{9EF190FB-2075-4375-A797-615516ED83A7}" dt="2024-07-19T23:28:43.164" v="26236"/>
          <ac:spMkLst>
            <pc:docMk/>
            <pc:sldMk cId="1168357991" sldId="1150"/>
            <ac:spMk id="285" creationId="{5F9D84A7-8B2F-9344-B2F4-1DFDB2C84456}"/>
          </ac:spMkLst>
        </pc:spChg>
        <pc:spChg chg="add mod">
          <ac:chgData name="Phillip Kaufman" userId="c001b2a046940d7c" providerId="LiveId" clId="{9EF190FB-2075-4375-A797-615516ED83A7}" dt="2024-07-19T23:28:43.164" v="26236"/>
          <ac:spMkLst>
            <pc:docMk/>
            <pc:sldMk cId="1168357991" sldId="1150"/>
            <ac:spMk id="286" creationId="{E9E5B157-CD1F-0626-36D5-6629D20F0E1C}"/>
          </ac:spMkLst>
        </pc:spChg>
        <pc:spChg chg="add mod">
          <ac:chgData name="Phillip Kaufman" userId="c001b2a046940d7c" providerId="LiveId" clId="{9EF190FB-2075-4375-A797-615516ED83A7}" dt="2024-07-19T23:28:43.164" v="26236"/>
          <ac:spMkLst>
            <pc:docMk/>
            <pc:sldMk cId="1168357991" sldId="1150"/>
            <ac:spMk id="287" creationId="{A18ABEB6-E220-3FE9-E805-DD66DD332B34}"/>
          </ac:spMkLst>
        </pc:spChg>
        <pc:spChg chg="add mod">
          <ac:chgData name="Phillip Kaufman" userId="c001b2a046940d7c" providerId="LiveId" clId="{9EF190FB-2075-4375-A797-615516ED83A7}" dt="2024-07-19T23:28:43.164" v="26236"/>
          <ac:spMkLst>
            <pc:docMk/>
            <pc:sldMk cId="1168357991" sldId="1150"/>
            <ac:spMk id="288" creationId="{88799DD3-C3C8-4D1A-0C03-99684A7DFEC1}"/>
          </ac:spMkLst>
        </pc:spChg>
        <pc:spChg chg="add mod">
          <ac:chgData name="Phillip Kaufman" userId="c001b2a046940d7c" providerId="LiveId" clId="{9EF190FB-2075-4375-A797-615516ED83A7}" dt="2024-07-19T23:28:43.164" v="26236"/>
          <ac:spMkLst>
            <pc:docMk/>
            <pc:sldMk cId="1168357991" sldId="1150"/>
            <ac:spMk id="289" creationId="{27D7AE2D-8686-4B3D-E2C3-F5DE093A29F9}"/>
          </ac:spMkLst>
        </pc:spChg>
        <pc:spChg chg="add mod">
          <ac:chgData name="Phillip Kaufman" userId="c001b2a046940d7c" providerId="LiveId" clId="{9EF190FB-2075-4375-A797-615516ED83A7}" dt="2024-07-19T23:28:43.164" v="26236"/>
          <ac:spMkLst>
            <pc:docMk/>
            <pc:sldMk cId="1168357991" sldId="1150"/>
            <ac:spMk id="290" creationId="{6720E06B-8F21-04DB-3694-CEC18DA77EF2}"/>
          </ac:spMkLst>
        </pc:spChg>
        <pc:spChg chg="add mod">
          <ac:chgData name="Phillip Kaufman" userId="c001b2a046940d7c" providerId="LiveId" clId="{9EF190FB-2075-4375-A797-615516ED83A7}" dt="2024-07-19T23:28:43.164" v="26236"/>
          <ac:spMkLst>
            <pc:docMk/>
            <pc:sldMk cId="1168357991" sldId="1150"/>
            <ac:spMk id="291" creationId="{7B7D18C1-4AAD-9231-37F6-C69B8F738455}"/>
          </ac:spMkLst>
        </pc:spChg>
        <pc:spChg chg="add mod">
          <ac:chgData name="Phillip Kaufman" userId="c001b2a046940d7c" providerId="LiveId" clId="{9EF190FB-2075-4375-A797-615516ED83A7}" dt="2024-07-19T23:28:43.164" v="26236"/>
          <ac:spMkLst>
            <pc:docMk/>
            <pc:sldMk cId="1168357991" sldId="1150"/>
            <ac:spMk id="292" creationId="{4C994B32-1A61-C231-94ED-4338CC663BCC}"/>
          </ac:spMkLst>
        </pc:spChg>
        <pc:spChg chg="add mod">
          <ac:chgData name="Phillip Kaufman" userId="c001b2a046940d7c" providerId="LiveId" clId="{9EF190FB-2075-4375-A797-615516ED83A7}" dt="2024-07-19T23:28:43.164" v="26236"/>
          <ac:spMkLst>
            <pc:docMk/>
            <pc:sldMk cId="1168357991" sldId="1150"/>
            <ac:spMk id="293" creationId="{8C2F236F-7396-BF6A-1C64-3D9242851838}"/>
          </ac:spMkLst>
        </pc:spChg>
        <pc:grpChg chg="add mod">
          <ac:chgData name="Phillip Kaufman" userId="c001b2a046940d7c" providerId="LiveId" clId="{9EF190FB-2075-4375-A797-615516ED83A7}" dt="2024-08-01T02:43:53.123" v="27652" actId="164"/>
          <ac:grpSpMkLst>
            <pc:docMk/>
            <pc:sldMk cId="1168357991" sldId="1150"/>
            <ac:grpSpMk id="5" creationId="{FCDC37A3-F7AD-C204-8D5B-B39D175761AE}"/>
          </ac:grpSpMkLst>
        </pc:grpChg>
        <pc:grpChg chg="add mod">
          <ac:chgData name="Phillip Kaufman" userId="c001b2a046940d7c" providerId="LiveId" clId="{9EF190FB-2075-4375-A797-615516ED83A7}" dt="2024-08-01T02:43:52.446" v="27651" actId="164"/>
          <ac:grpSpMkLst>
            <pc:docMk/>
            <pc:sldMk cId="1168357991" sldId="1150"/>
            <ac:grpSpMk id="6" creationId="{59CEDE43-45D1-4CA0-F36D-A6326E85CB3C}"/>
          </ac:grpSpMkLst>
        </pc:grpChg>
        <pc:grpChg chg="add mod">
          <ac:chgData name="Phillip Kaufman" userId="c001b2a046940d7c" providerId="LiveId" clId="{9EF190FB-2075-4375-A797-615516ED83A7}" dt="2024-08-01T02:43:58.181" v="27653" actId="1076"/>
          <ac:grpSpMkLst>
            <pc:docMk/>
            <pc:sldMk cId="1168357991" sldId="1150"/>
            <ac:grpSpMk id="22" creationId="{3ACF8BE4-D633-C35E-1C7D-FAF211672A4D}"/>
          </ac:grpSpMkLst>
        </pc:grpChg>
        <pc:grpChg chg="add del mod">
          <ac:chgData name="Phillip Kaufman" userId="c001b2a046940d7c" providerId="LiveId" clId="{9EF190FB-2075-4375-A797-615516ED83A7}" dt="2024-07-19T22:29:55.932" v="26041" actId="165"/>
          <ac:grpSpMkLst>
            <pc:docMk/>
            <pc:sldMk cId="1168357991" sldId="1150"/>
            <ac:grpSpMk id="22" creationId="{ADA7EB2C-F83F-39A6-267C-9CCCC7EAB2E9}"/>
          </ac:grpSpMkLst>
        </pc:grpChg>
        <pc:grpChg chg="add del mod">
          <ac:chgData name="Phillip Kaufman" userId="c001b2a046940d7c" providerId="LiveId" clId="{9EF190FB-2075-4375-A797-615516ED83A7}" dt="2024-07-19T22:29:55.932" v="26041" actId="165"/>
          <ac:grpSpMkLst>
            <pc:docMk/>
            <pc:sldMk cId="1168357991" sldId="1150"/>
            <ac:grpSpMk id="23" creationId="{02D90A48-A691-2E77-D83D-58B26370AF5D}"/>
          </ac:grpSpMkLst>
        </pc:grpChg>
        <pc:grpChg chg="add mod">
          <ac:chgData name="Phillip Kaufman" userId="c001b2a046940d7c" providerId="LiveId" clId="{9EF190FB-2075-4375-A797-615516ED83A7}" dt="2024-08-01T02:43:53.123" v="27652" actId="164"/>
          <ac:grpSpMkLst>
            <pc:docMk/>
            <pc:sldMk cId="1168357991" sldId="1150"/>
            <ac:grpSpMk id="23" creationId="{34DEAF45-50D9-526C-DF28-2360D7F4E715}"/>
          </ac:grpSpMkLst>
        </pc:grpChg>
        <pc:grpChg chg="add mod">
          <ac:chgData name="Phillip Kaufman" userId="c001b2a046940d7c" providerId="LiveId" clId="{9EF190FB-2075-4375-A797-615516ED83A7}" dt="2024-08-01T02:43:52.446" v="27651" actId="164"/>
          <ac:grpSpMkLst>
            <pc:docMk/>
            <pc:sldMk cId="1168357991" sldId="1150"/>
            <ac:grpSpMk id="24" creationId="{713AD78E-7693-12CF-FEBA-17593F4ED5C7}"/>
          </ac:grpSpMkLst>
        </pc:grpChg>
        <pc:grpChg chg="add del mod">
          <ac:chgData name="Phillip Kaufman" userId="c001b2a046940d7c" providerId="LiveId" clId="{9EF190FB-2075-4375-A797-615516ED83A7}" dt="2024-07-19T22:29:55.932" v="26041" actId="165"/>
          <ac:grpSpMkLst>
            <pc:docMk/>
            <pc:sldMk cId="1168357991" sldId="1150"/>
            <ac:grpSpMk id="24" creationId="{F5A2476A-E6BC-C9E0-B2A6-54CFB6A0BBBC}"/>
          </ac:grpSpMkLst>
        </pc:grpChg>
        <pc:grpChg chg="add mod">
          <ac:chgData name="Phillip Kaufman" userId="c001b2a046940d7c" providerId="LiveId" clId="{9EF190FB-2075-4375-A797-615516ED83A7}" dt="2024-08-01T02:43:52.008" v="27650" actId="164"/>
          <ac:grpSpMkLst>
            <pc:docMk/>
            <pc:sldMk cId="1168357991" sldId="1150"/>
            <ac:grpSpMk id="25" creationId="{6B5827C8-17C8-1624-2511-B69BF0EC6FF8}"/>
          </ac:grpSpMkLst>
        </pc:grpChg>
        <pc:grpChg chg="add del mod">
          <ac:chgData name="Phillip Kaufman" userId="c001b2a046940d7c" providerId="LiveId" clId="{9EF190FB-2075-4375-A797-615516ED83A7}" dt="2024-07-19T22:30:49.792" v="26048" actId="165"/>
          <ac:grpSpMkLst>
            <pc:docMk/>
            <pc:sldMk cId="1168357991" sldId="1150"/>
            <ac:grpSpMk id="25" creationId="{ABE19E75-05F8-9CED-5A69-2865FDD28260}"/>
          </ac:grpSpMkLst>
        </pc:grpChg>
        <pc:grpChg chg="add del mod">
          <ac:chgData name="Phillip Kaufman" userId="c001b2a046940d7c" providerId="LiveId" clId="{9EF190FB-2075-4375-A797-615516ED83A7}" dt="2024-07-19T22:30:49.792" v="26048" actId="165"/>
          <ac:grpSpMkLst>
            <pc:docMk/>
            <pc:sldMk cId="1168357991" sldId="1150"/>
            <ac:grpSpMk id="26" creationId="{0CF74EB3-FD07-1662-FBE1-C599FF63FB38}"/>
          </ac:grpSpMkLst>
        </pc:grpChg>
        <pc:grpChg chg="add del mod">
          <ac:chgData name="Phillip Kaufman" userId="c001b2a046940d7c" providerId="LiveId" clId="{9EF190FB-2075-4375-A797-615516ED83A7}" dt="2024-07-19T22:30:49.792" v="26048" actId="165"/>
          <ac:grpSpMkLst>
            <pc:docMk/>
            <pc:sldMk cId="1168357991" sldId="1150"/>
            <ac:grpSpMk id="27" creationId="{0CE9AFB1-A08E-B080-0B9C-1F01E021FE68}"/>
          </ac:grpSpMkLst>
        </pc:grpChg>
        <pc:grpChg chg="add del mod">
          <ac:chgData name="Phillip Kaufman" userId="c001b2a046940d7c" providerId="LiveId" clId="{9EF190FB-2075-4375-A797-615516ED83A7}" dt="2024-07-19T22:41:02.724" v="26084" actId="165"/>
          <ac:grpSpMkLst>
            <pc:docMk/>
            <pc:sldMk cId="1168357991" sldId="1150"/>
            <ac:grpSpMk id="28" creationId="{CAFE34BA-3093-B803-8E92-C27E4F55FA08}"/>
          </ac:grpSpMkLst>
        </pc:grpChg>
        <pc:grpChg chg="add del mod">
          <ac:chgData name="Phillip Kaufman" userId="c001b2a046940d7c" providerId="LiveId" clId="{9EF190FB-2075-4375-A797-615516ED83A7}" dt="2024-07-19T22:37:53.751" v="26065" actId="21"/>
          <ac:grpSpMkLst>
            <pc:docMk/>
            <pc:sldMk cId="1168357991" sldId="1150"/>
            <ac:grpSpMk id="29" creationId="{6481C338-1183-B5E5-EAC2-93DA35490C4C}"/>
          </ac:grpSpMkLst>
        </pc:grpChg>
        <pc:grpChg chg="add mod">
          <ac:chgData name="Phillip Kaufman" userId="c001b2a046940d7c" providerId="LiveId" clId="{9EF190FB-2075-4375-A797-615516ED83A7}" dt="2024-07-19T22:37:54.214" v="26066"/>
          <ac:grpSpMkLst>
            <pc:docMk/>
            <pc:sldMk cId="1168357991" sldId="1150"/>
            <ac:grpSpMk id="47" creationId="{6481C338-1183-B5E5-EAC2-93DA35490C4C}"/>
          </ac:grpSpMkLst>
        </pc:grpChg>
        <pc:grpChg chg="add del mod">
          <ac:chgData name="Phillip Kaufman" userId="c001b2a046940d7c" providerId="LiveId" clId="{9EF190FB-2075-4375-A797-615516ED83A7}" dt="2024-07-19T22:38:29.280" v="26070" actId="165"/>
          <ac:grpSpMkLst>
            <pc:docMk/>
            <pc:sldMk cId="1168357991" sldId="1150"/>
            <ac:grpSpMk id="85" creationId="{E23383EB-6E41-6C5C-6135-2285427F8829}"/>
          </ac:grpSpMkLst>
        </pc:grpChg>
        <pc:grpChg chg="del mod">
          <ac:chgData name="Phillip Kaufman" userId="c001b2a046940d7c" providerId="LiveId" clId="{9EF190FB-2075-4375-A797-615516ED83A7}" dt="2024-07-19T22:45:01.289" v="26090" actId="165"/>
          <ac:grpSpMkLst>
            <pc:docMk/>
            <pc:sldMk cId="1168357991" sldId="1150"/>
            <ac:grpSpMk id="135" creationId="{E6E9F2AD-E1F4-5E91-D9AD-6C1DBCFF5C31}"/>
          </ac:grpSpMkLst>
        </pc:grpChg>
        <pc:grpChg chg="del mod">
          <ac:chgData name="Phillip Kaufman" userId="c001b2a046940d7c" providerId="LiveId" clId="{9EF190FB-2075-4375-A797-615516ED83A7}" dt="2024-07-19T23:16:57.960" v="26158" actId="165"/>
          <ac:grpSpMkLst>
            <pc:docMk/>
            <pc:sldMk cId="1168357991" sldId="1150"/>
            <ac:grpSpMk id="136" creationId="{6A75B3F6-2808-8892-6BE5-09165404C47E}"/>
          </ac:grpSpMkLst>
        </pc:grpChg>
        <pc:grpChg chg="del mod">
          <ac:chgData name="Phillip Kaufman" userId="c001b2a046940d7c" providerId="LiveId" clId="{9EF190FB-2075-4375-A797-615516ED83A7}" dt="2024-07-19T22:19:52.260" v="25967" actId="165"/>
          <ac:grpSpMkLst>
            <pc:docMk/>
            <pc:sldMk cId="1168357991" sldId="1150"/>
            <ac:grpSpMk id="172" creationId="{9E96D894-D96B-5989-FCBC-431523C47FFA}"/>
          </ac:grpSpMkLst>
        </pc:grpChg>
        <pc:cxnChg chg="mod topLvl">
          <ac:chgData name="Phillip Kaufman" userId="c001b2a046940d7c" providerId="LiveId" clId="{9EF190FB-2075-4375-A797-615516ED83A7}" dt="2024-08-01T02:43:52.446" v="27651" actId="164"/>
          <ac:cxnSpMkLst>
            <pc:docMk/>
            <pc:sldMk cId="1168357991" sldId="1150"/>
            <ac:cxnSpMk id="79" creationId="{061CF1B0-8C24-383F-6F56-2FE33B9BA38A}"/>
          </ac:cxnSpMkLst>
        </pc:cxnChg>
        <pc:cxnChg chg="add del mod topLvl">
          <ac:chgData name="Phillip Kaufman" userId="c001b2a046940d7c" providerId="LiveId" clId="{9EF190FB-2075-4375-A797-615516ED83A7}" dt="2024-08-01T02:43:52.008" v="27650" actId="164"/>
          <ac:cxnSpMkLst>
            <pc:docMk/>
            <pc:sldMk cId="1168357991" sldId="1150"/>
            <ac:cxnSpMk id="137" creationId="{F635EF09-6B21-22AD-CEE0-F2573FDB4A3B}"/>
          </ac:cxnSpMkLst>
        </pc:cxnChg>
        <pc:cxnChg chg="mod topLvl">
          <ac:chgData name="Phillip Kaufman" userId="c001b2a046940d7c" providerId="LiveId" clId="{9EF190FB-2075-4375-A797-615516ED83A7}" dt="2024-08-01T02:43:53.123" v="27652" actId="164"/>
          <ac:cxnSpMkLst>
            <pc:docMk/>
            <pc:sldMk cId="1168357991" sldId="1150"/>
            <ac:cxnSpMk id="173" creationId="{6AC9867D-F220-8ED7-D8FD-2B9C04B80CDC}"/>
          </ac:cxnSpMkLst>
        </pc:cxnChg>
        <pc:cxnChg chg="add mod">
          <ac:chgData name="Phillip Kaufman" userId="c001b2a046940d7c" providerId="LiveId" clId="{9EF190FB-2075-4375-A797-615516ED83A7}" dt="2024-07-19T23:24:09.591" v="26180" actId="1076"/>
          <ac:cxnSpMkLst>
            <pc:docMk/>
            <pc:sldMk cId="1168357991" sldId="1150"/>
            <ac:cxnSpMk id="225" creationId="{0987AEF1-56B5-52EF-81C8-75BC79BB50B9}"/>
          </ac:cxnSpMkLst>
        </pc:cxnChg>
        <pc:cxnChg chg="add mod">
          <ac:chgData name="Phillip Kaufman" userId="c001b2a046940d7c" providerId="LiveId" clId="{9EF190FB-2075-4375-A797-615516ED83A7}" dt="2024-08-01T02:43:53.123" v="27652" actId="164"/>
          <ac:cxnSpMkLst>
            <pc:docMk/>
            <pc:sldMk cId="1168357991" sldId="1150"/>
            <ac:cxnSpMk id="264" creationId="{94FBED74-D3FF-44C1-9677-970CC9740BFC}"/>
          </ac:cxnSpMkLst>
        </pc:cxnChg>
        <pc:cxnChg chg="add mod">
          <ac:chgData name="Phillip Kaufman" userId="c001b2a046940d7c" providerId="LiveId" clId="{9EF190FB-2075-4375-A797-615516ED83A7}" dt="2024-08-01T02:43:53.123" v="27652" actId="164"/>
          <ac:cxnSpMkLst>
            <pc:docMk/>
            <pc:sldMk cId="1168357991" sldId="1150"/>
            <ac:cxnSpMk id="268" creationId="{3B2A6B81-6CCF-36BC-D4A2-CAA17A278955}"/>
          </ac:cxnSpMkLst>
        </pc:cxnChg>
        <pc:cxnChg chg="add mod">
          <ac:chgData name="Phillip Kaufman" userId="c001b2a046940d7c" providerId="LiveId" clId="{9EF190FB-2075-4375-A797-615516ED83A7}" dt="2024-08-01T02:43:53.123" v="27652" actId="164"/>
          <ac:cxnSpMkLst>
            <pc:docMk/>
            <pc:sldMk cId="1168357991" sldId="1150"/>
            <ac:cxnSpMk id="273" creationId="{17E6E864-03E4-915B-E798-8D610B8C37FF}"/>
          </ac:cxnSpMkLst>
        </pc:cxnChg>
        <pc:cxnChg chg="add mod">
          <ac:chgData name="Phillip Kaufman" userId="c001b2a046940d7c" providerId="LiveId" clId="{9EF190FB-2075-4375-A797-615516ED83A7}" dt="2024-08-01T02:43:52.446" v="27651" actId="164"/>
          <ac:cxnSpMkLst>
            <pc:docMk/>
            <pc:sldMk cId="1168357991" sldId="1150"/>
            <ac:cxnSpMk id="294" creationId="{54AE9580-256F-7EA8-F8A4-D06B245498E8}"/>
          </ac:cxnSpMkLst>
        </pc:cxnChg>
        <pc:cxnChg chg="add mod">
          <ac:chgData name="Phillip Kaufman" userId="c001b2a046940d7c" providerId="LiveId" clId="{9EF190FB-2075-4375-A797-615516ED83A7}" dt="2024-08-01T02:43:52.446" v="27651" actId="164"/>
          <ac:cxnSpMkLst>
            <pc:docMk/>
            <pc:sldMk cId="1168357991" sldId="1150"/>
            <ac:cxnSpMk id="299" creationId="{912272EC-7C9E-93B5-EBB1-29AD2693F4F8}"/>
          </ac:cxnSpMkLst>
        </pc:cxnChg>
        <pc:cxnChg chg="add mod">
          <ac:chgData name="Phillip Kaufman" userId="c001b2a046940d7c" providerId="LiveId" clId="{9EF190FB-2075-4375-A797-615516ED83A7}" dt="2024-08-01T02:43:52.446" v="27651" actId="164"/>
          <ac:cxnSpMkLst>
            <pc:docMk/>
            <pc:sldMk cId="1168357991" sldId="1150"/>
            <ac:cxnSpMk id="302" creationId="{16FF4BEE-6AD5-B5AC-D8E1-A5CCB13A241A}"/>
          </ac:cxnSpMkLst>
        </pc:cxnChg>
        <pc:cxnChg chg="add mod">
          <ac:chgData name="Phillip Kaufman" userId="c001b2a046940d7c" providerId="LiveId" clId="{9EF190FB-2075-4375-A797-615516ED83A7}" dt="2024-08-01T02:43:52.008" v="27650" actId="164"/>
          <ac:cxnSpMkLst>
            <pc:docMk/>
            <pc:sldMk cId="1168357991" sldId="1150"/>
            <ac:cxnSpMk id="305" creationId="{1150A382-37A9-4BF9-7438-78C98DB79D28}"/>
          </ac:cxnSpMkLst>
        </pc:cxnChg>
        <pc:cxnChg chg="add mod">
          <ac:chgData name="Phillip Kaufman" userId="c001b2a046940d7c" providerId="LiveId" clId="{9EF190FB-2075-4375-A797-615516ED83A7}" dt="2024-08-01T02:43:52.008" v="27650" actId="164"/>
          <ac:cxnSpMkLst>
            <pc:docMk/>
            <pc:sldMk cId="1168357991" sldId="1150"/>
            <ac:cxnSpMk id="310" creationId="{222FA0D4-4A78-4DBD-74EC-991C5D5A1CDA}"/>
          </ac:cxnSpMkLst>
        </pc:cxnChg>
        <pc:cxnChg chg="add mod">
          <ac:chgData name="Phillip Kaufman" userId="c001b2a046940d7c" providerId="LiveId" clId="{9EF190FB-2075-4375-A797-615516ED83A7}" dt="2024-08-01T02:43:52.008" v="27650" actId="164"/>
          <ac:cxnSpMkLst>
            <pc:docMk/>
            <pc:sldMk cId="1168357991" sldId="1150"/>
            <ac:cxnSpMk id="311" creationId="{C182B387-2EDF-EE09-5DA8-5280E9A93459}"/>
          </ac:cxnSpMkLst>
        </pc:cxnChg>
      </pc:sldChg>
      <pc:sldChg chg="addSp delSp modSp add mod modNotesTx">
        <pc:chgData name="Phillip Kaufman" userId="c001b2a046940d7c" providerId="LiveId" clId="{9EF190FB-2075-4375-A797-615516ED83A7}" dt="2024-08-01T01:58:06.582" v="27568" actId="1076"/>
        <pc:sldMkLst>
          <pc:docMk/>
          <pc:sldMk cId="3682738584" sldId="1151"/>
        </pc:sldMkLst>
        <pc:spChg chg="del mod">
          <ac:chgData name="Phillip Kaufman" userId="c001b2a046940d7c" providerId="LiveId" clId="{9EF190FB-2075-4375-A797-615516ED83A7}" dt="2024-07-18T02:25:10.999" v="25469" actId="478"/>
          <ac:spMkLst>
            <pc:docMk/>
            <pc:sldMk cId="3682738584" sldId="1151"/>
            <ac:spMk id="4" creationId="{154FF431-3DBD-B5DD-DA33-C936A1BD37F5}"/>
          </ac:spMkLst>
        </pc:spChg>
        <pc:spChg chg="add del mod">
          <ac:chgData name="Phillip Kaufman" userId="c001b2a046940d7c" providerId="LiveId" clId="{9EF190FB-2075-4375-A797-615516ED83A7}" dt="2024-07-24T00:02:21.564" v="27355" actId="478"/>
          <ac:spMkLst>
            <pc:docMk/>
            <pc:sldMk cId="3682738584" sldId="1151"/>
            <ac:spMk id="4" creationId="{D55205EB-8FA0-E941-0112-8F161DD572D8}"/>
          </ac:spMkLst>
        </pc:spChg>
        <pc:spChg chg="mod">
          <ac:chgData name="Phillip Kaufman" userId="c001b2a046940d7c" providerId="LiveId" clId="{9EF190FB-2075-4375-A797-615516ED83A7}" dt="2024-07-24T00:02:51.685" v="27371" actId="12789"/>
          <ac:spMkLst>
            <pc:docMk/>
            <pc:sldMk cId="3682738584" sldId="1151"/>
            <ac:spMk id="5" creationId="{09E88321-6937-E8C9-44E9-FBA8AC4BDAA5}"/>
          </ac:spMkLst>
        </pc:spChg>
        <pc:spChg chg="mod">
          <ac:chgData name="Phillip Kaufman" userId="c001b2a046940d7c" providerId="LiveId" clId="{9EF190FB-2075-4375-A797-615516ED83A7}" dt="2024-08-01T01:58:06.582" v="27568" actId="1076"/>
          <ac:spMkLst>
            <pc:docMk/>
            <pc:sldMk cId="3682738584" sldId="1151"/>
            <ac:spMk id="6" creationId="{CBD75F6D-5786-869C-2EDF-0D48F70783BC}"/>
          </ac:spMkLst>
        </pc:spChg>
        <pc:spChg chg="mod">
          <ac:chgData name="Phillip Kaufman" userId="c001b2a046940d7c" providerId="LiveId" clId="{9EF190FB-2075-4375-A797-615516ED83A7}" dt="2024-08-01T01:58:00.370" v="27566" actId="14100"/>
          <ac:spMkLst>
            <pc:docMk/>
            <pc:sldMk cId="3682738584" sldId="1151"/>
            <ac:spMk id="7" creationId="{0A3FD29E-34D2-5A74-7A2C-42F310AD5AC1}"/>
          </ac:spMkLst>
        </pc:spChg>
        <pc:spChg chg="del mod">
          <ac:chgData name="Phillip Kaufman" userId="c001b2a046940d7c" providerId="LiveId" clId="{9EF190FB-2075-4375-A797-615516ED83A7}" dt="2024-07-18T05:34:21.262" v="25873" actId="478"/>
          <ac:spMkLst>
            <pc:docMk/>
            <pc:sldMk cId="3682738584" sldId="1151"/>
            <ac:spMk id="8" creationId="{F7544D72-F75F-F1A9-099A-AFBE48161565}"/>
          </ac:spMkLst>
        </pc:spChg>
        <pc:spChg chg="add del mod">
          <ac:chgData name="Phillip Kaufman" userId="c001b2a046940d7c" providerId="LiveId" clId="{9EF190FB-2075-4375-A797-615516ED83A7}" dt="2024-07-24T00:02:21.564" v="27355" actId="478"/>
          <ac:spMkLst>
            <pc:docMk/>
            <pc:sldMk cId="3682738584" sldId="1151"/>
            <ac:spMk id="10" creationId="{E93501D0-4533-71B0-D57D-CBBFC92CEEA5}"/>
          </ac:spMkLst>
        </pc:spChg>
        <pc:spChg chg="del mod">
          <ac:chgData name="Phillip Kaufman" userId="c001b2a046940d7c" providerId="LiveId" clId="{9EF190FB-2075-4375-A797-615516ED83A7}" dt="2024-07-18T05:34:21.262" v="25873" actId="478"/>
          <ac:spMkLst>
            <pc:docMk/>
            <pc:sldMk cId="3682738584" sldId="1151"/>
            <ac:spMk id="11" creationId="{F9085685-7686-B9CB-A532-447AB6C5BCE6}"/>
          </ac:spMkLst>
        </pc:spChg>
        <pc:spChg chg="add del mod">
          <ac:chgData name="Phillip Kaufman" userId="c001b2a046940d7c" providerId="LiveId" clId="{9EF190FB-2075-4375-A797-615516ED83A7}" dt="2024-07-18T05:34:21.262" v="25873" actId="478"/>
          <ac:spMkLst>
            <pc:docMk/>
            <pc:sldMk cId="3682738584" sldId="1151"/>
            <ac:spMk id="12" creationId="{C888838B-7D65-A9B0-0412-B99D472C6B4F}"/>
          </ac:spMkLst>
        </pc:spChg>
        <pc:spChg chg="mod">
          <ac:chgData name="Phillip Kaufman" userId="c001b2a046940d7c" providerId="LiveId" clId="{9EF190FB-2075-4375-A797-615516ED83A7}" dt="2024-08-01T01:57:51.902" v="27562" actId="1076"/>
          <ac:spMkLst>
            <pc:docMk/>
            <pc:sldMk cId="3682738584" sldId="1151"/>
            <ac:spMk id="13" creationId="{CA80403D-E891-6CFD-5A81-EEAA3162219E}"/>
          </ac:spMkLst>
        </pc:spChg>
        <pc:spChg chg="add del mod">
          <ac:chgData name="Phillip Kaufman" userId="c001b2a046940d7c" providerId="LiveId" clId="{9EF190FB-2075-4375-A797-615516ED83A7}" dt="2024-07-24T00:02:21.564" v="27355" actId="478"/>
          <ac:spMkLst>
            <pc:docMk/>
            <pc:sldMk cId="3682738584" sldId="1151"/>
            <ac:spMk id="14" creationId="{196CBBBE-0729-0D81-3227-93F52A353B58}"/>
          </ac:spMkLst>
        </pc:spChg>
        <pc:spChg chg="mod">
          <ac:chgData name="Phillip Kaufman" userId="c001b2a046940d7c" providerId="LiveId" clId="{9EF190FB-2075-4375-A797-615516ED83A7}" dt="2024-08-01T01:57:49.241" v="27561" actId="1076"/>
          <ac:spMkLst>
            <pc:docMk/>
            <pc:sldMk cId="3682738584" sldId="1151"/>
            <ac:spMk id="19" creationId="{92DB2FF2-21C9-64FB-B04E-50441DC29F87}"/>
          </ac:spMkLst>
        </pc:spChg>
        <pc:spChg chg="del">
          <ac:chgData name="Phillip Kaufman" userId="c001b2a046940d7c" providerId="LiveId" clId="{9EF190FB-2075-4375-A797-615516ED83A7}" dt="2024-07-18T02:22:35.114" v="25443" actId="478"/>
          <ac:spMkLst>
            <pc:docMk/>
            <pc:sldMk cId="3682738584" sldId="1151"/>
            <ac:spMk id="21" creationId="{5EC86484-FFFD-6CEB-F9EA-9091893B8E42}"/>
          </ac:spMkLst>
        </pc:spChg>
        <pc:cxnChg chg="mod">
          <ac:chgData name="Phillip Kaufman" userId="c001b2a046940d7c" providerId="LiveId" clId="{9EF190FB-2075-4375-A797-615516ED83A7}" dt="2024-08-01T01:58:03.330" v="27567" actId="14100"/>
          <ac:cxnSpMkLst>
            <pc:docMk/>
            <pc:sldMk cId="3682738584" sldId="1151"/>
            <ac:cxnSpMk id="9" creationId="{78D54E96-A151-EC50-0E2B-B9D88B45F1AD}"/>
          </ac:cxnSpMkLst>
        </pc:cxnChg>
        <pc:cxnChg chg="del mod">
          <ac:chgData name="Phillip Kaufman" userId="c001b2a046940d7c" providerId="LiveId" clId="{9EF190FB-2075-4375-A797-615516ED83A7}" dt="2024-07-18T02:34:33.173" v="25561" actId="478"/>
          <ac:cxnSpMkLst>
            <pc:docMk/>
            <pc:sldMk cId="3682738584" sldId="1151"/>
            <ac:cxnSpMk id="10" creationId="{73A14AD1-6782-3505-45FA-09EBD22B5E87}"/>
          </ac:cxnSpMkLst>
        </pc:cxnChg>
      </pc:sldChg>
      <pc:sldChg chg="addSp delSp modSp add mod ord modNotesTx">
        <pc:chgData name="Phillip Kaufman" userId="c001b2a046940d7c" providerId="LiveId" clId="{9EF190FB-2075-4375-A797-615516ED83A7}" dt="2024-08-01T02:40:42.865" v="27610" actId="14100"/>
        <pc:sldMkLst>
          <pc:docMk/>
          <pc:sldMk cId="775508448" sldId="1152"/>
        </pc:sldMkLst>
        <pc:spChg chg="mod">
          <ac:chgData name="Phillip Kaufman" userId="c001b2a046940d7c" providerId="LiveId" clId="{9EF190FB-2075-4375-A797-615516ED83A7}" dt="2024-07-24T00:02:02.176" v="27353" actId="1076"/>
          <ac:spMkLst>
            <pc:docMk/>
            <pc:sldMk cId="775508448" sldId="1152"/>
            <ac:spMk id="2" creationId="{A7537A62-A5FE-C806-D546-398B409842E1}"/>
          </ac:spMkLst>
        </pc:spChg>
        <pc:spChg chg="add mod">
          <ac:chgData name="Phillip Kaufman" userId="c001b2a046940d7c" providerId="LiveId" clId="{9EF190FB-2075-4375-A797-615516ED83A7}" dt="2024-08-01T01:57:36.781" v="27558" actId="1076"/>
          <ac:spMkLst>
            <pc:docMk/>
            <pc:sldMk cId="775508448" sldId="1152"/>
            <ac:spMk id="4" creationId="{3DBCC74F-D04E-76C6-55CB-03038F1A0234}"/>
          </ac:spMkLst>
        </pc:spChg>
        <pc:spChg chg="del">
          <ac:chgData name="Phillip Kaufman" userId="c001b2a046940d7c" providerId="LiveId" clId="{9EF190FB-2075-4375-A797-615516ED83A7}" dt="2024-07-18T05:33:54.424" v="25869" actId="478"/>
          <ac:spMkLst>
            <pc:docMk/>
            <pc:sldMk cId="775508448" sldId="1152"/>
            <ac:spMk id="5" creationId="{09E88321-6937-E8C9-44E9-FBA8AC4BDAA5}"/>
          </ac:spMkLst>
        </pc:spChg>
        <pc:spChg chg="mod">
          <ac:chgData name="Phillip Kaufman" userId="c001b2a046940d7c" providerId="LiveId" clId="{9EF190FB-2075-4375-A797-615516ED83A7}" dt="2024-08-01T01:57:22.598" v="27553" actId="1076"/>
          <ac:spMkLst>
            <pc:docMk/>
            <pc:sldMk cId="775508448" sldId="1152"/>
            <ac:spMk id="7" creationId="{0A3FD29E-34D2-5A74-7A2C-42F310AD5AC1}"/>
          </ac:spMkLst>
        </pc:spChg>
        <pc:spChg chg="mod">
          <ac:chgData name="Phillip Kaufman" userId="c001b2a046940d7c" providerId="LiveId" clId="{9EF190FB-2075-4375-A797-615516ED83A7}" dt="2024-08-01T01:57:44.241" v="27560" actId="1076"/>
          <ac:spMkLst>
            <pc:docMk/>
            <pc:sldMk cId="775508448" sldId="1152"/>
            <ac:spMk id="8" creationId="{F7544D72-F75F-F1A9-099A-AFBE48161565}"/>
          </ac:spMkLst>
        </pc:spChg>
        <pc:spChg chg="add mod">
          <ac:chgData name="Phillip Kaufman" userId="c001b2a046940d7c" providerId="LiveId" clId="{9EF190FB-2075-4375-A797-615516ED83A7}" dt="2024-07-18T05:33:54.676" v="25870"/>
          <ac:spMkLst>
            <pc:docMk/>
            <pc:sldMk cId="775508448" sldId="1152"/>
            <ac:spMk id="10" creationId="{22A2A66A-7FA5-0488-3AA8-87B2B7C3EA2C}"/>
          </ac:spMkLst>
        </pc:spChg>
        <pc:spChg chg="mod">
          <ac:chgData name="Phillip Kaufman" userId="c001b2a046940d7c" providerId="LiveId" clId="{9EF190FB-2075-4375-A797-615516ED83A7}" dt="2024-08-01T01:57:44.241" v="27560" actId="1076"/>
          <ac:spMkLst>
            <pc:docMk/>
            <pc:sldMk cId="775508448" sldId="1152"/>
            <ac:spMk id="11" creationId="{F9085685-7686-B9CB-A532-447AB6C5BCE6}"/>
          </ac:spMkLst>
        </pc:spChg>
        <pc:spChg chg="mod">
          <ac:chgData name="Phillip Kaufman" userId="c001b2a046940d7c" providerId="LiveId" clId="{9EF190FB-2075-4375-A797-615516ED83A7}" dt="2024-08-01T01:57:44.241" v="27560" actId="1076"/>
          <ac:spMkLst>
            <pc:docMk/>
            <pc:sldMk cId="775508448" sldId="1152"/>
            <ac:spMk id="12" creationId="{C888838B-7D65-A9B0-0412-B99D472C6B4F}"/>
          </ac:spMkLst>
        </pc:spChg>
        <pc:spChg chg="mod">
          <ac:chgData name="Phillip Kaufman" userId="c001b2a046940d7c" providerId="LiveId" clId="{9EF190FB-2075-4375-A797-615516ED83A7}" dt="2024-08-01T01:57:22.598" v="27553" actId="1076"/>
          <ac:spMkLst>
            <pc:docMk/>
            <pc:sldMk cId="775508448" sldId="1152"/>
            <ac:spMk id="13" creationId="{CA80403D-E891-6CFD-5A81-EEAA3162219E}"/>
          </ac:spMkLst>
        </pc:spChg>
        <pc:spChg chg="del">
          <ac:chgData name="Phillip Kaufman" userId="c001b2a046940d7c" providerId="LiveId" clId="{9EF190FB-2075-4375-A797-615516ED83A7}" dt="2024-07-18T02:34:55.261" v="25564" actId="478"/>
          <ac:spMkLst>
            <pc:docMk/>
            <pc:sldMk cId="775508448" sldId="1152"/>
            <ac:spMk id="19" creationId="{92DB2FF2-21C9-64FB-B04E-50441DC29F87}"/>
          </ac:spMkLst>
        </pc:spChg>
        <pc:cxnChg chg="mod">
          <ac:chgData name="Phillip Kaufman" userId="c001b2a046940d7c" providerId="LiveId" clId="{9EF190FB-2075-4375-A797-615516ED83A7}" dt="2024-08-01T02:40:42.865" v="27610" actId="14100"/>
          <ac:cxnSpMkLst>
            <pc:docMk/>
            <pc:sldMk cId="775508448" sldId="1152"/>
            <ac:cxnSpMk id="9" creationId="{78D54E96-A151-EC50-0E2B-B9D88B45F1AD}"/>
          </ac:cxnSpMkLst>
        </pc:cxnChg>
        <pc:cxnChg chg="add mod">
          <ac:chgData name="Phillip Kaufman" userId="c001b2a046940d7c" providerId="LiveId" clId="{9EF190FB-2075-4375-A797-615516ED83A7}" dt="2024-08-01T01:57:44.241" v="27560" actId="1076"/>
          <ac:cxnSpMkLst>
            <pc:docMk/>
            <pc:sldMk cId="775508448" sldId="1152"/>
            <ac:cxnSpMk id="14" creationId="{8B0AB216-A58D-B043-6F6C-306AE676706F}"/>
          </ac:cxnSpMkLst>
        </pc:cxnChg>
      </pc:sldChg>
      <pc:sldChg chg="add del">
        <pc:chgData name="Phillip Kaufman" userId="c001b2a046940d7c" providerId="LiveId" clId="{9EF190FB-2075-4375-A797-615516ED83A7}" dt="2024-07-23T04:59:20.854" v="26936"/>
        <pc:sldMkLst>
          <pc:docMk/>
          <pc:sldMk cId="736578448" sldId="1154"/>
        </pc:sldMkLst>
      </pc:sldChg>
      <pc:sldChg chg="addSp modSp new mod">
        <pc:chgData name="Phillip Kaufman" userId="c001b2a046940d7c" providerId="LiveId" clId="{9EF190FB-2075-4375-A797-615516ED83A7}" dt="2024-08-01T02:46:01.887" v="27667" actId="1076"/>
        <pc:sldMkLst>
          <pc:docMk/>
          <pc:sldMk cId="1977093144" sldId="1154"/>
        </pc:sldMkLst>
        <pc:spChg chg="add mod">
          <ac:chgData name="Phillip Kaufman" userId="c001b2a046940d7c" providerId="LiveId" clId="{9EF190FB-2075-4375-A797-615516ED83A7}" dt="2024-07-23T05:06:23.295" v="27063" actId="1076"/>
          <ac:spMkLst>
            <pc:docMk/>
            <pc:sldMk cId="1977093144" sldId="1154"/>
            <ac:spMk id="19" creationId="{C7801584-8C2C-060D-DB2C-E394F0E3F6F4}"/>
          </ac:spMkLst>
        </pc:spChg>
        <pc:spChg chg="add mod">
          <ac:chgData name="Phillip Kaufman" userId="c001b2a046940d7c" providerId="LiveId" clId="{9EF190FB-2075-4375-A797-615516ED83A7}" dt="2024-07-23T05:06:27.081" v="27064" actId="1076"/>
          <ac:spMkLst>
            <pc:docMk/>
            <pc:sldMk cId="1977093144" sldId="1154"/>
            <ac:spMk id="20" creationId="{2033132B-3A4E-E8F4-98B8-2E7053C07F99}"/>
          </ac:spMkLst>
        </pc:spChg>
        <pc:spChg chg="add mod">
          <ac:chgData name="Phillip Kaufman" userId="c001b2a046940d7c" providerId="LiveId" clId="{9EF190FB-2075-4375-A797-615516ED83A7}" dt="2024-08-01T02:45:55.998" v="27666" actId="1076"/>
          <ac:spMkLst>
            <pc:docMk/>
            <pc:sldMk cId="1977093144" sldId="1154"/>
            <ac:spMk id="21" creationId="{C59DD2C1-8682-AA3A-F19B-DAC9B22E6D1A}"/>
          </ac:spMkLst>
        </pc:spChg>
        <pc:spChg chg="add mod">
          <ac:chgData name="Phillip Kaufman" userId="c001b2a046940d7c" providerId="LiveId" clId="{9EF190FB-2075-4375-A797-615516ED83A7}" dt="2024-08-01T02:46:01.887" v="27667" actId="1076"/>
          <ac:spMkLst>
            <pc:docMk/>
            <pc:sldMk cId="1977093144" sldId="1154"/>
            <ac:spMk id="22" creationId="{6510D1A9-ECAB-7883-8F48-2D8E19F0BF0A}"/>
          </ac:spMkLst>
        </pc:spChg>
        <pc:spChg chg="add mod">
          <ac:chgData name="Phillip Kaufman" userId="c001b2a046940d7c" providerId="LiveId" clId="{9EF190FB-2075-4375-A797-615516ED83A7}" dt="2024-07-23T05:06:43.876" v="27070" actId="1076"/>
          <ac:spMkLst>
            <pc:docMk/>
            <pc:sldMk cId="1977093144" sldId="1154"/>
            <ac:spMk id="23" creationId="{71819B54-581F-DFD7-15CD-2F10F60335F2}"/>
          </ac:spMkLst>
        </pc:spChg>
        <pc:spChg chg="add mod">
          <ac:chgData name="Phillip Kaufman" userId="c001b2a046940d7c" providerId="LiveId" clId="{9EF190FB-2075-4375-A797-615516ED83A7}" dt="2024-07-23T05:06:50.352" v="27073" actId="1076"/>
          <ac:spMkLst>
            <pc:docMk/>
            <pc:sldMk cId="1977093144" sldId="1154"/>
            <ac:spMk id="24" creationId="{536428F5-C3E8-46BD-F53F-B1DC1961C071}"/>
          </ac:spMkLst>
        </pc:spChg>
        <pc:picChg chg="add mod">
          <ac:chgData name="Phillip Kaufman" userId="c001b2a046940d7c" providerId="LiveId" clId="{9EF190FB-2075-4375-A797-615516ED83A7}" dt="2024-07-23T05:07:05.049" v="27077" actId="1076"/>
          <ac:picMkLst>
            <pc:docMk/>
            <pc:sldMk cId="1977093144" sldId="1154"/>
            <ac:picMk id="5" creationId="{282FF3CE-8F7C-3DB7-CFEA-5C2A275733F9}"/>
          </ac:picMkLst>
        </pc:picChg>
      </pc:sldChg>
      <pc:sldChg chg="addSp modSp add del">
        <pc:chgData name="Phillip Kaufman" userId="c001b2a046940d7c" providerId="LiveId" clId="{9EF190FB-2075-4375-A797-615516ED83A7}" dt="2024-07-23T05:01:44.714" v="26980" actId="2890"/>
        <pc:sldMkLst>
          <pc:docMk/>
          <pc:sldMk cId="2737858119" sldId="1154"/>
        </pc:sldMkLst>
        <pc:picChg chg="add mod">
          <ac:chgData name="Phillip Kaufman" userId="c001b2a046940d7c" providerId="LiveId" clId="{9EF190FB-2075-4375-A797-615516ED83A7}" dt="2024-07-23T05:01:40.490" v="26979"/>
          <ac:picMkLst>
            <pc:docMk/>
            <pc:sldMk cId="2737858119" sldId="1154"/>
            <ac:picMk id="26" creationId="{9856C6A5-0680-E8A8-6DD4-9CF81D54A5BE}"/>
          </ac:picMkLst>
        </pc:picChg>
      </pc:sldChg>
      <pc:sldChg chg="addSp modSp add mod ord">
        <pc:chgData name="Phillip Kaufman" userId="c001b2a046940d7c" providerId="LiveId" clId="{9EF190FB-2075-4375-A797-615516ED83A7}" dt="2024-08-01T02:40:35" v="27609" actId="1076"/>
        <pc:sldMkLst>
          <pc:docMk/>
          <pc:sldMk cId="1239556041" sldId="1155"/>
        </pc:sldMkLst>
        <pc:spChg chg="add mod">
          <ac:chgData name="Phillip Kaufman" userId="c001b2a046940d7c" providerId="LiveId" clId="{9EF190FB-2075-4375-A797-615516ED83A7}" dt="2024-08-01T02:39:13.961" v="27591" actId="1076"/>
          <ac:spMkLst>
            <pc:docMk/>
            <pc:sldMk cId="1239556041" sldId="1155"/>
            <ac:spMk id="4" creationId="{3964A565-C24F-3C24-CC06-774F043AC04A}"/>
          </ac:spMkLst>
        </pc:spChg>
        <pc:spChg chg="mod">
          <ac:chgData name="Phillip Kaufman" userId="c001b2a046940d7c" providerId="LiveId" clId="{9EF190FB-2075-4375-A797-615516ED83A7}" dt="2024-08-01T01:13:49.725" v="27514" actId="20577"/>
          <ac:spMkLst>
            <pc:docMk/>
            <pc:sldMk cId="1239556041" sldId="1155"/>
            <ac:spMk id="5" creationId="{5551A526-6D4F-DD1E-5680-AED674A9C298}"/>
          </ac:spMkLst>
        </pc:spChg>
        <pc:spChg chg="mod">
          <ac:chgData name="Phillip Kaufman" userId="c001b2a046940d7c" providerId="LiveId" clId="{9EF190FB-2075-4375-A797-615516ED83A7}" dt="2024-08-01T02:38:16.628" v="27578" actId="1076"/>
          <ac:spMkLst>
            <pc:docMk/>
            <pc:sldMk cId="1239556041" sldId="1155"/>
            <ac:spMk id="6" creationId="{6F2B2474-543A-1867-C6AD-86ACFF7EA85B}"/>
          </ac:spMkLst>
        </pc:spChg>
        <pc:spChg chg="mod">
          <ac:chgData name="Phillip Kaufman" userId="c001b2a046940d7c" providerId="LiveId" clId="{9EF190FB-2075-4375-A797-615516ED83A7}" dt="2024-08-01T02:40:35" v="27609" actId="1076"/>
          <ac:spMkLst>
            <pc:docMk/>
            <pc:sldMk cId="1239556041" sldId="1155"/>
            <ac:spMk id="7" creationId="{B101C024-7266-8DBD-4BAC-9DD364D41A98}"/>
          </ac:spMkLst>
        </pc:spChg>
        <pc:spChg chg="mod">
          <ac:chgData name="Phillip Kaufman" userId="c001b2a046940d7c" providerId="LiveId" clId="{9EF190FB-2075-4375-A797-615516ED83A7}" dt="2024-08-01T02:40:35" v="27609" actId="1076"/>
          <ac:spMkLst>
            <pc:docMk/>
            <pc:sldMk cId="1239556041" sldId="1155"/>
            <ac:spMk id="8" creationId="{6082F051-C4CF-F47C-917E-93321F1E76DE}"/>
          </ac:spMkLst>
        </pc:spChg>
        <pc:spChg chg="mod">
          <ac:chgData name="Phillip Kaufman" userId="c001b2a046940d7c" providerId="LiveId" clId="{9EF190FB-2075-4375-A797-615516ED83A7}" dt="2024-08-01T02:39:10.896" v="27590" actId="1076"/>
          <ac:spMkLst>
            <pc:docMk/>
            <pc:sldMk cId="1239556041" sldId="1155"/>
            <ac:spMk id="9" creationId="{726F7C4A-5220-5BA7-AEB6-E7B72634F88A}"/>
          </ac:spMkLst>
        </pc:spChg>
        <pc:spChg chg="mod">
          <ac:chgData name="Phillip Kaufman" userId="c001b2a046940d7c" providerId="LiveId" clId="{9EF190FB-2075-4375-A797-615516ED83A7}" dt="2024-08-01T02:39:21.521" v="27594" actId="1076"/>
          <ac:spMkLst>
            <pc:docMk/>
            <pc:sldMk cId="1239556041" sldId="1155"/>
            <ac:spMk id="10" creationId="{A935E7FE-E60C-03A2-FFFA-AE4E19C03058}"/>
          </ac:spMkLst>
        </pc:spChg>
        <pc:spChg chg="mod">
          <ac:chgData name="Phillip Kaufman" userId="c001b2a046940d7c" providerId="LiveId" clId="{9EF190FB-2075-4375-A797-615516ED83A7}" dt="2024-08-01T02:40:17.041" v="27605" actId="1076"/>
          <ac:spMkLst>
            <pc:docMk/>
            <pc:sldMk cId="1239556041" sldId="1155"/>
            <ac:spMk id="11" creationId="{CBB0246D-9CE8-6750-702E-603091B18FBD}"/>
          </ac:spMkLst>
        </pc:spChg>
        <pc:spChg chg="mod">
          <ac:chgData name="Phillip Kaufman" userId="c001b2a046940d7c" providerId="LiveId" clId="{9EF190FB-2075-4375-A797-615516ED83A7}" dt="2024-08-01T02:39:46.190" v="27603" actId="1076"/>
          <ac:spMkLst>
            <pc:docMk/>
            <pc:sldMk cId="1239556041" sldId="1155"/>
            <ac:spMk id="12" creationId="{E37E9CC5-56A2-EC5F-FF3D-A6C38ADFD199}"/>
          </ac:spMkLst>
        </pc:spChg>
        <pc:spChg chg="add mod">
          <ac:chgData name="Phillip Kaufman" userId="c001b2a046940d7c" providerId="LiveId" clId="{9EF190FB-2075-4375-A797-615516ED83A7}" dt="2024-08-01T02:39:17.841" v="27593" actId="1076"/>
          <ac:spMkLst>
            <pc:docMk/>
            <pc:sldMk cId="1239556041" sldId="1155"/>
            <ac:spMk id="13" creationId="{77F0437E-E9FF-0B18-0D15-ED39967767ED}"/>
          </ac:spMkLst>
        </pc:spChg>
        <pc:cxnChg chg="mod">
          <ac:chgData name="Phillip Kaufman" userId="c001b2a046940d7c" providerId="LiveId" clId="{9EF190FB-2075-4375-A797-615516ED83A7}" dt="2024-08-01T02:39:49.073" v="27604" actId="14100"/>
          <ac:cxnSpMkLst>
            <pc:docMk/>
            <pc:sldMk cId="1239556041" sldId="1155"/>
            <ac:cxnSpMk id="16" creationId="{A7B43DC2-5FB9-0D86-F5C2-FABEC9FA1466}"/>
          </ac:cxnSpMkLst>
        </pc:cxnChg>
        <pc:cxnChg chg="add mod">
          <ac:chgData name="Phillip Kaufman" userId="c001b2a046940d7c" providerId="LiveId" clId="{9EF190FB-2075-4375-A797-615516ED83A7}" dt="2024-08-01T02:39:15.573" v="27592" actId="1076"/>
          <ac:cxnSpMkLst>
            <pc:docMk/>
            <pc:sldMk cId="1239556041" sldId="1155"/>
            <ac:cxnSpMk id="17" creationId="{008A9B06-75C0-85E9-14EF-D96201741911}"/>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9C704-B8F9-449B-B828-36D786A1FE73}" type="datetimeFigureOut">
              <a:rPr lang="en-US" smtClean="0"/>
              <a:t>12/28/2024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4F452-85BD-4268-B680-C313DBFDCEB3}" type="slidenum">
              <a:rPr lang="en-US" smtClean="0"/>
              <a:t>‹#›</a:t>
            </a:fld>
            <a:endParaRPr lang="en-US"/>
          </a:p>
        </p:txBody>
      </p:sp>
    </p:spTree>
    <p:extLst>
      <p:ext uri="{BB962C8B-B14F-4D97-AF65-F5344CB8AC3E}">
        <p14:creationId xmlns:p14="http://schemas.microsoft.com/office/powerpoint/2010/main" val="84343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may have noticed, we live in three dimensional space. Is this a coincidence? Or is there a reason? Our research in reverse physics suggests is not a coincidence. We can make an argument for it. And this is what I am going to present. First, note that degrees of freedom are two dimensional: position and momentum. Variables come in pairs. So, if a direction in space forms a degree of freedom, then it is two dimensional. It’s given by two angles. The possible directions are a 2 dimensional unit sphere inside a three dimensional space. So, two dimensional degrees of freedom means three dimensional space. So, why are degrees of freedom two dimensional? It turns out that if you want a notion of state that is independent of choice of frame and units, that satisfies the principle of relativity in this extended sense, then you get pairs of variables. Mathematically, this is what justifies the </a:t>
            </a:r>
            <a:r>
              <a:rPr lang="en-US" dirty="0" err="1"/>
              <a:t>symplectic</a:t>
            </a:r>
            <a:r>
              <a:rPr lang="en-US" dirty="0"/>
              <a:t> structure, and the two sphere is the only </a:t>
            </a:r>
            <a:r>
              <a:rPr lang="en-US" dirty="0" err="1"/>
              <a:t>symplectic</a:t>
            </a:r>
            <a:r>
              <a:rPr lang="en-US" dirty="0"/>
              <a:t> sphere. So, let’s go through this argument more slowly, and see how it works!</a:t>
            </a:r>
          </a:p>
        </p:txBody>
      </p:sp>
      <p:sp>
        <p:nvSpPr>
          <p:cNvPr id="4" name="Slide Number Placeholder 3"/>
          <p:cNvSpPr>
            <a:spLocks noGrp="1"/>
          </p:cNvSpPr>
          <p:nvPr>
            <p:ph type="sldNum" sz="quarter" idx="5"/>
          </p:nvPr>
        </p:nvSpPr>
        <p:spPr/>
        <p:txBody>
          <a:bodyPr/>
          <a:lstStyle/>
          <a:p>
            <a:fld id="{A154F452-85BD-4268-B680-C313DBFDCEB3}" type="slidenum">
              <a:rPr lang="en-US" smtClean="0"/>
              <a:t>1</a:t>
            </a:fld>
            <a:endParaRPr lang="en-US"/>
          </a:p>
        </p:txBody>
      </p:sp>
    </p:spTree>
    <p:extLst>
      <p:ext uri="{BB962C8B-B14F-4D97-AF65-F5344CB8AC3E}">
        <p14:creationId xmlns:p14="http://schemas.microsoft.com/office/powerpoint/2010/main" val="14333953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FB9D-FE32-4608-A322-879EB604C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BEF24-38DB-414B-9143-835F94C54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49D3D-74DA-4CF4-9D8A-35BEC589E886}"/>
              </a:ext>
            </a:extLst>
          </p:cNvPr>
          <p:cNvSpPr>
            <a:spLocks noGrp="1"/>
          </p:cNvSpPr>
          <p:nvPr>
            <p:ph type="dt" sz="half" idx="10"/>
          </p:nvPr>
        </p:nvSpPr>
        <p:spPr/>
        <p:txBody>
          <a:bodyPr/>
          <a:lstStyle/>
          <a:p>
            <a:fld id="{DBFECF9E-8B09-4099-B1BA-6ADDA94A0342}" type="datetime1">
              <a:rPr lang="en-US" smtClean="0"/>
              <a:t>12/28/2024</a:t>
            </a:fld>
            <a:endParaRPr lang="en-US"/>
          </a:p>
        </p:txBody>
      </p:sp>
      <p:sp>
        <p:nvSpPr>
          <p:cNvPr id="5" name="Footer Placeholder 4">
            <a:extLst>
              <a:ext uri="{FF2B5EF4-FFF2-40B4-BE49-F238E27FC236}">
                <a16:creationId xmlns:a16="http://schemas.microsoft.com/office/drawing/2014/main" id="{C3B2A6A3-4127-48D5-9784-9FE0EA9F2B0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747A031F-D251-4900-90B5-0DBC5EEB8B53}"/>
              </a:ext>
            </a:extLst>
          </p:cNvPr>
          <p:cNvSpPr>
            <a:spLocks noGrp="1"/>
          </p:cNvSpPr>
          <p:nvPr>
            <p:ph type="sldNum" sz="quarter" idx="12"/>
          </p:nvPr>
        </p:nvSpPr>
        <p:spPr/>
        <p:txBody>
          <a:bodyPr/>
          <a:lstStyle/>
          <a:p>
            <a:fld id="{F47845EA-7733-40EE-B074-20032348B727}" type="slidenum">
              <a:rPr lang="en-US" smtClean="0"/>
              <a:t>‹#›</a:t>
            </a:fld>
            <a:endParaRPr lang="en-US"/>
          </a:p>
        </p:txBody>
      </p:sp>
      <p:sp>
        <p:nvSpPr>
          <p:cNvPr id="9" name="Oval 8">
            <a:extLst>
              <a:ext uri="{FF2B5EF4-FFF2-40B4-BE49-F238E27FC236}">
                <a16:creationId xmlns:a16="http://schemas.microsoft.com/office/drawing/2014/main" id="{3AF2D39E-1CF2-6C35-A74E-C2E85F817FF0}"/>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803588DA-AF3D-0538-FED6-B91B80D9B0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41405" y="4365482"/>
            <a:ext cx="1676403" cy="1523725"/>
          </a:xfrm>
          <a:prstGeom prst="rect">
            <a:avLst/>
          </a:prstGeom>
        </p:spPr>
      </p:pic>
      <p:pic>
        <p:nvPicPr>
          <p:cNvPr id="15" name="Picture 14">
            <a:extLst>
              <a:ext uri="{FF2B5EF4-FFF2-40B4-BE49-F238E27FC236}">
                <a16:creationId xmlns:a16="http://schemas.microsoft.com/office/drawing/2014/main" id="{4EEE5F5B-B632-2F49-E623-5C0F89CE0E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64754" y="5933727"/>
            <a:ext cx="2229706" cy="756859"/>
          </a:xfrm>
          <a:prstGeom prst="rect">
            <a:avLst/>
          </a:prstGeom>
        </p:spPr>
      </p:pic>
      <p:pic>
        <p:nvPicPr>
          <p:cNvPr id="16" name="Picture 15">
            <a:extLst>
              <a:ext uri="{FF2B5EF4-FFF2-40B4-BE49-F238E27FC236}">
                <a16:creationId xmlns:a16="http://schemas.microsoft.com/office/drawing/2014/main" id="{9AE0316C-62B2-770F-A578-C8D4BEA5ED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032" y="4433212"/>
            <a:ext cx="1676403" cy="1523725"/>
          </a:xfrm>
          <a:prstGeom prst="rect">
            <a:avLst/>
          </a:prstGeom>
        </p:spPr>
      </p:pic>
      <p:pic>
        <p:nvPicPr>
          <p:cNvPr id="17" name="Picture 16">
            <a:extLst>
              <a:ext uri="{FF2B5EF4-FFF2-40B4-BE49-F238E27FC236}">
                <a16:creationId xmlns:a16="http://schemas.microsoft.com/office/drawing/2014/main" id="{730B28FF-2283-988B-15E2-3907B103BE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5381" y="6001457"/>
            <a:ext cx="2229706" cy="756859"/>
          </a:xfrm>
          <a:prstGeom prst="rect">
            <a:avLst/>
          </a:prstGeom>
        </p:spPr>
      </p:pic>
    </p:spTree>
    <p:extLst>
      <p:ext uri="{BB962C8B-B14F-4D97-AF65-F5344CB8AC3E}">
        <p14:creationId xmlns:p14="http://schemas.microsoft.com/office/powerpoint/2010/main" val="231453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1A85-F374-4F3F-BA0C-52075B074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97C3-0A16-4208-BEB3-607737FDD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ED635-7E11-4664-8FBC-36FEBFF2DC4C}"/>
              </a:ext>
            </a:extLst>
          </p:cNvPr>
          <p:cNvSpPr>
            <a:spLocks noGrp="1"/>
          </p:cNvSpPr>
          <p:nvPr>
            <p:ph type="dt" sz="half" idx="10"/>
          </p:nvPr>
        </p:nvSpPr>
        <p:spPr/>
        <p:txBody>
          <a:bodyPr/>
          <a:lstStyle/>
          <a:p>
            <a:fld id="{C2E4689B-730B-4AF6-A7AC-5BF745BF6CF6}" type="datetime1">
              <a:rPr lang="en-US" smtClean="0"/>
              <a:t>12/28/2024</a:t>
            </a:fld>
            <a:endParaRPr lang="en-US"/>
          </a:p>
        </p:txBody>
      </p:sp>
      <p:sp>
        <p:nvSpPr>
          <p:cNvPr id="5" name="Footer Placeholder 4">
            <a:extLst>
              <a:ext uri="{FF2B5EF4-FFF2-40B4-BE49-F238E27FC236}">
                <a16:creationId xmlns:a16="http://schemas.microsoft.com/office/drawing/2014/main" id="{C4B9DE0C-6D6F-4D42-817A-BBD09369DA6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E2E03EC4-334C-45C4-A174-AFF5497F81A4}"/>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7333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7DE0-D863-4430-924C-3EB271CE8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D85-A68E-409D-B87F-BAD20341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AA6CF-52A1-4471-AFF7-79B37FEF207B}"/>
              </a:ext>
            </a:extLst>
          </p:cNvPr>
          <p:cNvSpPr>
            <a:spLocks noGrp="1"/>
          </p:cNvSpPr>
          <p:nvPr>
            <p:ph type="dt" sz="half" idx="10"/>
          </p:nvPr>
        </p:nvSpPr>
        <p:spPr/>
        <p:txBody>
          <a:bodyPr/>
          <a:lstStyle/>
          <a:p>
            <a:fld id="{849CD730-13C7-4BA8-9C49-4344F22DB36C}" type="datetime1">
              <a:rPr lang="en-US" smtClean="0"/>
              <a:t>12/28/2024</a:t>
            </a:fld>
            <a:endParaRPr lang="en-US"/>
          </a:p>
        </p:txBody>
      </p:sp>
      <p:sp>
        <p:nvSpPr>
          <p:cNvPr id="5" name="Footer Placeholder 4">
            <a:extLst>
              <a:ext uri="{FF2B5EF4-FFF2-40B4-BE49-F238E27FC236}">
                <a16:creationId xmlns:a16="http://schemas.microsoft.com/office/drawing/2014/main" id="{C9E4AF83-3843-42EB-A5A1-2BDCD43FA05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15368DFD-8437-42AF-BA50-3290D8CDC27B}"/>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8859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3A-4E98-4B0F-9BE9-89B3801C5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EDFED-B2F5-4E8E-B7CC-56CC10C1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5BC790-453E-4FDF-8576-041B1DF9865E}"/>
              </a:ext>
            </a:extLst>
          </p:cNvPr>
          <p:cNvSpPr>
            <a:spLocks noGrp="1"/>
          </p:cNvSpPr>
          <p:nvPr>
            <p:ph type="ftr" sz="quarter" idx="11"/>
          </p:nvPr>
        </p:nvSpPr>
        <p:spPr/>
        <p:txBody>
          <a:bodyPr/>
          <a:lstStyle/>
          <a:p>
            <a:r>
              <a:rPr lang="en-US"/>
              <a:t>Gabriele Carcassi - University of Michigan</a:t>
            </a:r>
          </a:p>
        </p:txBody>
      </p:sp>
      <p:sp>
        <p:nvSpPr>
          <p:cNvPr id="9" name="Date Placeholder 8">
            <a:extLst>
              <a:ext uri="{FF2B5EF4-FFF2-40B4-BE49-F238E27FC236}">
                <a16:creationId xmlns:a16="http://schemas.microsoft.com/office/drawing/2014/main" id="{0BC8FBAB-8131-440B-982D-5FFA7A53024B}"/>
              </a:ext>
            </a:extLst>
          </p:cNvPr>
          <p:cNvSpPr>
            <a:spLocks noGrp="1"/>
          </p:cNvSpPr>
          <p:nvPr>
            <p:ph type="dt" sz="half" idx="12"/>
          </p:nvPr>
        </p:nvSpPr>
        <p:spPr/>
        <p:txBody>
          <a:bodyPr/>
          <a:lstStyle/>
          <a:p>
            <a:fld id="{14040F82-CAAF-492E-A3B6-9D23E7AB0A58}" type="datetime1">
              <a:rPr lang="en-US" smtClean="0"/>
              <a:t>12/28/2024</a:t>
            </a:fld>
            <a:endParaRPr lang="en-US" dirty="0"/>
          </a:p>
        </p:txBody>
      </p:sp>
      <p:sp>
        <p:nvSpPr>
          <p:cNvPr id="10" name="Slide Number Placeholder 9">
            <a:extLst>
              <a:ext uri="{FF2B5EF4-FFF2-40B4-BE49-F238E27FC236}">
                <a16:creationId xmlns:a16="http://schemas.microsoft.com/office/drawing/2014/main" id="{2CD6FF50-33B5-48AA-9106-E41AD3A7C711}"/>
              </a:ext>
            </a:extLst>
          </p:cNvPr>
          <p:cNvSpPr>
            <a:spLocks noGrp="1"/>
          </p:cNvSpPr>
          <p:nvPr>
            <p:ph type="sldNum" sz="quarter" idx="13"/>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2789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CB5C-4D91-4CEE-A37D-A6D6EA77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2FF89-CC5E-4ECF-8587-C5477617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5818F-79A2-4B99-9E93-0A0D3450941C}"/>
              </a:ext>
            </a:extLst>
          </p:cNvPr>
          <p:cNvSpPr>
            <a:spLocks noGrp="1"/>
          </p:cNvSpPr>
          <p:nvPr>
            <p:ph type="dt" sz="half" idx="10"/>
          </p:nvPr>
        </p:nvSpPr>
        <p:spPr/>
        <p:txBody>
          <a:bodyPr/>
          <a:lstStyle/>
          <a:p>
            <a:fld id="{5E94585C-5462-4635-A827-CBBCD3A2E6B8}" type="datetime1">
              <a:rPr lang="en-US" smtClean="0"/>
              <a:t>12/28/2024</a:t>
            </a:fld>
            <a:endParaRPr lang="en-US"/>
          </a:p>
        </p:txBody>
      </p:sp>
      <p:sp>
        <p:nvSpPr>
          <p:cNvPr id="5" name="Footer Placeholder 4">
            <a:extLst>
              <a:ext uri="{FF2B5EF4-FFF2-40B4-BE49-F238E27FC236}">
                <a16:creationId xmlns:a16="http://schemas.microsoft.com/office/drawing/2014/main" id="{A0A0A171-786D-4212-94DA-A3B5DDCBE8F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F90C80CF-897E-4A36-9214-10EE125C5239}"/>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87864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1A4-D1EF-45A3-9791-016116AFC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615B-3F88-41CF-8B1F-20FB3C7BE2C0}"/>
              </a:ext>
            </a:extLst>
          </p:cNvPr>
          <p:cNvSpPr>
            <a:spLocks noGrp="1"/>
          </p:cNvSpPr>
          <p:nvPr>
            <p:ph sz="half" idx="1"/>
          </p:nvPr>
        </p:nvSpPr>
        <p:spPr>
          <a:xfrm>
            <a:off x="103955"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97195-09DC-40DF-8642-91B5CEAE2EB1}"/>
              </a:ext>
            </a:extLst>
          </p:cNvPr>
          <p:cNvSpPr>
            <a:spLocks noGrp="1"/>
          </p:cNvSpPr>
          <p:nvPr>
            <p:ph sz="half" idx="2"/>
          </p:nvPr>
        </p:nvSpPr>
        <p:spPr>
          <a:xfrm>
            <a:off x="6172199"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7FD46-DF3C-4CF1-8DB8-AE555EDA6094}"/>
              </a:ext>
            </a:extLst>
          </p:cNvPr>
          <p:cNvSpPr>
            <a:spLocks noGrp="1"/>
          </p:cNvSpPr>
          <p:nvPr>
            <p:ph type="dt" sz="half" idx="10"/>
          </p:nvPr>
        </p:nvSpPr>
        <p:spPr/>
        <p:txBody>
          <a:bodyPr/>
          <a:lstStyle/>
          <a:p>
            <a:fld id="{B09B1218-991B-4184-B0F8-198D0FAC17F9}" type="datetime1">
              <a:rPr lang="en-US" smtClean="0"/>
              <a:t>12/28/2024</a:t>
            </a:fld>
            <a:endParaRPr lang="en-US"/>
          </a:p>
        </p:txBody>
      </p:sp>
      <p:sp>
        <p:nvSpPr>
          <p:cNvPr id="6" name="Footer Placeholder 5">
            <a:extLst>
              <a:ext uri="{FF2B5EF4-FFF2-40B4-BE49-F238E27FC236}">
                <a16:creationId xmlns:a16="http://schemas.microsoft.com/office/drawing/2014/main" id="{32AA3C63-BDA7-4CD1-98D2-7B44F82B1548}"/>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C09C5504-0686-44F8-A23D-45B91F88ED2C}"/>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5862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177B-A747-42FD-8F29-D1361B4E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EB389-9A95-4143-B34D-74A157C3E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F914-FCFA-477B-964A-C59B91251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C335-A7AE-4EBC-A953-CD7B0874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B780-1F08-4E36-968D-D083275A4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C007B-DA08-41DC-96BA-9EDC62C18742}"/>
              </a:ext>
            </a:extLst>
          </p:cNvPr>
          <p:cNvSpPr>
            <a:spLocks noGrp="1"/>
          </p:cNvSpPr>
          <p:nvPr>
            <p:ph type="dt" sz="half" idx="10"/>
          </p:nvPr>
        </p:nvSpPr>
        <p:spPr/>
        <p:txBody>
          <a:bodyPr/>
          <a:lstStyle/>
          <a:p>
            <a:fld id="{9555B3F8-63BD-45A8-8D64-7C6391B4DEC4}" type="datetime1">
              <a:rPr lang="en-US" smtClean="0"/>
              <a:t>12/28/2024</a:t>
            </a:fld>
            <a:endParaRPr lang="en-US"/>
          </a:p>
        </p:txBody>
      </p:sp>
      <p:sp>
        <p:nvSpPr>
          <p:cNvPr id="8" name="Footer Placeholder 7">
            <a:extLst>
              <a:ext uri="{FF2B5EF4-FFF2-40B4-BE49-F238E27FC236}">
                <a16:creationId xmlns:a16="http://schemas.microsoft.com/office/drawing/2014/main" id="{29F2FD71-2584-48F8-992F-EBA7CFFACF44}"/>
              </a:ext>
            </a:extLst>
          </p:cNvPr>
          <p:cNvSpPr>
            <a:spLocks noGrp="1"/>
          </p:cNvSpPr>
          <p:nvPr>
            <p:ph type="ftr" sz="quarter" idx="11"/>
          </p:nvPr>
        </p:nvSpPr>
        <p:spPr/>
        <p:txBody>
          <a:bodyPr/>
          <a:lstStyle/>
          <a:p>
            <a:r>
              <a:rPr lang="en-US"/>
              <a:t>Gabriele Carcassi - University of Michigan</a:t>
            </a:r>
          </a:p>
        </p:txBody>
      </p:sp>
      <p:sp>
        <p:nvSpPr>
          <p:cNvPr id="9" name="Slide Number Placeholder 8">
            <a:extLst>
              <a:ext uri="{FF2B5EF4-FFF2-40B4-BE49-F238E27FC236}">
                <a16:creationId xmlns:a16="http://schemas.microsoft.com/office/drawing/2014/main" id="{51FB88B5-3CD1-407E-B5B5-2FDF80D2DBD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2870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30F-053D-46F9-9A37-D1DA8923C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A0CFC-E613-4829-BB1E-23DC17F1F460}"/>
              </a:ext>
            </a:extLst>
          </p:cNvPr>
          <p:cNvSpPr>
            <a:spLocks noGrp="1"/>
          </p:cNvSpPr>
          <p:nvPr>
            <p:ph type="dt" sz="half" idx="10"/>
          </p:nvPr>
        </p:nvSpPr>
        <p:spPr/>
        <p:txBody>
          <a:bodyPr/>
          <a:lstStyle/>
          <a:p>
            <a:fld id="{B6287A86-4DED-4531-AD0C-FE6F48B43375}" type="datetime1">
              <a:rPr lang="en-US" smtClean="0"/>
              <a:t>12/28/2024</a:t>
            </a:fld>
            <a:endParaRPr lang="en-US"/>
          </a:p>
        </p:txBody>
      </p:sp>
      <p:sp>
        <p:nvSpPr>
          <p:cNvPr id="4" name="Footer Placeholder 3">
            <a:extLst>
              <a:ext uri="{FF2B5EF4-FFF2-40B4-BE49-F238E27FC236}">
                <a16:creationId xmlns:a16="http://schemas.microsoft.com/office/drawing/2014/main" id="{B344F9ED-0DC1-499C-966A-67FA83690F04}"/>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5E2F0D14-ECEA-4749-973A-35A78F792B4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56213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97A8DE-26FB-44D4-A9F1-CB9FF4220695}"/>
              </a:ext>
            </a:extLst>
          </p:cNvPr>
          <p:cNvSpPr>
            <a:spLocks noGrp="1"/>
          </p:cNvSpPr>
          <p:nvPr>
            <p:ph type="dt" sz="half" idx="10"/>
          </p:nvPr>
        </p:nvSpPr>
        <p:spPr/>
        <p:txBody>
          <a:bodyPr/>
          <a:lstStyle/>
          <a:p>
            <a:fld id="{2BB7EE58-DC87-4D11-AA22-E3A6718A2E80}" type="datetime1">
              <a:rPr lang="en-US" smtClean="0"/>
              <a:t>12/28/2024</a:t>
            </a:fld>
            <a:endParaRPr lang="en-US" dirty="0"/>
          </a:p>
        </p:txBody>
      </p:sp>
      <p:sp>
        <p:nvSpPr>
          <p:cNvPr id="6" name="Footer Placeholder 5">
            <a:extLst>
              <a:ext uri="{FF2B5EF4-FFF2-40B4-BE49-F238E27FC236}">
                <a16:creationId xmlns:a16="http://schemas.microsoft.com/office/drawing/2014/main" id="{AB56CC65-9693-4336-8892-7DBB0D428480}"/>
              </a:ext>
            </a:extLst>
          </p:cNvPr>
          <p:cNvSpPr>
            <a:spLocks noGrp="1"/>
          </p:cNvSpPr>
          <p:nvPr>
            <p:ph type="ftr" sz="quarter" idx="11"/>
          </p:nvPr>
        </p:nvSpPr>
        <p:spPr/>
        <p:txBody>
          <a:bodyPr/>
          <a:lstStyle/>
          <a:p>
            <a:r>
              <a:rPr lang="en-US"/>
              <a:t>Gabriele Carcassi - University of Michigan</a:t>
            </a:r>
            <a:endParaRPr lang="en-US" dirty="0"/>
          </a:p>
        </p:txBody>
      </p:sp>
      <p:sp>
        <p:nvSpPr>
          <p:cNvPr id="7" name="Slide Number Placeholder 6">
            <a:extLst>
              <a:ext uri="{FF2B5EF4-FFF2-40B4-BE49-F238E27FC236}">
                <a16:creationId xmlns:a16="http://schemas.microsoft.com/office/drawing/2014/main" id="{01092D98-AE7E-447E-AA93-A2032A1FEC20}"/>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85832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6F1-9482-436E-9974-452FA8C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3F32D-85F2-44AA-81B0-6B60F5AE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A3A79-53E7-4E9B-A70E-77106E56C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D5672-F891-4ED6-8D9F-0B8771B5CE5E}"/>
              </a:ext>
            </a:extLst>
          </p:cNvPr>
          <p:cNvSpPr>
            <a:spLocks noGrp="1"/>
          </p:cNvSpPr>
          <p:nvPr>
            <p:ph type="dt" sz="half" idx="10"/>
          </p:nvPr>
        </p:nvSpPr>
        <p:spPr/>
        <p:txBody>
          <a:bodyPr/>
          <a:lstStyle/>
          <a:p>
            <a:fld id="{F681BEE4-EED9-4644-8E5D-BAF3D04BB52D}" type="datetime1">
              <a:rPr lang="en-US" smtClean="0"/>
              <a:t>12/28/2024</a:t>
            </a:fld>
            <a:endParaRPr lang="en-US"/>
          </a:p>
        </p:txBody>
      </p:sp>
      <p:sp>
        <p:nvSpPr>
          <p:cNvPr id="6" name="Footer Placeholder 5">
            <a:extLst>
              <a:ext uri="{FF2B5EF4-FFF2-40B4-BE49-F238E27FC236}">
                <a16:creationId xmlns:a16="http://schemas.microsoft.com/office/drawing/2014/main" id="{11272739-2C05-4A24-88F6-82BBE08FDB25}"/>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62675969-E211-4DE2-B886-5934860C36F7}"/>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12265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BCD-8167-44E1-825E-012B66377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2A2AE-5BB8-4C31-9C94-6EDE7D578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1A6C8-B63C-47F8-8C8C-4DB028D4B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56164-D348-4A71-AE1D-E22897D3C6B4}"/>
              </a:ext>
            </a:extLst>
          </p:cNvPr>
          <p:cNvSpPr>
            <a:spLocks noGrp="1"/>
          </p:cNvSpPr>
          <p:nvPr>
            <p:ph type="dt" sz="half" idx="10"/>
          </p:nvPr>
        </p:nvSpPr>
        <p:spPr/>
        <p:txBody>
          <a:bodyPr/>
          <a:lstStyle/>
          <a:p>
            <a:fld id="{6E9AAFE7-E238-4DAA-A26B-A60C405FBFD6}" type="datetime1">
              <a:rPr lang="en-US" smtClean="0"/>
              <a:t>12/28/2024</a:t>
            </a:fld>
            <a:endParaRPr lang="en-US"/>
          </a:p>
        </p:txBody>
      </p:sp>
      <p:sp>
        <p:nvSpPr>
          <p:cNvPr id="6" name="Footer Placeholder 5">
            <a:extLst>
              <a:ext uri="{FF2B5EF4-FFF2-40B4-BE49-F238E27FC236}">
                <a16:creationId xmlns:a16="http://schemas.microsoft.com/office/drawing/2014/main" id="{91F6AADB-3A05-424C-9F43-41572E843641}"/>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A6B28A14-221B-4635-AA55-72AC789D4FBE}"/>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95568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AE79D-67AF-4A6E-B20E-A13E26034F0F}"/>
              </a:ext>
            </a:extLst>
          </p:cNvPr>
          <p:cNvSpPr>
            <a:spLocks noGrp="1"/>
          </p:cNvSpPr>
          <p:nvPr>
            <p:ph type="title"/>
          </p:nvPr>
        </p:nvSpPr>
        <p:spPr>
          <a:xfrm>
            <a:off x="103955" y="84779"/>
            <a:ext cx="11984090" cy="8974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DFF892-5903-470F-A479-331C39379FA1}"/>
              </a:ext>
            </a:extLst>
          </p:cNvPr>
          <p:cNvSpPr>
            <a:spLocks noGrp="1"/>
          </p:cNvSpPr>
          <p:nvPr>
            <p:ph type="body" idx="1"/>
          </p:nvPr>
        </p:nvSpPr>
        <p:spPr>
          <a:xfrm>
            <a:off x="103955" y="1075038"/>
            <a:ext cx="11984090" cy="5381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86424-CA87-4045-BC8B-6EDDC11B3217}"/>
              </a:ext>
            </a:extLst>
          </p:cNvPr>
          <p:cNvSpPr>
            <a:spLocks noGrp="1"/>
          </p:cNvSpPr>
          <p:nvPr>
            <p:ph type="dt" sz="half" idx="2"/>
          </p:nvPr>
        </p:nvSpPr>
        <p:spPr>
          <a:xfrm>
            <a:off x="7604759" y="6580246"/>
            <a:ext cx="2229706" cy="228609"/>
          </a:xfrm>
          <a:prstGeom prst="rect">
            <a:avLst/>
          </a:prstGeom>
        </p:spPr>
        <p:txBody>
          <a:bodyPr vert="horz" lIns="91440" tIns="45720" rIns="91440" bIns="45720" rtlCol="0" anchor="ctr"/>
          <a:lstStyle>
            <a:lvl1pPr algn="l">
              <a:defRPr sz="1200">
                <a:solidFill>
                  <a:schemeClr val="tx1">
                    <a:tint val="75000"/>
                  </a:schemeClr>
                </a:solidFill>
              </a:defRPr>
            </a:lvl1pPr>
          </a:lstStyle>
          <a:p>
            <a:fld id="{F865660A-2FFB-4EA8-A917-E41016B95ABA}" type="datetime1">
              <a:rPr lang="en-US" smtClean="0"/>
              <a:t>12/28/2024</a:t>
            </a:fld>
            <a:endParaRPr lang="en-US" dirty="0"/>
          </a:p>
        </p:txBody>
      </p:sp>
      <p:sp>
        <p:nvSpPr>
          <p:cNvPr id="5" name="Footer Placeholder 4">
            <a:extLst>
              <a:ext uri="{FF2B5EF4-FFF2-40B4-BE49-F238E27FC236}">
                <a16:creationId xmlns:a16="http://schemas.microsoft.com/office/drawing/2014/main" id="{3A6D1E3F-305F-48EC-9661-A5555D6D9141}"/>
              </a:ext>
            </a:extLst>
          </p:cNvPr>
          <p:cNvSpPr>
            <a:spLocks noGrp="1"/>
          </p:cNvSpPr>
          <p:nvPr>
            <p:ph type="ftr" sz="quarter" idx="3"/>
          </p:nvPr>
        </p:nvSpPr>
        <p:spPr>
          <a:xfrm>
            <a:off x="119730" y="6565529"/>
            <a:ext cx="5967867" cy="23596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Gabriele Carcassi - University of Michigan</a:t>
            </a:r>
            <a:endParaRPr lang="en-US" dirty="0"/>
          </a:p>
        </p:txBody>
      </p:sp>
      <p:sp>
        <p:nvSpPr>
          <p:cNvPr id="6" name="Slide Number Placeholder 5">
            <a:extLst>
              <a:ext uri="{FF2B5EF4-FFF2-40B4-BE49-F238E27FC236}">
                <a16:creationId xmlns:a16="http://schemas.microsoft.com/office/drawing/2014/main" id="{1B9D7172-52C7-47AA-A8CB-03E0DDB3662E}"/>
              </a:ext>
            </a:extLst>
          </p:cNvPr>
          <p:cNvSpPr>
            <a:spLocks noGrp="1"/>
          </p:cNvSpPr>
          <p:nvPr>
            <p:ph type="sldNum" sz="quarter" idx="4"/>
          </p:nvPr>
        </p:nvSpPr>
        <p:spPr>
          <a:xfrm>
            <a:off x="11540178" y="6572888"/>
            <a:ext cx="555908" cy="228609"/>
          </a:xfrm>
          <a:prstGeom prst="rect">
            <a:avLst/>
          </a:prstGeom>
        </p:spPr>
        <p:txBody>
          <a:bodyPr vert="horz" lIns="91440" tIns="45720" rIns="91440" bIns="45720" rtlCol="0" anchor="ctr"/>
          <a:lstStyle>
            <a:lvl1pPr algn="r">
              <a:defRPr sz="1200">
                <a:solidFill>
                  <a:schemeClr val="tx1">
                    <a:tint val="75000"/>
                  </a:schemeClr>
                </a:solidFill>
              </a:defRPr>
            </a:lvl1pPr>
          </a:lstStyle>
          <a:p>
            <a:fld id="{F47845EA-7733-40EE-B074-20032348B727}" type="slidenum">
              <a:rPr lang="en-US" smtClean="0"/>
              <a:t>‹#›</a:t>
            </a:fld>
            <a:endParaRPr lang="en-US"/>
          </a:p>
        </p:txBody>
      </p:sp>
      <p:sp>
        <p:nvSpPr>
          <p:cNvPr id="7" name="Oval 6">
            <a:extLst>
              <a:ext uri="{FF2B5EF4-FFF2-40B4-BE49-F238E27FC236}">
                <a16:creationId xmlns:a16="http://schemas.microsoft.com/office/drawing/2014/main" id="{B1AA285D-1676-8476-E3FF-1782C3DC601F}"/>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93C0152C-5722-D560-A1D1-83330A0E1841}"/>
              </a:ext>
            </a:extLst>
          </p:cNvPr>
          <p:cNvSpPr txBox="1"/>
          <p:nvPr userDrawn="1"/>
        </p:nvSpPr>
        <p:spPr>
          <a:xfrm>
            <a:off x="9723330" y="5954370"/>
            <a:ext cx="2151551" cy="261610"/>
          </a:xfrm>
          <a:prstGeom prst="rect">
            <a:avLst/>
          </a:prstGeom>
          <a:noFill/>
        </p:spPr>
        <p:txBody>
          <a:bodyPr wrap="none">
            <a:spAutoFit/>
          </a:bodyPr>
          <a:lstStyle/>
          <a:p>
            <a:r>
              <a:rPr lang="en-US" sz="1100" dirty="0"/>
              <a:t>https://assumptionsofphysics.org/</a:t>
            </a:r>
          </a:p>
        </p:txBody>
      </p:sp>
      <p:pic>
        <p:nvPicPr>
          <p:cNvPr id="14" name="Picture 13">
            <a:extLst>
              <a:ext uri="{FF2B5EF4-FFF2-40B4-BE49-F238E27FC236}">
                <a16:creationId xmlns:a16="http://schemas.microsoft.com/office/drawing/2014/main" id="{12EABDBC-29F5-54A5-0B74-DE652EDCED6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21201" y="5161572"/>
            <a:ext cx="755811" cy="686976"/>
          </a:xfrm>
          <a:prstGeom prst="rect">
            <a:avLst/>
          </a:prstGeom>
        </p:spPr>
      </p:pic>
      <p:pic>
        <p:nvPicPr>
          <p:cNvPr id="17" name="Picture 16">
            <a:extLst>
              <a:ext uri="{FF2B5EF4-FFF2-40B4-BE49-F238E27FC236}">
                <a16:creationId xmlns:a16="http://schemas.microsoft.com/office/drawing/2014/main" id="{90CDCAE5-166F-5A8D-47B6-2316E82EF1E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124150" y="6274104"/>
            <a:ext cx="1313865" cy="445983"/>
          </a:xfrm>
          <a:prstGeom prst="rect">
            <a:avLst/>
          </a:prstGeom>
        </p:spPr>
      </p:pic>
    </p:spTree>
    <p:extLst>
      <p:ext uri="{BB962C8B-B14F-4D97-AF65-F5344CB8AC3E}">
        <p14:creationId xmlns:p14="http://schemas.microsoft.com/office/powerpoint/2010/main" val="360347769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hf sldNum="0" hdr="0" ftr="0" dt="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6.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4.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6.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4.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4.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0.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4.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9CB09A4-A438-3C2F-7385-A9C475B8390A}"/>
              </a:ext>
            </a:extLst>
          </p:cNvPr>
          <p:cNvSpPr>
            <a:spLocks noGrp="1"/>
          </p:cNvSpPr>
          <p:nvPr>
            <p:ph type="ctrTitle"/>
          </p:nvPr>
        </p:nvSpPr>
        <p:spPr>
          <a:xfrm>
            <a:off x="1524000" y="1122363"/>
            <a:ext cx="9144000" cy="2387600"/>
          </a:xfrm>
        </p:spPr>
        <p:txBody>
          <a:bodyPr>
            <a:normAutofit/>
          </a:bodyPr>
          <a:lstStyle/>
          <a:p>
            <a:r>
              <a:rPr lang="en-US" dirty="0"/>
              <a:t>Why space is 3D</a:t>
            </a:r>
          </a:p>
        </p:txBody>
      </p:sp>
      <p:sp>
        <p:nvSpPr>
          <p:cNvPr id="11" name="Subtitle 2">
            <a:extLst>
              <a:ext uri="{FF2B5EF4-FFF2-40B4-BE49-F238E27FC236}">
                <a16:creationId xmlns:a16="http://schemas.microsoft.com/office/drawing/2014/main" id="{F7526EB5-6349-1B82-B5F3-D13CA153F9B4}"/>
              </a:ext>
            </a:extLst>
          </p:cNvPr>
          <p:cNvSpPr>
            <a:spLocks noGrp="1"/>
          </p:cNvSpPr>
          <p:nvPr>
            <p:ph type="subTitle" idx="1"/>
          </p:nvPr>
        </p:nvSpPr>
        <p:spPr>
          <a:xfrm>
            <a:off x="1524000" y="3602038"/>
            <a:ext cx="9144000" cy="1655762"/>
          </a:xfrm>
        </p:spPr>
        <p:txBody>
          <a:bodyPr/>
          <a:lstStyle/>
          <a:p>
            <a:r>
              <a:rPr lang="en-US" dirty="0"/>
              <a:t>Gabriele </a:t>
            </a:r>
            <a:r>
              <a:rPr lang="en-US" dirty="0" err="1"/>
              <a:t>Carcassi</a:t>
            </a:r>
            <a:endParaRPr lang="en-US" dirty="0"/>
          </a:p>
        </p:txBody>
      </p:sp>
    </p:spTree>
    <p:extLst>
      <p:ext uri="{BB962C8B-B14F-4D97-AF65-F5344CB8AC3E}">
        <p14:creationId xmlns:p14="http://schemas.microsoft.com/office/powerpoint/2010/main" val="727530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2D6B2D-DB1F-8342-E234-C6A7406C7180}"/>
            </a:ext>
          </a:extLst>
        </p:cNvPr>
        <p:cNvGrpSpPr/>
        <p:nvPr/>
      </p:nvGrpSpPr>
      <p:grpSpPr>
        <a:xfrm>
          <a:off x="0" y="0"/>
          <a:ext cx="0" cy="0"/>
          <a:chOff x="0" y="0"/>
          <a:chExt cx="0" cy="0"/>
        </a:xfrm>
      </p:grpSpPr>
      <p:grpSp>
        <p:nvGrpSpPr>
          <p:cNvPr id="60" name="Group 59">
            <a:extLst>
              <a:ext uri="{FF2B5EF4-FFF2-40B4-BE49-F238E27FC236}">
                <a16:creationId xmlns:a16="http://schemas.microsoft.com/office/drawing/2014/main" id="{2D326C27-604D-2F52-F29C-23FC4E940599}"/>
              </a:ext>
            </a:extLst>
          </p:cNvPr>
          <p:cNvGrpSpPr/>
          <p:nvPr/>
        </p:nvGrpSpPr>
        <p:grpSpPr>
          <a:xfrm>
            <a:off x="6761829" y="2014698"/>
            <a:ext cx="1772890" cy="1772738"/>
            <a:chOff x="934943" y="1636949"/>
            <a:chExt cx="2674503" cy="2674273"/>
          </a:xfrm>
        </p:grpSpPr>
        <p:grpSp>
          <p:nvGrpSpPr>
            <p:cNvPr id="28" name="Group 27">
              <a:extLst>
                <a:ext uri="{FF2B5EF4-FFF2-40B4-BE49-F238E27FC236}">
                  <a16:creationId xmlns:a16="http://schemas.microsoft.com/office/drawing/2014/main" id="{3324EA2E-DE07-847F-ADD3-AD488BA4EBE2}"/>
                </a:ext>
              </a:extLst>
            </p:cNvPr>
            <p:cNvGrpSpPr/>
            <p:nvPr/>
          </p:nvGrpSpPr>
          <p:grpSpPr>
            <a:xfrm>
              <a:off x="934943" y="1636949"/>
              <a:ext cx="2674503" cy="2674273"/>
              <a:chOff x="2521889" y="2808131"/>
              <a:chExt cx="1916430" cy="1916266"/>
            </a:xfrm>
          </p:grpSpPr>
          <p:sp>
            <p:nvSpPr>
              <p:cNvPr id="30" name="Oval 29">
                <a:extLst>
                  <a:ext uri="{FF2B5EF4-FFF2-40B4-BE49-F238E27FC236}">
                    <a16:creationId xmlns:a16="http://schemas.microsoft.com/office/drawing/2014/main" id="{80BEBA2F-8926-9CE5-2C52-AC29477393D7}"/>
                  </a:ext>
                </a:extLst>
              </p:cNvPr>
              <p:cNvSpPr/>
              <p:nvPr/>
            </p:nvSpPr>
            <p:spPr>
              <a:xfrm>
                <a:off x="2521889" y="2808131"/>
                <a:ext cx="1916264" cy="1916264"/>
              </a:xfrm>
              <a:prstGeom prst="ellips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Oval 31">
                <a:extLst>
                  <a:ext uri="{FF2B5EF4-FFF2-40B4-BE49-F238E27FC236}">
                    <a16:creationId xmlns:a16="http://schemas.microsoft.com/office/drawing/2014/main" id="{6ABDBECF-862D-EE3C-E855-BAC0E6AF388C}"/>
                  </a:ext>
                </a:extLst>
              </p:cNvPr>
              <p:cNvSpPr/>
              <p:nvPr/>
            </p:nvSpPr>
            <p:spPr>
              <a:xfrm>
                <a:off x="2521889" y="2808132"/>
                <a:ext cx="1916264" cy="958132"/>
              </a:xfrm>
              <a:custGeom>
                <a:avLst/>
                <a:gdLst>
                  <a:gd name="connsiteX0" fmla="*/ 0 w 1916264"/>
                  <a:gd name="connsiteY0" fmla="*/ 958132 h 1916264"/>
                  <a:gd name="connsiteX1" fmla="*/ 958132 w 1916264"/>
                  <a:gd name="connsiteY1" fmla="*/ 0 h 1916264"/>
                  <a:gd name="connsiteX2" fmla="*/ 1916264 w 1916264"/>
                  <a:gd name="connsiteY2" fmla="*/ 958132 h 1916264"/>
                  <a:gd name="connsiteX3" fmla="*/ 958132 w 1916264"/>
                  <a:gd name="connsiteY3" fmla="*/ 1916264 h 1916264"/>
                  <a:gd name="connsiteX4" fmla="*/ 0 w 1916264"/>
                  <a:gd name="connsiteY4" fmla="*/ 958132 h 1916264"/>
                  <a:gd name="connsiteX0" fmla="*/ 958132 w 1916264"/>
                  <a:gd name="connsiteY0" fmla="*/ 1916264 h 2007704"/>
                  <a:gd name="connsiteX1" fmla="*/ 0 w 1916264"/>
                  <a:gd name="connsiteY1" fmla="*/ 958132 h 2007704"/>
                  <a:gd name="connsiteX2" fmla="*/ 958132 w 1916264"/>
                  <a:gd name="connsiteY2" fmla="*/ 0 h 2007704"/>
                  <a:gd name="connsiteX3" fmla="*/ 1916264 w 1916264"/>
                  <a:gd name="connsiteY3" fmla="*/ 958132 h 2007704"/>
                  <a:gd name="connsiteX4" fmla="*/ 1049572 w 1916264"/>
                  <a:gd name="connsiteY4" fmla="*/ 2007704 h 2007704"/>
                  <a:gd name="connsiteX0" fmla="*/ 958132 w 1916264"/>
                  <a:gd name="connsiteY0" fmla="*/ 1916264 h 1916264"/>
                  <a:gd name="connsiteX1" fmla="*/ 0 w 1916264"/>
                  <a:gd name="connsiteY1" fmla="*/ 958132 h 1916264"/>
                  <a:gd name="connsiteX2" fmla="*/ 958132 w 1916264"/>
                  <a:gd name="connsiteY2" fmla="*/ 0 h 1916264"/>
                  <a:gd name="connsiteX3" fmla="*/ 1916264 w 1916264"/>
                  <a:gd name="connsiteY3" fmla="*/ 958132 h 1916264"/>
                  <a:gd name="connsiteX0" fmla="*/ 0 w 1916264"/>
                  <a:gd name="connsiteY0" fmla="*/ 958132 h 958132"/>
                  <a:gd name="connsiteX1" fmla="*/ 958132 w 1916264"/>
                  <a:gd name="connsiteY1" fmla="*/ 0 h 958132"/>
                  <a:gd name="connsiteX2" fmla="*/ 1916264 w 1916264"/>
                  <a:gd name="connsiteY2" fmla="*/ 958132 h 958132"/>
                </a:gdLst>
                <a:ahLst/>
                <a:cxnLst>
                  <a:cxn ang="0">
                    <a:pos x="connsiteX0" y="connsiteY0"/>
                  </a:cxn>
                  <a:cxn ang="0">
                    <a:pos x="connsiteX1" y="connsiteY1"/>
                  </a:cxn>
                  <a:cxn ang="0">
                    <a:pos x="connsiteX2" y="connsiteY2"/>
                  </a:cxn>
                </a:cxnLst>
                <a:rect l="l" t="t" r="r" b="b"/>
                <a:pathLst>
                  <a:path w="1916264" h="958132">
                    <a:moveTo>
                      <a:pt x="0" y="958132"/>
                    </a:moveTo>
                    <a:cubicBezTo>
                      <a:pt x="0" y="428970"/>
                      <a:pt x="428970" y="0"/>
                      <a:pt x="958132" y="0"/>
                    </a:cubicBezTo>
                    <a:cubicBezTo>
                      <a:pt x="1487294" y="0"/>
                      <a:pt x="1916264" y="428970"/>
                      <a:pt x="1916264" y="958132"/>
                    </a:cubicBezTo>
                  </a:path>
                </a:pathLst>
              </a:cu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CC01988A-CD74-C12D-06B6-0CAF640A6692}"/>
                  </a:ext>
                </a:extLst>
              </p:cNvPr>
              <p:cNvSpPr/>
              <p:nvPr/>
            </p:nvSpPr>
            <p:spPr>
              <a:xfrm>
                <a:off x="2521889" y="2808131"/>
                <a:ext cx="1916265" cy="1916264"/>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nvGrpSpPr>
              <p:cNvPr id="35" name="Group 34">
                <a:extLst>
                  <a:ext uri="{FF2B5EF4-FFF2-40B4-BE49-F238E27FC236}">
                    <a16:creationId xmlns:a16="http://schemas.microsoft.com/office/drawing/2014/main" id="{AC3A9C2E-381D-E1A6-4357-A52E38CDCFC1}"/>
                  </a:ext>
                </a:extLst>
              </p:cNvPr>
              <p:cNvGrpSpPr/>
              <p:nvPr/>
            </p:nvGrpSpPr>
            <p:grpSpPr>
              <a:xfrm>
                <a:off x="2923755" y="2808131"/>
                <a:ext cx="1112528" cy="1916266"/>
                <a:chOff x="2734489" y="2655731"/>
                <a:chExt cx="1186260" cy="1916266"/>
              </a:xfrm>
            </p:grpSpPr>
            <p:sp>
              <p:nvSpPr>
                <p:cNvPr id="43" name="Oval 42">
                  <a:extLst>
                    <a:ext uri="{FF2B5EF4-FFF2-40B4-BE49-F238E27FC236}">
                      <a16:creationId xmlns:a16="http://schemas.microsoft.com/office/drawing/2014/main" id="{2E410244-A94B-251D-F714-D686B7189D4D}"/>
                    </a:ext>
                  </a:extLst>
                </p:cNvPr>
                <p:cNvSpPr/>
                <p:nvPr/>
              </p:nvSpPr>
              <p:spPr>
                <a:xfrm>
                  <a:off x="2734490" y="2655731"/>
                  <a:ext cx="1186259" cy="1916264"/>
                </a:xfrm>
                <a:prstGeom prst="ellipse">
                  <a:avLst/>
                </a:prstGeom>
                <a:noFill/>
                <a:ln w="28575">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44" name="Oval 9">
                  <a:extLst>
                    <a:ext uri="{FF2B5EF4-FFF2-40B4-BE49-F238E27FC236}">
                      <a16:creationId xmlns:a16="http://schemas.microsoft.com/office/drawing/2014/main" id="{E5828D82-8818-8574-9B5F-360BAD56B6EF}"/>
                    </a:ext>
                  </a:extLst>
                </p:cNvPr>
                <p:cNvSpPr/>
                <p:nvPr/>
              </p:nvSpPr>
              <p:spPr>
                <a:xfrm flipH="1">
                  <a:off x="2734489" y="2655731"/>
                  <a:ext cx="593130" cy="1916266"/>
                </a:xfrm>
                <a:custGeom>
                  <a:avLst/>
                  <a:gdLst>
                    <a:gd name="connsiteX0" fmla="*/ 0 w 687355"/>
                    <a:gd name="connsiteY0" fmla="*/ 555172 h 1110343"/>
                    <a:gd name="connsiteX1" fmla="*/ 343678 w 687355"/>
                    <a:gd name="connsiteY1" fmla="*/ 0 h 1110343"/>
                    <a:gd name="connsiteX2" fmla="*/ 687356 w 687355"/>
                    <a:gd name="connsiteY2" fmla="*/ 555172 h 1110343"/>
                    <a:gd name="connsiteX3" fmla="*/ 343678 w 687355"/>
                    <a:gd name="connsiteY3" fmla="*/ 1110344 h 1110343"/>
                    <a:gd name="connsiteX4" fmla="*/ 0 w 687355"/>
                    <a:gd name="connsiteY4" fmla="*/ 555172 h 1110343"/>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4" fmla="*/ 91440 w 687356"/>
                    <a:gd name="connsiteY4" fmla="*/ 646612 h 1110344"/>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0" fmla="*/ 0 w 343678"/>
                    <a:gd name="connsiteY0" fmla="*/ 0 h 1110344"/>
                    <a:gd name="connsiteX1" fmla="*/ 343678 w 343678"/>
                    <a:gd name="connsiteY1" fmla="*/ 555172 h 1110344"/>
                    <a:gd name="connsiteX2" fmla="*/ 0 w 343678"/>
                    <a:gd name="connsiteY2" fmla="*/ 1110344 h 1110344"/>
                  </a:gdLst>
                  <a:ahLst/>
                  <a:cxnLst>
                    <a:cxn ang="0">
                      <a:pos x="connsiteX0" y="connsiteY0"/>
                    </a:cxn>
                    <a:cxn ang="0">
                      <a:pos x="connsiteX1" y="connsiteY1"/>
                    </a:cxn>
                    <a:cxn ang="0">
                      <a:pos x="connsiteX2" y="connsiteY2"/>
                    </a:cxn>
                  </a:cxnLst>
                  <a:rect l="l" t="t" r="r" b="b"/>
                  <a:pathLst>
                    <a:path w="343678" h="1110344">
                      <a:moveTo>
                        <a:pt x="0" y="0"/>
                      </a:moveTo>
                      <a:cubicBezTo>
                        <a:pt x="189808" y="0"/>
                        <a:pt x="343678" y="248559"/>
                        <a:pt x="343678" y="555172"/>
                      </a:cubicBezTo>
                      <a:cubicBezTo>
                        <a:pt x="343678" y="861785"/>
                        <a:pt x="189808" y="1110344"/>
                        <a:pt x="0" y="1110344"/>
                      </a:cubicBezTo>
                    </a:path>
                  </a:pathLst>
                </a:custGeom>
                <a:noFill/>
                <a:ln w="28575">
                  <a:solidFill>
                    <a:schemeClr val="accent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nvGrpSpPr>
              <p:cNvPr id="39" name="Group 38">
                <a:extLst>
                  <a:ext uri="{FF2B5EF4-FFF2-40B4-BE49-F238E27FC236}">
                    <a16:creationId xmlns:a16="http://schemas.microsoft.com/office/drawing/2014/main" id="{24068251-3815-56FF-B616-403764E1A465}"/>
                  </a:ext>
                </a:extLst>
              </p:cNvPr>
              <p:cNvGrpSpPr/>
              <p:nvPr/>
            </p:nvGrpSpPr>
            <p:grpSpPr>
              <a:xfrm rot="16200000">
                <a:off x="2923922" y="2810085"/>
                <a:ext cx="1112528" cy="1916266"/>
                <a:chOff x="2734489" y="2655731"/>
                <a:chExt cx="1186260" cy="1916266"/>
              </a:xfrm>
            </p:grpSpPr>
            <p:sp>
              <p:nvSpPr>
                <p:cNvPr id="41" name="Oval 40">
                  <a:extLst>
                    <a:ext uri="{FF2B5EF4-FFF2-40B4-BE49-F238E27FC236}">
                      <a16:creationId xmlns:a16="http://schemas.microsoft.com/office/drawing/2014/main" id="{F0F27DAF-FD57-945F-7395-DFC548D91CA3}"/>
                    </a:ext>
                  </a:extLst>
                </p:cNvPr>
                <p:cNvSpPr/>
                <p:nvPr/>
              </p:nvSpPr>
              <p:spPr>
                <a:xfrm>
                  <a:off x="2734490" y="2655731"/>
                  <a:ext cx="1186259" cy="1916264"/>
                </a:xfrm>
                <a:prstGeom prst="ellipse">
                  <a:avLst/>
                </a:prstGeom>
                <a:noFill/>
                <a:ln w="28575">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42" name="Oval 9">
                  <a:extLst>
                    <a:ext uri="{FF2B5EF4-FFF2-40B4-BE49-F238E27FC236}">
                      <a16:creationId xmlns:a16="http://schemas.microsoft.com/office/drawing/2014/main" id="{4D52C203-9E34-4D30-95DA-5A2814F78F4D}"/>
                    </a:ext>
                  </a:extLst>
                </p:cNvPr>
                <p:cNvSpPr/>
                <p:nvPr/>
              </p:nvSpPr>
              <p:spPr>
                <a:xfrm flipH="1">
                  <a:off x="2734489" y="2655731"/>
                  <a:ext cx="593130" cy="1916266"/>
                </a:xfrm>
                <a:custGeom>
                  <a:avLst/>
                  <a:gdLst>
                    <a:gd name="connsiteX0" fmla="*/ 0 w 687355"/>
                    <a:gd name="connsiteY0" fmla="*/ 555172 h 1110343"/>
                    <a:gd name="connsiteX1" fmla="*/ 343678 w 687355"/>
                    <a:gd name="connsiteY1" fmla="*/ 0 h 1110343"/>
                    <a:gd name="connsiteX2" fmla="*/ 687356 w 687355"/>
                    <a:gd name="connsiteY2" fmla="*/ 555172 h 1110343"/>
                    <a:gd name="connsiteX3" fmla="*/ 343678 w 687355"/>
                    <a:gd name="connsiteY3" fmla="*/ 1110344 h 1110343"/>
                    <a:gd name="connsiteX4" fmla="*/ 0 w 687355"/>
                    <a:gd name="connsiteY4" fmla="*/ 555172 h 1110343"/>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4" fmla="*/ 91440 w 687356"/>
                    <a:gd name="connsiteY4" fmla="*/ 646612 h 1110344"/>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0" fmla="*/ 0 w 343678"/>
                    <a:gd name="connsiteY0" fmla="*/ 0 h 1110344"/>
                    <a:gd name="connsiteX1" fmla="*/ 343678 w 343678"/>
                    <a:gd name="connsiteY1" fmla="*/ 555172 h 1110344"/>
                    <a:gd name="connsiteX2" fmla="*/ 0 w 343678"/>
                    <a:gd name="connsiteY2" fmla="*/ 1110344 h 1110344"/>
                  </a:gdLst>
                  <a:ahLst/>
                  <a:cxnLst>
                    <a:cxn ang="0">
                      <a:pos x="connsiteX0" y="connsiteY0"/>
                    </a:cxn>
                    <a:cxn ang="0">
                      <a:pos x="connsiteX1" y="connsiteY1"/>
                    </a:cxn>
                    <a:cxn ang="0">
                      <a:pos x="connsiteX2" y="connsiteY2"/>
                    </a:cxn>
                  </a:cxnLst>
                  <a:rect l="l" t="t" r="r" b="b"/>
                  <a:pathLst>
                    <a:path w="343678" h="1110344">
                      <a:moveTo>
                        <a:pt x="0" y="0"/>
                      </a:moveTo>
                      <a:cubicBezTo>
                        <a:pt x="189808" y="0"/>
                        <a:pt x="343678" y="248559"/>
                        <a:pt x="343678" y="555172"/>
                      </a:cubicBezTo>
                      <a:cubicBezTo>
                        <a:pt x="343678" y="861785"/>
                        <a:pt x="189808" y="1110344"/>
                        <a:pt x="0" y="1110344"/>
                      </a:cubicBezTo>
                    </a:path>
                  </a:pathLst>
                </a:custGeom>
                <a:noFill/>
                <a:ln w="28575">
                  <a:solidFill>
                    <a:schemeClr val="accent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cxnSp>
          <p:nvCxnSpPr>
            <p:cNvPr id="45" name="Straight Connector 44">
              <a:extLst>
                <a:ext uri="{FF2B5EF4-FFF2-40B4-BE49-F238E27FC236}">
                  <a16:creationId xmlns:a16="http://schemas.microsoft.com/office/drawing/2014/main" id="{91ECB1B9-40D9-5281-5BF8-68D1E28D9C4E}"/>
                </a:ext>
              </a:extLst>
            </p:cNvPr>
            <p:cNvCxnSpPr>
              <a:stCxn id="44" idx="0"/>
              <a:endCxn id="43" idx="4"/>
            </p:cNvCxnSpPr>
            <p:nvPr/>
          </p:nvCxnSpPr>
          <p:spPr>
            <a:xfrm>
              <a:off x="2272076" y="1636949"/>
              <a:ext cx="0" cy="267427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6382904-FE37-D002-B297-9702966D7681}"/>
                </a:ext>
              </a:extLst>
            </p:cNvPr>
            <p:cNvCxnSpPr>
              <a:stCxn id="42" idx="0"/>
              <a:endCxn id="41" idx="4"/>
            </p:cNvCxnSpPr>
            <p:nvPr/>
          </p:nvCxnSpPr>
          <p:spPr>
            <a:xfrm flipV="1">
              <a:off x="935173" y="2976811"/>
              <a:ext cx="267427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A16CDF7-695A-8DC0-FAB2-042F94840034}"/>
                </a:ext>
              </a:extLst>
            </p:cNvPr>
            <p:cNvCxnSpPr>
              <a:cxnSpLocks/>
            </p:cNvCxnSpPr>
            <p:nvPr/>
          </p:nvCxnSpPr>
          <p:spPr>
            <a:xfrm>
              <a:off x="2271845" y="2974084"/>
              <a:ext cx="949961" cy="55334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545371E-6D30-A09C-9998-0DB5CFA4805C}"/>
                </a:ext>
              </a:extLst>
            </p:cNvPr>
            <p:cNvCxnSpPr>
              <a:cxnSpLocks/>
            </p:cNvCxnSpPr>
            <p:nvPr/>
          </p:nvCxnSpPr>
          <p:spPr>
            <a:xfrm>
              <a:off x="3113096" y="2200506"/>
              <a:ext cx="0" cy="1263419"/>
            </a:xfrm>
            <a:prstGeom prst="line">
              <a:avLst/>
            </a:prstGeom>
          </p:spPr>
          <p:style>
            <a:lnRef idx="1">
              <a:schemeClr val="accent1"/>
            </a:lnRef>
            <a:fillRef idx="0">
              <a:schemeClr val="accent1"/>
            </a:fillRef>
            <a:effectRef idx="0">
              <a:schemeClr val="accent1"/>
            </a:effectRef>
            <a:fontRef idx="minor">
              <a:schemeClr val="tx1"/>
            </a:fontRef>
          </p:style>
        </p:cxnSp>
        <p:sp>
          <p:nvSpPr>
            <p:cNvPr id="49" name="Arc 48">
              <a:extLst>
                <a:ext uri="{FF2B5EF4-FFF2-40B4-BE49-F238E27FC236}">
                  <a16:creationId xmlns:a16="http://schemas.microsoft.com/office/drawing/2014/main" id="{F29D8603-F8B2-BEA3-37F5-81F466695161}"/>
                </a:ext>
              </a:extLst>
            </p:cNvPr>
            <p:cNvSpPr/>
            <p:nvPr/>
          </p:nvSpPr>
          <p:spPr>
            <a:xfrm>
              <a:off x="2014778" y="2642873"/>
              <a:ext cx="521176" cy="413772"/>
            </a:xfrm>
            <a:prstGeom prst="arc">
              <a:avLst>
                <a:gd name="adj1" fmla="val 16200000"/>
                <a:gd name="adj2" fmla="val 2046445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0" name="Straight Arrow Connector 49">
              <a:extLst>
                <a:ext uri="{FF2B5EF4-FFF2-40B4-BE49-F238E27FC236}">
                  <a16:creationId xmlns:a16="http://schemas.microsoft.com/office/drawing/2014/main" id="{329BE6EC-0F4B-386D-5A4E-7747519EB983}"/>
                </a:ext>
              </a:extLst>
            </p:cNvPr>
            <p:cNvCxnSpPr>
              <a:cxnSpLocks/>
            </p:cNvCxnSpPr>
            <p:nvPr/>
          </p:nvCxnSpPr>
          <p:spPr>
            <a:xfrm flipV="1">
              <a:off x="2272076" y="2200506"/>
              <a:ext cx="839906" cy="77357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0613D191-1719-4D8E-3045-F069FDD7AFBA}"/>
                    </a:ext>
                  </a:extLst>
                </p:cNvPr>
                <p:cNvSpPr txBox="1"/>
                <p:nvPr/>
              </p:nvSpPr>
              <p:spPr>
                <a:xfrm>
                  <a:off x="2286085" y="2329788"/>
                  <a:ext cx="37414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oMath>
                    </m:oMathPara>
                  </a14:m>
                  <a:endParaRPr lang="en-US" dirty="0"/>
                </a:p>
              </p:txBody>
            </p:sp>
          </mc:Choice>
          <mc:Fallback xmlns="">
            <p:sp>
              <p:nvSpPr>
                <p:cNvPr id="51" name="TextBox 50">
                  <a:extLst>
                    <a:ext uri="{FF2B5EF4-FFF2-40B4-BE49-F238E27FC236}">
                      <a16:creationId xmlns:a16="http://schemas.microsoft.com/office/drawing/2014/main" id="{0613D191-1719-4D8E-3045-F069FDD7AFBA}"/>
                    </a:ext>
                  </a:extLst>
                </p:cNvPr>
                <p:cNvSpPr txBox="1">
                  <a:spLocks noRot="1" noChangeAspect="1" noMove="1" noResize="1" noEditPoints="1" noAdjustHandles="1" noChangeArrowheads="1" noChangeShapeType="1" noTextEdit="1"/>
                </p:cNvSpPr>
                <p:nvPr/>
              </p:nvSpPr>
              <p:spPr>
                <a:xfrm>
                  <a:off x="2286085" y="2329788"/>
                  <a:ext cx="374141" cy="369332"/>
                </a:xfrm>
                <a:prstGeom prst="rect">
                  <a:avLst/>
                </a:prstGeom>
                <a:blipFill>
                  <a:blip r:embed="rId2"/>
                  <a:stretch>
                    <a:fillRect r="-21951" b="-40000"/>
                  </a:stretch>
                </a:blipFill>
              </p:spPr>
              <p:txBody>
                <a:bodyPr/>
                <a:lstStyle/>
                <a:p>
                  <a:r>
                    <a:rPr lang="en-US">
                      <a:noFill/>
                    </a:rPr>
                    <a:t> </a:t>
                  </a:r>
                </a:p>
              </p:txBody>
            </p:sp>
          </mc:Fallback>
        </mc:AlternateContent>
        <p:sp>
          <p:nvSpPr>
            <p:cNvPr id="52" name="Arc 51">
              <a:extLst>
                <a:ext uri="{FF2B5EF4-FFF2-40B4-BE49-F238E27FC236}">
                  <a16:creationId xmlns:a16="http://schemas.microsoft.com/office/drawing/2014/main" id="{752EB634-3E1B-BB0F-98C7-A68B9AA1DABE}"/>
                </a:ext>
              </a:extLst>
            </p:cNvPr>
            <p:cNvSpPr/>
            <p:nvPr/>
          </p:nvSpPr>
          <p:spPr>
            <a:xfrm>
              <a:off x="1840894" y="2723583"/>
              <a:ext cx="861908" cy="500546"/>
            </a:xfrm>
            <a:prstGeom prst="arc">
              <a:avLst>
                <a:gd name="adj1" fmla="val 75082"/>
                <a:gd name="adj2" fmla="val 180859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44428302-56A7-1688-4C63-778A59738348}"/>
                    </a:ext>
                  </a:extLst>
                </p:cNvPr>
                <p:cNvSpPr txBox="1"/>
                <p:nvPr/>
              </p:nvSpPr>
              <p:spPr>
                <a:xfrm>
                  <a:off x="2613151" y="2879260"/>
                  <a:ext cx="3995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𝜑</m:t>
                        </m:r>
                      </m:oMath>
                    </m:oMathPara>
                  </a14:m>
                  <a:endParaRPr lang="en-US" dirty="0"/>
                </a:p>
              </p:txBody>
            </p:sp>
          </mc:Choice>
          <mc:Fallback xmlns="">
            <p:sp>
              <p:nvSpPr>
                <p:cNvPr id="53" name="TextBox 52">
                  <a:extLst>
                    <a:ext uri="{FF2B5EF4-FFF2-40B4-BE49-F238E27FC236}">
                      <a16:creationId xmlns:a16="http://schemas.microsoft.com/office/drawing/2014/main" id="{44428302-56A7-1688-4C63-778A59738348}"/>
                    </a:ext>
                  </a:extLst>
                </p:cNvPr>
                <p:cNvSpPr txBox="1">
                  <a:spLocks noRot="1" noChangeAspect="1" noMove="1" noResize="1" noEditPoints="1" noAdjustHandles="1" noChangeArrowheads="1" noChangeShapeType="1" noTextEdit="1"/>
                </p:cNvSpPr>
                <p:nvPr/>
              </p:nvSpPr>
              <p:spPr>
                <a:xfrm>
                  <a:off x="2613151" y="2879260"/>
                  <a:ext cx="399597" cy="369332"/>
                </a:xfrm>
                <a:prstGeom prst="rect">
                  <a:avLst/>
                </a:prstGeom>
                <a:blipFill>
                  <a:blip r:embed="rId3"/>
                  <a:stretch>
                    <a:fillRect r="-27907" b="-60000"/>
                  </a:stretch>
                </a:blipFill>
              </p:spPr>
              <p:txBody>
                <a:bodyPr/>
                <a:lstStyle/>
                <a:p>
                  <a:r>
                    <a:rPr lang="en-US">
                      <a:noFill/>
                    </a:rPr>
                    <a:t> </a:t>
                  </a:r>
                </a:p>
              </p:txBody>
            </p:sp>
          </mc:Fallback>
        </mc:AlternateContent>
      </p:grpSp>
      <p:sp>
        <p:nvSpPr>
          <p:cNvPr id="56" name="TextBox 55">
            <a:extLst>
              <a:ext uri="{FF2B5EF4-FFF2-40B4-BE49-F238E27FC236}">
                <a16:creationId xmlns:a16="http://schemas.microsoft.com/office/drawing/2014/main" id="{1EA8D11F-102B-1924-D981-2253B87BD240}"/>
              </a:ext>
            </a:extLst>
          </p:cNvPr>
          <p:cNvSpPr txBox="1"/>
          <p:nvPr/>
        </p:nvSpPr>
        <p:spPr>
          <a:xfrm>
            <a:off x="362122" y="3956933"/>
            <a:ext cx="3412794" cy="1323439"/>
          </a:xfrm>
          <a:prstGeom prst="rect">
            <a:avLst/>
          </a:prstGeom>
          <a:noFill/>
        </p:spPr>
        <p:txBody>
          <a:bodyPr wrap="none" rtlCol="0">
            <a:spAutoFit/>
          </a:bodyPr>
          <a:lstStyle/>
          <a:p>
            <a:pPr algn="ctr"/>
            <a:r>
              <a:rPr lang="en-US" sz="4000" dirty="0"/>
              <a:t>Independent</a:t>
            </a:r>
            <a:br>
              <a:rPr lang="en-US" sz="4000" dirty="0"/>
            </a:br>
            <a:r>
              <a:rPr lang="en-US" sz="4000" dirty="0"/>
              <a:t>directional DOF</a:t>
            </a:r>
          </a:p>
        </p:txBody>
      </p:sp>
      <p:sp>
        <p:nvSpPr>
          <p:cNvPr id="57" name="TextBox 56">
            <a:extLst>
              <a:ext uri="{FF2B5EF4-FFF2-40B4-BE49-F238E27FC236}">
                <a16:creationId xmlns:a16="http://schemas.microsoft.com/office/drawing/2014/main" id="{D865A47C-A902-5627-9DA3-89B3456FF6C8}"/>
              </a:ext>
            </a:extLst>
          </p:cNvPr>
          <p:cNvSpPr txBox="1"/>
          <p:nvPr/>
        </p:nvSpPr>
        <p:spPr>
          <a:xfrm>
            <a:off x="451780" y="289409"/>
            <a:ext cx="3868430" cy="707886"/>
          </a:xfrm>
          <a:prstGeom prst="rect">
            <a:avLst/>
          </a:prstGeom>
          <a:noFill/>
        </p:spPr>
        <p:txBody>
          <a:bodyPr wrap="none" rtlCol="0">
            <a:spAutoFit/>
          </a:bodyPr>
          <a:lstStyle/>
          <a:p>
            <a:pPr algn="ctr"/>
            <a:r>
              <a:rPr lang="en-US" sz="4000" dirty="0"/>
              <a:t>Independent DOF</a:t>
            </a:r>
          </a:p>
        </p:txBody>
      </p:sp>
      <p:sp>
        <p:nvSpPr>
          <p:cNvPr id="58" name="TextBox 57">
            <a:extLst>
              <a:ext uri="{FF2B5EF4-FFF2-40B4-BE49-F238E27FC236}">
                <a16:creationId xmlns:a16="http://schemas.microsoft.com/office/drawing/2014/main" id="{9EC36DED-BF3D-AEA6-3513-21F3A9BACE1F}"/>
              </a:ext>
            </a:extLst>
          </p:cNvPr>
          <p:cNvSpPr txBox="1"/>
          <p:nvPr/>
        </p:nvSpPr>
        <p:spPr>
          <a:xfrm>
            <a:off x="6048935" y="289409"/>
            <a:ext cx="3702617" cy="707886"/>
          </a:xfrm>
          <a:prstGeom prst="rect">
            <a:avLst/>
          </a:prstGeom>
          <a:noFill/>
        </p:spPr>
        <p:txBody>
          <a:bodyPr wrap="none" rtlCol="0">
            <a:spAutoFit/>
          </a:bodyPr>
          <a:lstStyle/>
          <a:p>
            <a:pPr algn="ctr"/>
            <a:r>
              <a:rPr lang="en-US" sz="4000" dirty="0"/>
              <a:t>Two dimensional</a:t>
            </a:r>
          </a:p>
        </p:txBody>
      </p:sp>
      <p:sp>
        <p:nvSpPr>
          <p:cNvPr id="59" name="TextBox 58">
            <a:extLst>
              <a:ext uri="{FF2B5EF4-FFF2-40B4-BE49-F238E27FC236}">
                <a16:creationId xmlns:a16="http://schemas.microsoft.com/office/drawing/2014/main" id="{1386BB98-2F22-DEC9-3187-FF18B9DAB192}"/>
              </a:ext>
            </a:extLst>
          </p:cNvPr>
          <p:cNvSpPr txBox="1"/>
          <p:nvPr/>
        </p:nvSpPr>
        <p:spPr>
          <a:xfrm>
            <a:off x="5985222" y="3956933"/>
            <a:ext cx="2725425" cy="1323439"/>
          </a:xfrm>
          <a:prstGeom prst="rect">
            <a:avLst/>
          </a:prstGeom>
          <a:noFill/>
        </p:spPr>
        <p:txBody>
          <a:bodyPr wrap="none" rtlCol="0">
            <a:spAutoFit/>
          </a:bodyPr>
          <a:lstStyle/>
          <a:p>
            <a:pPr algn="ctr"/>
            <a:r>
              <a:rPr lang="en-US" sz="4000" dirty="0"/>
              <a:t>Space three</a:t>
            </a:r>
            <a:br>
              <a:rPr lang="en-US" sz="4000" dirty="0"/>
            </a:br>
            <a:r>
              <a:rPr lang="en-US" sz="4000" dirty="0"/>
              <a:t>dimensional</a:t>
            </a:r>
          </a:p>
        </p:txBody>
      </p:sp>
      <p:grpSp>
        <p:nvGrpSpPr>
          <p:cNvPr id="81" name="Group 80">
            <a:extLst>
              <a:ext uri="{FF2B5EF4-FFF2-40B4-BE49-F238E27FC236}">
                <a16:creationId xmlns:a16="http://schemas.microsoft.com/office/drawing/2014/main" id="{47F0DD32-A849-A57B-01DC-CE58D06C1245}"/>
              </a:ext>
            </a:extLst>
          </p:cNvPr>
          <p:cNvGrpSpPr/>
          <p:nvPr/>
        </p:nvGrpSpPr>
        <p:grpSpPr>
          <a:xfrm>
            <a:off x="813633" y="1047130"/>
            <a:ext cx="3031909" cy="2113044"/>
            <a:chOff x="8816454" y="2107403"/>
            <a:chExt cx="3031909" cy="2113044"/>
          </a:xfrm>
        </p:grpSpPr>
        <p:grpSp>
          <p:nvGrpSpPr>
            <p:cNvPr id="70" name="Group 69">
              <a:extLst>
                <a:ext uri="{FF2B5EF4-FFF2-40B4-BE49-F238E27FC236}">
                  <a16:creationId xmlns:a16="http://schemas.microsoft.com/office/drawing/2014/main" id="{FE8111CE-FE60-9D9C-6031-F4A3AA9B77E1}"/>
                </a:ext>
              </a:extLst>
            </p:cNvPr>
            <p:cNvGrpSpPr/>
            <p:nvPr/>
          </p:nvGrpSpPr>
          <p:grpSpPr>
            <a:xfrm>
              <a:off x="8816454" y="2107403"/>
              <a:ext cx="3031909" cy="2113044"/>
              <a:chOff x="2607350" y="1618920"/>
              <a:chExt cx="3602619" cy="2568146"/>
            </a:xfrm>
          </p:grpSpPr>
          <p:cxnSp>
            <p:nvCxnSpPr>
              <p:cNvPr id="71" name="Straight Connector 70">
                <a:extLst>
                  <a:ext uri="{FF2B5EF4-FFF2-40B4-BE49-F238E27FC236}">
                    <a16:creationId xmlns:a16="http://schemas.microsoft.com/office/drawing/2014/main" id="{188A986A-C0F4-DB3F-94E7-79F8A8654CD1}"/>
                  </a:ext>
                </a:extLst>
              </p:cNvPr>
              <p:cNvCxnSpPr>
                <a:cxnSpLocks/>
              </p:cNvCxnSpPr>
              <p:nvPr/>
            </p:nvCxnSpPr>
            <p:spPr>
              <a:xfrm>
                <a:off x="3327621" y="1717479"/>
                <a:ext cx="0" cy="23166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F8C2A21-FDF0-F413-3CD2-2874F1E9CCE1}"/>
                  </a:ext>
                </a:extLst>
              </p:cNvPr>
              <p:cNvCxnSpPr>
                <a:cxnSpLocks/>
              </p:cNvCxnSpPr>
              <p:nvPr/>
            </p:nvCxnSpPr>
            <p:spPr>
              <a:xfrm>
                <a:off x="2607350" y="3613865"/>
                <a:ext cx="360261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4CA7F704-2044-A07A-5C04-A1AD02EFD4DA}"/>
                      </a:ext>
                    </a:extLst>
                  </p:cNvPr>
                  <p:cNvSpPr txBox="1"/>
                  <p:nvPr/>
                </p:nvSpPr>
                <p:spPr>
                  <a:xfrm>
                    <a:off x="5759953" y="3625969"/>
                    <a:ext cx="367986" cy="5610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𝑥</m:t>
                          </m:r>
                        </m:oMath>
                      </m:oMathPara>
                    </a14:m>
                    <a:endParaRPr lang="en-US" sz="2400" dirty="0"/>
                  </a:p>
                </p:txBody>
              </p:sp>
            </mc:Choice>
            <mc:Fallback xmlns="">
              <p:sp>
                <p:nvSpPr>
                  <p:cNvPr id="73" name="TextBox 72">
                    <a:extLst>
                      <a:ext uri="{FF2B5EF4-FFF2-40B4-BE49-F238E27FC236}">
                        <a16:creationId xmlns:a16="http://schemas.microsoft.com/office/drawing/2014/main" id="{4CA7F704-2044-A07A-5C04-A1AD02EFD4DA}"/>
                      </a:ext>
                    </a:extLst>
                  </p:cNvPr>
                  <p:cNvSpPr txBox="1">
                    <a:spLocks noRot="1" noChangeAspect="1" noMove="1" noResize="1" noEditPoints="1" noAdjustHandles="1" noChangeArrowheads="1" noChangeShapeType="1" noTextEdit="1"/>
                  </p:cNvSpPr>
                  <p:nvPr/>
                </p:nvSpPr>
                <p:spPr>
                  <a:xfrm>
                    <a:off x="5759953" y="3625969"/>
                    <a:ext cx="367986" cy="561097"/>
                  </a:xfrm>
                  <a:prstGeom prst="rect">
                    <a:avLst/>
                  </a:prstGeom>
                  <a:blipFill>
                    <a:blip r:embed="rId4"/>
                    <a:stretch>
                      <a:fillRect r="-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FE49D4C8-F45A-5AA9-7E88-0B579F9BA2CE}"/>
                      </a:ext>
                    </a:extLst>
                  </p:cNvPr>
                  <p:cNvSpPr txBox="1"/>
                  <p:nvPr/>
                </p:nvSpPr>
                <p:spPr>
                  <a:xfrm>
                    <a:off x="3327621" y="1618920"/>
                    <a:ext cx="671309" cy="5610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𝑥</m:t>
                              </m:r>
                            </m:sub>
                          </m:sSub>
                        </m:oMath>
                      </m:oMathPara>
                    </a14:m>
                    <a:endParaRPr lang="en-US" sz="2400" dirty="0"/>
                  </a:p>
                </p:txBody>
              </p:sp>
            </mc:Choice>
            <mc:Fallback xmlns="">
              <p:sp>
                <p:nvSpPr>
                  <p:cNvPr id="17" name="TextBox 16">
                    <a:extLst>
                      <a:ext uri="{FF2B5EF4-FFF2-40B4-BE49-F238E27FC236}">
                        <a16:creationId xmlns:a16="http://schemas.microsoft.com/office/drawing/2014/main" id="{5E764080-D7BB-9489-35D2-35F5A897A52B}"/>
                      </a:ext>
                    </a:extLst>
                  </p:cNvPr>
                  <p:cNvSpPr txBox="1">
                    <a:spLocks noRot="1" noChangeAspect="1" noMove="1" noResize="1" noEditPoints="1" noAdjustHandles="1" noChangeArrowheads="1" noChangeShapeType="1" noTextEdit="1"/>
                  </p:cNvSpPr>
                  <p:nvPr/>
                </p:nvSpPr>
                <p:spPr>
                  <a:xfrm>
                    <a:off x="3327621" y="1618920"/>
                    <a:ext cx="671309" cy="561097"/>
                  </a:xfrm>
                  <a:prstGeom prst="rect">
                    <a:avLst/>
                  </a:prstGeom>
                  <a:blipFill>
                    <a:blip r:embed="rId5"/>
                    <a:stretch>
                      <a:fillRect b="-10667"/>
                    </a:stretch>
                  </a:blipFill>
                </p:spPr>
                <p:txBody>
                  <a:bodyPr/>
                  <a:lstStyle/>
                  <a:p>
                    <a:r>
                      <a:rPr lang="en-US">
                        <a:noFill/>
                      </a:rPr>
                      <a:t> </a:t>
                    </a:r>
                  </a:p>
                </p:txBody>
              </p:sp>
            </mc:Fallback>
          </mc:AlternateContent>
        </p:grpSp>
        <p:sp>
          <p:nvSpPr>
            <p:cNvPr id="77" name="Rectangle 76">
              <a:extLst>
                <a:ext uri="{FF2B5EF4-FFF2-40B4-BE49-F238E27FC236}">
                  <a16:creationId xmlns:a16="http://schemas.microsoft.com/office/drawing/2014/main" id="{4D5A53FA-C8D1-DE08-AC16-2B029106C39F}"/>
                </a:ext>
              </a:extLst>
            </p:cNvPr>
            <p:cNvSpPr/>
            <p:nvPr/>
          </p:nvSpPr>
          <p:spPr>
            <a:xfrm>
              <a:off x="10097421" y="2783994"/>
              <a:ext cx="1174471" cy="5969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5066E05-4428-5B9E-1615-32D7390B894D}"/>
                  </a:ext>
                </a:extLst>
              </p:cNvPr>
              <p:cNvSpPr txBox="1"/>
              <p:nvPr/>
            </p:nvSpPr>
            <p:spPr>
              <a:xfrm>
                <a:off x="4663518" y="168668"/>
                <a:ext cx="941283" cy="923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chemeClr val="accent6">
                              <a:lumMod val="75000"/>
                            </a:schemeClr>
                          </a:solidFill>
                          <a:latin typeface="Cambria Math" panose="02040503050406030204" pitchFamily="18" charset="0"/>
                        </a:rPr>
                        <m:t>⇒</m:t>
                      </m:r>
                    </m:oMath>
                  </m:oMathPara>
                </a14:m>
                <a:endParaRPr lang="en-US" sz="5400" dirty="0">
                  <a:solidFill>
                    <a:schemeClr val="accent6">
                      <a:lumMod val="75000"/>
                    </a:schemeClr>
                  </a:solidFill>
                </a:endParaRPr>
              </a:p>
            </p:txBody>
          </p:sp>
        </mc:Choice>
        <mc:Fallback xmlns="">
          <p:sp>
            <p:nvSpPr>
              <p:cNvPr id="2" name="TextBox 1">
                <a:extLst>
                  <a:ext uri="{FF2B5EF4-FFF2-40B4-BE49-F238E27FC236}">
                    <a16:creationId xmlns:a16="http://schemas.microsoft.com/office/drawing/2014/main" id="{05066E05-4428-5B9E-1615-32D7390B894D}"/>
                  </a:ext>
                </a:extLst>
              </p:cNvPr>
              <p:cNvSpPr txBox="1">
                <a:spLocks noRot="1" noChangeAspect="1" noMove="1" noResize="1" noEditPoints="1" noAdjustHandles="1" noChangeArrowheads="1" noChangeShapeType="1" noTextEdit="1"/>
              </p:cNvSpPr>
              <p:nvPr/>
            </p:nvSpPr>
            <p:spPr>
              <a:xfrm>
                <a:off x="4663518" y="168668"/>
                <a:ext cx="941283" cy="92333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B561E10-7D4E-B20A-700F-C34477B0548D}"/>
                  </a:ext>
                </a:extLst>
              </p:cNvPr>
              <p:cNvSpPr txBox="1"/>
              <p:nvPr/>
            </p:nvSpPr>
            <p:spPr>
              <a:xfrm>
                <a:off x="4320210" y="4130372"/>
                <a:ext cx="941283" cy="923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chemeClr val="tx1"/>
                          </a:solidFill>
                          <a:latin typeface="Cambria Math" panose="02040503050406030204" pitchFamily="18" charset="0"/>
                        </a:rPr>
                        <m:t>⇒</m:t>
                      </m:r>
                    </m:oMath>
                  </m:oMathPara>
                </a14:m>
                <a:endParaRPr lang="en-US" sz="5400" dirty="0">
                  <a:solidFill>
                    <a:schemeClr val="tx1"/>
                  </a:solidFill>
                </a:endParaRPr>
              </a:p>
            </p:txBody>
          </p:sp>
        </mc:Choice>
        <mc:Fallback xmlns="">
          <p:sp>
            <p:nvSpPr>
              <p:cNvPr id="3" name="TextBox 2">
                <a:extLst>
                  <a:ext uri="{FF2B5EF4-FFF2-40B4-BE49-F238E27FC236}">
                    <a16:creationId xmlns:a16="http://schemas.microsoft.com/office/drawing/2014/main" id="{5B561E10-7D4E-B20A-700F-C34477B0548D}"/>
                  </a:ext>
                </a:extLst>
              </p:cNvPr>
              <p:cNvSpPr txBox="1">
                <a:spLocks noRot="1" noChangeAspect="1" noMove="1" noResize="1" noEditPoints="1" noAdjustHandles="1" noChangeArrowheads="1" noChangeShapeType="1" noTextEdit="1"/>
              </p:cNvSpPr>
              <p:nvPr/>
            </p:nvSpPr>
            <p:spPr>
              <a:xfrm>
                <a:off x="4320210" y="4130372"/>
                <a:ext cx="941283" cy="923330"/>
              </a:xfrm>
              <a:prstGeom prst="rect">
                <a:avLst/>
              </a:prstGeom>
              <a:blipFill>
                <a:blip r:embed="rId7"/>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A42DDCBB-D570-D513-F537-B454E81BD863}"/>
              </a:ext>
            </a:extLst>
          </p:cNvPr>
          <p:cNvSpPr txBox="1"/>
          <p:nvPr/>
        </p:nvSpPr>
        <p:spPr>
          <a:xfrm>
            <a:off x="4463098" y="104743"/>
            <a:ext cx="982961" cy="369332"/>
          </a:xfrm>
          <a:prstGeom prst="rect">
            <a:avLst/>
          </a:prstGeom>
          <a:noFill/>
        </p:spPr>
        <p:txBody>
          <a:bodyPr wrap="none" rtlCol="0">
            <a:spAutoFit/>
          </a:bodyPr>
          <a:lstStyle/>
          <a:p>
            <a:r>
              <a:rPr lang="en-US" dirty="0">
                <a:solidFill>
                  <a:schemeClr val="accent6">
                    <a:lumMod val="75000"/>
                  </a:schemeClr>
                </a:solidFill>
              </a:rPr>
              <a:t>Suppose</a:t>
            </a:r>
          </a:p>
        </p:txBody>
      </p:sp>
    </p:spTree>
    <p:extLst>
      <p:ext uri="{BB962C8B-B14F-4D97-AF65-F5344CB8AC3E}">
        <p14:creationId xmlns:p14="http://schemas.microsoft.com/office/powerpoint/2010/main" val="1464614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8BA1E-64E4-8C31-C011-9A9D342AA940}"/>
            </a:ext>
          </a:extLst>
        </p:cNvPr>
        <p:cNvGrpSpPr/>
        <p:nvPr/>
      </p:nvGrpSpPr>
      <p:grpSpPr>
        <a:xfrm>
          <a:off x="0" y="0"/>
          <a:ext cx="0" cy="0"/>
          <a:chOff x="0" y="0"/>
          <a:chExt cx="0" cy="0"/>
        </a:xfrm>
      </p:grpSpPr>
      <p:grpSp>
        <p:nvGrpSpPr>
          <p:cNvPr id="60" name="Group 59">
            <a:extLst>
              <a:ext uri="{FF2B5EF4-FFF2-40B4-BE49-F238E27FC236}">
                <a16:creationId xmlns:a16="http://schemas.microsoft.com/office/drawing/2014/main" id="{D736ED0E-BFDB-5BE8-A6DC-04D8E28ADBE9}"/>
              </a:ext>
            </a:extLst>
          </p:cNvPr>
          <p:cNvGrpSpPr/>
          <p:nvPr/>
        </p:nvGrpSpPr>
        <p:grpSpPr>
          <a:xfrm>
            <a:off x="6761829" y="2014698"/>
            <a:ext cx="1772890" cy="1772738"/>
            <a:chOff x="934943" y="1636949"/>
            <a:chExt cx="2674503" cy="2674273"/>
          </a:xfrm>
        </p:grpSpPr>
        <p:grpSp>
          <p:nvGrpSpPr>
            <p:cNvPr id="28" name="Group 27">
              <a:extLst>
                <a:ext uri="{FF2B5EF4-FFF2-40B4-BE49-F238E27FC236}">
                  <a16:creationId xmlns:a16="http://schemas.microsoft.com/office/drawing/2014/main" id="{ABDE4D7C-D970-D735-22F2-02537C712998}"/>
                </a:ext>
              </a:extLst>
            </p:cNvPr>
            <p:cNvGrpSpPr/>
            <p:nvPr/>
          </p:nvGrpSpPr>
          <p:grpSpPr>
            <a:xfrm>
              <a:off x="934943" y="1636949"/>
              <a:ext cx="2674503" cy="2674273"/>
              <a:chOff x="2521889" y="2808131"/>
              <a:chExt cx="1916430" cy="1916266"/>
            </a:xfrm>
          </p:grpSpPr>
          <p:sp>
            <p:nvSpPr>
              <p:cNvPr id="30" name="Oval 29">
                <a:extLst>
                  <a:ext uri="{FF2B5EF4-FFF2-40B4-BE49-F238E27FC236}">
                    <a16:creationId xmlns:a16="http://schemas.microsoft.com/office/drawing/2014/main" id="{046ED5E4-842C-8167-A579-90D2B0D8E1C9}"/>
                  </a:ext>
                </a:extLst>
              </p:cNvPr>
              <p:cNvSpPr/>
              <p:nvPr/>
            </p:nvSpPr>
            <p:spPr>
              <a:xfrm>
                <a:off x="2521889" y="2808131"/>
                <a:ext cx="1916264" cy="1916264"/>
              </a:xfrm>
              <a:prstGeom prst="ellips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Oval 31">
                <a:extLst>
                  <a:ext uri="{FF2B5EF4-FFF2-40B4-BE49-F238E27FC236}">
                    <a16:creationId xmlns:a16="http://schemas.microsoft.com/office/drawing/2014/main" id="{605AC767-B865-666A-E9E0-48AB57B5B2AC}"/>
                  </a:ext>
                </a:extLst>
              </p:cNvPr>
              <p:cNvSpPr/>
              <p:nvPr/>
            </p:nvSpPr>
            <p:spPr>
              <a:xfrm>
                <a:off x="2521889" y="2808132"/>
                <a:ext cx="1916264" cy="958132"/>
              </a:xfrm>
              <a:custGeom>
                <a:avLst/>
                <a:gdLst>
                  <a:gd name="connsiteX0" fmla="*/ 0 w 1916264"/>
                  <a:gd name="connsiteY0" fmla="*/ 958132 h 1916264"/>
                  <a:gd name="connsiteX1" fmla="*/ 958132 w 1916264"/>
                  <a:gd name="connsiteY1" fmla="*/ 0 h 1916264"/>
                  <a:gd name="connsiteX2" fmla="*/ 1916264 w 1916264"/>
                  <a:gd name="connsiteY2" fmla="*/ 958132 h 1916264"/>
                  <a:gd name="connsiteX3" fmla="*/ 958132 w 1916264"/>
                  <a:gd name="connsiteY3" fmla="*/ 1916264 h 1916264"/>
                  <a:gd name="connsiteX4" fmla="*/ 0 w 1916264"/>
                  <a:gd name="connsiteY4" fmla="*/ 958132 h 1916264"/>
                  <a:gd name="connsiteX0" fmla="*/ 958132 w 1916264"/>
                  <a:gd name="connsiteY0" fmla="*/ 1916264 h 2007704"/>
                  <a:gd name="connsiteX1" fmla="*/ 0 w 1916264"/>
                  <a:gd name="connsiteY1" fmla="*/ 958132 h 2007704"/>
                  <a:gd name="connsiteX2" fmla="*/ 958132 w 1916264"/>
                  <a:gd name="connsiteY2" fmla="*/ 0 h 2007704"/>
                  <a:gd name="connsiteX3" fmla="*/ 1916264 w 1916264"/>
                  <a:gd name="connsiteY3" fmla="*/ 958132 h 2007704"/>
                  <a:gd name="connsiteX4" fmla="*/ 1049572 w 1916264"/>
                  <a:gd name="connsiteY4" fmla="*/ 2007704 h 2007704"/>
                  <a:gd name="connsiteX0" fmla="*/ 958132 w 1916264"/>
                  <a:gd name="connsiteY0" fmla="*/ 1916264 h 1916264"/>
                  <a:gd name="connsiteX1" fmla="*/ 0 w 1916264"/>
                  <a:gd name="connsiteY1" fmla="*/ 958132 h 1916264"/>
                  <a:gd name="connsiteX2" fmla="*/ 958132 w 1916264"/>
                  <a:gd name="connsiteY2" fmla="*/ 0 h 1916264"/>
                  <a:gd name="connsiteX3" fmla="*/ 1916264 w 1916264"/>
                  <a:gd name="connsiteY3" fmla="*/ 958132 h 1916264"/>
                  <a:gd name="connsiteX0" fmla="*/ 0 w 1916264"/>
                  <a:gd name="connsiteY0" fmla="*/ 958132 h 958132"/>
                  <a:gd name="connsiteX1" fmla="*/ 958132 w 1916264"/>
                  <a:gd name="connsiteY1" fmla="*/ 0 h 958132"/>
                  <a:gd name="connsiteX2" fmla="*/ 1916264 w 1916264"/>
                  <a:gd name="connsiteY2" fmla="*/ 958132 h 958132"/>
                </a:gdLst>
                <a:ahLst/>
                <a:cxnLst>
                  <a:cxn ang="0">
                    <a:pos x="connsiteX0" y="connsiteY0"/>
                  </a:cxn>
                  <a:cxn ang="0">
                    <a:pos x="connsiteX1" y="connsiteY1"/>
                  </a:cxn>
                  <a:cxn ang="0">
                    <a:pos x="connsiteX2" y="connsiteY2"/>
                  </a:cxn>
                </a:cxnLst>
                <a:rect l="l" t="t" r="r" b="b"/>
                <a:pathLst>
                  <a:path w="1916264" h="958132">
                    <a:moveTo>
                      <a:pt x="0" y="958132"/>
                    </a:moveTo>
                    <a:cubicBezTo>
                      <a:pt x="0" y="428970"/>
                      <a:pt x="428970" y="0"/>
                      <a:pt x="958132" y="0"/>
                    </a:cubicBezTo>
                    <a:cubicBezTo>
                      <a:pt x="1487294" y="0"/>
                      <a:pt x="1916264" y="428970"/>
                      <a:pt x="1916264" y="958132"/>
                    </a:cubicBezTo>
                  </a:path>
                </a:pathLst>
              </a:cu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1E177612-30E6-FFB0-5D67-ADD0CA72A980}"/>
                  </a:ext>
                </a:extLst>
              </p:cNvPr>
              <p:cNvSpPr/>
              <p:nvPr/>
            </p:nvSpPr>
            <p:spPr>
              <a:xfrm>
                <a:off x="2521889" y="2808131"/>
                <a:ext cx="1916265" cy="1916264"/>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nvGrpSpPr>
              <p:cNvPr id="35" name="Group 34">
                <a:extLst>
                  <a:ext uri="{FF2B5EF4-FFF2-40B4-BE49-F238E27FC236}">
                    <a16:creationId xmlns:a16="http://schemas.microsoft.com/office/drawing/2014/main" id="{F2055048-3E2F-D50B-55CB-0A4D337090CF}"/>
                  </a:ext>
                </a:extLst>
              </p:cNvPr>
              <p:cNvGrpSpPr/>
              <p:nvPr/>
            </p:nvGrpSpPr>
            <p:grpSpPr>
              <a:xfrm>
                <a:off x="2923755" y="2808131"/>
                <a:ext cx="1112528" cy="1916266"/>
                <a:chOff x="2734489" y="2655731"/>
                <a:chExt cx="1186260" cy="1916266"/>
              </a:xfrm>
            </p:grpSpPr>
            <p:sp>
              <p:nvSpPr>
                <p:cNvPr id="43" name="Oval 42">
                  <a:extLst>
                    <a:ext uri="{FF2B5EF4-FFF2-40B4-BE49-F238E27FC236}">
                      <a16:creationId xmlns:a16="http://schemas.microsoft.com/office/drawing/2014/main" id="{14ED74B6-0A53-315C-089E-8FE70A4D26E5}"/>
                    </a:ext>
                  </a:extLst>
                </p:cNvPr>
                <p:cNvSpPr/>
                <p:nvPr/>
              </p:nvSpPr>
              <p:spPr>
                <a:xfrm>
                  <a:off x="2734490" y="2655731"/>
                  <a:ext cx="1186259" cy="1916264"/>
                </a:xfrm>
                <a:prstGeom prst="ellipse">
                  <a:avLst/>
                </a:prstGeom>
                <a:noFill/>
                <a:ln w="28575">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44" name="Oval 9">
                  <a:extLst>
                    <a:ext uri="{FF2B5EF4-FFF2-40B4-BE49-F238E27FC236}">
                      <a16:creationId xmlns:a16="http://schemas.microsoft.com/office/drawing/2014/main" id="{14699FBD-D4A0-F800-4469-7BE42FC0DE5A}"/>
                    </a:ext>
                  </a:extLst>
                </p:cNvPr>
                <p:cNvSpPr/>
                <p:nvPr/>
              </p:nvSpPr>
              <p:spPr>
                <a:xfrm flipH="1">
                  <a:off x="2734489" y="2655731"/>
                  <a:ext cx="593130" cy="1916266"/>
                </a:xfrm>
                <a:custGeom>
                  <a:avLst/>
                  <a:gdLst>
                    <a:gd name="connsiteX0" fmla="*/ 0 w 687355"/>
                    <a:gd name="connsiteY0" fmla="*/ 555172 h 1110343"/>
                    <a:gd name="connsiteX1" fmla="*/ 343678 w 687355"/>
                    <a:gd name="connsiteY1" fmla="*/ 0 h 1110343"/>
                    <a:gd name="connsiteX2" fmla="*/ 687356 w 687355"/>
                    <a:gd name="connsiteY2" fmla="*/ 555172 h 1110343"/>
                    <a:gd name="connsiteX3" fmla="*/ 343678 w 687355"/>
                    <a:gd name="connsiteY3" fmla="*/ 1110344 h 1110343"/>
                    <a:gd name="connsiteX4" fmla="*/ 0 w 687355"/>
                    <a:gd name="connsiteY4" fmla="*/ 555172 h 1110343"/>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4" fmla="*/ 91440 w 687356"/>
                    <a:gd name="connsiteY4" fmla="*/ 646612 h 1110344"/>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0" fmla="*/ 0 w 343678"/>
                    <a:gd name="connsiteY0" fmla="*/ 0 h 1110344"/>
                    <a:gd name="connsiteX1" fmla="*/ 343678 w 343678"/>
                    <a:gd name="connsiteY1" fmla="*/ 555172 h 1110344"/>
                    <a:gd name="connsiteX2" fmla="*/ 0 w 343678"/>
                    <a:gd name="connsiteY2" fmla="*/ 1110344 h 1110344"/>
                  </a:gdLst>
                  <a:ahLst/>
                  <a:cxnLst>
                    <a:cxn ang="0">
                      <a:pos x="connsiteX0" y="connsiteY0"/>
                    </a:cxn>
                    <a:cxn ang="0">
                      <a:pos x="connsiteX1" y="connsiteY1"/>
                    </a:cxn>
                    <a:cxn ang="0">
                      <a:pos x="connsiteX2" y="connsiteY2"/>
                    </a:cxn>
                  </a:cxnLst>
                  <a:rect l="l" t="t" r="r" b="b"/>
                  <a:pathLst>
                    <a:path w="343678" h="1110344">
                      <a:moveTo>
                        <a:pt x="0" y="0"/>
                      </a:moveTo>
                      <a:cubicBezTo>
                        <a:pt x="189808" y="0"/>
                        <a:pt x="343678" y="248559"/>
                        <a:pt x="343678" y="555172"/>
                      </a:cubicBezTo>
                      <a:cubicBezTo>
                        <a:pt x="343678" y="861785"/>
                        <a:pt x="189808" y="1110344"/>
                        <a:pt x="0" y="1110344"/>
                      </a:cubicBezTo>
                    </a:path>
                  </a:pathLst>
                </a:custGeom>
                <a:noFill/>
                <a:ln w="28575">
                  <a:solidFill>
                    <a:schemeClr val="accent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nvGrpSpPr>
              <p:cNvPr id="39" name="Group 38">
                <a:extLst>
                  <a:ext uri="{FF2B5EF4-FFF2-40B4-BE49-F238E27FC236}">
                    <a16:creationId xmlns:a16="http://schemas.microsoft.com/office/drawing/2014/main" id="{34F5B338-7067-C551-1414-1F5FF69D0882}"/>
                  </a:ext>
                </a:extLst>
              </p:cNvPr>
              <p:cNvGrpSpPr/>
              <p:nvPr/>
            </p:nvGrpSpPr>
            <p:grpSpPr>
              <a:xfrm rot="16200000">
                <a:off x="2923922" y="2810085"/>
                <a:ext cx="1112528" cy="1916266"/>
                <a:chOff x="2734489" y="2655731"/>
                <a:chExt cx="1186260" cy="1916266"/>
              </a:xfrm>
            </p:grpSpPr>
            <p:sp>
              <p:nvSpPr>
                <p:cNvPr id="41" name="Oval 40">
                  <a:extLst>
                    <a:ext uri="{FF2B5EF4-FFF2-40B4-BE49-F238E27FC236}">
                      <a16:creationId xmlns:a16="http://schemas.microsoft.com/office/drawing/2014/main" id="{4540F32A-1DB4-8F3F-6F40-9ADBBAB3E90F}"/>
                    </a:ext>
                  </a:extLst>
                </p:cNvPr>
                <p:cNvSpPr/>
                <p:nvPr/>
              </p:nvSpPr>
              <p:spPr>
                <a:xfrm>
                  <a:off x="2734490" y="2655731"/>
                  <a:ext cx="1186259" cy="1916264"/>
                </a:xfrm>
                <a:prstGeom prst="ellipse">
                  <a:avLst/>
                </a:prstGeom>
                <a:noFill/>
                <a:ln w="28575">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42" name="Oval 9">
                  <a:extLst>
                    <a:ext uri="{FF2B5EF4-FFF2-40B4-BE49-F238E27FC236}">
                      <a16:creationId xmlns:a16="http://schemas.microsoft.com/office/drawing/2014/main" id="{1F263D0F-8A95-1F2B-64D9-7F2301FD9D76}"/>
                    </a:ext>
                  </a:extLst>
                </p:cNvPr>
                <p:cNvSpPr/>
                <p:nvPr/>
              </p:nvSpPr>
              <p:spPr>
                <a:xfrm flipH="1">
                  <a:off x="2734489" y="2655731"/>
                  <a:ext cx="593130" cy="1916266"/>
                </a:xfrm>
                <a:custGeom>
                  <a:avLst/>
                  <a:gdLst>
                    <a:gd name="connsiteX0" fmla="*/ 0 w 687355"/>
                    <a:gd name="connsiteY0" fmla="*/ 555172 h 1110343"/>
                    <a:gd name="connsiteX1" fmla="*/ 343678 w 687355"/>
                    <a:gd name="connsiteY1" fmla="*/ 0 h 1110343"/>
                    <a:gd name="connsiteX2" fmla="*/ 687356 w 687355"/>
                    <a:gd name="connsiteY2" fmla="*/ 555172 h 1110343"/>
                    <a:gd name="connsiteX3" fmla="*/ 343678 w 687355"/>
                    <a:gd name="connsiteY3" fmla="*/ 1110344 h 1110343"/>
                    <a:gd name="connsiteX4" fmla="*/ 0 w 687355"/>
                    <a:gd name="connsiteY4" fmla="*/ 555172 h 1110343"/>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4" fmla="*/ 91440 w 687356"/>
                    <a:gd name="connsiteY4" fmla="*/ 646612 h 1110344"/>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0" fmla="*/ 0 w 343678"/>
                    <a:gd name="connsiteY0" fmla="*/ 0 h 1110344"/>
                    <a:gd name="connsiteX1" fmla="*/ 343678 w 343678"/>
                    <a:gd name="connsiteY1" fmla="*/ 555172 h 1110344"/>
                    <a:gd name="connsiteX2" fmla="*/ 0 w 343678"/>
                    <a:gd name="connsiteY2" fmla="*/ 1110344 h 1110344"/>
                  </a:gdLst>
                  <a:ahLst/>
                  <a:cxnLst>
                    <a:cxn ang="0">
                      <a:pos x="connsiteX0" y="connsiteY0"/>
                    </a:cxn>
                    <a:cxn ang="0">
                      <a:pos x="connsiteX1" y="connsiteY1"/>
                    </a:cxn>
                    <a:cxn ang="0">
                      <a:pos x="connsiteX2" y="connsiteY2"/>
                    </a:cxn>
                  </a:cxnLst>
                  <a:rect l="l" t="t" r="r" b="b"/>
                  <a:pathLst>
                    <a:path w="343678" h="1110344">
                      <a:moveTo>
                        <a:pt x="0" y="0"/>
                      </a:moveTo>
                      <a:cubicBezTo>
                        <a:pt x="189808" y="0"/>
                        <a:pt x="343678" y="248559"/>
                        <a:pt x="343678" y="555172"/>
                      </a:cubicBezTo>
                      <a:cubicBezTo>
                        <a:pt x="343678" y="861785"/>
                        <a:pt x="189808" y="1110344"/>
                        <a:pt x="0" y="1110344"/>
                      </a:cubicBezTo>
                    </a:path>
                  </a:pathLst>
                </a:custGeom>
                <a:noFill/>
                <a:ln w="28575">
                  <a:solidFill>
                    <a:schemeClr val="accent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cxnSp>
          <p:nvCxnSpPr>
            <p:cNvPr id="45" name="Straight Connector 44">
              <a:extLst>
                <a:ext uri="{FF2B5EF4-FFF2-40B4-BE49-F238E27FC236}">
                  <a16:creationId xmlns:a16="http://schemas.microsoft.com/office/drawing/2014/main" id="{31DD3753-E62E-5146-EDC1-87FD314C35C8}"/>
                </a:ext>
              </a:extLst>
            </p:cNvPr>
            <p:cNvCxnSpPr>
              <a:stCxn id="44" idx="0"/>
              <a:endCxn id="43" idx="4"/>
            </p:cNvCxnSpPr>
            <p:nvPr/>
          </p:nvCxnSpPr>
          <p:spPr>
            <a:xfrm>
              <a:off x="2272076" y="1636949"/>
              <a:ext cx="0" cy="267427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DE6092D-6C15-89D0-E992-45BC59EAC76D}"/>
                </a:ext>
              </a:extLst>
            </p:cNvPr>
            <p:cNvCxnSpPr>
              <a:stCxn id="42" idx="0"/>
              <a:endCxn id="41" idx="4"/>
            </p:cNvCxnSpPr>
            <p:nvPr/>
          </p:nvCxnSpPr>
          <p:spPr>
            <a:xfrm flipV="1">
              <a:off x="935173" y="2976811"/>
              <a:ext cx="267427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548AC7E-B7CF-3A1E-DB08-31A4195517FE}"/>
                </a:ext>
              </a:extLst>
            </p:cNvPr>
            <p:cNvCxnSpPr>
              <a:cxnSpLocks/>
            </p:cNvCxnSpPr>
            <p:nvPr/>
          </p:nvCxnSpPr>
          <p:spPr>
            <a:xfrm>
              <a:off x="2271845" y="2974084"/>
              <a:ext cx="949961" cy="55334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7057976-C290-26D5-3801-911D33C7CD23}"/>
                </a:ext>
              </a:extLst>
            </p:cNvPr>
            <p:cNvCxnSpPr>
              <a:cxnSpLocks/>
            </p:cNvCxnSpPr>
            <p:nvPr/>
          </p:nvCxnSpPr>
          <p:spPr>
            <a:xfrm>
              <a:off x="3113096" y="2200506"/>
              <a:ext cx="0" cy="1263419"/>
            </a:xfrm>
            <a:prstGeom prst="line">
              <a:avLst/>
            </a:prstGeom>
          </p:spPr>
          <p:style>
            <a:lnRef idx="1">
              <a:schemeClr val="accent1"/>
            </a:lnRef>
            <a:fillRef idx="0">
              <a:schemeClr val="accent1"/>
            </a:fillRef>
            <a:effectRef idx="0">
              <a:schemeClr val="accent1"/>
            </a:effectRef>
            <a:fontRef idx="minor">
              <a:schemeClr val="tx1"/>
            </a:fontRef>
          </p:style>
        </p:cxnSp>
        <p:sp>
          <p:nvSpPr>
            <p:cNvPr id="49" name="Arc 48">
              <a:extLst>
                <a:ext uri="{FF2B5EF4-FFF2-40B4-BE49-F238E27FC236}">
                  <a16:creationId xmlns:a16="http://schemas.microsoft.com/office/drawing/2014/main" id="{6BE6C2D8-4F3E-7AE2-62AC-67EA1A544430}"/>
                </a:ext>
              </a:extLst>
            </p:cNvPr>
            <p:cNvSpPr/>
            <p:nvPr/>
          </p:nvSpPr>
          <p:spPr>
            <a:xfrm>
              <a:off x="2014778" y="2642873"/>
              <a:ext cx="521176" cy="413772"/>
            </a:xfrm>
            <a:prstGeom prst="arc">
              <a:avLst>
                <a:gd name="adj1" fmla="val 16200000"/>
                <a:gd name="adj2" fmla="val 2046445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0" name="Straight Arrow Connector 49">
              <a:extLst>
                <a:ext uri="{FF2B5EF4-FFF2-40B4-BE49-F238E27FC236}">
                  <a16:creationId xmlns:a16="http://schemas.microsoft.com/office/drawing/2014/main" id="{5A9F562D-22E4-6ED6-FC60-10CD54BC06B7}"/>
                </a:ext>
              </a:extLst>
            </p:cNvPr>
            <p:cNvCxnSpPr>
              <a:cxnSpLocks/>
            </p:cNvCxnSpPr>
            <p:nvPr/>
          </p:nvCxnSpPr>
          <p:spPr>
            <a:xfrm flipV="1">
              <a:off x="2272076" y="2200506"/>
              <a:ext cx="839906" cy="77357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7EB24B1F-410D-E886-F890-32C7507999FA}"/>
                    </a:ext>
                  </a:extLst>
                </p:cNvPr>
                <p:cNvSpPr txBox="1"/>
                <p:nvPr/>
              </p:nvSpPr>
              <p:spPr>
                <a:xfrm>
                  <a:off x="2286085" y="2329788"/>
                  <a:ext cx="37414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oMath>
                    </m:oMathPara>
                  </a14:m>
                  <a:endParaRPr lang="en-US" dirty="0"/>
                </a:p>
              </p:txBody>
            </p:sp>
          </mc:Choice>
          <mc:Fallback xmlns="">
            <p:sp>
              <p:nvSpPr>
                <p:cNvPr id="51" name="TextBox 50">
                  <a:extLst>
                    <a:ext uri="{FF2B5EF4-FFF2-40B4-BE49-F238E27FC236}">
                      <a16:creationId xmlns:a16="http://schemas.microsoft.com/office/drawing/2014/main" id="{7EB24B1F-410D-E886-F890-32C7507999FA}"/>
                    </a:ext>
                  </a:extLst>
                </p:cNvPr>
                <p:cNvSpPr txBox="1">
                  <a:spLocks noRot="1" noChangeAspect="1" noMove="1" noResize="1" noEditPoints="1" noAdjustHandles="1" noChangeArrowheads="1" noChangeShapeType="1" noTextEdit="1"/>
                </p:cNvSpPr>
                <p:nvPr/>
              </p:nvSpPr>
              <p:spPr>
                <a:xfrm>
                  <a:off x="2286085" y="2329788"/>
                  <a:ext cx="374141" cy="369332"/>
                </a:xfrm>
                <a:prstGeom prst="rect">
                  <a:avLst/>
                </a:prstGeom>
                <a:blipFill>
                  <a:blip r:embed="rId2"/>
                  <a:stretch>
                    <a:fillRect r="-21951" b="-40000"/>
                  </a:stretch>
                </a:blipFill>
              </p:spPr>
              <p:txBody>
                <a:bodyPr/>
                <a:lstStyle/>
                <a:p>
                  <a:r>
                    <a:rPr lang="en-US">
                      <a:noFill/>
                    </a:rPr>
                    <a:t> </a:t>
                  </a:r>
                </a:p>
              </p:txBody>
            </p:sp>
          </mc:Fallback>
        </mc:AlternateContent>
        <p:sp>
          <p:nvSpPr>
            <p:cNvPr id="52" name="Arc 51">
              <a:extLst>
                <a:ext uri="{FF2B5EF4-FFF2-40B4-BE49-F238E27FC236}">
                  <a16:creationId xmlns:a16="http://schemas.microsoft.com/office/drawing/2014/main" id="{96FB2B24-4182-A7E2-EEA3-607D69F3FB66}"/>
                </a:ext>
              </a:extLst>
            </p:cNvPr>
            <p:cNvSpPr/>
            <p:nvPr/>
          </p:nvSpPr>
          <p:spPr>
            <a:xfrm>
              <a:off x="1840894" y="2723583"/>
              <a:ext cx="861908" cy="500546"/>
            </a:xfrm>
            <a:prstGeom prst="arc">
              <a:avLst>
                <a:gd name="adj1" fmla="val 75082"/>
                <a:gd name="adj2" fmla="val 180859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AC4AA042-3F2A-CE35-BF40-404CEB25C104}"/>
                    </a:ext>
                  </a:extLst>
                </p:cNvPr>
                <p:cNvSpPr txBox="1"/>
                <p:nvPr/>
              </p:nvSpPr>
              <p:spPr>
                <a:xfrm>
                  <a:off x="2613151" y="2879260"/>
                  <a:ext cx="3995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𝜑</m:t>
                        </m:r>
                      </m:oMath>
                    </m:oMathPara>
                  </a14:m>
                  <a:endParaRPr lang="en-US" dirty="0"/>
                </a:p>
              </p:txBody>
            </p:sp>
          </mc:Choice>
          <mc:Fallback xmlns="">
            <p:sp>
              <p:nvSpPr>
                <p:cNvPr id="53" name="TextBox 52">
                  <a:extLst>
                    <a:ext uri="{FF2B5EF4-FFF2-40B4-BE49-F238E27FC236}">
                      <a16:creationId xmlns:a16="http://schemas.microsoft.com/office/drawing/2014/main" id="{AC4AA042-3F2A-CE35-BF40-404CEB25C104}"/>
                    </a:ext>
                  </a:extLst>
                </p:cNvPr>
                <p:cNvSpPr txBox="1">
                  <a:spLocks noRot="1" noChangeAspect="1" noMove="1" noResize="1" noEditPoints="1" noAdjustHandles="1" noChangeArrowheads="1" noChangeShapeType="1" noTextEdit="1"/>
                </p:cNvSpPr>
                <p:nvPr/>
              </p:nvSpPr>
              <p:spPr>
                <a:xfrm>
                  <a:off x="2613151" y="2879260"/>
                  <a:ext cx="399597" cy="369332"/>
                </a:xfrm>
                <a:prstGeom prst="rect">
                  <a:avLst/>
                </a:prstGeom>
                <a:blipFill>
                  <a:blip r:embed="rId3"/>
                  <a:stretch>
                    <a:fillRect r="-27907" b="-60000"/>
                  </a:stretch>
                </a:blipFill>
              </p:spPr>
              <p:txBody>
                <a:bodyPr/>
                <a:lstStyle/>
                <a:p>
                  <a:r>
                    <a:rPr lang="en-US">
                      <a:noFill/>
                    </a:rPr>
                    <a:t> </a:t>
                  </a:r>
                </a:p>
              </p:txBody>
            </p:sp>
          </mc:Fallback>
        </mc:AlternateContent>
      </p:grpSp>
      <p:sp>
        <p:nvSpPr>
          <p:cNvPr id="56" name="TextBox 55">
            <a:extLst>
              <a:ext uri="{FF2B5EF4-FFF2-40B4-BE49-F238E27FC236}">
                <a16:creationId xmlns:a16="http://schemas.microsoft.com/office/drawing/2014/main" id="{51AA7204-4335-7451-6378-8807741C842B}"/>
              </a:ext>
            </a:extLst>
          </p:cNvPr>
          <p:cNvSpPr txBox="1"/>
          <p:nvPr/>
        </p:nvSpPr>
        <p:spPr>
          <a:xfrm>
            <a:off x="362122" y="3956933"/>
            <a:ext cx="3412794" cy="1323439"/>
          </a:xfrm>
          <a:prstGeom prst="rect">
            <a:avLst/>
          </a:prstGeom>
          <a:noFill/>
        </p:spPr>
        <p:txBody>
          <a:bodyPr wrap="none" rtlCol="0">
            <a:spAutoFit/>
          </a:bodyPr>
          <a:lstStyle/>
          <a:p>
            <a:pPr algn="ctr"/>
            <a:r>
              <a:rPr lang="en-US" sz="4000" dirty="0"/>
              <a:t>Independent</a:t>
            </a:r>
            <a:br>
              <a:rPr lang="en-US" sz="4000" dirty="0"/>
            </a:br>
            <a:r>
              <a:rPr lang="en-US" sz="4000" dirty="0"/>
              <a:t>directional DOF</a:t>
            </a:r>
          </a:p>
        </p:txBody>
      </p:sp>
      <p:sp>
        <p:nvSpPr>
          <p:cNvPr id="57" name="TextBox 56">
            <a:extLst>
              <a:ext uri="{FF2B5EF4-FFF2-40B4-BE49-F238E27FC236}">
                <a16:creationId xmlns:a16="http://schemas.microsoft.com/office/drawing/2014/main" id="{E5A073C7-0360-80B7-8542-A9C44501BF79}"/>
              </a:ext>
            </a:extLst>
          </p:cNvPr>
          <p:cNvSpPr txBox="1"/>
          <p:nvPr/>
        </p:nvSpPr>
        <p:spPr>
          <a:xfrm>
            <a:off x="451780" y="289409"/>
            <a:ext cx="3868430" cy="707886"/>
          </a:xfrm>
          <a:prstGeom prst="rect">
            <a:avLst/>
          </a:prstGeom>
          <a:noFill/>
        </p:spPr>
        <p:txBody>
          <a:bodyPr wrap="none" rtlCol="0">
            <a:spAutoFit/>
          </a:bodyPr>
          <a:lstStyle/>
          <a:p>
            <a:pPr algn="ctr"/>
            <a:r>
              <a:rPr lang="en-US" sz="4000" dirty="0"/>
              <a:t>Independent DOF</a:t>
            </a:r>
          </a:p>
        </p:txBody>
      </p:sp>
      <p:sp>
        <p:nvSpPr>
          <p:cNvPr id="58" name="TextBox 57">
            <a:extLst>
              <a:ext uri="{FF2B5EF4-FFF2-40B4-BE49-F238E27FC236}">
                <a16:creationId xmlns:a16="http://schemas.microsoft.com/office/drawing/2014/main" id="{BF3C879B-8DEA-DAE5-C8C3-EFAAA04C3B96}"/>
              </a:ext>
            </a:extLst>
          </p:cNvPr>
          <p:cNvSpPr txBox="1"/>
          <p:nvPr/>
        </p:nvSpPr>
        <p:spPr>
          <a:xfrm>
            <a:off x="6048935" y="289409"/>
            <a:ext cx="3702617" cy="707886"/>
          </a:xfrm>
          <a:prstGeom prst="rect">
            <a:avLst/>
          </a:prstGeom>
          <a:noFill/>
        </p:spPr>
        <p:txBody>
          <a:bodyPr wrap="none" rtlCol="0">
            <a:spAutoFit/>
          </a:bodyPr>
          <a:lstStyle/>
          <a:p>
            <a:pPr algn="ctr"/>
            <a:r>
              <a:rPr lang="en-US" sz="4000" dirty="0"/>
              <a:t>Two dimensional</a:t>
            </a:r>
          </a:p>
        </p:txBody>
      </p:sp>
      <p:sp>
        <p:nvSpPr>
          <p:cNvPr id="59" name="TextBox 58">
            <a:extLst>
              <a:ext uri="{FF2B5EF4-FFF2-40B4-BE49-F238E27FC236}">
                <a16:creationId xmlns:a16="http://schemas.microsoft.com/office/drawing/2014/main" id="{F6E6A66E-E942-82EC-092A-2FF82D290EEC}"/>
              </a:ext>
            </a:extLst>
          </p:cNvPr>
          <p:cNvSpPr txBox="1"/>
          <p:nvPr/>
        </p:nvSpPr>
        <p:spPr>
          <a:xfrm>
            <a:off x="5985222" y="3956933"/>
            <a:ext cx="2725425" cy="1323439"/>
          </a:xfrm>
          <a:prstGeom prst="rect">
            <a:avLst/>
          </a:prstGeom>
          <a:noFill/>
        </p:spPr>
        <p:txBody>
          <a:bodyPr wrap="none" rtlCol="0">
            <a:spAutoFit/>
          </a:bodyPr>
          <a:lstStyle/>
          <a:p>
            <a:pPr algn="ctr"/>
            <a:r>
              <a:rPr lang="en-US" sz="4000" dirty="0"/>
              <a:t>Space three</a:t>
            </a:r>
            <a:br>
              <a:rPr lang="en-US" sz="4000" dirty="0"/>
            </a:br>
            <a:r>
              <a:rPr lang="en-US" sz="4000" dirty="0"/>
              <a:t>dimensional</a:t>
            </a:r>
          </a:p>
        </p:txBody>
      </p:sp>
      <p:grpSp>
        <p:nvGrpSpPr>
          <p:cNvPr id="81" name="Group 80">
            <a:extLst>
              <a:ext uri="{FF2B5EF4-FFF2-40B4-BE49-F238E27FC236}">
                <a16:creationId xmlns:a16="http://schemas.microsoft.com/office/drawing/2014/main" id="{761F0451-09A6-79C6-D793-142FD43BCDF8}"/>
              </a:ext>
            </a:extLst>
          </p:cNvPr>
          <p:cNvGrpSpPr/>
          <p:nvPr/>
        </p:nvGrpSpPr>
        <p:grpSpPr>
          <a:xfrm>
            <a:off x="813633" y="1047130"/>
            <a:ext cx="3031909" cy="2113044"/>
            <a:chOff x="8816454" y="2107403"/>
            <a:chExt cx="3031909" cy="2113044"/>
          </a:xfrm>
        </p:grpSpPr>
        <p:grpSp>
          <p:nvGrpSpPr>
            <p:cNvPr id="70" name="Group 69">
              <a:extLst>
                <a:ext uri="{FF2B5EF4-FFF2-40B4-BE49-F238E27FC236}">
                  <a16:creationId xmlns:a16="http://schemas.microsoft.com/office/drawing/2014/main" id="{85C520F1-5720-2B21-D845-2841087A8C16}"/>
                </a:ext>
              </a:extLst>
            </p:cNvPr>
            <p:cNvGrpSpPr/>
            <p:nvPr/>
          </p:nvGrpSpPr>
          <p:grpSpPr>
            <a:xfrm>
              <a:off x="8816454" y="2107403"/>
              <a:ext cx="3031909" cy="2113044"/>
              <a:chOff x="2607350" y="1618920"/>
              <a:chExt cx="3602619" cy="2568146"/>
            </a:xfrm>
          </p:grpSpPr>
          <p:cxnSp>
            <p:nvCxnSpPr>
              <p:cNvPr id="71" name="Straight Connector 70">
                <a:extLst>
                  <a:ext uri="{FF2B5EF4-FFF2-40B4-BE49-F238E27FC236}">
                    <a16:creationId xmlns:a16="http://schemas.microsoft.com/office/drawing/2014/main" id="{ED40B105-3596-754C-6381-DEF3AD577BAB}"/>
                  </a:ext>
                </a:extLst>
              </p:cNvPr>
              <p:cNvCxnSpPr>
                <a:cxnSpLocks/>
              </p:cNvCxnSpPr>
              <p:nvPr/>
            </p:nvCxnSpPr>
            <p:spPr>
              <a:xfrm>
                <a:off x="3327621" y="1717479"/>
                <a:ext cx="0" cy="23166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032B938-3A7C-FC22-97F6-30F297E73930}"/>
                  </a:ext>
                </a:extLst>
              </p:cNvPr>
              <p:cNvCxnSpPr>
                <a:cxnSpLocks/>
              </p:cNvCxnSpPr>
              <p:nvPr/>
            </p:nvCxnSpPr>
            <p:spPr>
              <a:xfrm>
                <a:off x="2607350" y="3613865"/>
                <a:ext cx="360261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C4FB88ED-064B-AD34-A6CA-723C61F9EE39}"/>
                      </a:ext>
                    </a:extLst>
                  </p:cNvPr>
                  <p:cNvSpPr txBox="1"/>
                  <p:nvPr/>
                </p:nvSpPr>
                <p:spPr>
                  <a:xfrm>
                    <a:off x="5759953" y="3625969"/>
                    <a:ext cx="367986" cy="5610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𝑥</m:t>
                          </m:r>
                        </m:oMath>
                      </m:oMathPara>
                    </a14:m>
                    <a:endParaRPr lang="en-US" sz="2400" dirty="0"/>
                  </a:p>
                </p:txBody>
              </p:sp>
            </mc:Choice>
            <mc:Fallback xmlns="">
              <p:sp>
                <p:nvSpPr>
                  <p:cNvPr id="73" name="TextBox 72">
                    <a:extLst>
                      <a:ext uri="{FF2B5EF4-FFF2-40B4-BE49-F238E27FC236}">
                        <a16:creationId xmlns:a16="http://schemas.microsoft.com/office/drawing/2014/main" id="{C4FB88ED-064B-AD34-A6CA-723C61F9EE39}"/>
                      </a:ext>
                    </a:extLst>
                  </p:cNvPr>
                  <p:cNvSpPr txBox="1">
                    <a:spLocks noRot="1" noChangeAspect="1" noMove="1" noResize="1" noEditPoints="1" noAdjustHandles="1" noChangeArrowheads="1" noChangeShapeType="1" noTextEdit="1"/>
                  </p:cNvSpPr>
                  <p:nvPr/>
                </p:nvSpPr>
                <p:spPr>
                  <a:xfrm>
                    <a:off x="5759953" y="3625969"/>
                    <a:ext cx="367986" cy="561097"/>
                  </a:xfrm>
                  <a:prstGeom prst="rect">
                    <a:avLst/>
                  </a:prstGeom>
                  <a:blipFill>
                    <a:blip r:embed="rId4"/>
                    <a:stretch>
                      <a:fillRect r="-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22086F43-413F-497A-98BE-E9CE349C2431}"/>
                      </a:ext>
                    </a:extLst>
                  </p:cNvPr>
                  <p:cNvSpPr txBox="1"/>
                  <p:nvPr/>
                </p:nvSpPr>
                <p:spPr>
                  <a:xfrm>
                    <a:off x="3327621" y="1618920"/>
                    <a:ext cx="671309" cy="5610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𝑥</m:t>
                              </m:r>
                            </m:sub>
                          </m:sSub>
                        </m:oMath>
                      </m:oMathPara>
                    </a14:m>
                    <a:endParaRPr lang="en-US" sz="2400" dirty="0"/>
                  </a:p>
                </p:txBody>
              </p:sp>
            </mc:Choice>
            <mc:Fallback xmlns="">
              <p:sp>
                <p:nvSpPr>
                  <p:cNvPr id="17" name="TextBox 16">
                    <a:extLst>
                      <a:ext uri="{FF2B5EF4-FFF2-40B4-BE49-F238E27FC236}">
                        <a16:creationId xmlns:a16="http://schemas.microsoft.com/office/drawing/2014/main" id="{5E764080-D7BB-9489-35D2-35F5A897A52B}"/>
                      </a:ext>
                    </a:extLst>
                  </p:cNvPr>
                  <p:cNvSpPr txBox="1">
                    <a:spLocks noRot="1" noChangeAspect="1" noMove="1" noResize="1" noEditPoints="1" noAdjustHandles="1" noChangeArrowheads="1" noChangeShapeType="1" noTextEdit="1"/>
                  </p:cNvSpPr>
                  <p:nvPr/>
                </p:nvSpPr>
                <p:spPr>
                  <a:xfrm>
                    <a:off x="3327621" y="1618920"/>
                    <a:ext cx="671309" cy="561097"/>
                  </a:xfrm>
                  <a:prstGeom prst="rect">
                    <a:avLst/>
                  </a:prstGeom>
                  <a:blipFill>
                    <a:blip r:embed="rId5"/>
                    <a:stretch>
                      <a:fillRect b="-10667"/>
                    </a:stretch>
                  </a:blipFill>
                </p:spPr>
                <p:txBody>
                  <a:bodyPr/>
                  <a:lstStyle/>
                  <a:p>
                    <a:r>
                      <a:rPr lang="en-US">
                        <a:noFill/>
                      </a:rPr>
                      <a:t> </a:t>
                    </a:r>
                  </a:p>
                </p:txBody>
              </p:sp>
            </mc:Fallback>
          </mc:AlternateContent>
        </p:grpSp>
        <p:sp>
          <p:nvSpPr>
            <p:cNvPr id="77" name="Rectangle 76">
              <a:extLst>
                <a:ext uri="{FF2B5EF4-FFF2-40B4-BE49-F238E27FC236}">
                  <a16:creationId xmlns:a16="http://schemas.microsoft.com/office/drawing/2014/main" id="{4E23BF80-AA3C-76DC-2C10-AFA830986214}"/>
                </a:ext>
              </a:extLst>
            </p:cNvPr>
            <p:cNvSpPr/>
            <p:nvPr/>
          </p:nvSpPr>
          <p:spPr>
            <a:xfrm>
              <a:off x="10097421" y="2783994"/>
              <a:ext cx="1174471" cy="5969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10260DE-F69C-1F30-1D2A-2950554669E1}"/>
                  </a:ext>
                </a:extLst>
              </p:cNvPr>
              <p:cNvSpPr txBox="1"/>
              <p:nvPr/>
            </p:nvSpPr>
            <p:spPr>
              <a:xfrm>
                <a:off x="4663518" y="168668"/>
                <a:ext cx="941283" cy="923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chemeClr val="accent6">
                              <a:lumMod val="75000"/>
                            </a:schemeClr>
                          </a:solidFill>
                          <a:latin typeface="Cambria Math" panose="02040503050406030204" pitchFamily="18" charset="0"/>
                        </a:rPr>
                        <m:t>⇒</m:t>
                      </m:r>
                    </m:oMath>
                  </m:oMathPara>
                </a14:m>
                <a:endParaRPr lang="en-US" sz="5400" dirty="0">
                  <a:solidFill>
                    <a:schemeClr val="accent6">
                      <a:lumMod val="75000"/>
                    </a:schemeClr>
                  </a:solidFill>
                </a:endParaRPr>
              </a:p>
            </p:txBody>
          </p:sp>
        </mc:Choice>
        <mc:Fallback xmlns="">
          <p:sp>
            <p:nvSpPr>
              <p:cNvPr id="2" name="TextBox 1">
                <a:extLst>
                  <a:ext uri="{FF2B5EF4-FFF2-40B4-BE49-F238E27FC236}">
                    <a16:creationId xmlns:a16="http://schemas.microsoft.com/office/drawing/2014/main" id="{710260DE-F69C-1F30-1D2A-2950554669E1}"/>
                  </a:ext>
                </a:extLst>
              </p:cNvPr>
              <p:cNvSpPr txBox="1">
                <a:spLocks noRot="1" noChangeAspect="1" noMove="1" noResize="1" noEditPoints="1" noAdjustHandles="1" noChangeArrowheads="1" noChangeShapeType="1" noTextEdit="1"/>
              </p:cNvSpPr>
              <p:nvPr/>
            </p:nvSpPr>
            <p:spPr>
              <a:xfrm>
                <a:off x="4663518" y="168668"/>
                <a:ext cx="941283" cy="92333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29F1BCA-0934-18A0-7797-7F62602BC5E0}"/>
                  </a:ext>
                </a:extLst>
              </p:cNvPr>
              <p:cNvSpPr txBox="1"/>
              <p:nvPr/>
            </p:nvSpPr>
            <p:spPr>
              <a:xfrm>
                <a:off x="4320210" y="4130372"/>
                <a:ext cx="941283" cy="923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chemeClr val="tx1"/>
                          </a:solidFill>
                          <a:latin typeface="Cambria Math" panose="02040503050406030204" pitchFamily="18" charset="0"/>
                        </a:rPr>
                        <m:t>⇒</m:t>
                      </m:r>
                    </m:oMath>
                  </m:oMathPara>
                </a14:m>
                <a:endParaRPr lang="en-US" sz="5400" dirty="0">
                  <a:solidFill>
                    <a:schemeClr val="tx1"/>
                  </a:solidFill>
                </a:endParaRPr>
              </a:p>
            </p:txBody>
          </p:sp>
        </mc:Choice>
        <mc:Fallback xmlns="">
          <p:sp>
            <p:nvSpPr>
              <p:cNvPr id="3" name="TextBox 2">
                <a:extLst>
                  <a:ext uri="{FF2B5EF4-FFF2-40B4-BE49-F238E27FC236}">
                    <a16:creationId xmlns:a16="http://schemas.microsoft.com/office/drawing/2014/main" id="{A29F1BCA-0934-18A0-7797-7F62602BC5E0}"/>
                  </a:ext>
                </a:extLst>
              </p:cNvPr>
              <p:cNvSpPr txBox="1">
                <a:spLocks noRot="1" noChangeAspect="1" noMove="1" noResize="1" noEditPoints="1" noAdjustHandles="1" noChangeArrowheads="1" noChangeShapeType="1" noTextEdit="1"/>
              </p:cNvSpPr>
              <p:nvPr/>
            </p:nvSpPr>
            <p:spPr>
              <a:xfrm>
                <a:off x="4320210" y="4130372"/>
                <a:ext cx="941283" cy="923330"/>
              </a:xfrm>
              <a:prstGeom prst="rect">
                <a:avLst/>
              </a:prstGeom>
              <a:blipFill>
                <a:blip r:embed="rId7"/>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DD0B1E15-7907-2B8A-5273-198B095101C6}"/>
              </a:ext>
            </a:extLst>
          </p:cNvPr>
          <p:cNvSpPr txBox="1"/>
          <p:nvPr/>
        </p:nvSpPr>
        <p:spPr>
          <a:xfrm>
            <a:off x="4463098" y="104743"/>
            <a:ext cx="982961" cy="369332"/>
          </a:xfrm>
          <a:prstGeom prst="rect">
            <a:avLst/>
          </a:prstGeom>
          <a:noFill/>
        </p:spPr>
        <p:txBody>
          <a:bodyPr wrap="none" rtlCol="0">
            <a:spAutoFit/>
          </a:bodyPr>
          <a:lstStyle/>
          <a:p>
            <a:r>
              <a:rPr lang="en-US" dirty="0">
                <a:solidFill>
                  <a:schemeClr val="accent6">
                    <a:lumMod val="75000"/>
                  </a:schemeClr>
                </a:solidFill>
              </a:rPr>
              <a:t>Suppose</a:t>
            </a:r>
          </a:p>
        </p:txBody>
      </p:sp>
      <p:cxnSp>
        <p:nvCxnSpPr>
          <p:cNvPr id="6" name="Straight Arrow Connector 5">
            <a:extLst>
              <a:ext uri="{FF2B5EF4-FFF2-40B4-BE49-F238E27FC236}">
                <a16:creationId xmlns:a16="http://schemas.microsoft.com/office/drawing/2014/main" id="{55302BDE-3694-AACB-8DF6-E0FF67D587F7}"/>
              </a:ext>
            </a:extLst>
          </p:cNvPr>
          <p:cNvCxnSpPr/>
          <p:nvPr/>
        </p:nvCxnSpPr>
        <p:spPr>
          <a:xfrm flipV="1">
            <a:off x="4807324" y="997295"/>
            <a:ext cx="154641" cy="858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6141FBE-CF36-53B3-6BB1-5275EFF0FB5A}"/>
              </a:ext>
            </a:extLst>
          </p:cNvPr>
          <p:cNvSpPr txBox="1"/>
          <p:nvPr/>
        </p:nvSpPr>
        <p:spPr>
          <a:xfrm>
            <a:off x="4405126" y="1896623"/>
            <a:ext cx="718979" cy="369332"/>
          </a:xfrm>
          <a:prstGeom prst="rect">
            <a:avLst/>
          </a:prstGeom>
          <a:noFill/>
        </p:spPr>
        <p:txBody>
          <a:bodyPr wrap="none" rtlCol="0">
            <a:spAutoFit/>
          </a:bodyPr>
          <a:lstStyle/>
          <a:p>
            <a:r>
              <a:rPr lang="en-US" dirty="0">
                <a:solidFill>
                  <a:srgbClr val="C00000"/>
                </a:solidFill>
              </a:rPr>
              <a:t>Why?</a:t>
            </a:r>
          </a:p>
        </p:txBody>
      </p:sp>
    </p:spTree>
    <p:extLst>
      <p:ext uri="{BB962C8B-B14F-4D97-AF65-F5344CB8AC3E}">
        <p14:creationId xmlns:p14="http://schemas.microsoft.com/office/powerpoint/2010/main" val="1107087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D6B219-1AE9-F7F9-2251-F0A8E4B4D68E}"/>
            </a:ext>
          </a:extLst>
        </p:cNvPr>
        <p:cNvGrpSpPr/>
        <p:nvPr/>
      </p:nvGrpSpPr>
      <p:grpSpPr>
        <a:xfrm>
          <a:off x="0" y="0"/>
          <a:ext cx="0" cy="0"/>
          <a:chOff x="0" y="0"/>
          <a:chExt cx="0" cy="0"/>
        </a:xfrm>
      </p:grpSpPr>
      <p:grpSp>
        <p:nvGrpSpPr>
          <p:cNvPr id="60" name="Group 59">
            <a:extLst>
              <a:ext uri="{FF2B5EF4-FFF2-40B4-BE49-F238E27FC236}">
                <a16:creationId xmlns:a16="http://schemas.microsoft.com/office/drawing/2014/main" id="{579A3C4B-29FC-73C3-E39E-3EC63CBFCC0C}"/>
              </a:ext>
            </a:extLst>
          </p:cNvPr>
          <p:cNvGrpSpPr/>
          <p:nvPr/>
        </p:nvGrpSpPr>
        <p:grpSpPr>
          <a:xfrm>
            <a:off x="7229420" y="508717"/>
            <a:ext cx="1772890" cy="1772738"/>
            <a:chOff x="934943" y="1636949"/>
            <a:chExt cx="2674503" cy="2674273"/>
          </a:xfrm>
        </p:grpSpPr>
        <p:grpSp>
          <p:nvGrpSpPr>
            <p:cNvPr id="28" name="Group 27">
              <a:extLst>
                <a:ext uri="{FF2B5EF4-FFF2-40B4-BE49-F238E27FC236}">
                  <a16:creationId xmlns:a16="http://schemas.microsoft.com/office/drawing/2014/main" id="{2C94D83D-C0D1-0B74-A8A5-C84D98E79E8D}"/>
                </a:ext>
              </a:extLst>
            </p:cNvPr>
            <p:cNvGrpSpPr/>
            <p:nvPr/>
          </p:nvGrpSpPr>
          <p:grpSpPr>
            <a:xfrm>
              <a:off x="934943" y="1636949"/>
              <a:ext cx="2674503" cy="2674273"/>
              <a:chOff x="2521889" y="2808131"/>
              <a:chExt cx="1916430" cy="1916266"/>
            </a:xfrm>
          </p:grpSpPr>
          <p:sp>
            <p:nvSpPr>
              <p:cNvPr id="30" name="Oval 29">
                <a:extLst>
                  <a:ext uri="{FF2B5EF4-FFF2-40B4-BE49-F238E27FC236}">
                    <a16:creationId xmlns:a16="http://schemas.microsoft.com/office/drawing/2014/main" id="{8D93C7BD-3CE4-9A6E-943F-E1014A0D1AE6}"/>
                  </a:ext>
                </a:extLst>
              </p:cNvPr>
              <p:cNvSpPr/>
              <p:nvPr/>
            </p:nvSpPr>
            <p:spPr>
              <a:xfrm>
                <a:off x="2521889" y="2808131"/>
                <a:ext cx="1916264" cy="1916264"/>
              </a:xfrm>
              <a:prstGeom prst="ellips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Oval 31">
                <a:extLst>
                  <a:ext uri="{FF2B5EF4-FFF2-40B4-BE49-F238E27FC236}">
                    <a16:creationId xmlns:a16="http://schemas.microsoft.com/office/drawing/2014/main" id="{D261B3BC-568B-9F0D-4F3D-0855F3C3BE6B}"/>
                  </a:ext>
                </a:extLst>
              </p:cNvPr>
              <p:cNvSpPr/>
              <p:nvPr/>
            </p:nvSpPr>
            <p:spPr>
              <a:xfrm>
                <a:off x="2521889" y="2808132"/>
                <a:ext cx="1916264" cy="958132"/>
              </a:xfrm>
              <a:custGeom>
                <a:avLst/>
                <a:gdLst>
                  <a:gd name="connsiteX0" fmla="*/ 0 w 1916264"/>
                  <a:gd name="connsiteY0" fmla="*/ 958132 h 1916264"/>
                  <a:gd name="connsiteX1" fmla="*/ 958132 w 1916264"/>
                  <a:gd name="connsiteY1" fmla="*/ 0 h 1916264"/>
                  <a:gd name="connsiteX2" fmla="*/ 1916264 w 1916264"/>
                  <a:gd name="connsiteY2" fmla="*/ 958132 h 1916264"/>
                  <a:gd name="connsiteX3" fmla="*/ 958132 w 1916264"/>
                  <a:gd name="connsiteY3" fmla="*/ 1916264 h 1916264"/>
                  <a:gd name="connsiteX4" fmla="*/ 0 w 1916264"/>
                  <a:gd name="connsiteY4" fmla="*/ 958132 h 1916264"/>
                  <a:gd name="connsiteX0" fmla="*/ 958132 w 1916264"/>
                  <a:gd name="connsiteY0" fmla="*/ 1916264 h 2007704"/>
                  <a:gd name="connsiteX1" fmla="*/ 0 w 1916264"/>
                  <a:gd name="connsiteY1" fmla="*/ 958132 h 2007704"/>
                  <a:gd name="connsiteX2" fmla="*/ 958132 w 1916264"/>
                  <a:gd name="connsiteY2" fmla="*/ 0 h 2007704"/>
                  <a:gd name="connsiteX3" fmla="*/ 1916264 w 1916264"/>
                  <a:gd name="connsiteY3" fmla="*/ 958132 h 2007704"/>
                  <a:gd name="connsiteX4" fmla="*/ 1049572 w 1916264"/>
                  <a:gd name="connsiteY4" fmla="*/ 2007704 h 2007704"/>
                  <a:gd name="connsiteX0" fmla="*/ 958132 w 1916264"/>
                  <a:gd name="connsiteY0" fmla="*/ 1916264 h 1916264"/>
                  <a:gd name="connsiteX1" fmla="*/ 0 w 1916264"/>
                  <a:gd name="connsiteY1" fmla="*/ 958132 h 1916264"/>
                  <a:gd name="connsiteX2" fmla="*/ 958132 w 1916264"/>
                  <a:gd name="connsiteY2" fmla="*/ 0 h 1916264"/>
                  <a:gd name="connsiteX3" fmla="*/ 1916264 w 1916264"/>
                  <a:gd name="connsiteY3" fmla="*/ 958132 h 1916264"/>
                  <a:gd name="connsiteX0" fmla="*/ 0 w 1916264"/>
                  <a:gd name="connsiteY0" fmla="*/ 958132 h 958132"/>
                  <a:gd name="connsiteX1" fmla="*/ 958132 w 1916264"/>
                  <a:gd name="connsiteY1" fmla="*/ 0 h 958132"/>
                  <a:gd name="connsiteX2" fmla="*/ 1916264 w 1916264"/>
                  <a:gd name="connsiteY2" fmla="*/ 958132 h 958132"/>
                </a:gdLst>
                <a:ahLst/>
                <a:cxnLst>
                  <a:cxn ang="0">
                    <a:pos x="connsiteX0" y="connsiteY0"/>
                  </a:cxn>
                  <a:cxn ang="0">
                    <a:pos x="connsiteX1" y="connsiteY1"/>
                  </a:cxn>
                  <a:cxn ang="0">
                    <a:pos x="connsiteX2" y="connsiteY2"/>
                  </a:cxn>
                </a:cxnLst>
                <a:rect l="l" t="t" r="r" b="b"/>
                <a:pathLst>
                  <a:path w="1916264" h="958132">
                    <a:moveTo>
                      <a:pt x="0" y="958132"/>
                    </a:moveTo>
                    <a:cubicBezTo>
                      <a:pt x="0" y="428970"/>
                      <a:pt x="428970" y="0"/>
                      <a:pt x="958132" y="0"/>
                    </a:cubicBezTo>
                    <a:cubicBezTo>
                      <a:pt x="1487294" y="0"/>
                      <a:pt x="1916264" y="428970"/>
                      <a:pt x="1916264" y="958132"/>
                    </a:cubicBezTo>
                  </a:path>
                </a:pathLst>
              </a:cu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8D64C844-3BF9-ABF3-8516-25F0BA461EBA}"/>
                  </a:ext>
                </a:extLst>
              </p:cNvPr>
              <p:cNvSpPr/>
              <p:nvPr/>
            </p:nvSpPr>
            <p:spPr>
              <a:xfrm>
                <a:off x="2521889" y="2808131"/>
                <a:ext cx="1916265" cy="1916264"/>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nvGrpSpPr>
              <p:cNvPr id="35" name="Group 34">
                <a:extLst>
                  <a:ext uri="{FF2B5EF4-FFF2-40B4-BE49-F238E27FC236}">
                    <a16:creationId xmlns:a16="http://schemas.microsoft.com/office/drawing/2014/main" id="{AFD4556B-7DB7-0515-0DFB-3D1D030BF191}"/>
                  </a:ext>
                </a:extLst>
              </p:cNvPr>
              <p:cNvGrpSpPr/>
              <p:nvPr/>
            </p:nvGrpSpPr>
            <p:grpSpPr>
              <a:xfrm>
                <a:off x="2923755" y="2808131"/>
                <a:ext cx="1112528" cy="1916266"/>
                <a:chOff x="2734489" y="2655731"/>
                <a:chExt cx="1186260" cy="1916266"/>
              </a:xfrm>
            </p:grpSpPr>
            <p:sp>
              <p:nvSpPr>
                <p:cNvPr id="43" name="Oval 42">
                  <a:extLst>
                    <a:ext uri="{FF2B5EF4-FFF2-40B4-BE49-F238E27FC236}">
                      <a16:creationId xmlns:a16="http://schemas.microsoft.com/office/drawing/2014/main" id="{8805DB04-A3B5-0EE9-2AC2-1E4225B4F5AE}"/>
                    </a:ext>
                  </a:extLst>
                </p:cNvPr>
                <p:cNvSpPr/>
                <p:nvPr/>
              </p:nvSpPr>
              <p:spPr>
                <a:xfrm>
                  <a:off x="2734490" y="2655731"/>
                  <a:ext cx="1186259" cy="1916264"/>
                </a:xfrm>
                <a:prstGeom prst="ellipse">
                  <a:avLst/>
                </a:prstGeom>
                <a:noFill/>
                <a:ln w="28575">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44" name="Oval 9">
                  <a:extLst>
                    <a:ext uri="{FF2B5EF4-FFF2-40B4-BE49-F238E27FC236}">
                      <a16:creationId xmlns:a16="http://schemas.microsoft.com/office/drawing/2014/main" id="{D7280833-FA2F-D949-DE07-9981BCA0FB64}"/>
                    </a:ext>
                  </a:extLst>
                </p:cNvPr>
                <p:cNvSpPr/>
                <p:nvPr/>
              </p:nvSpPr>
              <p:spPr>
                <a:xfrm flipH="1">
                  <a:off x="2734489" y="2655731"/>
                  <a:ext cx="593130" cy="1916266"/>
                </a:xfrm>
                <a:custGeom>
                  <a:avLst/>
                  <a:gdLst>
                    <a:gd name="connsiteX0" fmla="*/ 0 w 687355"/>
                    <a:gd name="connsiteY0" fmla="*/ 555172 h 1110343"/>
                    <a:gd name="connsiteX1" fmla="*/ 343678 w 687355"/>
                    <a:gd name="connsiteY1" fmla="*/ 0 h 1110343"/>
                    <a:gd name="connsiteX2" fmla="*/ 687356 w 687355"/>
                    <a:gd name="connsiteY2" fmla="*/ 555172 h 1110343"/>
                    <a:gd name="connsiteX3" fmla="*/ 343678 w 687355"/>
                    <a:gd name="connsiteY3" fmla="*/ 1110344 h 1110343"/>
                    <a:gd name="connsiteX4" fmla="*/ 0 w 687355"/>
                    <a:gd name="connsiteY4" fmla="*/ 555172 h 1110343"/>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4" fmla="*/ 91440 w 687356"/>
                    <a:gd name="connsiteY4" fmla="*/ 646612 h 1110344"/>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0" fmla="*/ 0 w 343678"/>
                    <a:gd name="connsiteY0" fmla="*/ 0 h 1110344"/>
                    <a:gd name="connsiteX1" fmla="*/ 343678 w 343678"/>
                    <a:gd name="connsiteY1" fmla="*/ 555172 h 1110344"/>
                    <a:gd name="connsiteX2" fmla="*/ 0 w 343678"/>
                    <a:gd name="connsiteY2" fmla="*/ 1110344 h 1110344"/>
                  </a:gdLst>
                  <a:ahLst/>
                  <a:cxnLst>
                    <a:cxn ang="0">
                      <a:pos x="connsiteX0" y="connsiteY0"/>
                    </a:cxn>
                    <a:cxn ang="0">
                      <a:pos x="connsiteX1" y="connsiteY1"/>
                    </a:cxn>
                    <a:cxn ang="0">
                      <a:pos x="connsiteX2" y="connsiteY2"/>
                    </a:cxn>
                  </a:cxnLst>
                  <a:rect l="l" t="t" r="r" b="b"/>
                  <a:pathLst>
                    <a:path w="343678" h="1110344">
                      <a:moveTo>
                        <a:pt x="0" y="0"/>
                      </a:moveTo>
                      <a:cubicBezTo>
                        <a:pt x="189808" y="0"/>
                        <a:pt x="343678" y="248559"/>
                        <a:pt x="343678" y="555172"/>
                      </a:cubicBezTo>
                      <a:cubicBezTo>
                        <a:pt x="343678" y="861785"/>
                        <a:pt x="189808" y="1110344"/>
                        <a:pt x="0" y="1110344"/>
                      </a:cubicBezTo>
                    </a:path>
                  </a:pathLst>
                </a:custGeom>
                <a:noFill/>
                <a:ln w="28575">
                  <a:solidFill>
                    <a:schemeClr val="accent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nvGrpSpPr>
              <p:cNvPr id="39" name="Group 38">
                <a:extLst>
                  <a:ext uri="{FF2B5EF4-FFF2-40B4-BE49-F238E27FC236}">
                    <a16:creationId xmlns:a16="http://schemas.microsoft.com/office/drawing/2014/main" id="{9BB1B82A-2D30-62BA-8619-15E5F03F7888}"/>
                  </a:ext>
                </a:extLst>
              </p:cNvPr>
              <p:cNvGrpSpPr/>
              <p:nvPr/>
            </p:nvGrpSpPr>
            <p:grpSpPr>
              <a:xfrm rot="16200000">
                <a:off x="2923922" y="2810085"/>
                <a:ext cx="1112528" cy="1916266"/>
                <a:chOff x="2734489" y="2655731"/>
                <a:chExt cx="1186260" cy="1916266"/>
              </a:xfrm>
            </p:grpSpPr>
            <p:sp>
              <p:nvSpPr>
                <p:cNvPr id="41" name="Oval 40">
                  <a:extLst>
                    <a:ext uri="{FF2B5EF4-FFF2-40B4-BE49-F238E27FC236}">
                      <a16:creationId xmlns:a16="http://schemas.microsoft.com/office/drawing/2014/main" id="{317E91C2-CE77-CFFE-E320-69DD32A3C1D6}"/>
                    </a:ext>
                  </a:extLst>
                </p:cNvPr>
                <p:cNvSpPr/>
                <p:nvPr/>
              </p:nvSpPr>
              <p:spPr>
                <a:xfrm>
                  <a:off x="2734490" y="2655731"/>
                  <a:ext cx="1186259" cy="1916264"/>
                </a:xfrm>
                <a:prstGeom prst="ellipse">
                  <a:avLst/>
                </a:prstGeom>
                <a:noFill/>
                <a:ln w="28575">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42" name="Oval 9">
                  <a:extLst>
                    <a:ext uri="{FF2B5EF4-FFF2-40B4-BE49-F238E27FC236}">
                      <a16:creationId xmlns:a16="http://schemas.microsoft.com/office/drawing/2014/main" id="{AEC21670-2DFB-E941-905A-178E4858F2FB}"/>
                    </a:ext>
                  </a:extLst>
                </p:cNvPr>
                <p:cNvSpPr/>
                <p:nvPr/>
              </p:nvSpPr>
              <p:spPr>
                <a:xfrm flipH="1">
                  <a:off x="2734489" y="2655731"/>
                  <a:ext cx="593130" cy="1916266"/>
                </a:xfrm>
                <a:custGeom>
                  <a:avLst/>
                  <a:gdLst>
                    <a:gd name="connsiteX0" fmla="*/ 0 w 687355"/>
                    <a:gd name="connsiteY0" fmla="*/ 555172 h 1110343"/>
                    <a:gd name="connsiteX1" fmla="*/ 343678 w 687355"/>
                    <a:gd name="connsiteY1" fmla="*/ 0 h 1110343"/>
                    <a:gd name="connsiteX2" fmla="*/ 687356 w 687355"/>
                    <a:gd name="connsiteY2" fmla="*/ 555172 h 1110343"/>
                    <a:gd name="connsiteX3" fmla="*/ 343678 w 687355"/>
                    <a:gd name="connsiteY3" fmla="*/ 1110344 h 1110343"/>
                    <a:gd name="connsiteX4" fmla="*/ 0 w 687355"/>
                    <a:gd name="connsiteY4" fmla="*/ 555172 h 1110343"/>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4" fmla="*/ 91440 w 687356"/>
                    <a:gd name="connsiteY4" fmla="*/ 646612 h 1110344"/>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0" fmla="*/ 0 w 343678"/>
                    <a:gd name="connsiteY0" fmla="*/ 0 h 1110344"/>
                    <a:gd name="connsiteX1" fmla="*/ 343678 w 343678"/>
                    <a:gd name="connsiteY1" fmla="*/ 555172 h 1110344"/>
                    <a:gd name="connsiteX2" fmla="*/ 0 w 343678"/>
                    <a:gd name="connsiteY2" fmla="*/ 1110344 h 1110344"/>
                  </a:gdLst>
                  <a:ahLst/>
                  <a:cxnLst>
                    <a:cxn ang="0">
                      <a:pos x="connsiteX0" y="connsiteY0"/>
                    </a:cxn>
                    <a:cxn ang="0">
                      <a:pos x="connsiteX1" y="connsiteY1"/>
                    </a:cxn>
                    <a:cxn ang="0">
                      <a:pos x="connsiteX2" y="connsiteY2"/>
                    </a:cxn>
                  </a:cxnLst>
                  <a:rect l="l" t="t" r="r" b="b"/>
                  <a:pathLst>
                    <a:path w="343678" h="1110344">
                      <a:moveTo>
                        <a:pt x="0" y="0"/>
                      </a:moveTo>
                      <a:cubicBezTo>
                        <a:pt x="189808" y="0"/>
                        <a:pt x="343678" y="248559"/>
                        <a:pt x="343678" y="555172"/>
                      </a:cubicBezTo>
                      <a:cubicBezTo>
                        <a:pt x="343678" y="861785"/>
                        <a:pt x="189808" y="1110344"/>
                        <a:pt x="0" y="1110344"/>
                      </a:cubicBezTo>
                    </a:path>
                  </a:pathLst>
                </a:custGeom>
                <a:noFill/>
                <a:ln w="28575">
                  <a:solidFill>
                    <a:schemeClr val="accent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cxnSp>
          <p:nvCxnSpPr>
            <p:cNvPr id="45" name="Straight Connector 44">
              <a:extLst>
                <a:ext uri="{FF2B5EF4-FFF2-40B4-BE49-F238E27FC236}">
                  <a16:creationId xmlns:a16="http://schemas.microsoft.com/office/drawing/2014/main" id="{240AE542-F955-6812-351D-4F7508BB4679}"/>
                </a:ext>
              </a:extLst>
            </p:cNvPr>
            <p:cNvCxnSpPr>
              <a:stCxn id="44" idx="0"/>
              <a:endCxn id="43" idx="4"/>
            </p:cNvCxnSpPr>
            <p:nvPr/>
          </p:nvCxnSpPr>
          <p:spPr>
            <a:xfrm>
              <a:off x="2272076" y="1636949"/>
              <a:ext cx="0" cy="267427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A65B1F3-FB7E-DB5D-0719-2AE89FEBD6C8}"/>
                </a:ext>
              </a:extLst>
            </p:cNvPr>
            <p:cNvCxnSpPr>
              <a:stCxn id="42" idx="0"/>
              <a:endCxn id="41" idx="4"/>
            </p:cNvCxnSpPr>
            <p:nvPr/>
          </p:nvCxnSpPr>
          <p:spPr>
            <a:xfrm flipV="1">
              <a:off x="935173" y="2976811"/>
              <a:ext cx="267427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6473E4C-C0C4-EB4F-8700-B57069C8A1E1}"/>
                </a:ext>
              </a:extLst>
            </p:cNvPr>
            <p:cNvCxnSpPr>
              <a:cxnSpLocks/>
            </p:cNvCxnSpPr>
            <p:nvPr/>
          </p:nvCxnSpPr>
          <p:spPr>
            <a:xfrm>
              <a:off x="2271845" y="2974084"/>
              <a:ext cx="949961" cy="55334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D03C28E-595F-3327-67C2-3BAEA6839551}"/>
                </a:ext>
              </a:extLst>
            </p:cNvPr>
            <p:cNvCxnSpPr>
              <a:cxnSpLocks/>
            </p:cNvCxnSpPr>
            <p:nvPr/>
          </p:nvCxnSpPr>
          <p:spPr>
            <a:xfrm>
              <a:off x="3113096" y="2200506"/>
              <a:ext cx="0" cy="1263419"/>
            </a:xfrm>
            <a:prstGeom prst="line">
              <a:avLst/>
            </a:prstGeom>
          </p:spPr>
          <p:style>
            <a:lnRef idx="1">
              <a:schemeClr val="accent1"/>
            </a:lnRef>
            <a:fillRef idx="0">
              <a:schemeClr val="accent1"/>
            </a:fillRef>
            <a:effectRef idx="0">
              <a:schemeClr val="accent1"/>
            </a:effectRef>
            <a:fontRef idx="minor">
              <a:schemeClr val="tx1"/>
            </a:fontRef>
          </p:style>
        </p:cxnSp>
        <p:sp>
          <p:nvSpPr>
            <p:cNvPr id="49" name="Arc 48">
              <a:extLst>
                <a:ext uri="{FF2B5EF4-FFF2-40B4-BE49-F238E27FC236}">
                  <a16:creationId xmlns:a16="http://schemas.microsoft.com/office/drawing/2014/main" id="{A1D0A03B-63ED-C18E-39E2-32FC98A36EAC}"/>
                </a:ext>
              </a:extLst>
            </p:cNvPr>
            <p:cNvSpPr/>
            <p:nvPr/>
          </p:nvSpPr>
          <p:spPr>
            <a:xfrm>
              <a:off x="2014778" y="2642873"/>
              <a:ext cx="521176" cy="413772"/>
            </a:xfrm>
            <a:prstGeom prst="arc">
              <a:avLst>
                <a:gd name="adj1" fmla="val 16200000"/>
                <a:gd name="adj2" fmla="val 2046445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0" name="Straight Arrow Connector 49">
              <a:extLst>
                <a:ext uri="{FF2B5EF4-FFF2-40B4-BE49-F238E27FC236}">
                  <a16:creationId xmlns:a16="http://schemas.microsoft.com/office/drawing/2014/main" id="{314306AB-DFA8-6FC2-38DA-EB0AE5D33605}"/>
                </a:ext>
              </a:extLst>
            </p:cNvPr>
            <p:cNvCxnSpPr>
              <a:cxnSpLocks/>
            </p:cNvCxnSpPr>
            <p:nvPr/>
          </p:nvCxnSpPr>
          <p:spPr>
            <a:xfrm flipV="1">
              <a:off x="2272076" y="2200506"/>
              <a:ext cx="839906" cy="77357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0444A6B0-2A8F-F043-E5C1-5034F7EDAD85}"/>
                    </a:ext>
                  </a:extLst>
                </p:cNvPr>
                <p:cNvSpPr txBox="1"/>
                <p:nvPr/>
              </p:nvSpPr>
              <p:spPr>
                <a:xfrm>
                  <a:off x="2286085" y="2329788"/>
                  <a:ext cx="37414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oMath>
                    </m:oMathPara>
                  </a14:m>
                  <a:endParaRPr lang="en-US" dirty="0"/>
                </a:p>
              </p:txBody>
            </p:sp>
          </mc:Choice>
          <mc:Fallback xmlns="">
            <p:sp>
              <p:nvSpPr>
                <p:cNvPr id="51" name="TextBox 50">
                  <a:extLst>
                    <a:ext uri="{FF2B5EF4-FFF2-40B4-BE49-F238E27FC236}">
                      <a16:creationId xmlns:a16="http://schemas.microsoft.com/office/drawing/2014/main" id="{0444A6B0-2A8F-F043-E5C1-5034F7EDAD85}"/>
                    </a:ext>
                  </a:extLst>
                </p:cNvPr>
                <p:cNvSpPr txBox="1">
                  <a:spLocks noRot="1" noChangeAspect="1" noMove="1" noResize="1" noEditPoints="1" noAdjustHandles="1" noChangeArrowheads="1" noChangeShapeType="1" noTextEdit="1"/>
                </p:cNvSpPr>
                <p:nvPr/>
              </p:nvSpPr>
              <p:spPr>
                <a:xfrm>
                  <a:off x="2286085" y="2329788"/>
                  <a:ext cx="374141" cy="369332"/>
                </a:xfrm>
                <a:prstGeom prst="rect">
                  <a:avLst/>
                </a:prstGeom>
                <a:blipFill>
                  <a:blip r:embed="rId2"/>
                  <a:stretch>
                    <a:fillRect r="-19512" b="-40000"/>
                  </a:stretch>
                </a:blipFill>
              </p:spPr>
              <p:txBody>
                <a:bodyPr/>
                <a:lstStyle/>
                <a:p>
                  <a:r>
                    <a:rPr lang="en-US">
                      <a:noFill/>
                    </a:rPr>
                    <a:t> </a:t>
                  </a:r>
                </a:p>
              </p:txBody>
            </p:sp>
          </mc:Fallback>
        </mc:AlternateContent>
        <p:sp>
          <p:nvSpPr>
            <p:cNvPr id="52" name="Arc 51">
              <a:extLst>
                <a:ext uri="{FF2B5EF4-FFF2-40B4-BE49-F238E27FC236}">
                  <a16:creationId xmlns:a16="http://schemas.microsoft.com/office/drawing/2014/main" id="{4FA6FE9B-DA31-70E3-8062-2E6310F26A37}"/>
                </a:ext>
              </a:extLst>
            </p:cNvPr>
            <p:cNvSpPr/>
            <p:nvPr/>
          </p:nvSpPr>
          <p:spPr>
            <a:xfrm>
              <a:off x="1840894" y="2723583"/>
              <a:ext cx="861908" cy="500546"/>
            </a:xfrm>
            <a:prstGeom prst="arc">
              <a:avLst>
                <a:gd name="adj1" fmla="val 75082"/>
                <a:gd name="adj2" fmla="val 180859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04D134CC-AA07-8132-A24D-BFA16107E937}"/>
                    </a:ext>
                  </a:extLst>
                </p:cNvPr>
                <p:cNvSpPr txBox="1"/>
                <p:nvPr/>
              </p:nvSpPr>
              <p:spPr>
                <a:xfrm>
                  <a:off x="2613151" y="2879260"/>
                  <a:ext cx="3995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𝜑</m:t>
                        </m:r>
                      </m:oMath>
                    </m:oMathPara>
                  </a14:m>
                  <a:endParaRPr lang="en-US" dirty="0"/>
                </a:p>
              </p:txBody>
            </p:sp>
          </mc:Choice>
          <mc:Fallback xmlns="">
            <p:sp>
              <p:nvSpPr>
                <p:cNvPr id="53" name="TextBox 52">
                  <a:extLst>
                    <a:ext uri="{FF2B5EF4-FFF2-40B4-BE49-F238E27FC236}">
                      <a16:creationId xmlns:a16="http://schemas.microsoft.com/office/drawing/2014/main" id="{04D134CC-AA07-8132-A24D-BFA16107E937}"/>
                    </a:ext>
                  </a:extLst>
                </p:cNvPr>
                <p:cNvSpPr txBox="1">
                  <a:spLocks noRot="1" noChangeAspect="1" noMove="1" noResize="1" noEditPoints="1" noAdjustHandles="1" noChangeArrowheads="1" noChangeShapeType="1" noTextEdit="1"/>
                </p:cNvSpPr>
                <p:nvPr/>
              </p:nvSpPr>
              <p:spPr>
                <a:xfrm>
                  <a:off x="2613151" y="2879260"/>
                  <a:ext cx="399597" cy="369332"/>
                </a:xfrm>
                <a:prstGeom prst="rect">
                  <a:avLst/>
                </a:prstGeom>
                <a:blipFill>
                  <a:blip r:embed="rId3"/>
                  <a:stretch>
                    <a:fillRect r="-25000" b="-60000"/>
                  </a:stretch>
                </a:blipFill>
              </p:spPr>
              <p:txBody>
                <a:bodyPr/>
                <a:lstStyle/>
                <a:p>
                  <a:r>
                    <a:rPr lang="en-US">
                      <a:noFill/>
                    </a:rPr>
                    <a:t> </a:t>
                  </a:r>
                </a:p>
              </p:txBody>
            </p:sp>
          </mc:Fallback>
        </mc:AlternateContent>
      </p:grpSp>
      <p:grpSp>
        <p:nvGrpSpPr>
          <p:cNvPr id="81" name="Group 80">
            <a:extLst>
              <a:ext uri="{FF2B5EF4-FFF2-40B4-BE49-F238E27FC236}">
                <a16:creationId xmlns:a16="http://schemas.microsoft.com/office/drawing/2014/main" id="{2F05AA15-0C84-123C-4E84-A6737EFF8E26}"/>
              </a:ext>
            </a:extLst>
          </p:cNvPr>
          <p:cNvGrpSpPr/>
          <p:nvPr/>
        </p:nvGrpSpPr>
        <p:grpSpPr>
          <a:xfrm>
            <a:off x="1312397" y="360927"/>
            <a:ext cx="3031909" cy="2113044"/>
            <a:chOff x="8816454" y="2107403"/>
            <a:chExt cx="3031909" cy="2113044"/>
          </a:xfrm>
        </p:grpSpPr>
        <p:grpSp>
          <p:nvGrpSpPr>
            <p:cNvPr id="70" name="Group 69">
              <a:extLst>
                <a:ext uri="{FF2B5EF4-FFF2-40B4-BE49-F238E27FC236}">
                  <a16:creationId xmlns:a16="http://schemas.microsoft.com/office/drawing/2014/main" id="{4F17FFF5-6BEB-56D4-5E0F-B9E45482FCCE}"/>
                </a:ext>
              </a:extLst>
            </p:cNvPr>
            <p:cNvGrpSpPr/>
            <p:nvPr/>
          </p:nvGrpSpPr>
          <p:grpSpPr>
            <a:xfrm>
              <a:off x="8816454" y="2107403"/>
              <a:ext cx="3031909" cy="2113044"/>
              <a:chOff x="2607350" y="1618920"/>
              <a:chExt cx="3602619" cy="2568146"/>
            </a:xfrm>
          </p:grpSpPr>
          <p:cxnSp>
            <p:nvCxnSpPr>
              <p:cNvPr id="71" name="Straight Connector 70">
                <a:extLst>
                  <a:ext uri="{FF2B5EF4-FFF2-40B4-BE49-F238E27FC236}">
                    <a16:creationId xmlns:a16="http://schemas.microsoft.com/office/drawing/2014/main" id="{CB3BF94A-7CF0-CF91-458A-18D8422A853C}"/>
                  </a:ext>
                </a:extLst>
              </p:cNvPr>
              <p:cNvCxnSpPr>
                <a:cxnSpLocks/>
              </p:cNvCxnSpPr>
              <p:nvPr/>
            </p:nvCxnSpPr>
            <p:spPr>
              <a:xfrm>
                <a:off x="3327621" y="1717479"/>
                <a:ext cx="0" cy="23166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47C71B9-E041-A48A-B233-4AEC5A117DFA}"/>
                  </a:ext>
                </a:extLst>
              </p:cNvPr>
              <p:cNvCxnSpPr>
                <a:cxnSpLocks/>
              </p:cNvCxnSpPr>
              <p:nvPr/>
            </p:nvCxnSpPr>
            <p:spPr>
              <a:xfrm>
                <a:off x="2607350" y="3613865"/>
                <a:ext cx="360261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723B267E-BE3E-A0F9-74EF-9C6D486FE2B2}"/>
                      </a:ext>
                    </a:extLst>
                  </p:cNvPr>
                  <p:cNvSpPr txBox="1"/>
                  <p:nvPr/>
                </p:nvSpPr>
                <p:spPr>
                  <a:xfrm>
                    <a:off x="5759953" y="3625969"/>
                    <a:ext cx="367986" cy="5610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𝑥</m:t>
                          </m:r>
                        </m:oMath>
                      </m:oMathPara>
                    </a14:m>
                    <a:endParaRPr lang="en-US" sz="2400" dirty="0"/>
                  </a:p>
                </p:txBody>
              </p:sp>
            </mc:Choice>
            <mc:Fallback xmlns="">
              <p:sp>
                <p:nvSpPr>
                  <p:cNvPr id="73" name="TextBox 72">
                    <a:extLst>
                      <a:ext uri="{FF2B5EF4-FFF2-40B4-BE49-F238E27FC236}">
                        <a16:creationId xmlns:a16="http://schemas.microsoft.com/office/drawing/2014/main" id="{723B267E-BE3E-A0F9-74EF-9C6D486FE2B2}"/>
                      </a:ext>
                    </a:extLst>
                  </p:cNvPr>
                  <p:cNvSpPr txBox="1">
                    <a:spLocks noRot="1" noChangeAspect="1" noMove="1" noResize="1" noEditPoints="1" noAdjustHandles="1" noChangeArrowheads="1" noChangeShapeType="1" noTextEdit="1"/>
                  </p:cNvSpPr>
                  <p:nvPr/>
                </p:nvSpPr>
                <p:spPr>
                  <a:xfrm>
                    <a:off x="5759953" y="3625969"/>
                    <a:ext cx="367986" cy="561097"/>
                  </a:xfrm>
                  <a:prstGeom prst="rect">
                    <a:avLst/>
                  </a:prstGeom>
                  <a:blipFill>
                    <a:blip r:embed="rId4"/>
                    <a:stretch>
                      <a:fillRect r="-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AEE53F11-6710-BDA5-B2FD-63ECFE25A482}"/>
                      </a:ext>
                    </a:extLst>
                  </p:cNvPr>
                  <p:cNvSpPr txBox="1"/>
                  <p:nvPr/>
                </p:nvSpPr>
                <p:spPr>
                  <a:xfrm>
                    <a:off x="3327621" y="1618920"/>
                    <a:ext cx="671309" cy="5610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𝑥</m:t>
                              </m:r>
                            </m:sub>
                          </m:sSub>
                        </m:oMath>
                      </m:oMathPara>
                    </a14:m>
                    <a:endParaRPr lang="en-US" sz="2400" dirty="0"/>
                  </a:p>
                </p:txBody>
              </p:sp>
            </mc:Choice>
            <mc:Fallback xmlns="">
              <p:sp>
                <p:nvSpPr>
                  <p:cNvPr id="17" name="TextBox 16">
                    <a:extLst>
                      <a:ext uri="{FF2B5EF4-FFF2-40B4-BE49-F238E27FC236}">
                        <a16:creationId xmlns:a16="http://schemas.microsoft.com/office/drawing/2014/main" id="{5E764080-D7BB-9489-35D2-35F5A897A52B}"/>
                      </a:ext>
                    </a:extLst>
                  </p:cNvPr>
                  <p:cNvSpPr txBox="1">
                    <a:spLocks noRot="1" noChangeAspect="1" noMove="1" noResize="1" noEditPoints="1" noAdjustHandles="1" noChangeArrowheads="1" noChangeShapeType="1" noTextEdit="1"/>
                  </p:cNvSpPr>
                  <p:nvPr/>
                </p:nvSpPr>
                <p:spPr>
                  <a:xfrm>
                    <a:off x="3327621" y="1618920"/>
                    <a:ext cx="671309" cy="561097"/>
                  </a:xfrm>
                  <a:prstGeom prst="rect">
                    <a:avLst/>
                  </a:prstGeom>
                  <a:blipFill>
                    <a:blip r:embed="rId5"/>
                    <a:stretch>
                      <a:fillRect b="-10667"/>
                    </a:stretch>
                  </a:blipFill>
                </p:spPr>
                <p:txBody>
                  <a:bodyPr/>
                  <a:lstStyle/>
                  <a:p>
                    <a:r>
                      <a:rPr lang="en-US">
                        <a:noFill/>
                      </a:rPr>
                      <a:t> </a:t>
                    </a:r>
                  </a:p>
                </p:txBody>
              </p:sp>
            </mc:Fallback>
          </mc:AlternateContent>
        </p:grpSp>
        <p:sp>
          <p:nvSpPr>
            <p:cNvPr id="77" name="Rectangle 76">
              <a:extLst>
                <a:ext uri="{FF2B5EF4-FFF2-40B4-BE49-F238E27FC236}">
                  <a16:creationId xmlns:a16="http://schemas.microsoft.com/office/drawing/2014/main" id="{B9DC18B1-B662-770D-20C9-3872320AAB29}"/>
                </a:ext>
              </a:extLst>
            </p:cNvPr>
            <p:cNvSpPr/>
            <p:nvPr/>
          </p:nvSpPr>
          <p:spPr>
            <a:xfrm>
              <a:off x="10097421" y="2783994"/>
              <a:ext cx="1174471" cy="5969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03CD8FE-5805-3841-6FEE-A5CD1416C148}"/>
                  </a:ext>
                </a:extLst>
              </p:cNvPr>
              <p:cNvSpPr txBox="1"/>
              <p:nvPr/>
            </p:nvSpPr>
            <p:spPr>
              <a:xfrm>
                <a:off x="1423185" y="2881577"/>
                <a:ext cx="292112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𝑑𝑥𝑑</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𝑝</m:t>
                          </m:r>
                        </m:e>
                        <m:sub>
                          <m:r>
                            <a:rPr lang="en-US" sz="3600" b="0" i="1" smtClean="0">
                              <a:latin typeface="Cambria Math" panose="02040503050406030204" pitchFamily="18" charset="0"/>
                            </a:rPr>
                            <m:t>𝑥</m:t>
                          </m:r>
                        </m:sub>
                      </m:sSub>
                      <m:r>
                        <a:rPr lang="en-US" sz="3600" b="0" i="1" smtClean="0">
                          <a:latin typeface="Cambria Math" panose="02040503050406030204" pitchFamily="18" charset="0"/>
                        </a:rPr>
                        <m:t>   [</m:t>
                      </m:r>
                      <m:r>
                        <a:rPr lang="en-US" sz="3600" b="0" i="1" smtClean="0">
                          <a:latin typeface="Cambria Math" panose="02040503050406030204" pitchFamily="18" charset="0"/>
                        </a:rPr>
                        <m:t>𝐽</m:t>
                      </m:r>
                      <m:r>
                        <a:rPr lang="en-US" sz="3600" b="0" i="1" smtClean="0">
                          <a:latin typeface="Cambria Math" panose="02040503050406030204" pitchFamily="18" charset="0"/>
                        </a:rPr>
                        <m:t>⋅</m:t>
                      </m:r>
                      <m:r>
                        <a:rPr lang="en-US" sz="3600" b="0" i="1" smtClean="0">
                          <a:latin typeface="Cambria Math" panose="02040503050406030204" pitchFamily="18" charset="0"/>
                        </a:rPr>
                        <m:t>𝑠</m:t>
                      </m:r>
                      <m:r>
                        <a:rPr lang="en-US" sz="3600" b="0" i="1" smtClean="0">
                          <a:latin typeface="Cambria Math" panose="02040503050406030204" pitchFamily="18" charset="0"/>
                        </a:rPr>
                        <m:t>]</m:t>
                      </m:r>
                    </m:oMath>
                  </m:oMathPara>
                </a14:m>
                <a:endParaRPr lang="en-US" sz="3600" dirty="0"/>
              </a:p>
            </p:txBody>
          </p:sp>
        </mc:Choice>
        <mc:Fallback xmlns="">
          <p:sp>
            <p:nvSpPr>
              <p:cNvPr id="5" name="TextBox 4">
                <a:extLst>
                  <a:ext uri="{FF2B5EF4-FFF2-40B4-BE49-F238E27FC236}">
                    <a16:creationId xmlns:a16="http://schemas.microsoft.com/office/drawing/2014/main" id="{203CD8FE-5805-3841-6FEE-A5CD1416C148}"/>
                  </a:ext>
                </a:extLst>
              </p:cNvPr>
              <p:cNvSpPr txBox="1">
                <a:spLocks noRot="1" noChangeAspect="1" noMove="1" noResize="1" noEditPoints="1" noAdjustHandles="1" noChangeArrowheads="1" noChangeShapeType="1" noTextEdit="1"/>
              </p:cNvSpPr>
              <p:nvPr/>
            </p:nvSpPr>
            <p:spPr>
              <a:xfrm>
                <a:off x="1423185" y="2881577"/>
                <a:ext cx="2921121" cy="64633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FE2380B-21C7-B2BC-8A7C-9249F0145C4E}"/>
                  </a:ext>
                </a:extLst>
              </p:cNvPr>
              <p:cNvSpPr txBox="1"/>
              <p:nvPr/>
            </p:nvSpPr>
            <p:spPr>
              <a:xfrm>
                <a:off x="6655072" y="2881577"/>
                <a:ext cx="3531223" cy="6900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𝑑</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𝜑</m:t>
                          </m:r>
                        </m:e>
                        <m:sub>
                          <m:r>
                            <a:rPr lang="en-US" sz="3600" b="0" i="1" smtClean="0">
                              <a:latin typeface="Cambria Math" panose="02040503050406030204" pitchFamily="18" charset="0"/>
                            </a:rPr>
                            <m:t>𝑥𝑦</m:t>
                          </m:r>
                        </m:sub>
                      </m:sSub>
                      <m:r>
                        <a:rPr lang="en-US" sz="3600" b="0" i="1" smtClean="0">
                          <a:latin typeface="Cambria Math" panose="02040503050406030204" pitchFamily="18" charset="0"/>
                        </a:rPr>
                        <m:t>𝑑</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𝐿</m:t>
                          </m:r>
                        </m:e>
                        <m:sub>
                          <m:r>
                            <a:rPr lang="en-US" sz="3600" b="0" i="1" smtClean="0">
                              <a:latin typeface="Cambria Math" panose="02040503050406030204" pitchFamily="18" charset="0"/>
                            </a:rPr>
                            <m:t>𝑦</m:t>
                          </m:r>
                        </m:sub>
                      </m:sSub>
                      <m:r>
                        <a:rPr lang="en-US" sz="3600" b="0" i="1" smtClean="0">
                          <a:latin typeface="Cambria Math" panose="02040503050406030204" pitchFamily="18" charset="0"/>
                        </a:rPr>
                        <m:t>   [</m:t>
                      </m:r>
                      <m:r>
                        <a:rPr lang="en-US" sz="3600" b="0" i="1" smtClean="0">
                          <a:latin typeface="Cambria Math" panose="02040503050406030204" pitchFamily="18" charset="0"/>
                        </a:rPr>
                        <m:t>𝐽</m:t>
                      </m:r>
                      <m:r>
                        <a:rPr lang="en-US" sz="3600" b="0" i="1" smtClean="0">
                          <a:latin typeface="Cambria Math" panose="02040503050406030204" pitchFamily="18" charset="0"/>
                        </a:rPr>
                        <m:t>⋅</m:t>
                      </m:r>
                      <m:r>
                        <a:rPr lang="en-US" sz="3600" b="0" i="1" smtClean="0">
                          <a:latin typeface="Cambria Math" panose="02040503050406030204" pitchFamily="18" charset="0"/>
                        </a:rPr>
                        <m:t>𝑠</m:t>
                      </m:r>
                      <m:r>
                        <a:rPr lang="en-US" sz="3600" b="0" i="1" smtClean="0">
                          <a:latin typeface="Cambria Math" panose="02040503050406030204" pitchFamily="18" charset="0"/>
                        </a:rPr>
                        <m:t>]</m:t>
                      </m:r>
                    </m:oMath>
                  </m:oMathPara>
                </a14:m>
                <a:endParaRPr lang="en-US" sz="3600" dirty="0"/>
              </a:p>
            </p:txBody>
          </p:sp>
        </mc:Choice>
        <mc:Fallback xmlns="">
          <p:sp>
            <p:nvSpPr>
              <p:cNvPr id="8" name="TextBox 7">
                <a:extLst>
                  <a:ext uri="{FF2B5EF4-FFF2-40B4-BE49-F238E27FC236}">
                    <a16:creationId xmlns:a16="http://schemas.microsoft.com/office/drawing/2014/main" id="{EFE2380B-21C7-B2BC-8A7C-9249F0145C4E}"/>
                  </a:ext>
                </a:extLst>
              </p:cNvPr>
              <p:cNvSpPr txBox="1">
                <a:spLocks noRot="1" noChangeAspect="1" noMove="1" noResize="1" noEditPoints="1" noAdjustHandles="1" noChangeArrowheads="1" noChangeShapeType="1" noTextEdit="1"/>
              </p:cNvSpPr>
              <p:nvPr/>
            </p:nvSpPr>
            <p:spPr>
              <a:xfrm>
                <a:off x="6655072" y="2881577"/>
                <a:ext cx="3531223" cy="690061"/>
              </a:xfrm>
              <a:prstGeom prst="rect">
                <a:avLst/>
              </a:prstGeom>
              <a:blipFill>
                <a:blip r:embed="rId7"/>
                <a:stretch>
                  <a:fillRect/>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4F100AD0-86BB-6A84-3968-1F0DB3EB18A5}"/>
              </a:ext>
            </a:extLst>
          </p:cNvPr>
          <p:cNvCxnSpPr>
            <a:cxnSpLocks/>
          </p:cNvCxnSpPr>
          <p:nvPr/>
        </p:nvCxnSpPr>
        <p:spPr>
          <a:xfrm flipV="1">
            <a:off x="8474323" y="3527908"/>
            <a:ext cx="761117" cy="517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47878B7-D665-72B1-D934-6CD040787883}"/>
              </a:ext>
            </a:extLst>
          </p:cNvPr>
          <p:cNvCxnSpPr>
            <a:cxnSpLocks/>
          </p:cNvCxnSpPr>
          <p:nvPr/>
        </p:nvCxnSpPr>
        <p:spPr>
          <a:xfrm flipH="1" flipV="1">
            <a:off x="4429760" y="3429000"/>
            <a:ext cx="2052320" cy="706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C7955C8-6ED4-BC6F-E083-8B73201BE10B}"/>
              </a:ext>
            </a:extLst>
          </p:cNvPr>
          <p:cNvSpPr txBox="1"/>
          <p:nvPr/>
        </p:nvSpPr>
        <p:spPr>
          <a:xfrm>
            <a:off x="6600974" y="4045032"/>
            <a:ext cx="2982932" cy="369332"/>
          </a:xfrm>
          <a:prstGeom prst="rect">
            <a:avLst/>
          </a:prstGeom>
          <a:noFill/>
        </p:spPr>
        <p:txBody>
          <a:bodyPr wrap="none" rtlCol="0">
            <a:spAutoFit/>
          </a:bodyPr>
          <a:lstStyle/>
          <a:p>
            <a:r>
              <a:rPr lang="en-US" dirty="0"/>
              <a:t>Same units for configurations </a:t>
            </a:r>
          </a:p>
        </p:txBody>
      </p:sp>
    </p:spTree>
    <p:extLst>
      <p:ext uri="{BB962C8B-B14F-4D97-AF65-F5344CB8AC3E}">
        <p14:creationId xmlns:p14="http://schemas.microsoft.com/office/powerpoint/2010/main" val="498490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C07D88-0CD5-F3CB-A1FA-624F6D0ABDBE}"/>
            </a:ext>
          </a:extLst>
        </p:cNvPr>
        <p:cNvGrpSpPr/>
        <p:nvPr/>
      </p:nvGrpSpPr>
      <p:grpSpPr>
        <a:xfrm>
          <a:off x="0" y="0"/>
          <a:ext cx="0" cy="0"/>
          <a:chOff x="0" y="0"/>
          <a:chExt cx="0" cy="0"/>
        </a:xfrm>
      </p:grpSpPr>
      <p:sp>
        <p:nvSpPr>
          <p:cNvPr id="15" name="TextBox 14">
            <a:extLst>
              <a:ext uri="{FF2B5EF4-FFF2-40B4-BE49-F238E27FC236}">
                <a16:creationId xmlns:a16="http://schemas.microsoft.com/office/drawing/2014/main" id="{37793350-AEEE-3CF3-EFE6-3DEED3D55854}"/>
              </a:ext>
            </a:extLst>
          </p:cNvPr>
          <p:cNvSpPr txBox="1"/>
          <p:nvPr/>
        </p:nvSpPr>
        <p:spPr>
          <a:xfrm>
            <a:off x="550227" y="351900"/>
            <a:ext cx="5638403" cy="707886"/>
          </a:xfrm>
          <a:prstGeom prst="rect">
            <a:avLst/>
          </a:prstGeom>
          <a:noFill/>
        </p:spPr>
        <p:txBody>
          <a:bodyPr wrap="none" rtlCol="0">
            <a:spAutoFit/>
          </a:bodyPr>
          <a:lstStyle/>
          <a:p>
            <a:r>
              <a:rPr lang="en-US" sz="4000" dirty="0"/>
              <a:t>In generalized coordinates</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35DFFA7-C0FC-8F02-8F07-B46120D3B5F5}"/>
                  </a:ext>
                </a:extLst>
              </p:cNvPr>
              <p:cNvSpPr txBox="1"/>
              <p:nvPr/>
            </p:nvSpPr>
            <p:spPr>
              <a:xfrm>
                <a:off x="4271071" y="1505735"/>
                <a:ext cx="2849626"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𝑑𝑞𝑑𝑝</m:t>
                      </m:r>
                      <m:r>
                        <a:rPr lang="en-US" sz="4400" b="0" i="1" smtClean="0">
                          <a:latin typeface="Cambria Math" panose="02040503050406030204" pitchFamily="18" charset="0"/>
                        </a:rPr>
                        <m:t>   [</m:t>
                      </m:r>
                      <m:r>
                        <a:rPr lang="en-US" sz="4400" b="0" i="1" smtClean="0">
                          <a:latin typeface="Cambria Math" panose="02040503050406030204" pitchFamily="18" charset="0"/>
                        </a:rPr>
                        <m:t>𝐽𝑠</m:t>
                      </m:r>
                      <m:r>
                        <a:rPr lang="en-US" sz="4400" b="0" i="1" smtClean="0">
                          <a:latin typeface="Cambria Math" panose="02040503050406030204" pitchFamily="18" charset="0"/>
                        </a:rPr>
                        <m:t>]</m:t>
                      </m:r>
                    </m:oMath>
                  </m:oMathPara>
                </a14:m>
                <a:endParaRPr lang="en-US" sz="4400" dirty="0"/>
              </a:p>
            </p:txBody>
          </p:sp>
        </mc:Choice>
        <mc:Fallback xmlns="">
          <p:sp>
            <p:nvSpPr>
              <p:cNvPr id="16" name="TextBox 15">
                <a:extLst>
                  <a:ext uri="{FF2B5EF4-FFF2-40B4-BE49-F238E27FC236}">
                    <a16:creationId xmlns:a16="http://schemas.microsoft.com/office/drawing/2014/main" id="{A35DFFA7-C0FC-8F02-8F07-B46120D3B5F5}"/>
                  </a:ext>
                </a:extLst>
              </p:cNvPr>
              <p:cNvSpPr txBox="1">
                <a:spLocks noRot="1" noChangeAspect="1" noMove="1" noResize="1" noEditPoints="1" noAdjustHandles="1" noChangeArrowheads="1" noChangeShapeType="1" noTextEdit="1"/>
              </p:cNvSpPr>
              <p:nvPr/>
            </p:nvSpPr>
            <p:spPr>
              <a:xfrm>
                <a:off x="4271071" y="1505735"/>
                <a:ext cx="2849626" cy="769441"/>
              </a:xfrm>
              <a:prstGeom prst="rect">
                <a:avLst/>
              </a:prstGeom>
              <a:blipFill>
                <a:blip r:embed="rId2"/>
                <a:stretch>
                  <a:fillRect/>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FF0EA5EA-B9CB-99D7-721F-E7B1B06E5DA4}"/>
              </a:ext>
            </a:extLst>
          </p:cNvPr>
          <p:cNvCxnSpPr>
            <a:cxnSpLocks/>
          </p:cNvCxnSpPr>
          <p:nvPr/>
        </p:nvCxnSpPr>
        <p:spPr>
          <a:xfrm flipV="1">
            <a:off x="3563422" y="1952011"/>
            <a:ext cx="804314" cy="323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A7293FD-FFBE-8374-8FCC-079BF4E1A420}"/>
                  </a:ext>
                </a:extLst>
              </p:cNvPr>
              <p:cNvSpPr txBox="1"/>
              <p:nvPr/>
            </p:nvSpPr>
            <p:spPr>
              <a:xfrm>
                <a:off x="2688311" y="2075121"/>
                <a:ext cx="87511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m:t>
                      </m:r>
                      <m:r>
                        <a:rPr lang="en-US" sz="3600" b="0" i="1" smtClean="0">
                          <a:latin typeface="Cambria Math" panose="02040503050406030204" pitchFamily="18" charset="0"/>
                        </a:rPr>
                        <m:t>𝑞</m:t>
                      </m:r>
                      <m:r>
                        <a:rPr lang="en-US" sz="3600" b="0" i="1" smtClean="0">
                          <a:latin typeface="Cambria Math" panose="02040503050406030204" pitchFamily="18" charset="0"/>
                        </a:rPr>
                        <m:t>]</m:t>
                      </m:r>
                    </m:oMath>
                  </m:oMathPara>
                </a14:m>
                <a:endParaRPr lang="en-US" sz="3600" dirty="0"/>
              </a:p>
            </p:txBody>
          </p:sp>
        </mc:Choice>
        <mc:Fallback xmlns="">
          <p:sp>
            <p:nvSpPr>
              <p:cNvPr id="22" name="TextBox 21">
                <a:extLst>
                  <a:ext uri="{FF2B5EF4-FFF2-40B4-BE49-F238E27FC236}">
                    <a16:creationId xmlns:a16="http://schemas.microsoft.com/office/drawing/2014/main" id="{3A7293FD-FFBE-8374-8FCC-079BF4E1A420}"/>
                  </a:ext>
                </a:extLst>
              </p:cNvPr>
              <p:cNvSpPr txBox="1">
                <a:spLocks noRot="1" noChangeAspect="1" noMove="1" noResize="1" noEditPoints="1" noAdjustHandles="1" noChangeArrowheads="1" noChangeShapeType="1" noTextEdit="1"/>
              </p:cNvSpPr>
              <p:nvPr/>
            </p:nvSpPr>
            <p:spPr>
              <a:xfrm>
                <a:off x="2688311" y="2075121"/>
                <a:ext cx="875111" cy="64633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FAC7AEF-270A-651D-3C34-64D210ECF6C8}"/>
                  </a:ext>
                </a:extLst>
              </p:cNvPr>
              <p:cNvSpPr txBox="1"/>
              <p:nvPr/>
            </p:nvSpPr>
            <p:spPr>
              <a:xfrm>
                <a:off x="4688476" y="2871037"/>
                <a:ext cx="1500154"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m:t>
                      </m:r>
                      <m:r>
                        <a:rPr lang="en-US" sz="3600" b="0" i="1" smtClean="0">
                          <a:latin typeface="Cambria Math" panose="02040503050406030204" pitchFamily="18" charset="0"/>
                        </a:rPr>
                        <m:t>𝐽𝑠</m:t>
                      </m:r>
                      <m:r>
                        <a:rPr lang="en-US" sz="3600" b="0" i="1" smtClean="0">
                          <a:latin typeface="Cambria Math" panose="02040503050406030204" pitchFamily="18" charset="0"/>
                        </a:rPr>
                        <m:t>/</m:t>
                      </m:r>
                      <m:r>
                        <a:rPr lang="en-US" sz="3600" b="0" i="1" smtClean="0">
                          <a:latin typeface="Cambria Math" panose="02040503050406030204" pitchFamily="18" charset="0"/>
                        </a:rPr>
                        <m:t>𝑞</m:t>
                      </m:r>
                      <m:r>
                        <a:rPr lang="en-US" sz="3600" b="0" i="1" smtClean="0">
                          <a:latin typeface="Cambria Math" panose="02040503050406030204" pitchFamily="18" charset="0"/>
                        </a:rPr>
                        <m:t>]</m:t>
                      </m:r>
                    </m:oMath>
                  </m:oMathPara>
                </a14:m>
                <a:endParaRPr lang="en-US" sz="3600" dirty="0"/>
              </a:p>
            </p:txBody>
          </p:sp>
        </mc:Choice>
        <mc:Fallback xmlns="">
          <p:sp>
            <p:nvSpPr>
              <p:cNvPr id="25" name="TextBox 24">
                <a:extLst>
                  <a:ext uri="{FF2B5EF4-FFF2-40B4-BE49-F238E27FC236}">
                    <a16:creationId xmlns:a16="http://schemas.microsoft.com/office/drawing/2014/main" id="{BFAC7AEF-270A-651D-3C34-64D210ECF6C8}"/>
                  </a:ext>
                </a:extLst>
              </p:cNvPr>
              <p:cNvSpPr txBox="1">
                <a:spLocks noRot="1" noChangeAspect="1" noMove="1" noResize="1" noEditPoints="1" noAdjustHandles="1" noChangeArrowheads="1" noChangeShapeType="1" noTextEdit="1"/>
              </p:cNvSpPr>
              <p:nvPr/>
            </p:nvSpPr>
            <p:spPr>
              <a:xfrm>
                <a:off x="4688476" y="2871037"/>
                <a:ext cx="1500154" cy="646331"/>
              </a:xfrm>
              <a:prstGeom prst="rect">
                <a:avLst/>
              </a:prstGeom>
              <a:blipFill>
                <a:blip r:embed="rId4"/>
                <a:stretch>
                  <a:fillRect/>
                </a:stretch>
              </a:blipFill>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C87503C1-5AF6-175D-F40E-909984D97268}"/>
              </a:ext>
            </a:extLst>
          </p:cNvPr>
          <p:cNvCxnSpPr/>
          <p:nvPr/>
        </p:nvCxnSpPr>
        <p:spPr>
          <a:xfrm flipV="1">
            <a:off x="5364480" y="2398286"/>
            <a:ext cx="0" cy="472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6D11C3C-9762-B444-64D2-82E783BEFF29}"/>
                  </a:ext>
                </a:extLst>
              </p:cNvPr>
              <p:cNvSpPr txBox="1"/>
              <p:nvPr/>
            </p:nvSpPr>
            <p:spPr>
              <a:xfrm>
                <a:off x="2384381" y="1716476"/>
                <a:ext cx="1179041" cy="369332"/>
              </a:xfrm>
              <a:prstGeom prst="rect">
                <a:avLst/>
              </a:prstGeom>
              <a:noFill/>
            </p:spPr>
            <p:txBody>
              <a:bodyPr wrap="none" rtlCol="0">
                <a:spAutoFit/>
              </a:bodyPr>
              <a:lstStyle/>
              <a:p>
                <a:r>
                  <a:rPr lang="en-US" dirty="0"/>
                  <a:t>Units for </a:t>
                </a:r>
                <a14:m>
                  <m:oMath xmlns:m="http://schemas.openxmlformats.org/officeDocument/2006/math">
                    <m:r>
                      <a:rPr lang="en-US" b="0" i="1" smtClean="0">
                        <a:latin typeface="Cambria Math" panose="02040503050406030204" pitchFamily="18" charset="0"/>
                      </a:rPr>
                      <m:t>𝑞</m:t>
                    </m:r>
                  </m:oMath>
                </a14:m>
                <a:endParaRPr lang="en-US" dirty="0"/>
              </a:p>
            </p:txBody>
          </p:sp>
        </mc:Choice>
        <mc:Fallback xmlns="">
          <p:sp>
            <p:nvSpPr>
              <p:cNvPr id="4" name="TextBox 3">
                <a:extLst>
                  <a:ext uri="{FF2B5EF4-FFF2-40B4-BE49-F238E27FC236}">
                    <a16:creationId xmlns:a16="http://schemas.microsoft.com/office/drawing/2014/main" id="{96D11C3C-9762-B444-64D2-82E783BEFF29}"/>
                  </a:ext>
                </a:extLst>
              </p:cNvPr>
              <p:cNvSpPr txBox="1">
                <a:spLocks noRot="1" noChangeAspect="1" noMove="1" noResize="1" noEditPoints="1" noAdjustHandles="1" noChangeArrowheads="1" noChangeShapeType="1" noTextEdit="1"/>
              </p:cNvSpPr>
              <p:nvPr/>
            </p:nvSpPr>
            <p:spPr>
              <a:xfrm>
                <a:off x="2384381" y="1716476"/>
                <a:ext cx="1179041" cy="369332"/>
              </a:xfrm>
              <a:prstGeom prst="rect">
                <a:avLst/>
              </a:prstGeom>
              <a:blipFill>
                <a:blip r:embed="rId5"/>
                <a:stretch>
                  <a:fillRect l="-4124" t="-10000" b="-2666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6D89E35-C4E8-61C4-AAE6-CB332DF55550}"/>
              </a:ext>
            </a:extLst>
          </p:cNvPr>
          <p:cNvSpPr txBox="1"/>
          <p:nvPr/>
        </p:nvSpPr>
        <p:spPr>
          <a:xfrm>
            <a:off x="7238825" y="1716476"/>
            <a:ext cx="2386615" cy="369332"/>
          </a:xfrm>
          <a:prstGeom prst="rect">
            <a:avLst/>
          </a:prstGeom>
          <a:noFill/>
        </p:spPr>
        <p:txBody>
          <a:bodyPr wrap="none" rtlCol="0">
            <a:spAutoFit/>
          </a:bodyPr>
          <a:lstStyle/>
          <a:p>
            <a:r>
              <a:rPr lang="en-US" dirty="0"/>
              <a:t>Units for configurations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61120B0-72E3-A916-4744-B6C84C5D19F5}"/>
                  </a:ext>
                </a:extLst>
              </p:cNvPr>
              <p:cNvSpPr txBox="1"/>
              <p:nvPr/>
            </p:nvSpPr>
            <p:spPr>
              <a:xfrm>
                <a:off x="6306141" y="3009536"/>
                <a:ext cx="1178079" cy="369332"/>
              </a:xfrm>
              <a:prstGeom prst="rect">
                <a:avLst/>
              </a:prstGeom>
              <a:noFill/>
            </p:spPr>
            <p:txBody>
              <a:bodyPr wrap="none" rtlCol="0">
                <a:spAutoFit/>
              </a:bodyPr>
              <a:lstStyle/>
              <a:p>
                <a:r>
                  <a:rPr lang="en-US" dirty="0"/>
                  <a:t>Units for </a:t>
                </a:r>
                <a14:m>
                  <m:oMath xmlns:m="http://schemas.openxmlformats.org/officeDocument/2006/math">
                    <m:r>
                      <a:rPr lang="en-US" b="0" i="1" smtClean="0">
                        <a:latin typeface="Cambria Math" panose="02040503050406030204" pitchFamily="18" charset="0"/>
                      </a:rPr>
                      <m:t>𝑝</m:t>
                    </m:r>
                  </m:oMath>
                </a14:m>
                <a:endParaRPr lang="en-US" dirty="0"/>
              </a:p>
            </p:txBody>
          </p:sp>
        </mc:Choice>
        <mc:Fallback xmlns="">
          <p:sp>
            <p:nvSpPr>
              <p:cNvPr id="7" name="TextBox 6">
                <a:extLst>
                  <a:ext uri="{FF2B5EF4-FFF2-40B4-BE49-F238E27FC236}">
                    <a16:creationId xmlns:a16="http://schemas.microsoft.com/office/drawing/2014/main" id="{061120B0-72E3-A916-4744-B6C84C5D19F5}"/>
                  </a:ext>
                </a:extLst>
              </p:cNvPr>
              <p:cNvSpPr txBox="1">
                <a:spLocks noRot="1" noChangeAspect="1" noMove="1" noResize="1" noEditPoints="1" noAdjustHandles="1" noChangeArrowheads="1" noChangeShapeType="1" noTextEdit="1"/>
              </p:cNvSpPr>
              <p:nvPr/>
            </p:nvSpPr>
            <p:spPr>
              <a:xfrm>
                <a:off x="6306141" y="3009536"/>
                <a:ext cx="1178079" cy="369332"/>
              </a:xfrm>
              <a:prstGeom prst="rect">
                <a:avLst/>
              </a:prstGeom>
              <a:blipFill>
                <a:blip r:embed="rId6"/>
                <a:stretch>
                  <a:fillRect l="-4124"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DB26697-C4FE-2547-665D-71BA9DEF8062}"/>
                  </a:ext>
                </a:extLst>
              </p:cNvPr>
              <p:cNvSpPr txBox="1"/>
              <p:nvPr/>
            </p:nvSpPr>
            <p:spPr>
              <a:xfrm>
                <a:off x="424647" y="3926652"/>
                <a:ext cx="8933215" cy="523220"/>
              </a:xfrm>
              <a:prstGeom prst="rect">
                <a:avLst/>
              </a:prstGeom>
              <a:noFill/>
            </p:spPr>
            <p:txBody>
              <a:bodyPr wrap="none" rtlCol="0">
                <a:spAutoFit/>
              </a:bodyPr>
              <a:lstStyle/>
              <a:p>
                <a:r>
                  <a:rPr lang="en-US" sz="2800" dirty="0">
                    <a:solidFill>
                      <a:schemeClr val="accent6">
                        <a:lumMod val="75000"/>
                      </a:schemeClr>
                    </a:solidFill>
                  </a:rPr>
                  <a:t>Units for </a:t>
                </a:r>
                <a14:m>
                  <m:oMath xmlns:m="http://schemas.openxmlformats.org/officeDocument/2006/math">
                    <m:r>
                      <a:rPr lang="en-US" sz="2800" b="0" i="1" smtClean="0">
                        <a:solidFill>
                          <a:schemeClr val="accent6">
                            <a:lumMod val="75000"/>
                          </a:schemeClr>
                        </a:solidFill>
                        <a:latin typeface="Cambria Math" panose="02040503050406030204" pitchFamily="18" charset="0"/>
                      </a:rPr>
                      <m:t>𝑞</m:t>
                    </m:r>
                  </m:oMath>
                </a14:m>
                <a:r>
                  <a:rPr lang="en-US" sz="2800" dirty="0">
                    <a:solidFill>
                      <a:schemeClr val="accent6">
                        <a:lumMod val="75000"/>
                      </a:schemeClr>
                    </a:solidFill>
                  </a:rPr>
                  <a:t> are independent from the units of configurations</a:t>
                </a:r>
              </a:p>
            </p:txBody>
          </p:sp>
        </mc:Choice>
        <mc:Fallback xmlns="">
          <p:sp>
            <p:nvSpPr>
              <p:cNvPr id="9" name="TextBox 8">
                <a:extLst>
                  <a:ext uri="{FF2B5EF4-FFF2-40B4-BE49-F238E27FC236}">
                    <a16:creationId xmlns:a16="http://schemas.microsoft.com/office/drawing/2014/main" id="{BDB26697-C4FE-2547-665D-71BA9DEF8062}"/>
                  </a:ext>
                </a:extLst>
              </p:cNvPr>
              <p:cNvSpPr txBox="1">
                <a:spLocks noRot="1" noChangeAspect="1" noMove="1" noResize="1" noEditPoints="1" noAdjustHandles="1" noChangeArrowheads="1" noChangeShapeType="1" noTextEdit="1"/>
              </p:cNvSpPr>
              <p:nvPr/>
            </p:nvSpPr>
            <p:spPr>
              <a:xfrm>
                <a:off x="424647" y="3926652"/>
                <a:ext cx="8933215" cy="523220"/>
              </a:xfrm>
              <a:prstGeom prst="rect">
                <a:avLst/>
              </a:prstGeom>
              <a:blipFill>
                <a:blip r:embed="rId7"/>
                <a:stretch>
                  <a:fillRect l="-1433" t="-10465" r="-273"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A74F4DE-96AE-2A72-A571-C0963EF8BFA8}"/>
                  </a:ext>
                </a:extLst>
              </p:cNvPr>
              <p:cNvSpPr txBox="1"/>
              <p:nvPr/>
            </p:nvSpPr>
            <p:spPr>
              <a:xfrm>
                <a:off x="424647" y="4488117"/>
                <a:ext cx="8682057" cy="523220"/>
              </a:xfrm>
              <a:prstGeom prst="rect">
                <a:avLst/>
              </a:prstGeom>
              <a:noFill/>
            </p:spPr>
            <p:txBody>
              <a:bodyPr wrap="none" rtlCol="0">
                <a:spAutoFit/>
              </a:bodyPr>
              <a:lstStyle/>
              <a:p>
                <a:r>
                  <a:rPr lang="en-US" sz="2800" dirty="0">
                    <a:solidFill>
                      <a:schemeClr val="accent6">
                        <a:lumMod val="75000"/>
                      </a:schemeClr>
                    </a:solidFill>
                  </a:rPr>
                  <a:t>Units for </a:t>
                </a:r>
                <a14:m>
                  <m:oMath xmlns:m="http://schemas.openxmlformats.org/officeDocument/2006/math">
                    <m:r>
                      <a:rPr lang="en-US" sz="2800" b="0" i="1" smtClean="0">
                        <a:solidFill>
                          <a:schemeClr val="accent6">
                            <a:lumMod val="75000"/>
                          </a:schemeClr>
                        </a:solidFill>
                        <a:latin typeface="Cambria Math" panose="02040503050406030204" pitchFamily="18" charset="0"/>
                      </a:rPr>
                      <m:t>𝑝</m:t>
                    </m:r>
                  </m:oMath>
                </a14:m>
                <a:r>
                  <a:rPr lang="en-US" sz="2800" dirty="0">
                    <a:solidFill>
                      <a:schemeClr val="accent6">
                        <a:lumMod val="75000"/>
                      </a:schemeClr>
                    </a:solidFill>
                  </a:rPr>
                  <a:t> are units of configurations divided by units of </a:t>
                </a:r>
                <a14:m>
                  <m:oMath xmlns:m="http://schemas.openxmlformats.org/officeDocument/2006/math">
                    <m:r>
                      <a:rPr lang="en-US" sz="2800" b="0" i="1" smtClean="0">
                        <a:solidFill>
                          <a:schemeClr val="accent6">
                            <a:lumMod val="75000"/>
                          </a:schemeClr>
                        </a:solidFill>
                        <a:latin typeface="Cambria Math" panose="02040503050406030204" pitchFamily="18" charset="0"/>
                      </a:rPr>
                      <m:t>𝑞</m:t>
                    </m:r>
                  </m:oMath>
                </a14:m>
                <a:endParaRPr lang="en-US" sz="2800" dirty="0">
                  <a:solidFill>
                    <a:schemeClr val="accent6">
                      <a:lumMod val="75000"/>
                    </a:schemeClr>
                  </a:solidFill>
                </a:endParaRPr>
              </a:p>
            </p:txBody>
          </p:sp>
        </mc:Choice>
        <mc:Fallback xmlns="">
          <p:sp>
            <p:nvSpPr>
              <p:cNvPr id="11" name="TextBox 10">
                <a:extLst>
                  <a:ext uri="{FF2B5EF4-FFF2-40B4-BE49-F238E27FC236}">
                    <a16:creationId xmlns:a16="http://schemas.microsoft.com/office/drawing/2014/main" id="{2A74F4DE-96AE-2A72-A571-C0963EF8BFA8}"/>
                  </a:ext>
                </a:extLst>
              </p:cNvPr>
              <p:cNvSpPr txBox="1">
                <a:spLocks noRot="1" noChangeAspect="1" noMove="1" noResize="1" noEditPoints="1" noAdjustHandles="1" noChangeArrowheads="1" noChangeShapeType="1" noTextEdit="1"/>
              </p:cNvSpPr>
              <p:nvPr/>
            </p:nvSpPr>
            <p:spPr>
              <a:xfrm>
                <a:off x="424647" y="4488117"/>
                <a:ext cx="8682057" cy="523220"/>
              </a:xfrm>
              <a:prstGeom prst="rect">
                <a:avLst/>
              </a:prstGeom>
              <a:blipFill>
                <a:blip r:embed="rId8"/>
                <a:stretch>
                  <a:fillRect l="-1475" t="-10465" b="-32558"/>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3A4CC559-537A-09B3-E0B0-55209AD18FB7}"/>
              </a:ext>
            </a:extLst>
          </p:cNvPr>
          <p:cNvSpPr txBox="1"/>
          <p:nvPr/>
        </p:nvSpPr>
        <p:spPr>
          <a:xfrm>
            <a:off x="1774375" y="5352265"/>
            <a:ext cx="5982600" cy="707886"/>
          </a:xfrm>
          <a:prstGeom prst="rect">
            <a:avLst/>
          </a:prstGeom>
          <a:noFill/>
        </p:spPr>
        <p:txBody>
          <a:bodyPr wrap="none" rtlCol="0">
            <a:spAutoFit/>
          </a:bodyPr>
          <a:lstStyle/>
          <a:p>
            <a:r>
              <a:rPr lang="en-US" sz="4000" dirty="0"/>
              <a:t>Does it have to be this way?</a:t>
            </a:r>
          </a:p>
        </p:txBody>
      </p:sp>
    </p:spTree>
    <p:extLst>
      <p:ext uri="{BB962C8B-B14F-4D97-AF65-F5344CB8AC3E}">
        <p14:creationId xmlns:p14="http://schemas.microsoft.com/office/powerpoint/2010/main" val="3799139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BFB573-380B-DE21-2A3E-BBF333B0C164}"/>
              </a:ext>
            </a:extLst>
          </p:cNvPr>
          <p:cNvSpPr txBox="1"/>
          <p:nvPr/>
        </p:nvSpPr>
        <p:spPr>
          <a:xfrm>
            <a:off x="387995" y="321420"/>
            <a:ext cx="11416010" cy="707886"/>
          </a:xfrm>
          <a:prstGeom prst="rect">
            <a:avLst/>
          </a:prstGeom>
          <a:noFill/>
        </p:spPr>
        <p:txBody>
          <a:bodyPr wrap="none" rtlCol="0">
            <a:spAutoFit/>
          </a:bodyPr>
          <a:lstStyle/>
          <a:p>
            <a:r>
              <a:rPr lang="en-US" sz="4000" dirty="0"/>
              <a:t>Units for configurations must be the same for all DOFs</a:t>
            </a:r>
          </a:p>
        </p:txBody>
      </p:sp>
      <p:sp>
        <p:nvSpPr>
          <p:cNvPr id="3" name="TextBox 2">
            <a:extLst>
              <a:ext uri="{FF2B5EF4-FFF2-40B4-BE49-F238E27FC236}">
                <a16:creationId xmlns:a16="http://schemas.microsoft.com/office/drawing/2014/main" id="{ED479B77-02BC-971F-5ED9-584692CFA203}"/>
              </a:ext>
            </a:extLst>
          </p:cNvPr>
          <p:cNvSpPr txBox="1"/>
          <p:nvPr/>
        </p:nvSpPr>
        <p:spPr>
          <a:xfrm>
            <a:off x="1082040" y="1188720"/>
            <a:ext cx="7007880" cy="369332"/>
          </a:xfrm>
          <a:prstGeom prst="rect">
            <a:avLst/>
          </a:prstGeom>
          <a:noFill/>
        </p:spPr>
        <p:txBody>
          <a:bodyPr wrap="none" rtlCol="0">
            <a:spAutoFit/>
          </a:bodyPr>
          <a:lstStyle/>
          <a:p>
            <a:r>
              <a:rPr lang="en-US" dirty="0"/>
              <a:t>We must be able to transfer configurations (i.e. information) across DOFs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238EC0A-D3D6-0D80-BB62-AA3EC7AAA915}"/>
                  </a:ext>
                </a:extLst>
              </p:cNvPr>
              <p:cNvSpPr txBox="1"/>
              <p:nvPr/>
            </p:nvSpPr>
            <p:spPr>
              <a:xfrm>
                <a:off x="387995" y="1776840"/>
                <a:ext cx="10167207" cy="707886"/>
              </a:xfrm>
              <a:prstGeom prst="rect">
                <a:avLst/>
              </a:prstGeom>
              <a:noFill/>
            </p:spPr>
            <p:txBody>
              <a:bodyPr wrap="none" rtlCol="0">
                <a:spAutoFit/>
              </a:bodyPr>
              <a:lstStyle/>
              <a:p>
                <a:r>
                  <a:rPr lang="en-US" sz="4000" dirty="0"/>
                  <a:t>Only units for </a:t>
                </a:r>
                <a14:m>
                  <m:oMath xmlns:m="http://schemas.openxmlformats.org/officeDocument/2006/math">
                    <m:r>
                      <a:rPr lang="en-US" sz="4000" b="0" i="1" smtClean="0">
                        <a:latin typeface="Cambria Math" panose="02040503050406030204" pitchFamily="18" charset="0"/>
                      </a:rPr>
                      <m:t>𝑞</m:t>
                    </m:r>
                  </m:oMath>
                </a14:m>
                <a:r>
                  <a:rPr lang="en-US" sz="4000" dirty="0"/>
                  <a:t> are independent (</a:t>
                </a:r>
                <a14:m>
                  <m:oMath xmlns:m="http://schemas.openxmlformats.org/officeDocument/2006/math">
                    <m:r>
                      <a:rPr lang="en-US" sz="4000" b="0" i="1" smtClean="0">
                        <a:latin typeface="Cambria Math" panose="02040503050406030204" pitchFamily="18" charset="0"/>
                      </a:rPr>
                      <m:t>𝑝</m:t>
                    </m:r>
                  </m:oMath>
                </a14:m>
                <a:r>
                  <a:rPr lang="en-US" sz="4000" dirty="0"/>
                  <a:t> are derived)</a:t>
                </a:r>
              </a:p>
            </p:txBody>
          </p:sp>
        </mc:Choice>
        <mc:Fallback xmlns="">
          <p:sp>
            <p:nvSpPr>
              <p:cNvPr id="4" name="TextBox 3">
                <a:extLst>
                  <a:ext uri="{FF2B5EF4-FFF2-40B4-BE49-F238E27FC236}">
                    <a16:creationId xmlns:a16="http://schemas.microsoft.com/office/drawing/2014/main" id="{8238EC0A-D3D6-0D80-BB62-AA3EC7AAA915}"/>
                  </a:ext>
                </a:extLst>
              </p:cNvPr>
              <p:cNvSpPr txBox="1">
                <a:spLocks noRot="1" noChangeAspect="1" noMove="1" noResize="1" noEditPoints="1" noAdjustHandles="1" noChangeArrowheads="1" noChangeShapeType="1" noTextEdit="1"/>
              </p:cNvSpPr>
              <p:nvPr/>
            </p:nvSpPr>
            <p:spPr>
              <a:xfrm>
                <a:off x="387995" y="1776840"/>
                <a:ext cx="10167207" cy="707886"/>
              </a:xfrm>
              <a:prstGeom prst="rect">
                <a:avLst/>
              </a:prstGeom>
              <a:blipFill>
                <a:blip r:embed="rId2"/>
                <a:stretch>
                  <a:fillRect l="-2160" t="-15385" r="-1020" b="-35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3C9ED00-3BE6-419D-6A49-DDAC99B813E6}"/>
                  </a:ext>
                </a:extLst>
              </p:cNvPr>
              <p:cNvSpPr txBox="1"/>
              <p:nvPr/>
            </p:nvSpPr>
            <p:spPr>
              <a:xfrm>
                <a:off x="8703477" y="1119506"/>
                <a:ext cx="222471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𝑑𝑞𝑑𝑝</m:t>
                      </m:r>
                      <m:r>
                        <a:rPr lang="en-US" sz="2400" b="0" i="1" smtClean="0">
                          <a:latin typeface="Cambria Math" panose="02040503050406030204" pitchFamily="18" charset="0"/>
                        </a:rPr>
                        <m:t>=[</m:t>
                      </m:r>
                      <m:r>
                        <a:rPr lang="en-US" sz="2400" b="0" i="1" smtClean="0">
                          <a:latin typeface="Cambria Math" panose="02040503050406030204" pitchFamily="18" charset="0"/>
                        </a:rPr>
                        <m:t>𝑐𝑜𝑛𝑓</m:t>
                      </m:r>
                      <m:r>
                        <a:rPr lang="en-US" sz="2400" b="0" i="1" smtClean="0">
                          <a:latin typeface="Cambria Math" panose="02040503050406030204" pitchFamily="18" charset="0"/>
                        </a:rPr>
                        <m:t>]</m:t>
                      </m:r>
                    </m:oMath>
                  </m:oMathPara>
                </a14:m>
                <a:endParaRPr lang="en-US" sz="2400" dirty="0"/>
              </a:p>
            </p:txBody>
          </p:sp>
        </mc:Choice>
        <mc:Fallback xmlns="">
          <p:sp>
            <p:nvSpPr>
              <p:cNvPr id="5" name="TextBox 4">
                <a:extLst>
                  <a:ext uri="{FF2B5EF4-FFF2-40B4-BE49-F238E27FC236}">
                    <a16:creationId xmlns:a16="http://schemas.microsoft.com/office/drawing/2014/main" id="{33C9ED00-3BE6-419D-6A49-DDAC99B813E6}"/>
                  </a:ext>
                </a:extLst>
              </p:cNvPr>
              <p:cNvSpPr txBox="1">
                <a:spLocks noRot="1" noChangeAspect="1" noMove="1" noResize="1" noEditPoints="1" noAdjustHandles="1" noChangeArrowheads="1" noChangeShapeType="1" noTextEdit="1"/>
              </p:cNvSpPr>
              <p:nvPr/>
            </p:nvSpPr>
            <p:spPr>
              <a:xfrm>
                <a:off x="8703477" y="1119506"/>
                <a:ext cx="2224712" cy="461665"/>
              </a:xfrm>
              <a:prstGeom prst="rect">
                <a:avLst/>
              </a:prstGeom>
              <a:blipFill>
                <a:blip r:embed="rId3"/>
                <a:stretch>
                  <a:fillRect l="-548" r="-274" b="-1866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9FE19426-F4A9-53B0-8B65-2970F2F9FC71}"/>
              </a:ext>
            </a:extLst>
          </p:cNvPr>
          <p:cNvSpPr txBox="1"/>
          <p:nvPr/>
        </p:nvSpPr>
        <p:spPr>
          <a:xfrm>
            <a:off x="1082040" y="4309548"/>
            <a:ext cx="4496039" cy="369332"/>
          </a:xfrm>
          <a:prstGeom prst="rect">
            <a:avLst/>
          </a:prstGeom>
          <a:noFill/>
        </p:spPr>
        <p:txBody>
          <a:bodyPr wrap="none" rtlCol="0">
            <a:spAutoFit/>
          </a:bodyPr>
          <a:lstStyle/>
          <a:p>
            <a:r>
              <a:rPr lang="en-US" dirty="0"/>
              <a:t>Breaks relativity: special choice of coordinates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3002075-7D0B-DC93-B650-AA49DEF0F797}"/>
                  </a:ext>
                </a:extLst>
              </p:cNvPr>
              <p:cNvSpPr txBox="1"/>
              <p:nvPr/>
            </p:nvSpPr>
            <p:spPr>
              <a:xfrm>
                <a:off x="7665720" y="2929516"/>
                <a:ext cx="3626762" cy="369332"/>
              </a:xfrm>
              <a:prstGeom prst="rect">
                <a:avLst/>
              </a:prstGeom>
              <a:noFill/>
            </p:spPr>
            <p:txBody>
              <a:bodyPr wrap="none" rtlCol="0">
                <a:spAutoFit/>
              </a:bodyPr>
              <a:lstStyle/>
              <a:p>
                <a:r>
                  <a:rPr lang="en-US" dirty="0"/>
                  <a:t>i.e. meters/feet, orientation of </a:t>
                </a:r>
                <a14:m>
                  <m:oMath xmlns:m="http://schemas.openxmlformats.org/officeDocument/2006/math">
                    <m:r>
                      <a:rPr lang="en-US" i="1" dirty="0" smtClean="0">
                        <a:latin typeface="Cambria Math" panose="02040503050406030204" pitchFamily="18" charset="0"/>
                      </a:rPr>
                      <m:t>𝑥</m:t>
                    </m:r>
                  </m:oMath>
                </a14:m>
                <a:r>
                  <a:rPr lang="en-US" dirty="0"/>
                  <a:t>/</a:t>
                </a:r>
                <a14:m>
                  <m:oMath xmlns:m="http://schemas.openxmlformats.org/officeDocument/2006/math">
                    <m:r>
                      <a:rPr lang="en-US" i="1" dirty="0" smtClean="0">
                        <a:latin typeface="Cambria Math" panose="02040503050406030204" pitchFamily="18" charset="0"/>
                      </a:rPr>
                      <m:t>𝑦</m:t>
                    </m:r>
                  </m:oMath>
                </a14:m>
                <a:r>
                  <a:rPr lang="en-US" dirty="0"/>
                  <a:t>/</a:t>
                </a:r>
                <a14:m>
                  <m:oMath xmlns:m="http://schemas.openxmlformats.org/officeDocument/2006/math">
                    <m:r>
                      <a:rPr lang="en-US" i="1" dirty="0" smtClean="0">
                        <a:latin typeface="Cambria Math" panose="02040503050406030204" pitchFamily="18" charset="0"/>
                      </a:rPr>
                      <m:t>𝑧</m:t>
                    </m:r>
                  </m:oMath>
                </a14:m>
                <a:endParaRPr lang="en-US" dirty="0"/>
              </a:p>
            </p:txBody>
          </p:sp>
        </mc:Choice>
        <mc:Fallback xmlns="">
          <p:sp>
            <p:nvSpPr>
              <p:cNvPr id="7" name="TextBox 6">
                <a:extLst>
                  <a:ext uri="{FF2B5EF4-FFF2-40B4-BE49-F238E27FC236}">
                    <a16:creationId xmlns:a16="http://schemas.microsoft.com/office/drawing/2014/main" id="{33002075-7D0B-DC93-B650-AA49DEF0F797}"/>
                  </a:ext>
                </a:extLst>
              </p:cNvPr>
              <p:cNvSpPr txBox="1">
                <a:spLocks noRot="1" noChangeAspect="1" noMove="1" noResize="1" noEditPoints="1" noAdjustHandles="1" noChangeArrowheads="1" noChangeShapeType="1" noTextEdit="1"/>
              </p:cNvSpPr>
              <p:nvPr/>
            </p:nvSpPr>
            <p:spPr>
              <a:xfrm>
                <a:off x="7665720" y="2929516"/>
                <a:ext cx="3626762" cy="369332"/>
              </a:xfrm>
              <a:prstGeom prst="rect">
                <a:avLst/>
              </a:prstGeom>
              <a:blipFill>
                <a:blip r:embed="rId4"/>
                <a:stretch>
                  <a:fillRect l="-1515"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C0A0FA8-3EF9-1B74-986D-AEF6DFB0176C}"/>
                  </a:ext>
                </a:extLst>
              </p:cNvPr>
              <p:cNvSpPr txBox="1"/>
              <p:nvPr/>
            </p:nvSpPr>
            <p:spPr>
              <a:xfrm>
                <a:off x="387995" y="3422403"/>
                <a:ext cx="8757013" cy="707886"/>
              </a:xfrm>
              <a:prstGeom prst="rect">
                <a:avLst/>
              </a:prstGeom>
              <a:noFill/>
            </p:spPr>
            <p:txBody>
              <a:bodyPr wrap="none" rtlCol="0">
                <a:spAutoFit/>
              </a:bodyPr>
              <a:lstStyle/>
              <a:p>
                <a:r>
                  <a:rPr lang="en-US" sz="4000" dirty="0"/>
                  <a:t>Units for </a:t>
                </a:r>
                <a14:m>
                  <m:oMath xmlns:m="http://schemas.openxmlformats.org/officeDocument/2006/math">
                    <m:r>
                      <a:rPr lang="en-US" sz="4000" b="0" i="1" smtClean="0">
                        <a:latin typeface="Cambria Math" panose="02040503050406030204" pitchFamily="18" charset="0"/>
                      </a:rPr>
                      <m:t>𝑞</m:t>
                    </m:r>
                  </m:oMath>
                </a14:m>
                <a:r>
                  <a:rPr lang="en-US" sz="4000" dirty="0"/>
                  <a:t> cannot be the same as </a:t>
                </a:r>
                <a14:m>
                  <m:oMath xmlns:m="http://schemas.openxmlformats.org/officeDocument/2006/math">
                    <m:r>
                      <a:rPr lang="en-US" sz="4000" b="0" i="1" smtClean="0">
                        <a:latin typeface="Cambria Math" panose="02040503050406030204" pitchFamily="18" charset="0"/>
                      </a:rPr>
                      <m:t>[</m:t>
                    </m:r>
                    <m:r>
                      <a:rPr lang="en-US" sz="4000" b="0" i="1" smtClean="0">
                        <a:latin typeface="Cambria Math" panose="02040503050406030204" pitchFamily="18" charset="0"/>
                      </a:rPr>
                      <m:t>𝑐𝑜𝑛𝑓</m:t>
                    </m:r>
                    <m:r>
                      <a:rPr lang="en-US" sz="4000" b="0" i="1" smtClean="0">
                        <a:latin typeface="Cambria Math" panose="02040503050406030204" pitchFamily="18" charset="0"/>
                      </a:rPr>
                      <m:t>]</m:t>
                    </m:r>
                  </m:oMath>
                </a14:m>
                <a:endParaRPr lang="en-US" sz="4000" dirty="0"/>
              </a:p>
            </p:txBody>
          </p:sp>
        </mc:Choice>
        <mc:Fallback xmlns="">
          <p:sp>
            <p:nvSpPr>
              <p:cNvPr id="8" name="TextBox 7">
                <a:extLst>
                  <a:ext uri="{FF2B5EF4-FFF2-40B4-BE49-F238E27FC236}">
                    <a16:creationId xmlns:a16="http://schemas.microsoft.com/office/drawing/2014/main" id="{FC0A0FA8-3EF9-1B74-986D-AEF6DFB0176C}"/>
                  </a:ext>
                </a:extLst>
              </p:cNvPr>
              <p:cNvSpPr txBox="1">
                <a:spLocks noRot="1" noChangeAspect="1" noMove="1" noResize="1" noEditPoints="1" noAdjustHandles="1" noChangeArrowheads="1" noChangeShapeType="1" noTextEdit="1"/>
              </p:cNvSpPr>
              <p:nvPr/>
            </p:nvSpPr>
            <p:spPr>
              <a:xfrm>
                <a:off x="387995" y="3422403"/>
                <a:ext cx="8757013" cy="707886"/>
              </a:xfrm>
              <a:prstGeom prst="rect">
                <a:avLst/>
              </a:prstGeom>
              <a:blipFill>
                <a:blip r:embed="rId5"/>
                <a:stretch>
                  <a:fillRect l="-2507" t="-15385" b="-35043"/>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B468C3EB-222B-3CF7-7F38-3B45480A2082}"/>
              </a:ext>
            </a:extLst>
          </p:cNvPr>
          <p:cNvSpPr txBox="1"/>
          <p:nvPr/>
        </p:nvSpPr>
        <p:spPr>
          <a:xfrm>
            <a:off x="1082040" y="2518848"/>
            <a:ext cx="9445919" cy="369332"/>
          </a:xfrm>
          <a:prstGeom prst="rect">
            <a:avLst/>
          </a:prstGeom>
          <a:noFill/>
        </p:spPr>
        <p:txBody>
          <a:bodyPr wrap="none" rtlCol="0">
            <a:spAutoFit/>
          </a:bodyPr>
          <a:lstStyle/>
          <a:p>
            <a:r>
              <a:rPr lang="en-US" dirty="0"/>
              <a:t>Each independent DOF has a single independent choice of units, which defines the frame/observer</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0510270-8B74-6E4A-910C-0C4C12B5F7EF}"/>
                  </a:ext>
                </a:extLst>
              </p:cNvPr>
              <p:cNvSpPr txBox="1"/>
              <p:nvPr/>
            </p:nvSpPr>
            <p:spPr>
              <a:xfrm>
                <a:off x="704684" y="5315337"/>
                <a:ext cx="8440324" cy="707886"/>
              </a:xfrm>
              <a:prstGeom prst="rect">
                <a:avLst/>
              </a:prstGeom>
              <a:noFill/>
            </p:spPr>
            <p:txBody>
              <a:bodyPr wrap="none" rtlCol="0">
                <a:spAutoFit/>
              </a:bodyPr>
              <a:lstStyle/>
              <a:p>
                <a:r>
                  <a:rPr lang="en-US" sz="4000" dirty="0">
                    <a:solidFill>
                      <a:schemeClr val="accent6">
                        <a:lumMod val="75000"/>
                      </a:schemeClr>
                    </a:solidFill>
                  </a:rPr>
                  <a:t>How many conjugates will each </a:t>
                </a:r>
                <a14:m>
                  <m:oMath xmlns:m="http://schemas.openxmlformats.org/officeDocument/2006/math">
                    <m:r>
                      <a:rPr lang="en-US" sz="4000" b="0" i="1" smtClean="0">
                        <a:solidFill>
                          <a:schemeClr val="accent6">
                            <a:lumMod val="75000"/>
                          </a:schemeClr>
                        </a:solidFill>
                        <a:latin typeface="Cambria Math" panose="02040503050406030204" pitchFamily="18" charset="0"/>
                      </a:rPr>
                      <m:t>𝑞</m:t>
                    </m:r>
                  </m:oMath>
                </a14:m>
                <a:r>
                  <a:rPr lang="en-US" sz="4000" dirty="0">
                    <a:solidFill>
                      <a:schemeClr val="accent6">
                        <a:lumMod val="75000"/>
                      </a:schemeClr>
                    </a:solidFill>
                  </a:rPr>
                  <a:t> have?</a:t>
                </a:r>
              </a:p>
            </p:txBody>
          </p:sp>
        </mc:Choice>
        <mc:Fallback xmlns="">
          <p:sp>
            <p:nvSpPr>
              <p:cNvPr id="10" name="TextBox 9">
                <a:extLst>
                  <a:ext uri="{FF2B5EF4-FFF2-40B4-BE49-F238E27FC236}">
                    <a16:creationId xmlns:a16="http://schemas.microsoft.com/office/drawing/2014/main" id="{40510270-8B74-6E4A-910C-0C4C12B5F7EF}"/>
                  </a:ext>
                </a:extLst>
              </p:cNvPr>
              <p:cNvSpPr txBox="1">
                <a:spLocks noRot="1" noChangeAspect="1" noMove="1" noResize="1" noEditPoints="1" noAdjustHandles="1" noChangeArrowheads="1" noChangeShapeType="1" noTextEdit="1"/>
              </p:cNvSpPr>
              <p:nvPr/>
            </p:nvSpPr>
            <p:spPr>
              <a:xfrm>
                <a:off x="704684" y="5315337"/>
                <a:ext cx="8440324" cy="707886"/>
              </a:xfrm>
              <a:prstGeom prst="rect">
                <a:avLst/>
              </a:prstGeom>
              <a:blipFill>
                <a:blip r:embed="rId6"/>
                <a:stretch>
                  <a:fillRect l="-2601" t="-15517" r="-1517" b="-362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8C9E004-0988-60AE-A19F-F6B95D5AECBD}"/>
                  </a:ext>
                </a:extLst>
              </p:cNvPr>
              <p:cNvSpPr txBox="1"/>
              <p:nvPr/>
            </p:nvSpPr>
            <p:spPr>
              <a:xfrm>
                <a:off x="6457344" y="4853672"/>
                <a:ext cx="241675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𝑑𝑞𝑑</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𝑑</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𝑑</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𝑛</m:t>
                          </m:r>
                        </m:sub>
                      </m:sSub>
                    </m:oMath>
                  </m:oMathPara>
                </a14:m>
                <a:endParaRPr lang="en-US" sz="2400" dirty="0"/>
              </a:p>
            </p:txBody>
          </p:sp>
        </mc:Choice>
        <mc:Fallback xmlns="">
          <p:sp>
            <p:nvSpPr>
              <p:cNvPr id="11" name="TextBox 10">
                <a:extLst>
                  <a:ext uri="{FF2B5EF4-FFF2-40B4-BE49-F238E27FC236}">
                    <a16:creationId xmlns:a16="http://schemas.microsoft.com/office/drawing/2014/main" id="{D8C9E004-0988-60AE-A19F-F6B95D5AECBD}"/>
                  </a:ext>
                </a:extLst>
              </p:cNvPr>
              <p:cNvSpPr txBox="1">
                <a:spLocks noRot="1" noChangeAspect="1" noMove="1" noResize="1" noEditPoints="1" noAdjustHandles="1" noChangeArrowheads="1" noChangeShapeType="1" noTextEdit="1"/>
              </p:cNvSpPr>
              <p:nvPr/>
            </p:nvSpPr>
            <p:spPr>
              <a:xfrm>
                <a:off x="6457344" y="4853672"/>
                <a:ext cx="2416752" cy="461665"/>
              </a:xfrm>
              <a:prstGeom prst="rect">
                <a:avLst/>
              </a:prstGeom>
              <a:blipFill>
                <a:blip r:embed="rId7"/>
                <a:stretch>
                  <a:fillRect l="-252" b="-17105"/>
                </a:stretch>
              </a:blipFill>
            </p:spPr>
            <p:txBody>
              <a:bodyPr/>
              <a:lstStyle/>
              <a:p>
                <a:r>
                  <a:rPr lang="en-US">
                    <a:noFill/>
                  </a:rPr>
                  <a:t> </a:t>
                </a:r>
              </a:p>
            </p:txBody>
          </p:sp>
        </mc:Fallback>
      </mc:AlternateContent>
    </p:spTree>
    <p:extLst>
      <p:ext uri="{BB962C8B-B14F-4D97-AF65-F5344CB8AC3E}">
        <p14:creationId xmlns:p14="http://schemas.microsoft.com/office/powerpoint/2010/main" val="712370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BC074-A2E1-5B93-681B-D7055B476B5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6ADB5D7-4DEA-AC45-D891-36DED9500427}"/>
              </a:ext>
            </a:extLst>
          </p:cNvPr>
          <p:cNvSpPr txBox="1"/>
          <p:nvPr/>
        </p:nvSpPr>
        <p:spPr>
          <a:xfrm>
            <a:off x="342275" y="190360"/>
            <a:ext cx="9188413" cy="584775"/>
          </a:xfrm>
          <a:prstGeom prst="rect">
            <a:avLst/>
          </a:prstGeom>
          <a:noFill/>
        </p:spPr>
        <p:txBody>
          <a:bodyPr wrap="none" rtlCol="0">
            <a:spAutoFit/>
          </a:bodyPr>
          <a:lstStyle/>
          <a:p>
            <a:r>
              <a:rPr lang="en-US" sz="3200" dirty="0"/>
              <a:t>Units for configurations must be the same for all DOFs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E2DB5EE-A407-0591-4190-D6A2DB3A337B}"/>
                  </a:ext>
                </a:extLst>
              </p:cNvPr>
              <p:cNvSpPr txBox="1"/>
              <p:nvPr/>
            </p:nvSpPr>
            <p:spPr>
              <a:xfrm>
                <a:off x="342275" y="860920"/>
                <a:ext cx="6790129" cy="584775"/>
              </a:xfrm>
              <a:prstGeom prst="rect">
                <a:avLst/>
              </a:prstGeom>
              <a:noFill/>
            </p:spPr>
            <p:txBody>
              <a:bodyPr wrap="none" rtlCol="0">
                <a:spAutoFit/>
              </a:bodyPr>
              <a:lstStyle/>
              <a:p>
                <a:r>
                  <a:rPr lang="en-US" sz="3200" dirty="0"/>
                  <a:t>Units for </a:t>
                </a:r>
                <a14:m>
                  <m:oMath xmlns:m="http://schemas.openxmlformats.org/officeDocument/2006/math">
                    <m:r>
                      <a:rPr lang="en-US" sz="3200" b="0" i="1" smtClean="0">
                        <a:latin typeface="Cambria Math" panose="02040503050406030204" pitchFamily="18" charset="0"/>
                      </a:rPr>
                      <m:t>𝑞</m:t>
                    </m:r>
                  </m:oMath>
                </a14:m>
                <a:r>
                  <a:rPr lang="en-US" sz="3200" dirty="0"/>
                  <a:t> are only independent choice</a:t>
                </a:r>
              </a:p>
            </p:txBody>
          </p:sp>
        </mc:Choice>
        <mc:Fallback xmlns="">
          <p:sp>
            <p:nvSpPr>
              <p:cNvPr id="4" name="TextBox 3">
                <a:extLst>
                  <a:ext uri="{FF2B5EF4-FFF2-40B4-BE49-F238E27FC236}">
                    <a16:creationId xmlns:a16="http://schemas.microsoft.com/office/drawing/2014/main" id="{EE2DB5EE-A407-0591-4190-D6A2DB3A337B}"/>
                  </a:ext>
                </a:extLst>
              </p:cNvPr>
              <p:cNvSpPr txBox="1">
                <a:spLocks noRot="1" noChangeAspect="1" noMove="1" noResize="1" noEditPoints="1" noAdjustHandles="1" noChangeArrowheads="1" noChangeShapeType="1" noTextEdit="1"/>
              </p:cNvSpPr>
              <p:nvPr/>
            </p:nvSpPr>
            <p:spPr>
              <a:xfrm>
                <a:off x="342275" y="860920"/>
                <a:ext cx="6790129" cy="584775"/>
              </a:xfrm>
              <a:prstGeom prst="rect">
                <a:avLst/>
              </a:prstGeom>
              <a:blipFill>
                <a:blip r:embed="rId2"/>
                <a:stretch>
                  <a:fillRect l="-2244" t="-12500" r="-1257"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2731B6A-A5A7-09CA-FCB1-C20AB9FA5023}"/>
                  </a:ext>
                </a:extLst>
              </p:cNvPr>
              <p:cNvSpPr txBox="1"/>
              <p:nvPr/>
            </p:nvSpPr>
            <p:spPr>
              <a:xfrm>
                <a:off x="342275" y="1531123"/>
                <a:ext cx="7058022" cy="584775"/>
              </a:xfrm>
              <a:prstGeom prst="rect">
                <a:avLst/>
              </a:prstGeom>
              <a:noFill/>
            </p:spPr>
            <p:txBody>
              <a:bodyPr wrap="none" rtlCol="0">
                <a:spAutoFit/>
              </a:bodyPr>
              <a:lstStyle/>
              <a:p>
                <a:r>
                  <a:rPr lang="en-US" sz="3200" dirty="0"/>
                  <a:t>Units for </a:t>
                </a:r>
                <a14:m>
                  <m:oMath xmlns:m="http://schemas.openxmlformats.org/officeDocument/2006/math">
                    <m:r>
                      <a:rPr lang="en-US" sz="3200" b="0" i="1" smtClean="0">
                        <a:latin typeface="Cambria Math" panose="02040503050406030204" pitchFamily="18" charset="0"/>
                      </a:rPr>
                      <m:t>𝑞</m:t>
                    </m:r>
                  </m:oMath>
                </a14:m>
                <a:r>
                  <a:rPr lang="en-US" sz="3200" dirty="0"/>
                  <a:t> cannot be the same as </a:t>
                </a:r>
                <a14:m>
                  <m:oMath xmlns:m="http://schemas.openxmlformats.org/officeDocument/2006/math">
                    <m:r>
                      <a:rPr lang="en-US" sz="3200" b="0" i="1" smtClean="0">
                        <a:latin typeface="Cambria Math" panose="02040503050406030204" pitchFamily="18" charset="0"/>
                      </a:rPr>
                      <m:t>[</m:t>
                    </m:r>
                    <m:r>
                      <a:rPr lang="en-US" sz="3200" b="0" i="1" smtClean="0">
                        <a:latin typeface="Cambria Math" panose="02040503050406030204" pitchFamily="18" charset="0"/>
                      </a:rPr>
                      <m:t>𝑐𝑜𝑛𝑓</m:t>
                    </m:r>
                    <m:r>
                      <a:rPr lang="en-US" sz="3200" b="0" i="1" smtClean="0">
                        <a:latin typeface="Cambria Math" panose="02040503050406030204" pitchFamily="18" charset="0"/>
                      </a:rPr>
                      <m:t>]</m:t>
                    </m:r>
                  </m:oMath>
                </a14:m>
                <a:endParaRPr lang="en-US" sz="3200" dirty="0"/>
              </a:p>
            </p:txBody>
          </p:sp>
        </mc:Choice>
        <mc:Fallback xmlns="">
          <p:sp>
            <p:nvSpPr>
              <p:cNvPr id="8" name="TextBox 7">
                <a:extLst>
                  <a:ext uri="{FF2B5EF4-FFF2-40B4-BE49-F238E27FC236}">
                    <a16:creationId xmlns:a16="http://schemas.microsoft.com/office/drawing/2014/main" id="{02731B6A-A5A7-09CA-FCB1-C20AB9FA5023}"/>
                  </a:ext>
                </a:extLst>
              </p:cNvPr>
              <p:cNvSpPr txBox="1">
                <a:spLocks noRot="1" noChangeAspect="1" noMove="1" noResize="1" noEditPoints="1" noAdjustHandles="1" noChangeArrowheads="1" noChangeShapeType="1" noTextEdit="1"/>
              </p:cNvSpPr>
              <p:nvPr/>
            </p:nvSpPr>
            <p:spPr>
              <a:xfrm>
                <a:off x="342275" y="1531123"/>
                <a:ext cx="7058022" cy="584775"/>
              </a:xfrm>
              <a:prstGeom prst="rect">
                <a:avLst/>
              </a:prstGeom>
              <a:blipFill>
                <a:blip r:embed="rId3"/>
                <a:stretch>
                  <a:fillRect l="-2159" t="-12500"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FF4684B-AE79-8387-0545-88524CB52074}"/>
                  </a:ext>
                </a:extLst>
              </p:cNvPr>
              <p:cNvSpPr txBox="1"/>
              <p:nvPr/>
            </p:nvSpPr>
            <p:spPr>
              <a:xfrm>
                <a:off x="1314284" y="2374017"/>
                <a:ext cx="8440324" cy="707886"/>
              </a:xfrm>
              <a:prstGeom prst="rect">
                <a:avLst/>
              </a:prstGeom>
              <a:noFill/>
            </p:spPr>
            <p:txBody>
              <a:bodyPr wrap="none" rtlCol="0">
                <a:spAutoFit/>
              </a:bodyPr>
              <a:lstStyle/>
              <a:p>
                <a:r>
                  <a:rPr lang="en-US" sz="4000" dirty="0">
                    <a:solidFill>
                      <a:schemeClr val="accent6">
                        <a:lumMod val="75000"/>
                      </a:schemeClr>
                    </a:solidFill>
                  </a:rPr>
                  <a:t>How many conjugates will each </a:t>
                </a:r>
                <a14:m>
                  <m:oMath xmlns:m="http://schemas.openxmlformats.org/officeDocument/2006/math">
                    <m:r>
                      <a:rPr lang="en-US" sz="4000" b="0" i="1" smtClean="0">
                        <a:solidFill>
                          <a:schemeClr val="accent6">
                            <a:lumMod val="75000"/>
                          </a:schemeClr>
                        </a:solidFill>
                        <a:latin typeface="Cambria Math" panose="02040503050406030204" pitchFamily="18" charset="0"/>
                      </a:rPr>
                      <m:t>𝑞</m:t>
                    </m:r>
                  </m:oMath>
                </a14:m>
                <a:r>
                  <a:rPr lang="en-US" sz="4000" dirty="0">
                    <a:solidFill>
                      <a:schemeClr val="accent6">
                        <a:lumMod val="75000"/>
                      </a:schemeClr>
                    </a:solidFill>
                  </a:rPr>
                  <a:t> have?</a:t>
                </a:r>
              </a:p>
            </p:txBody>
          </p:sp>
        </mc:Choice>
        <mc:Fallback xmlns="">
          <p:sp>
            <p:nvSpPr>
              <p:cNvPr id="10" name="TextBox 9">
                <a:extLst>
                  <a:ext uri="{FF2B5EF4-FFF2-40B4-BE49-F238E27FC236}">
                    <a16:creationId xmlns:a16="http://schemas.microsoft.com/office/drawing/2014/main" id="{BFF4684B-AE79-8387-0545-88524CB52074}"/>
                  </a:ext>
                </a:extLst>
              </p:cNvPr>
              <p:cNvSpPr txBox="1">
                <a:spLocks noRot="1" noChangeAspect="1" noMove="1" noResize="1" noEditPoints="1" noAdjustHandles="1" noChangeArrowheads="1" noChangeShapeType="1" noTextEdit="1"/>
              </p:cNvSpPr>
              <p:nvPr/>
            </p:nvSpPr>
            <p:spPr>
              <a:xfrm>
                <a:off x="1314284" y="2374017"/>
                <a:ext cx="8440324" cy="707886"/>
              </a:xfrm>
              <a:prstGeom prst="rect">
                <a:avLst/>
              </a:prstGeom>
              <a:blipFill>
                <a:blip r:embed="rId4"/>
                <a:stretch>
                  <a:fillRect l="-2601" t="-15385" r="-1517" b="-35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5201598-08D0-2962-9364-0275D83FB6A3}"/>
                  </a:ext>
                </a:extLst>
              </p:cNvPr>
              <p:cNvSpPr txBox="1"/>
              <p:nvPr/>
            </p:nvSpPr>
            <p:spPr>
              <a:xfrm>
                <a:off x="518160" y="3527811"/>
                <a:ext cx="1486304" cy="461665"/>
              </a:xfrm>
              <a:prstGeom prst="rect">
                <a:avLst/>
              </a:prstGeom>
              <a:noFill/>
            </p:spPr>
            <p:txBody>
              <a:bodyPr wrap="none" rtlCol="0">
                <a:spAutoFit/>
              </a:bodyPr>
              <a:lstStyle/>
              <a:p>
                <a:r>
                  <a:rPr lang="en-US" sz="2400" dirty="0"/>
                  <a:t>Suppose </a:t>
                </a:r>
                <a14:m>
                  <m:oMath xmlns:m="http://schemas.openxmlformats.org/officeDocument/2006/math">
                    <m:r>
                      <a:rPr lang="en-US" sz="2400" b="0" i="1" smtClean="0">
                        <a:latin typeface="Cambria Math" panose="02040503050406030204" pitchFamily="18" charset="0"/>
                      </a:rPr>
                      <m:t>0</m:t>
                    </m:r>
                  </m:oMath>
                </a14:m>
                <a:endParaRPr lang="en-US" sz="2400" dirty="0"/>
              </a:p>
            </p:txBody>
          </p:sp>
        </mc:Choice>
        <mc:Fallback xmlns="">
          <p:sp>
            <p:nvSpPr>
              <p:cNvPr id="11" name="TextBox 10">
                <a:extLst>
                  <a:ext uri="{FF2B5EF4-FFF2-40B4-BE49-F238E27FC236}">
                    <a16:creationId xmlns:a16="http://schemas.microsoft.com/office/drawing/2014/main" id="{B5201598-08D0-2962-9364-0275D83FB6A3}"/>
                  </a:ext>
                </a:extLst>
              </p:cNvPr>
              <p:cNvSpPr txBox="1">
                <a:spLocks noRot="1" noChangeAspect="1" noMove="1" noResize="1" noEditPoints="1" noAdjustHandles="1" noChangeArrowheads="1" noChangeShapeType="1" noTextEdit="1"/>
              </p:cNvSpPr>
              <p:nvPr/>
            </p:nvSpPr>
            <p:spPr>
              <a:xfrm>
                <a:off x="518160" y="3527811"/>
                <a:ext cx="1486304" cy="461665"/>
              </a:xfrm>
              <a:prstGeom prst="rect">
                <a:avLst/>
              </a:prstGeom>
              <a:blipFill>
                <a:blip r:embed="rId5"/>
                <a:stretch>
                  <a:fillRect l="-6148" t="-10667"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B120D88-D51B-D611-48F9-0A6311F3F553}"/>
                  </a:ext>
                </a:extLst>
              </p:cNvPr>
              <p:cNvSpPr txBox="1"/>
              <p:nvPr/>
            </p:nvSpPr>
            <p:spPr>
              <a:xfrm>
                <a:off x="8946888" y="3022212"/>
                <a:ext cx="241675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𝑑𝑞𝑑</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𝑑</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𝑑</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𝑛</m:t>
                          </m:r>
                        </m:sub>
                      </m:sSub>
                    </m:oMath>
                  </m:oMathPara>
                </a14:m>
                <a:endParaRPr lang="en-US" sz="2400" dirty="0"/>
              </a:p>
            </p:txBody>
          </p:sp>
        </mc:Choice>
        <mc:Fallback xmlns="">
          <p:sp>
            <p:nvSpPr>
              <p:cNvPr id="12" name="TextBox 11">
                <a:extLst>
                  <a:ext uri="{FF2B5EF4-FFF2-40B4-BE49-F238E27FC236}">
                    <a16:creationId xmlns:a16="http://schemas.microsoft.com/office/drawing/2014/main" id="{5B120D88-D51B-D611-48F9-0A6311F3F553}"/>
                  </a:ext>
                </a:extLst>
              </p:cNvPr>
              <p:cNvSpPr txBox="1">
                <a:spLocks noRot="1" noChangeAspect="1" noMove="1" noResize="1" noEditPoints="1" noAdjustHandles="1" noChangeArrowheads="1" noChangeShapeType="1" noTextEdit="1"/>
              </p:cNvSpPr>
              <p:nvPr/>
            </p:nvSpPr>
            <p:spPr>
              <a:xfrm>
                <a:off x="8946888" y="3022212"/>
                <a:ext cx="2416752" cy="461665"/>
              </a:xfrm>
              <a:prstGeom prst="rect">
                <a:avLst/>
              </a:prstGeom>
              <a:blipFill>
                <a:blip r:embed="rId6"/>
                <a:stretch>
                  <a:fillRect l="-505"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1BC844A-DC3F-D8A8-0F27-445A6ABDA884}"/>
                  </a:ext>
                </a:extLst>
              </p:cNvPr>
              <p:cNvSpPr txBox="1"/>
              <p:nvPr/>
            </p:nvSpPr>
            <p:spPr>
              <a:xfrm>
                <a:off x="2412620" y="3466255"/>
                <a:ext cx="2187265"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𝑑𝑞</m:t>
                      </m:r>
                      <m:r>
                        <a:rPr lang="en-US" sz="3200" b="0" i="1" smtClean="0">
                          <a:latin typeface="Cambria Math" panose="02040503050406030204" pitchFamily="18" charset="0"/>
                        </a:rPr>
                        <m:t>   [</m:t>
                      </m:r>
                      <m:r>
                        <a:rPr lang="en-US" sz="3200" b="0" i="1" smtClean="0">
                          <a:latin typeface="Cambria Math" panose="02040503050406030204" pitchFamily="18" charset="0"/>
                        </a:rPr>
                        <m:t>𝑐𝑜𝑛𝑓</m:t>
                      </m:r>
                      <m:r>
                        <a:rPr lang="en-US" sz="3200" b="0" i="1" smtClean="0">
                          <a:latin typeface="Cambria Math" panose="02040503050406030204" pitchFamily="18" charset="0"/>
                        </a:rPr>
                        <m:t>]</m:t>
                      </m:r>
                    </m:oMath>
                  </m:oMathPara>
                </a14:m>
                <a:endParaRPr lang="en-US" sz="3200" dirty="0"/>
              </a:p>
            </p:txBody>
          </p:sp>
        </mc:Choice>
        <mc:Fallback xmlns="">
          <p:sp>
            <p:nvSpPr>
              <p:cNvPr id="13" name="TextBox 12">
                <a:extLst>
                  <a:ext uri="{FF2B5EF4-FFF2-40B4-BE49-F238E27FC236}">
                    <a16:creationId xmlns:a16="http://schemas.microsoft.com/office/drawing/2014/main" id="{81BC844A-DC3F-D8A8-0F27-445A6ABDA884}"/>
                  </a:ext>
                </a:extLst>
              </p:cNvPr>
              <p:cNvSpPr txBox="1">
                <a:spLocks noRot="1" noChangeAspect="1" noMove="1" noResize="1" noEditPoints="1" noAdjustHandles="1" noChangeArrowheads="1" noChangeShapeType="1" noTextEdit="1"/>
              </p:cNvSpPr>
              <p:nvPr/>
            </p:nvSpPr>
            <p:spPr>
              <a:xfrm>
                <a:off x="2412620" y="3466255"/>
                <a:ext cx="2187265" cy="584775"/>
              </a:xfrm>
              <a:prstGeom prst="rect">
                <a:avLst/>
              </a:prstGeom>
              <a:blipFill>
                <a:blip r:embed="rId7"/>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9B70F513-3A2B-A0F0-01B6-623EAAA17F8C}"/>
              </a:ext>
            </a:extLst>
          </p:cNvPr>
          <p:cNvSpPr txBox="1"/>
          <p:nvPr/>
        </p:nvSpPr>
        <p:spPr>
          <a:xfrm>
            <a:off x="5008041" y="3527811"/>
            <a:ext cx="3218958" cy="461665"/>
          </a:xfrm>
          <a:prstGeom prst="rect">
            <a:avLst/>
          </a:prstGeom>
          <a:noFill/>
        </p:spPr>
        <p:txBody>
          <a:bodyPr wrap="none" rtlCol="0">
            <a:spAutoFit/>
          </a:bodyPr>
          <a:lstStyle/>
          <a:p>
            <a:r>
              <a:rPr lang="en-US" sz="2400" dirty="0">
                <a:solidFill>
                  <a:srgbClr val="C00000"/>
                </a:solidFill>
              </a:rPr>
              <a:t>Violates third condition</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51C162B-4BA2-6292-24E6-EC9ACB35B1BC}"/>
                  </a:ext>
                </a:extLst>
              </p:cNvPr>
              <p:cNvSpPr txBox="1"/>
              <p:nvPr/>
            </p:nvSpPr>
            <p:spPr>
              <a:xfrm>
                <a:off x="518160" y="4192955"/>
                <a:ext cx="1802609" cy="461665"/>
              </a:xfrm>
              <a:prstGeom prst="rect">
                <a:avLst/>
              </a:prstGeom>
              <a:noFill/>
            </p:spPr>
            <p:txBody>
              <a:bodyPr wrap="none" rtlCol="0">
                <a:spAutoFit/>
              </a:bodyPr>
              <a:lstStyle/>
              <a:p>
                <a:r>
                  <a:rPr lang="en-US" sz="2400" dirty="0"/>
                  <a:t>Suppose </a:t>
                </a:r>
                <a14:m>
                  <m:oMath xmlns:m="http://schemas.openxmlformats.org/officeDocument/2006/math">
                    <m:r>
                      <a:rPr lang="en-US" sz="2400" b="0" i="0" smtClean="0">
                        <a:latin typeface="Cambria Math" panose="02040503050406030204" pitchFamily="18" charset="0"/>
                      </a:rPr>
                      <m:t>&gt;1</m:t>
                    </m:r>
                  </m:oMath>
                </a14:m>
                <a:endParaRPr lang="en-US" sz="2400" dirty="0"/>
              </a:p>
            </p:txBody>
          </p:sp>
        </mc:Choice>
        <mc:Fallback xmlns="">
          <p:sp>
            <p:nvSpPr>
              <p:cNvPr id="15" name="TextBox 14">
                <a:extLst>
                  <a:ext uri="{FF2B5EF4-FFF2-40B4-BE49-F238E27FC236}">
                    <a16:creationId xmlns:a16="http://schemas.microsoft.com/office/drawing/2014/main" id="{D51C162B-4BA2-6292-24E6-EC9ACB35B1BC}"/>
                  </a:ext>
                </a:extLst>
              </p:cNvPr>
              <p:cNvSpPr txBox="1">
                <a:spLocks noRot="1" noChangeAspect="1" noMove="1" noResize="1" noEditPoints="1" noAdjustHandles="1" noChangeArrowheads="1" noChangeShapeType="1" noTextEdit="1"/>
              </p:cNvSpPr>
              <p:nvPr/>
            </p:nvSpPr>
            <p:spPr>
              <a:xfrm>
                <a:off x="518160" y="4192955"/>
                <a:ext cx="1802609" cy="461665"/>
              </a:xfrm>
              <a:prstGeom prst="rect">
                <a:avLst/>
              </a:prstGeom>
              <a:blipFill>
                <a:blip r:embed="rId8"/>
                <a:stretch>
                  <a:fillRect l="-5068"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B3D404D-A565-BE90-767F-46E542D1F8CB}"/>
                  </a:ext>
                </a:extLst>
              </p:cNvPr>
              <p:cNvSpPr txBox="1"/>
              <p:nvPr/>
            </p:nvSpPr>
            <p:spPr>
              <a:xfrm>
                <a:off x="2412620" y="4131399"/>
                <a:ext cx="3478645"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𝑑𝑞𝑑</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𝑝</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𝑑</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𝑝</m:t>
                          </m:r>
                        </m:e>
                        <m:sub>
                          <m:r>
                            <a:rPr lang="en-US" sz="3200" b="0" i="1" smtClean="0">
                              <a:latin typeface="Cambria Math" panose="02040503050406030204" pitchFamily="18" charset="0"/>
                            </a:rPr>
                            <m:t>2</m:t>
                          </m:r>
                        </m:sub>
                      </m:sSub>
                      <m:r>
                        <a:rPr lang="en-US" sz="3200" b="0" i="1" smtClean="0">
                          <a:latin typeface="Cambria Math" panose="02040503050406030204" pitchFamily="18" charset="0"/>
                        </a:rPr>
                        <m:t>   [</m:t>
                      </m:r>
                      <m:r>
                        <a:rPr lang="en-US" sz="3200" b="0" i="1" smtClean="0">
                          <a:latin typeface="Cambria Math" panose="02040503050406030204" pitchFamily="18" charset="0"/>
                        </a:rPr>
                        <m:t>𝑐𝑜𝑛𝑓</m:t>
                      </m:r>
                      <m:r>
                        <a:rPr lang="en-US" sz="3200" b="0" i="1" smtClean="0">
                          <a:latin typeface="Cambria Math" panose="02040503050406030204" pitchFamily="18" charset="0"/>
                        </a:rPr>
                        <m:t>]</m:t>
                      </m:r>
                    </m:oMath>
                  </m:oMathPara>
                </a14:m>
                <a:endParaRPr lang="en-US" sz="3200" dirty="0"/>
              </a:p>
            </p:txBody>
          </p:sp>
        </mc:Choice>
        <mc:Fallback xmlns="">
          <p:sp>
            <p:nvSpPr>
              <p:cNvPr id="16" name="TextBox 15">
                <a:extLst>
                  <a:ext uri="{FF2B5EF4-FFF2-40B4-BE49-F238E27FC236}">
                    <a16:creationId xmlns:a16="http://schemas.microsoft.com/office/drawing/2014/main" id="{CB3D404D-A565-BE90-767F-46E542D1F8CB}"/>
                  </a:ext>
                </a:extLst>
              </p:cNvPr>
              <p:cNvSpPr txBox="1">
                <a:spLocks noRot="1" noChangeAspect="1" noMove="1" noResize="1" noEditPoints="1" noAdjustHandles="1" noChangeArrowheads="1" noChangeShapeType="1" noTextEdit="1"/>
              </p:cNvSpPr>
              <p:nvPr/>
            </p:nvSpPr>
            <p:spPr>
              <a:xfrm>
                <a:off x="2412620" y="4131399"/>
                <a:ext cx="3478645" cy="584775"/>
              </a:xfrm>
              <a:prstGeom prst="rect">
                <a:avLst/>
              </a:prstGeom>
              <a:blipFill>
                <a:blip r:embed="rId9"/>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CABF8A9A-EA1B-1042-06F5-1823010D0F0B}"/>
              </a:ext>
            </a:extLst>
          </p:cNvPr>
          <p:cNvSpPr txBox="1"/>
          <p:nvPr/>
        </p:nvSpPr>
        <p:spPr>
          <a:xfrm>
            <a:off x="5784977" y="4675424"/>
            <a:ext cx="3517310" cy="461665"/>
          </a:xfrm>
          <a:prstGeom prst="rect">
            <a:avLst/>
          </a:prstGeom>
          <a:noFill/>
        </p:spPr>
        <p:txBody>
          <a:bodyPr wrap="none" rtlCol="0">
            <a:spAutoFit/>
          </a:bodyPr>
          <a:lstStyle/>
          <a:p>
            <a:r>
              <a:rPr lang="en-US" sz="2400" dirty="0">
                <a:solidFill>
                  <a:srgbClr val="C00000"/>
                </a:solidFill>
              </a:rPr>
              <a:t>Violates second condition</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CD20EC5-731C-58D0-F4D4-43DB68A24B17}"/>
                  </a:ext>
                </a:extLst>
              </p:cNvPr>
              <p:cNvSpPr txBox="1"/>
              <p:nvPr/>
            </p:nvSpPr>
            <p:spPr>
              <a:xfrm>
                <a:off x="1379220" y="4858097"/>
                <a:ext cx="11187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𝑎</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oMath>
                  </m:oMathPara>
                </a14:m>
                <a:endParaRPr lang="en-US" dirty="0"/>
              </a:p>
            </p:txBody>
          </p:sp>
        </mc:Choice>
        <mc:Fallback xmlns="">
          <p:sp>
            <p:nvSpPr>
              <p:cNvPr id="18" name="TextBox 17">
                <a:extLst>
                  <a:ext uri="{FF2B5EF4-FFF2-40B4-BE49-F238E27FC236}">
                    <a16:creationId xmlns:a16="http://schemas.microsoft.com/office/drawing/2014/main" id="{6CD20EC5-731C-58D0-F4D4-43DB68A24B17}"/>
                  </a:ext>
                </a:extLst>
              </p:cNvPr>
              <p:cNvSpPr txBox="1">
                <a:spLocks noRot="1" noChangeAspect="1" noMove="1" noResize="1" noEditPoints="1" noAdjustHandles="1" noChangeArrowheads="1" noChangeShapeType="1" noTextEdit="1"/>
              </p:cNvSpPr>
              <p:nvPr/>
            </p:nvSpPr>
            <p:spPr>
              <a:xfrm>
                <a:off x="1379220" y="4858097"/>
                <a:ext cx="1118703" cy="369332"/>
              </a:xfrm>
              <a:prstGeom prst="rect">
                <a:avLst/>
              </a:prstGeom>
              <a:blipFill>
                <a:blip r:embed="rId10"/>
                <a:stretch>
                  <a:fillRect t="-6557"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55A6368-AA8D-43A2-62C7-7C288B53A3A3}"/>
                  </a:ext>
                </a:extLst>
              </p:cNvPr>
              <p:cNvSpPr txBox="1"/>
              <p:nvPr/>
            </p:nvSpPr>
            <p:spPr>
              <a:xfrm>
                <a:off x="1389169" y="5312418"/>
                <a:ext cx="1167820"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e>
                        <m:sub>
                          <m:r>
                            <a:rPr lang="en-US" b="0" i="1" smtClean="0">
                              <a:latin typeface="Cambria Math" panose="02040503050406030204" pitchFamily="18" charset="0"/>
                            </a:rPr>
                            <m:t>2</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𝑎</m:t>
                          </m:r>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oMath>
                  </m:oMathPara>
                </a14:m>
                <a:endParaRPr lang="en-US" dirty="0"/>
              </a:p>
            </p:txBody>
          </p:sp>
        </mc:Choice>
        <mc:Fallback xmlns="">
          <p:sp>
            <p:nvSpPr>
              <p:cNvPr id="19" name="TextBox 18">
                <a:extLst>
                  <a:ext uri="{FF2B5EF4-FFF2-40B4-BE49-F238E27FC236}">
                    <a16:creationId xmlns:a16="http://schemas.microsoft.com/office/drawing/2014/main" id="{B55A6368-AA8D-43A2-62C7-7C288B53A3A3}"/>
                  </a:ext>
                </a:extLst>
              </p:cNvPr>
              <p:cNvSpPr txBox="1">
                <a:spLocks noRot="1" noChangeAspect="1" noMove="1" noResize="1" noEditPoints="1" noAdjustHandles="1" noChangeArrowheads="1" noChangeShapeType="1" noTextEdit="1"/>
              </p:cNvSpPr>
              <p:nvPr/>
            </p:nvSpPr>
            <p:spPr>
              <a:xfrm>
                <a:off x="1389169" y="5312418"/>
                <a:ext cx="1167820" cy="6127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3B15560-D377-4B09-C89D-7B348AAE9BDF}"/>
                  </a:ext>
                </a:extLst>
              </p:cNvPr>
              <p:cNvSpPr txBox="1"/>
              <p:nvPr/>
            </p:nvSpPr>
            <p:spPr>
              <a:xfrm>
                <a:off x="2617355" y="5037412"/>
                <a:ext cx="3478645"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𝑑𝑞𝑑</m:t>
                      </m:r>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𝑝</m:t>
                              </m:r>
                            </m:e>
                          </m:acc>
                        </m:e>
                        <m:sub>
                          <m:r>
                            <a:rPr lang="en-US" sz="3200" b="0" i="1" smtClean="0">
                              <a:latin typeface="Cambria Math" panose="02040503050406030204" pitchFamily="18" charset="0"/>
                            </a:rPr>
                            <m:t>1</m:t>
                          </m:r>
                        </m:sub>
                      </m:sSub>
                      <m:r>
                        <a:rPr lang="en-US" sz="3200" b="0" i="1" smtClean="0">
                          <a:latin typeface="Cambria Math" panose="02040503050406030204" pitchFamily="18" charset="0"/>
                        </a:rPr>
                        <m:t>𝑑</m:t>
                      </m:r>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𝑝</m:t>
                              </m:r>
                            </m:e>
                          </m:acc>
                        </m:e>
                        <m:sub>
                          <m:r>
                            <a:rPr lang="en-US" sz="3200" b="0" i="1" smtClean="0">
                              <a:latin typeface="Cambria Math" panose="02040503050406030204" pitchFamily="18" charset="0"/>
                            </a:rPr>
                            <m:t>2</m:t>
                          </m:r>
                        </m:sub>
                      </m:sSub>
                      <m:r>
                        <a:rPr lang="en-US" sz="3200" b="0" i="1" smtClean="0">
                          <a:latin typeface="Cambria Math" panose="02040503050406030204" pitchFamily="18" charset="0"/>
                        </a:rPr>
                        <m:t>   [</m:t>
                      </m:r>
                      <m:r>
                        <a:rPr lang="en-US" sz="3200" b="0" i="1" smtClean="0">
                          <a:latin typeface="Cambria Math" panose="02040503050406030204" pitchFamily="18" charset="0"/>
                        </a:rPr>
                        <m:t>𝑐𝑜𝑛𝑓</m:t>
                      </m:r>
                      <m:r>
                        <a:rPr lang="en-US" sz="3200" b="0" i="1" smtClean="0">
                          <a:latin typeface="Cambria Math" panose="02040503050406030204" pitchFamily="18" charset="0"/>
                        </a:rPr>
                        <m:t>]</m:t>
                      </m:r>
                    </m:oMath>
                  </m:oMathPara>
                </a14:m>
                <a:endParaRPr lang="en-US" sz="3200" dirty="0"/>
              </a:p>
            </p:txBody>
          </p:sp>
        </mc:Choice>
        <mc:Fallback xmlns="">
          <p:sp>
            <p:nvSpPr>
              <p:cNvPr id="20" name="TextBox 19">
                <a:extLst>
                  <a:ext uri="{FF2B5EF4-FFF2-40B4-BE49-F238E27FC236}">
                    <a16:creationId xmlns:a16="http://schemas.microsoft.com/office/drawing/2014/main" id="{F3B15560-D377-4B09-C89D-7B348AAE9BDF}"/>
                  </a:ext>
                </a:extLst>
              </p:cNvPr>
              <p:cNvSpPr txBox="1">
                <a:spLocks noRot="1" noChangeAspect="1" noMove="1" noResize="1" noEditPoints="1" noAdjustHandles="1" noChangeArrowheads="1" noChangeShapeType="1" noTextEdit="1"/>
              </p:cNvSpPr>
              <p:nvPr/>
            </p:nvSpPr>
            <p:spPr>
              <a:xfrm>
                <a:off x="2617355" y="5037412"/>
                <a:ext cx="3478645" cy="584775"/>
              </a:xfrm>
              <a:prstGeom prst="rect">
                <a:avLst/>
              </a:prstGeom>
              <a:blipFill>
                <a:blip r:embed="rId12"/>
                <a:stretch>
                  <a:fillRect/>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1EF7F05E-FC18-947F-0A44-AFCBD1A52834}"/>
              </a:ext>
            </a:extLst>
          </p:cNvPr>
          <p:cNvSpPr txBox="1"/>
          <p:nvPr/>
        </p:nvSpPr>
        <p:spPr>
          <a:xfrm>
            <a:off x="446192" y="5037412"/>
            <a:ext cx="893193" cy="646331"/>
          </a:xfrm>
          <a:prstGeom prst="rect">
            <a:avLst/>
          </a:prstGeom>
          <a:noFill/>
        </p:spPr>
        <p:txBody>
          <a:bodyPr wrap="none" rtlCol="0">
            <a:spAutoFit/>
          </a:bodyPr>
          <a:lstStyle/>
          <a:p>
            <a:r>
              <a:rPr lang="en-US" dirty="0"/>
              <a:t>Change</a:t>
            </a:r>
            <a:br>
              <a:rPr lang="en-US" dirty="0"/>
            </a:br>
            <a:r>
              <a:rPr lang="en-US" dirty="0"/>
              <a:t>of units</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AC57039-6EEC-DD82-A425-6218A6093A40}"/>
                  </a:ext>
                </a:extLst>
              </p:cNvPr>
              <p:cNvSpPr txBox="1"/>
              <p:nvPr/>
            </p:nvSpPr>
            <p:spPr>
              <a:xfrm>
                <a:off x="3619500" y="5907721"/>
                <a:ext cx="4673395" cy="646331"/>
              </a:xfrm>
              <a:prstGeom prst="rect">
                <a:avLst/>
              </a:prstGeom>
              <a:noFill/>
            </p:spPr>
            <p:txBody>
              <a:bodyPr wrap="none" rtlCol="0">
                <a:spAutoFit/>
              </a:bodyPr>
              <a:lstStyle/>
              <a:p>
                <a14:m>
                  <m:oMath xmlns:m="http://schemas.openxmlformats.org/officeDocument/2006/math">
                    <m:r>
                      <a:rPr lang="en-US" sz="3600" b="0" i="1"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 only one </a:t>
                </a:r>
                <a14:m>
                  <m:oMath xmlns:m="http://schemas.openxmlformats.org/officeDocument/2006/math">
                    <m:r>
                      <a:rPr lang="en-US" sz="3600" b="0" i="1" smtClean="0">
                        <a:solidFill>
                          <a:schemeClr val="accent6">
                            <a:lumMod val="75000"/>
                          </a:schemeClr>
                        </a:solidFill>
                        <a:latin typeface="Cambria Math" panose="02040503050406030204" pitchFamily="18" charset="0"/>
                      </a:rPr>
                      <m:t>𝑝</m:t>
                    </m:r>
                  </m:oMath>
                </a14:m>
                <a:r>
                  <a:rPr lang="en-US" sz="3600" dirty="0">
                    <a:solidFill>
                      <a:schemeClr val="accent6">
                        <a:lumMod val="75000"/>
                      </a:schemeClr>
                    </a:solidFill>
                  </a:rPr>
                  <a:t> for each </a:t>
                </a:r>
                <a14:m>
                  <m:oMath xmlns:m="http://schemas.openxmlformats.org/officeDocument/2006/math">
                    <m:r>
                      <a:rPr lang="en-US" sz="3600" b="0" i="1" smtClean="0">
                        <a:solidFill>
                          <a:schemeClr val="accent6">
                            <a:lumMod val="75000"/>
                          </a:schemeClr>
                        </a:solidFill>
                        <a:latin typeface="Cambria Math" panose="02040503050406030204" pitchFamily="18" charset="0"/>
                      </a:rPr>
                      <m:t>𝑞</m:t>
                    </m:r>
                  </m:oMath>
                </a14:m>
                <a:endParaRPr lang="en-US" sz="3600" dirty="0">
                  <a:solidFill>
                    <a:schemeClr val="accent6">
                      <a:lumMod val="75000"/>
                    </a:schemeClr>
                  </a:solidFill>
                </a:endParaRPr>
              </a:p>
            </p:txBody>
          </p:sp>
        </mc:Choice>
        <mc:Fallback xmlns="">
          <p:sp>
            <p:nvSpPr>
              <p:cNvPr id="25" name="TextBox 24">
                <a:extLst>
                  <a:ext uri="{FF2B5EF4-FFF2-40B4-BE49-F238E27FC236}">
                    <a16:creationId xmlns:a16="http://schemas.microsoft.com/office/drawing/2014/main" id="{DAC57039-6EEC-DD82-A425-6218A6093A40}"/>
                  </a:ext>
                </a:extLst>
              </p:cNvPr>
              <p:cNvSpPr txBox="1">
                <a:spLocks noRot="1" noChangeAspect="1" noMove="1" noResize="1" noEditPoints="1" noAdjustHandles="1" noChangeArrowheads="1" noChangeShapeType="1" noTextEdit="1"/>
              </p:cNvSpPr>
              <p:nvPr/>
            </p:nvSpPr>
            <p:spPr>
              <a:xfrm>
                <a:off x="3619500" y="5907721"/>
                <a:ext cx="4673395" cy="646331"/>
              </a:xfrm>
              <a:prstGeom prst="rect">
                <a:avLst/>
              </a:prstGeom>
              <a:blipFill>
                <a:blip r:embed="rId13"/>
                <a:stretch>
                  <a:fillRect t="-14151" b="-34906"/>
                </a:stretch>
              </a:blipFill>
            </p:spPr>
            <p:txBody>
              <a:bodyPr/>
              <a:lstStyle/>
              <a:p>
                <a:r>
                  <a:rPr lang="en-US">
                    <a:noFill/>
                  </a:rPr>
                  <a:t> </a:t>
                </a:r>
              </a:p>
            </p:txBody>
          </p:sp>
        </mc:Fallback>
      </mc:AlternateContent>
    </p:spTree>
    <p:extLst>
      <p:ext uri="{BB962C8B-B14F-4D97-AF65-F5344CB8AC3E}">
        <p14:creationId xmlns:p14="http://schemas.microsoft.com/office/powerpoint/2010/main" val="3311203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EBDF65-1F0C-381C-BCEA-341B95A6AECD}"/>
              </a:ext>
            </a:extLst>
          </p:cNvPr>
          <p:cNvSpPr txBox="1"/>
          <p:nvPr/>
        </p:nvSpPr>
        <p:spPr>
          <a:xfrm>
            <a:off x="929640" y="373380"/>
            <a:ext cx="4241418" cy="769441"/>
          </a:xfrm>
          <a:prstGeom prst="rect">
            <a:avLst/>
          </a:prstGeom>
          <a:noFill/>
        </p:spPr>
        <p:txBody>
          <a:bodyPr wrap="none" rtlCol="0">
            <a:spAutoFit/>
          </a:bodyPr>
          <a:lstStyle/>
          <a:p>
            <a:r>
              <a:rPr lang="en-US" sz="4400" dirty="0"/>
              <a:t>Independent DOF</a:t>
            </a:r>
          </a:p>
        </p:txBody>
      </p:sp>
      <p:sp>
        <p:nvSpPr>
          <p:cNvPr id="3" name="TextBox 2">
            <a:extLst>
              <a:ext uri="{FF2B5EF4-FFF2-40B4-BE49-F238E27FC236}">
                <a16:creationId xmlns:a16="http://schemas.microsoft.com/office/drawing/2014/main" id="{0EEAC195-B352-12DF-F11B-72DF709B19CD}"/>
              </a:ext>
            </a:extLst>
          </p:cNvPr>
          <p:cNvSpPr txBox="1"/>
          <p:nvPr/>
        </p:nvSpPr>
        <p:spPr>
          <a:xfrm>
            <a:off x="6537960" y="373380"/>
            <a:ext cx="5021759" cy="769441"/>
          </a:xfrm>
          <a:prstGeom prst="rect">
            <a:avLst/>
          </a:prstGeom>
          <a:noFill/>
        </p:spPr>
        <p:txBody>
          <a:bodyPr wrap="none" rtlCol="0">
            <a:spAutoFit/>
          </a:bodyPr>
          <a:lstStyle/>
          <a:p>
            <a:r>
              <a:rPr lang="en-US" sz="4400" dirty="0"/>
              <a:t>Principle of Relativity</a:t>
            </a:r>
          </a:p>
        </p:txBody>
      </p:sp>
      <p:cxnSp>
        <p:nvCxnSpPr>
          <p:cNvPr id="5" name="Straight Arrow Connector 4">
            <a:extLst>
              <a:ext uri="{FF2B5EF4-FFF2-40B4-BE49-F238E27FC236}">
                <a16:creationId xmlns:a16="http://schemas.microsoft.com/office/drawing/2014/main" id="{55063D53-81BA-A555-0607-A109D380F52F}"/>
              </a:ext>
            </a:extLst>
          </p:cNvPr>
          <p:cNvCxnSpPr>
            <a:cxnSpLocks/>
          </p:cNvCxnSpPr>
          <p:nvPr/>
        </p:nvCxnSpPr>
        <p:spPr>
          <a:xfrm>
            <a:off x="2880360" y="1142821"/>
            <a:ext cx="4381500" cy="1364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660117C-449C-E496-E5D4-8918AD7E6BBE}"/>
              </a:ext>
            </a:extLst>
          </p:cNvPr>
          <p:cNvCxnSpPr>
            <a:cxnSpLocks/>
          </p:cNvCxnSpPr>
          <p:nvPr/>
        </p:nvCxnSpPr>
        <p:spPr>
          <a:xfrm flipH="1">
            <a:off x="8107680" y="1142821"/>
            <a:ext cx="274320" cy="1364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80B5B5C-3954-6327-6ECF-177D27C56CF8}"/>
              </a:ext>
            </a:extLst>
          </p:cNvPr>
          <p:cNvSpPr txBox="1"/>
          <p:nvPr/>
        </p:nvSpPr>
        <p:spPr>
          <a:xfrm>
            <a:off x="5910771" y="2640240"/>
            <a:ext cx="5317097" cy="769441"/>
          </a:xfrm>
          <a:prstGeom prst="rect">
            <a:avLst/>
          </a:prstGeom>
          <a:noFill/>
        </p:spPr>
        <p:txBody>
          <a:bodyPr wrap="none" rtlCol="0">
            <a:spAutoFit/>
          </a:bodyPr>
          <a:lstStyle/>
          <a:p>
            <a:r>
              <a:rPr lang="en-US" sz="4400" dirty="0"/>
              <a:t>Two variables per DOF</a:t>
            </a:r>
          </a:p>
        </p:txBody>
      </p:sp>
      <p:sp>
        <p:nvSpPr>
          <p:cNvPr id="13" name="TextBox 12">
            <a:extLst>
              <a:ext uri="{FF2B5EF4-FFF2-40B4-BE49-F238E27FC236}">
                <a16:creationId xmlns:a16="http://schemas.microsoft.com/office/drawing/2014/main" id="{76D2FB67-D11A-7284-9415-22CB6F37E8A0}"/>
              </a:ext>
            </a:extLst>
          </p:cNvPr>
          <p:cNvSpPr txBox="1"/>
          <p:nvPr/>
        </p:nvSpPr>
        <p:spPr>
          <a:xfrm>
            <a:off x="5176753" y="1948726"/>
            <a:ext cx="3872086" cy="369332"/>
          </a:xfrm>
          <a:prstGeom prst="rect">
            <a:avLst/>
          </a:prstGeom>
          <a:noFill/>
        </p:spPr>
        <p:txBody>
          <a:bodyPr wrap="none" rtlCol="0">
            <a:spAutoFit/>
          </a:bodyPr>
          <a:lstStyle/>
          <a:p>
            <a:r>
              <a:rPr lang="en-US" dirty="0"/>
              <a:t>Unit/physical dimension considerations</a:t>
            </a:r>
          </a:p>
        </p:txBody>
      </p:sp>
      <p:sp>
        <p:nvSpPr>
          <p:cNvPr id="14" name="TextBox 13">
            <a:extLst>
              <a:ext uri="{FF2B5EF4-FFF2-40B4-BE49-F238E27FC236}">
                <a16:creationId xmlns:a16="http://schemas.microsoft.com/office/drawing/2014/main" id="{BEE20A72-BB15-38B4-EFEA-CCC0215D5815}"/>
              </a:ext>
            </a:extLst>
          </p:cNvPr>
          <p:cNvSpPr txBox="1"/>
          <p:nvPr/>
        </p:nvSpPr>
        <p:spPr>
          <a:xfrm>
            <a:off x="964132" y="2330676"/>
            <a:ext cx="3743910" cy="1446550"/>
          </a:xfrm>
          <a:prstGeom prst="rect">
            <a:avLst/>
          </a:prstGeom>
          <a:noFill/>
        </p:spPr>
        <p:txBody>
          <a:bodyPr wrap="none" rtlCol="0">
            <a:spAutoFit/>
          </a:bodyPr>
          <a:lstStyle/>
          <a:p>
            <a:pPr algn="ctr"/>
            <a:r>
              <a:rPr lang="en-US" sz="4400" dirty="0"/>
              <a:t>Independent</a:t>
            </a:r>
            <a:br>
              <a:rPr lang="en-US" sz="4400" dirty="0"/>
            </a:br>
            <a:r>
              <a:rPr lang="en-US" sz="4400" dirty="0"/>
              <a:t>directional DOF</a:t>
            </a:r>
          </a:p>
        </p:txBody>
      </p:sp>
      <p:sp>
        <p:nvSpPr>
          <p:cNvPr id="15" name="TextBox 14">
            <a:extLst>
              <a:ext uri="{FF2B5EF4-FFF2-40B4-BE49-F238E27FC236}">
                <a16:creationId xmlns:a16="http://schemas.microsoft.com/office/drawing/2014/main" id="{10E9740B-2652-6B9F-6E6B-CA0AA8B45399}"/>
              </a:ext>
            </a:extLst>
          </p:cNvPr>
          <p:cNvSpPr txBox="1"/>
          <p:nvPr/>
        </p:nvSpPr>
        <p:spPr>
          <a:xfrm>
            <a:off x="2466531" y="5057564"/>
            <a:ext cx="5537798" cy="769441"/>
          </a:xfrm>
          <a:prstGeom prst="rect">
            <a:avLst/>
          </a:prstGeom>
          <a:noFill/>
        </p:spPr>
        <p:txBody>
          <a:bodyPr wrap="none" rtlCol="0">
            <a:spAutoFit/>
          </a:bodyPr>
          <a:lstStyle/>
          <a:p>
            <a:r>
              <a:rPr lang="en-US" sz="4400" dirty="0"/>
              <a:t>Three spatial directions</a:t>
            </a:r>
          </a:p>
        </p:txBody>
      </p:sp>
      <p:cxnSp>
        <p:nvCxnSpPr>
          <p:cNvPr id="16" name="Straight Arrow Connector 15">
            <a:extLst>
              <a:ext uri="{FF2B5EF4-FFF2-40B4-BE49-F238E27FC236}">
                <a16:creationId xmlns:a16="http://schemas.microsoft.com/office/drawing/2014/main" id="{ABD463C1-D491-AAE5-84FA-E55740C900F3}"/>
              </a:ext>
            </a:extLst>
          </p:cNvPr>
          <p:cNvCxnSpPr>
            <a:cxnSpLocks/>
          </p:cNvCxnSpPr>
          <p:nvPr/>
        </p:nvCxnSpPr>
        <p:spPr>
          <a:xfrm>
            <a:off x="3050349" y="3777226"/>
            <a:ext cx="1657693" cy="1280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C6AACB9-3BA3-303A-F763-D6F4C5D7DFCA}"/>
              </a:ext>
            </a:extLst>
          </p:cNvPr>
          <p:cNvCxnSpPr>
            <a:cxnSpLocks/>
          </p:cNvCxnSpPr>
          <p:nvPr/>
        </p:nvCxnSpPr>
        <p:spPr>
          <a:xfrm flipH="1">
            <a:off x="6219025" y="3409681"/>
            <a:ext cx="715175" cy="1643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508416C-9C94-8A08-EA63-11B4EE399929}"/>
              </a:ext>
            </a:extLst>
          </p:cNvPr>
          <p:cNvSpPr txBox="1"/>
          <p:nvPr/>
        </p:nvSpPr>
        <p:spPr>
          <a:xfrm>
            <a:off x="3645115" y="4318750"/>
            <a:ext cx="3467681" cy="646331"/>
          </a:xfrm>
          <a:prstGeom prst="rect">
            <a:avLst/>
          </a:prstGeom>
          <a:noFill/>
        </p:spPr>
        <p:txBody>
          <a:bodyPr wrap="none" rtlCol="0">
            <a:spAutoFit/>
          </a:bodyPr>
          <a:lstStyle/>
          <a:p>
            <a:pPr algn="ctr"/>
            <a:r>
              <a:rPr lang="en-US" dirty="0"/>
              <a:t>Directions are points on a 2-sphere</a:t>
            </a:r>
          </a:p>
          <a:p>
            <a:pPr algn="ctr"/>
            <a:r>
              <a:rPr lang="en-US" dirty="0"/>
              <a:t>(only </a:t>
            </a:r>
            <a:r>
              <a:rPr lang="en-US" dirty="0" err="1"/>
              <a:t>symplectic</a:t>
            </a:r>
            <a:r>
              <a:rPr lang="en-US" dirty="0"/>
              <a:t> manifold)</a:t>
            </a:r>
          </a:p>
        </p:txBody>
      </p:sp>
    </p:spTree>
    <p:extLst>
      <p:ext uri="{BB962C8B-B14F-4D97-AF65-F5344CB8AC3E}">
        <p14:creationId xmlns:p14="http://schemas.microsoft.com/office/powerpoint/2010/main" val="990981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F906E5-5B8D-90D3-3C83-E5140CA0BBD4}"/>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81D5B48E-C672-BBA6-6214-C86EFF3766EE}"/>
              </a:ext>
            </a:extLst>
          </p:cNvPr>
          <p:cNvGrpSpPr/>
          <p:nvPr/>
        </p:nvGrpSpPr>
        <p:grpSpPr>
          <a:xfrm>
            <a:off x="2384209" y="1757880"/>
            <a:ext cx="4851480" cy="3201747"/>
            <a:chOff x="445273" y="1618920"/>
            <a:chExt cx="5764696" cy="3891331"/>
          </a:xfrm>
        </p:grpSpPr>
        <p:cxnSp>
          <p:nvCxnSpPr>
            <p:cNvPr id="12" name="Straight Connector 11">
              <a:extLst>
                <a:ext uri="{FF2B5EF4-FFF2-40B4-BE49-F238E27FC236}">
                  <a16:creationId xmlns:a16="http://schemas.microsoft.com/office/drawing/2014/main" id="{BDC913DC-413C-3022-F0F8-0CDBD67C2539}"/>
                </a:ext>
              </a:extLst>
            </p:cNvPr>
            <p:cNvCxnSpPr>
              <a:cxnSpLocks/>
            </p:cNvCxnSpPr>
            <p:nvPr/>
          </p:nvCxnSpPr>
          <p:spPr>
            <a:xfrm>
              <a:off x="3327621" y="1717479"/>
              <a:ext cx="0" cy="37927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5900C3-0A33-3242-2F7D-6F8672326D39}"/>
                </a:ext>
              </a:extLst>
            </p:cNvPr>
            <p:cNvCxnSpPr>
              <a:cxnSpLocks/>
            </p:cNvCxnSpPr>
            <p:nvPr/>
          </p:nvCxnSpPr>
          <p:spPr>
            <a:xfrm>
              <a:off x="445273" y="3613865"/>
              <a:ext cx="57646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465F485-384F-F1A1-4FE5-76B25EEA9A8C}"/>
                    </a:ext>
                  </a:extLst>
                </p:cNvPr>
                <p:cNvSpPr txBox="1"/>
                <p:nvPr/>
              </p:nvSpPr>
              <p:spPr>
                <a:xfrm>
                  <a:off x="5759953" y="3625969"/>
                  <a:ext cx="367986" cy="5610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𝑥</m:t>
                        </m:r>
                      </m:oMath>
                    </m:oMathPara>
                  </a14:m>
                  <a:endParaRPr lang="en-US" sz="2400" dirty="0"/>
                </a:p>
              </p:txBody>
            </p:sp>
          </mc:Choice>
          <mc:Fallback xmlns="">
            <p:sp>
              <p:nvSpPr>
                <p:cNvPr id="16" name="TextBox 15">
                  <a:extLst>
                    <a:ext uri="{FF2B5EF4-FFF2-40B4-BE49-F238E27FC236}">
                      <a16:creationId xmlns:a16="http://schemas.microsoft.com/office/drawing/2014/main" id="{B465F485-384F-F1A1-4FE5-76B25EEA9A8C}"/>
                    </a:ext>
                  </a:extLst>
                </p:cNvPr>
                <p:cNvSpPr txBox="1">
                  <a:spLocks noRot="1" noChangeAspect="1" noMove="1" noResize="1" noEditPoints="1" noAdjustHandles="1" noChangeArrowheads="1" noChangeShapeType="1" noTextEdit="1"/>
                </p:cNvSpPr>
                <p:nvPr/>
              </p:nvSpPr>
              <p:spPr>
                <a:xfrm>
                  <a:off x="5759953" y="3625969"/>
                  <a:ext cx="367986" cy="561097"/>
                </a:xfrm>
                <a:prstGeom prst="rect">
                  <a:avLst/>
                </a:prstGeom>
                <a:blipFill>
                  <a:blip r:embed="rId2"/>
                  <a:stretch>
                    <a:fillRect r="-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E764080-D7BB-9489-35D2-35F5A897A52B}"/>
                    </a:ext>
                  </a:extLst>
                </p:cNvPr>
                <p:cNvSpPr txBox="1"/>
                <p:nvPr/>
              </p:nvSpPr>
              <p:spPr>
                <a:xfrm>
                  <a:off x="3327621" y="1618920"/>
                  <a:ext cx="671309" cy="5610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𝑥</m:t>
                            </m:r>
                          </m:sub>
                        </m:sSub>
                      </m:oMath>
                    </m:oMathPara>
                  </a14:m>
                  <a:endParaRPr lang="en-US" sz="2400" dirty="0"/>
                </a:p>
              </p:txBody>
            </p:sp>
          </mc:Choice>
          <mc:Fallback xmlns="">
            <p:sp>
              <p:nvSpPr>
                <p:cNvPr id="17" name="TextBox 16">
                  <a:extLst>
                    <a:ext uri="{FF2B5EF4-FFF2-40B4-BE49-F238E27FC236}">
                      <a16:creationId xmlns:a16="http://schemas.microsoft.com/office/drawing/2014/main" id="{5E764080-D7BB-9489-35D2-35F5A897A52B}"/>
                    </a:ext>
                  </a:extLst>
                </p:cNvPr>
                <p:cNvSpPr txBox="1">
                  <a:spLocks noRot="1" noChangeAspect="1" noMove="1" noResize="1" noEditPoints="1" noAdjustHandles="1" noChangeArrowheads="1" noChangeShapeType="1" noTextEdit="1"/>
                </p:cNvSpPr>
                <p:nvPr/>
              </p:nvSpPr>
              <p:spPr>
                <a:xfrm>
                  <a:off x="3327621" y="1618920"/>
                  <a:ext cx="671309" cy="561097"/>
                </a:xfrm>
                <a:prstGeom prst="rect">
                  <a:avLst/>
                </a:prstGeom>
                <a:blipFill>
                  <a:blip r:embed="rId3"/>
                  <a:stretch>
                    <a:fillRect b="-10667"/>
                  </a:stretch>
                </a:blipFill>
              </p:spPr>
              <p:txBody>
                <a:bodyPr/>
                <a:lstStyle/>
                <a:p>
                  <a:r>
                    <a:rPr lang="en-US">
                      <a:noFill/>
                    </a:rPr>
                    <a:t> </a:t>
                  </a:r>
                </a:p>
              </p:txBody>
            </p:sp>
          </mc:Fallback>
        </mc:AlternateContent>
      </p:grpSp>
      <p:cxnSp>
        <p:nvCxnSpPr>
          <p:cNvPr id="22" name="Straight Arrow Connector 21">
            <a:extLst>
              <a:ext uri="{FF2B5EF4-FFF2-40B4-BE49-F238E27FC236}">
                <a16:creationId xmlns:a16="http://schemas.microsoft.com/office/drawing/2014/main" id="{3011A73A-DFF7-7576-8B2F-32173B7F17C8}"/>
              </a:ext>
            </a:extLst>
          </p:cNvPr>
          <p:cNvCxnSpPr>
            <a:cxnSpLocks/>
          </p:cNvCxnSpPr>
          <p:nvPr/>
        </p:nvCxnSpPr>
        <p:spPr>
          <a:xfrm flipH="1" flipV="1">
            <a:off x="7313545" y="3752660"/>
            <a:ext cx="622628" cy="382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A4F1544-B8FC-CBCB-2402-BB287037E0D0}"/>
              </a:ext>
            </a:extLst>
          </p:cNvPr>
          <p:cNvSpPr txBox="1"/>
          <p:nvPr/>
        </p:nvSpPr>
        <p:spPr>
          <a:xfrm>
            <a:off x="7610820" y="4134679"/>
            <a:ext cx="944489" cy="369332"/>
          </a:xfrm>
          <a:prstGeom prst="rect">
            <a:avLst/>
          </a:prstGeom>
          <a:noFill/>
        </p:spPr>
        <p:txBody>
          <a:bodyPr wrap="none" rtlCol="0">
            <a:spAutoFit/>
          </a:bodyPr>
          <a:lstStyle/>
          <a:p>
            <a:r>
              <a:rPr lang="en-US" dirty="0"/>
              <a:t>position</a:t>
            </a:r>
          </a:p>
        </p:txBody>
      </p:sp>
      <p:cxnSp>
        <p:nvCxnSpPr>
          <p:cNvPr id="18" name="Straight Arrow Connector 17">
            <a:extLst>
              <a:ext uri="{FF2B5EF4-FFF2-40B4-BE49-F238E27FC236}">
                <a16:creationId xmlns:a16="http://schemas.microsoft.com/office/drawing/2014/main" id="{4E9DC6D4-F579-8F4D-CC33-50C369A3AC40}"/>
              </a:ext>
            </a:extLst>
          </p:cNvPr>
          <p:cNvCxnSpPr/>
          <p:nvPr/>
        </p:nvCxnSpPr>
        <p:spPr>
          <a:xfrm flipV="1">
            <a:off x="4084984" y="2087219"/>
            <a:ext cx="646044" cy="163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7140149-FD9B-6E67-AC71-9A885FC1013C}"/>
              </a:ext>
            </a:extLst>
          </p:cNvPr>
          <p:cNvSpPr txBox="1"/>
          <p:nvPr/>
        </p:nvSpPr>
        <p:spPr>
          <a:xfrm>
            <a:off x="3103668" y="2255425"/>
            <a:ext cx="1293431" cy="369332"/>
          </a:xfrm>
          <a:prstGeom prst="rect">
            <a:avLst/>
          </a:prstGeom>
          <a:noFill/>
        </p:spPr>
        <p:txBody>
          <a:bodyPr wrap="none" rtlCol="0">
            <a:spAutoFit/>
          </a:bodyPr>
          <a:lstStyle/>
          <a:p>
            <a:r>
              <a:rPr lang="en-US" dirty="0"/>
              <a:t>momentum</a:t>
            </a:r>
          </a:p>
        </p:txBody>
      </p:sp>
      <p:sp>
        <p:nvSpPr>
          <p:cNvPr id="21" name="Rectangle 20">
            <a:extLst>
              <a:ext uri="{FF2B5EF4-FFF2-40B4-BE49-F238E27FC236}">
                <a16:creationId xmlns:a16="http://schemas.microsoft.com/office/drawing/2014/main" id="{1274C6A7-D1D4-3CE9-A95C-61FAE1CA7912}"/>
              </a:ext>
            </a:extLst>
          </p:cNvPr>
          <p:cNvSpPr/>
          <p:nvPr/>
        </p:nvSpPr>
        <p:spPr>
          <a:xfrm>
            <a:off x="5484747" y="2434471"/>
            <a:ext cx="1174471" cy="5969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8C88C59F-22DF-64A7-862D-8AB38ED3F201}"/>
              </a:ext>
            </a:extLst>
          </p:cNvPr>
          <p:cNvCxnSpPr/>
          <p:nvPr/>
        </p:nvCxnSpPr>
        <p:spPr>
          <a:xfrm flipH="1">
            <a:off x="6856962" y="2066572"/>
            <a:ext cx="779605" cy="380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8AA83B6-1CE1-46A2-039E-078A209EDA0D}"/>
              </a:ext>
            </a:extLst>
          </p:cNvPr>
          <p:cNvSpPr txBox="1"/>
          <p:nvPr/>
        </p:nvSpPr>
        <p:spPr>
          <a:xfrm>
            <a:off x="7636567" y="2122708"/>
            <a:ext cx="3058145" cy="461665"/>
          </a:xfrm>
          <a:prstGeom prst="rect">
            <a:avLst/>
          </a:prstGeom>
          <a:noFill/>
        </p:spPr>
        <p:txBody>
          <a:bodyPr wrap="none" rtlCol="0">
            <a:spAutoFit/>
          </a:bodyPr>
          <a:lstStyle/>
          <a:p>
            <a:r>
              <a:rPr lang="en-US" sz="2400" dirty="0"/>
              <a:t>possible configurations</a:t>
            </a:r>
          </a:p>
        </p:txBody>
      </p:sp>
      <p:sp>
        <p:nvSpPr>
          <p:cNvPr id="2" name="TextBox 1">
            <a:extLst>
              <a:ext uri="{FF2B5EF4-FFF2-40B4-BE49-F238E27FC236}">
                <a16:creationId xmlns:a16="http://schemas.microsoft.com/office/drawing/2014/main" id="{1E48DE05-6974-5C04-150A-42BB1D28914D}"/>
              </a:ext>
            </a:extLst>
          </p:cNvPr>
          <p:cNvSpPr txBox="1"/>
          <p:nvPr/>
        </p:nvSpPr>
        <p:spPr>
          <a:xfrm>
            <a:off x="0" y="96278"/>
            <a:ext cx="12192000" cy="1015663"/>
          </a:xfrm>
          <a:prstGeom prst="rect">
            <a:avLst/>
          </a:prstGeom>
          <a:noFill/>
        </p:spPr>
        <p:txBody>
          <a:bodyPr wrap="square" rtlCol="0">
            <a:spAutoFit/>
          </a:bodyPr>
          <a:lstStyle/>
          <a:p>
            <a:pPr algn="ctr"/>
            <a:r>
              <a:rPr lang="en-US" sz="6000" dirty="0"/>
              <a:t>Each DOF is charted by two variables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C5F2DBC-9A07-5CAA-1EA9-11B2AFF41B72}"/>
                  </a:ext>
                </a:extLst>
              </p:cNvPr>
              <p:cNvSpPr txBox="1"/>
              <p:nvPr/>
            </p:nvSpPr>
            <p:spPr>
              <a:xfrm>
                <a:off x="7713296" y="1695358"/>
                <a:ext cx="109408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𝑑𝑥𝑑</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𝑝</m:t>
                          </m:r>
                        </m:e>
                        <m:sub>
                          <m:r>
                            <a:rPr lang="en-US" sz="2400" b="0" i="1" dirty="0" smtClean="0">
                              <a:latin typeface="Cambria Math" panose="02040503050406030204" pitchFamily="18" charset="0"/>
                            </a:rPr>
                            <m:t>𝑥</m:t>
                          </m:r>
                        </m:sub>
                      </m:sSub>
                    </m:oMath>
                  </m:oMathPara>
                </a14:m>
                <a:endParaRPr lang="en-US" sz="2400" dirty="0"/>
              </a:p>
            </p:txBody>
          </p:sp>
        </mc:Choice>
        <mc:Fallback xmlns="">
          <p:sp>
            <p:nvSpPr>
              <p:cNvPr id="5" name="TextBox 4">
                <a:extLst>
                  <a:ext uri="{FF2B5EF4-FFF2-40B4-BE49-F238E27FC236}">
                    <a16:creationId xmlns:a16="http://schemas.microsoft.com/office/drawing/2014/main" id="{2C5F2DBC-9A07-5CAA-1EA9-11B2AFF41B72}"/>
                  </a:ext>
                </a:extLst>
              </p:cNvPr>
              <p:cNvSpPr txBox="1">
                <a:spLocks noRot="1" noChangeAspect="1" noMove="1" noResize="1" noEditPoints="1" noAdjustHandles="1" noChangeArrowheads="1" noChangeShapeType="1" noTextEdit="1"/>
              </p:cNvSpPr>
              <p:nvPr/>
            </p:nvSpPr>
            <p:spPr>
              <a:xfrm>
                <a:off x="7713296" y="1695358"/>
                <a:ext cx="1094081" cy="461665"/>
              </a:xfrm>
              <a:prstGeom prst="rect">
                <a:avLst/>
              </a:prstGeom>
              <a:blipFill>
                <a:blip r:embed="rId4"/>
                <a:stretch>
                  <a:fillRect b="-10526"/>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D3780D13-972F-E7AD-CBD3-95271146FD50}"/>
              </a:ext>
            </a:extLst>
          </p:cNvPr>
          <p:cNvSpPr txBox="1"/>
          <p:nvPr/>
        </p:nvSpPr>
        <p:spPr>
          <a:xfrm>
            <a:off x="8915401" y="2611218"/>
            <a:ext cx="1420966" cy="369332"/>
          </a:xfrm>
          <a:prstGeom prst="rect">
            <a:avLst/>
          </a:prstGeom>
          <a:noFill/>
        </p:spPr>
        <p:txBody>
          <a:bodyPr wrap="none" rtlCol="0">
            <a:spAutoFit/>
          </a:bodyPr>
          <a:lstStyle/>
          <a:p>
            <a:r>
              <a:rPr lang="en-US" dirty="0"/>
              <a:t>(if conjugate)</a:t>
            </a:r>
          </a:p>
        </p:txBody>
      </p:sp>
    </p:spTree>
    <p:extLst>
      <p:ext uri="{BB962C8B-B14F-4D97-AF65-F5344CB8AC3E}">
        <p14:creationId xmlns:p14="http://schemas.microsoft.com/office/powerpoint/2010/main" val="1440647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836AB5-CDCD-C0A9-7F21-9E9F438A698E}"/>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F5AFA30D-BC2F-065C-70D3-96C48D80D1DD}"/>
              </a:ext>
            </a:extLst>
          </p:cNvPr>
          <p:cNvGrpSpPr/>
          <p:nvPr/>
        </p:nvGrpSpPr>
        <p:grpSpPr>
          <a:xfrm>
            <a:off x="2384204" y="1757880"/>
            <a:ext cx="4851480" cy="3201747"/>
            <a:chOff x="445273" y="1618920"/>
            <a:chExt cx="5764696" cy="3891331"/>
          </a:xfrm>
        </p:grpSpPr>
        <p:cxnSp>
          <p:nvCxnSpPr>
            <p:cNvPr id="12" name="Straight Connector 11">
              <a:extLst>
                <a:ext uri="{FF2B5EF4-FFF2-40B4-BE49-F238E27FC236}">
                  <a16:creationId xmlns:a16="http://schemas.microsoft.com/office/drawing/2014/main" id="{A325449A-E9F6-7E74-465A-FE7526CDD5E0}"/>
                </a:ext>
              </a:extLst>
            </p:cNvPr>
            <p:cNvCxnSpPr>
              <a:cxnSpLocks/>
            </p:cNvCxnSpPr>
            <p:nvPr/>
          </p:nvCxnSpPr>
          <p:spPr>
            <a:xfrm>
              <a:off x="3327621" y="1717479"/>
              <a:ext cx="0" cy="37927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78F3AAE-A028-9D9B-A469-C3E7E00523BA}"/>
                </a:ext>
              </a:extLst>
            </p:cNvPr>
            <p:cNvCxnSpPr>
              <a:cxnSpLocks/>
            </p:cNvCxnSpPr>
            <p:nvPr/>
          </p:nvCxnSpPr>
          <p:spPr>
            <a:xfrm>
              <a:off x="445273" y="3613865"/>
              <a:ext cx="57646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19D1EC0-D5B4-3B75-F40A-73B6AD8167B4}"/>
                    </a:ext>
                  </a:extLst>
                </p:cNvPr>
                <p:cNvSpPr txBox="1"/>
                <p:nvPr/>
              </p:nvSpPr>
              <p:spPr>
                <a:xfrm>
                  <a:off x="5759953" y="3625969"/>
                  <a:ext cx="367986" cy="5610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𝑥</m:t>
                        </m:r>
                      </m:oMath>
                    </m:oMathPara>
                  </a14:m>
                  <a:endParaRPr lang="en-US" sz="2400" dirty="0"/>
                </a:p>
              </p:txBody>
            </p:sp>
          </mc:Choice>
          <mc:Fallback xmlns="">
            <p:sp>
              <p:nvSpPr>
                <p:cNvPr id="16" name="TextBox 15">
                  <a:extLst>
                    <a:ext uri="{FF2B5EF4-FFF2-40B4-BE49-F238E27FC236}">
                      <a16:creationId xmlns:a16="http://schemas.microsoft.com/office/drawing/2014/main" id="{019D1EC0-D5B4-3B75-F40A-73B6AD8167B4}"/>
                    </a:ext>
                  </a:extLst>
                </p:cNvPr>
                <p:cNvSpPr txBox="1">
                  <a:spLocks noRot="1" noChangeAspect="1" noMove="1" noResize="1" noEditPoints="1" noAdjustHandles="1" noChangeArrowheads="1" noChangeShapeType="1" noTextEdit="1"/>
                </p:cNvSpPr>
                <p:nvPr/>
              </p:nvSpPr>
              <p:spPr>
                <a:xfrm>
                  <a:off x="5759953" y="3625969"/>
                  <a:ext cx="367986" cy="561097"/>
                </a:xfrm>
                <a:prstGeom prst="rect">
                  <a:avLst/>
                </a:prstGeom>
                <a:blipFill>
                  <a:blip r:embed="rId2"/>
                  <a:stretch>
                    <a:fillRect r="-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407F776-AEF9-05CA-C065-9B6BCCEB88B5}"/>
                    </a:ext>
                  </a:extLst>
                </p:cNvPr>
                <p:cNvSpPr txBox="1"/>
                <p:nvPr/>
              </p:nvSpPr>
              <p:spPr>
                <a:xfrm>
                  <a:off x="3327621" y="1618920"/>
                  <a:ext cx="671309" cy="5610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𝑥</m:t>
                            </m:r>
                          </m:sub>
                        </m:sSub>
                      </m:oMath>
                    </m:oMathPara>
                  </a14:m>
                  <a:endParaRPr lang="en-US" sz="2400" dirty="0"/>
                </a:p>
              </p:txBody>
            </p:sp>
          </mc:Choice>
          <mc:Fallback xmlns="">
            <p:sp>
              <p:nvSpPr>
                <p:cNvPr id="17" name="TextBox 16">
                  <a:extLst>
                    <a:ext uri="{FF2B5EF4-FFF2-40B4-BE49-F238E27FC236}">
                      <a16:creationId xmlns:a16="http://schemas.microsoft.com/office/drawing/2014/main" id="{8407F776-AEF9-05CA-C065-9B6BCCEB88B5}"/>
                    </a:ext>
                  </a:extLst>
                </p:cNvPr>
                <p:cNvSpPr txBox="1">
                  <a:spLocks noRot="1" noChangeAspect="1" noMove="1" noResize="1" noEditPoints="1" noAdjustHandles="1" noChangeArrowheads="1" noChangeShapeType="1" noTextEdit="1"/>
                </p:cNvSpPr>
                <p:nvPr/>
              </p:nvSpPr>
              <p:spPr>
                <a:xfrm>
                  <a:off x="3327621" y="1618920"/>
                  <a:ext cx="671309" cy="561097"/>
                </a:xfrm>
                <a:prstGeom prst="rect">
                  <a:avLst/>
                </a:prstGeom>
                <a:blipFill>
                  <a:blip r:embed="rId3"/>
                  <a:stretch>
                    <a:fillRect b="-10667"/>
                  </a:stretch>
                </a:blipFill>
              </p:spPr>
              <p:txBody>
                <a:bodyPr/>
                <a:lstStyle/>
                <a:p>
                  <a:r>
                    <a:rPr lang="en-US">
                      <a:noFill/>
                    </a:rPr>
                    <a:t> </a:t>
                  </a:r>
                </a:p>
              </p:txBody>
            </p:sp>
          </mc:Fallback>
        </mc:AlternateContent>
      </p:grpSp>
      <p:grpSp>
        <p:nvGrpSpPr>
          <p:cNvPr id="2" name="Group 1">
            <a:extLst>
              <a:ext uri="{FF2B5EF4-FFF2-40B4-BE49-F238E27FC236}">
                <a16:creationId xmlns:a16="http://schemas.microsoft.com/office/drawing/2014/main" id="{74DAB6DC-5FD2-AEBC-6DCA-1225472A3C11}"/>
              </a:ext>
            </a:extLst>
          </p:cNvPr>
          <p:cNvGrpSpPr/>
          <p:nvPr/>
        </p:nvGrpSpPr>
        <p:grpSpPr>
          <a:xfrm>
            <a:off x="3183411" y="1757881"/>
            <a:ext cx="3446841" cy="3131649"/>
            <a:chOff x="1394919" y="1532808"/>
            <a:chExt cx="4095653" cy="3937721"/>
          </a:xfrm>
        </p:grpSpPr>
        <p:cxnSp>
          <p:nvCxnSpPr>
            <p:cNvPr id="5" name="Straight Connector 4">
              <a:extLst>
                <a:ext uri="{FF2B5EF4-FFF2-40B4-BE49-F238E27FC236}">
                  <a16:creationId xmlns:a16="http://schemas.microsoft.com/office/drawing/2014/main" id="{9528A573-D93C-A89B-C904-C6701733B696}"/>
                </a:ext>
              </a:extLst>
            </p:cNvPr>
            <p:cNvCxnSpPr>
              <a:cxnSpLocks/>
            </p:cNvCxnSpPr>
            <p:nvPr/>
          </p:nvCxnSpPr>
          <p:spPr>
            <a:xfrm flipV="1">
              <a:off x="1394919" y="1757197"/>
              <a:ext cx="3865400" cy="371333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441BA16-3B2F-85A4-0712-31DCB901F200}"/>
                </a:ext>
              </a:extLst>
            </p:cNvPr>
            <p:cNvCxnSpPr>
              <a:cxnSpLocks/>
            </p:cNvCxnSpPr>
            <p:nvPr/>
          </p:nvCxnSpPr>
          <p:spPr>
            <a:xfrm flipH="1" flipV="1">
              <a:off x="2133496" y="1717475"/>
              <a:ext cx="2061740" cy="32770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D992DD9-D392-47A1-1CE1-CABEF0D52931}"/>
                    </a:ext>
                  </a:extLst>
                </p:cNvPr>
                <p:cNvSpPr txBox="1"/>
                <p:nvPr/>
              </p:nvSpPr>
              <p:spPr>
                <a:xfrm>
                  <a:off x="5122585" y="1621899"/>
                  <a:ext cx="367987" cy="5804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oMath>
                    </m:oMathPara>
                  </a14:m>
                  <a:endParaRPr lang="en-US" sz="2400" dirty="0"/>
                </a:p>
              </p:txBody>
            </p:sp>
          </mc:Choice>
          <mc:Fallback xmlns="">
            <p:sp>
              <p:nvSpPr>
                <p:cNvPr id="9" name="TextBox 8">
                  <a:extLst>
                    <a:ext uri="{FF2B5EF4-FFF2-40B4-BE49-F238E27FC236}">
                      <a16:creationId xmlns:a16="http://schemas.microsoft.com/office/drawing/2014/main" id="{5D992DD9-D392-47A1-1CE1-CABEF0D52931}"/>
                    </a:ext>
                  </a:extLst>
                </p:cNvPr>
                <p:cNvSpPr txBox="1">
                  <a:spLocks noRot="1" noChangeAspect="1" noMove="1" noResize="1" noEditPoints="1" noAdjustHandles="1" noChangeArrowheads="1" noChangeShapeType="1" noTextEdit="1"/>
                </p:cNvSpPr>
                <p:nvPr/>
              </p:nvSpPr>
              <p:spPr>
                <a:xfrm>
                  <a:off x="5122585" y="1621899"/>
                  <a:ext cx="367987" cy="580495"/>
                </a:xfrm>
                <a:prstGeom prst="rect">
                  <a:avLst/>
                </a:prstGeom>
                <a:blipFill>
                  <a:blip r:embed="rId4"/>
                  <a:stretch>
                    <a:fillRect l="-5882" r="-19608"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99AE9D4-8BD9-9EE3-72AA-229F32E8641D}"/>
                    </a:ext>
                  </a:extLst>
                </p:cNvPr>
                <p:cNvSpPr txBox="1"/>
                <p:nvPr/>
              </p:nvSpPr>
              <p:spPr>
                <a:xfrm>
                  <a:off x="2296654" y="1532808"/>
                  <a:ext cx="682050" cy="6171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𝑦</m:t>
                            </m:r>
                          </m:sub>
                        </m:sSub>
                      </m:oMath>
                    </m:oMathPara>
                  </a14:m>
                  <a:endParaRPr lang="en-US" sz="2400" dirty="0"/>
                </a:p>
              </p:txBody>
            </p:sp>
          </mc:Choice>
          <mc:Fallback xmlns="">
            <p:sp>
              <p:nvSpPr>
                <p:cNvPr id="10" name="TextBox 9">
                  <a:extLst>
                    <a:ext uri="{FF2B5EF4-FFF2-40B4-BE49-F238E27FC236}">
                      <a16:creationId xmlns:a16="http://schemas.microsoft.com/office/drawing/2014/main" id="{699AE9D4-8BD9-9EE3-72AA-229F32E8641D}"/>
                    </a:ext>
                  </a:extLst>
                </p:cNvPr>
                <p:cNvSpPr txBox="1">
                  <a:spLocks noRot="1" noChangeAspect="1" noMove="1" noResize="1" noEditPoints="1" noAdjustHandles="1" noChangeArrowheads="1" noChangeShapeType="1" noTextEdit="1"/>
                </p:cNvSpPr>
                <p:nvPr/>
              </p:nvSpPr>
              <p:spPr>
                <a:xfrm>
                  <a:off x="2296654" y="1532808"/>
                  <a:ext cx="682050" cy="617180"/>
                </a:xfrm>
                <a:prstGeom prst="rect">
                  <a:avLst/>
                </a:prstGeom>
                <a:blipFill>
                  <a:blip r:embed="rId5"/>
                  <a:stretch>
                    <a:fillRect b="-6250"/>
                  </a:stretch>
                </a:blipFill>
              </p:spPr>
              <p:txBody>
                <a:bodyPr/>
                <a:lstStyle/>
                <a:p>
                  <a:r>
                    <a:rPr lang="en-US">
                      <a:noFill/>
                    </a:rPr>
                    <a:t> </a:t>
                  </a:r>
                </a:p>
              </p:txBody>
            </p:sp>
          </mc:Fallback>
        </mc:AlternateContent>
      </p:grpSp>
      <p:cxnSp>
        <p:nvCxnSpPr>
          <p:cNvPr id="25" name="Straight Arrow Connector 24">
            <a:extLst>
              <a:ext uri="{FF2B5EF4-FFF2-40B4-BE49-F238E27FC236}">
                <a16:creationId xmlns:a16="http://schemas.microsoft.com/office/drawing/2014/main" id="{0A647BAC-6BB7-7075-5161-01DA419020E6}"/>
              </a:ext>
            </a:extLst>
          </p:cNvPr>
          <p:cNvCxnSpPr>
            <a:cxnSpLocks/>
          </p:cNvCxnSpPr>
          <p:nvPr/>
        </p:nvCxnSpPr>
        <p:spPr>
          <a:xfrm flipH="1" flipV="1">
            <a:off x="7297287" y="2645655"/>
            <a:ext cx="765720" cy="38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EE3976A-013F-B1A5-2DBD-2B99445DA97B}"/>
                  </a:ext>
                </a:extLst>
              </p:cNvPr>
              <p:cNvSpPr txBox="1"/>
              <p:nvPr/>
            </p:nvSpPr>
            <p:spPr>
              <a:xfrm>
                <a:off x="8230300" y="2979173"/>
                <a:ext cx="3724353" cy="860172"/>
              </a:xfrm>
              <a:prstGeom prst="rect">
                <a:avLst/>
              </a:prstGeom>
              <a:noFill/>
            </p:spPr>
            <p:txBody>
              <a:bodyPr wrap="none" rtlCol="0">
                <a:spAutoFit/>
              </a:bodyPr>
              <a:lstStyle/>
              <a:p>
                <a:r>
                  <a:rPr lang="en-US" sz="2400" dirty="0"/>
                  <a:t>choice of </a:t>
                </a:r>
                <a14:m>
                  <m:oMath xmlns:m="http://schemas.openxmlformats.org/officeDocument/2006/math">
                    <m:r>
                      <a:rPr lang="en-US" sz="2400" b="0" i="1" smtClean="0">
                        <a:latin typeface="Cambria Math" panose="02040503050406030204" pitchFamily="18" charset="0"/>
                      </a:rPr>
                      <m:t>𝑦</m:t>
                    </m:r>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𝑦</m:t>
                        </m:r>
                      </m:sub>
                    </m:sSub>
                  </m:oMath>
                </a14:m>
                <a:r>
                  <a:rPr lang="en-US" sz="2400" dirty="0"/>
                  <a:t> does not </a:t>
                </a:r>
                <a:br>
                  <a:rPr lang="en-US" sz="2400" dirty="0"/>
                </a:br>
                <a:r>
                  <a:rPr lang="en-US" sz="2400" dirty="0"/>
                  <a:t>affect choice of </a:t>
                </a:r>
                <a14:m>
                  <m:oMath xmlns:m="http://schemas.openxmlformats.org/officeDocument/2006/math">
                    <m:r>
                      <a:rPr lang="en-US" sz="2400" b="0" i="1" smtClean="0">
                        <a:latin typeface="Cambria Math" panose="02040503050406030204" pitchFamily="18" charset="0"/>
                      </a:rPr>
                      <m:t>𝑥</m:t>
                    </m:r>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𝑥</m:t>
                        </m:r>
                      </m:sub>
                    </m:sSub>
                  </m:oMath>
                </a14:m>
                <a:endParaRPr lang="en-US" sz="2400" dirty="0"/>
              </a:p>
            </p:txBody>
          </p:sp>
        </mc:Choice>
        <mc:Fallback xmlns="">
          <p:sp>
            <p:nvSpPr>
              <p:cNvPr id="26" name="TextBox 25">
                <a:extLst>
                  <a:ext uri="{FF2B5EF4-FFF2-40B4-BE49-F238E27FC236}">
                    <a16:creationId xmlns:a16="http://schemas.microsoft.com/office/drawing/2014/main" id="{4EE3976A-013F-B1A5-2DBD-2B99445DA97B}"/>
                  </a:ext>
                </a:extLst>
              </p:cNvPr>
              <p:cNvSpPr txBox="1">
                <a:spLocks noRot="1" noChangeAspect="1" noMove="1" noResize="1" noEditPoints="1" noAdjustHandles="1" noChangeArrowheads="1" noChangeShapeType="1" noTextEdit="1"/>
              </p:cNvSpPr>
              <p:nvPr/>
            </p:nvSpPr>
            <p:spPr>
              <a:xfrm>
                <a:off x="8230300" y="2979173"/>
                <a:ext cx="3724353" cy="860172"/>
              </a:xfrm>
              <a:prstGeom prst="rect">
                <a:avLst/>
              </a:prstGeom>
              <a:blipFill>
                <a:blip r:embed="rId6"/>
                <a:stretch>
                  <a:fillRect l="-2455" t="-4965" r="-1637" b="-15603"/>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0F07064E-49DA-11BA-D0FD-1390BDE8CC8D}"/>
              </a:ext>
            </a:extLst>
          </p:cNvPr>
          <p:cNvSpPr/>
          <p:nvPr/>
        </p:nvSpPr>
        <p:spPr>
          <a:xfrm>
            <a:off x="5682486" y="2241598"/>
            <a:ext cx="1174471" cy="596930"/>
          </a:xfrm>
          <a:prstGeom prst="rect">
            <a:avLst/>
          </a:prstGeom>
          <a:noFill/>
          <a:ln>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93EDF66-1D66-627E-4D31-69B4A6D48B72}"/>
              </a:ext>
            </a:extLst>
          </p:cNvPr>
          <p:cNvSpPr/>
          <p:nvPr/>
        </p:nvSpPr>
        <p:spPr>
          <a:xfrm>
            <a:off x="5880230" y="2048725"/>
            <a:ext cx="1174471" cy="596930"/>
          </a:xfrm>
          <a:prstGeom prst="rect">
            <a:avLst/>
          </a:prstGeom>
          <a:noFill/>
          <a:ln>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293BF70-ECBA-859B-6ECA-0D5D37D59A91}"/>
              </a:ext>
            </a:extLst>
          </p:cNvPr>
          <p:cNvSpPr/>
          <p:nvPr/>
        </p:nvSpPr>
        <p:spPr>
          <a:xfrm>
            <a:off x="6077974" y="1855852"/>
            <a:ext cx="1174471" cy="596930"/>
          </a:xfrm>
          <a:prstGeom prst="rect">
            <a:avLst/>
          </a:prstGeom>
          <a:noFill/>
          <a:ln>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A87B855-6DA1-A80E-D645-E362EED0EF97}"/>
              </a:ext>
            </a:extLst>
          </p:cNvPr>
          <p:cNvSpPr/>
          <p:nvPr/>
        </p:nvSpPr>
        <p:spPr>
          <a:xfrm>
            <a:off x="5484742" y="2434471"/>
            <a:ext cx="1174471" cy="5969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1004030-1F2D-1021-0C69-4263288CA639}"/>
              </a:ext>
            </a:extLst>
          </p:cNvPr>
          <p:cNvSpPr txBox="1"/>
          <p:nvPr/>
        </p:nvSpPr>
        <p:spPr>
          <a:xfrm>
            <a:off x="0" y="96278"/>
            <a:ext cx="12192000" cy="1015663"/>
          </a:xfrm>
          <a:prstGeom prst="rect">
            <a:avLst/>
          </a:prstGeom>
          <a:noFill/>
        </p:spPr>
        <p:txBody>
          <a:bodyPr wrap="square" rtlCol="0">
            <a:spAutoFit/>
          </a:bodyPr>
          <a:lstStyle/>
          <a:p>
            <a:pPr algn="ctr"/>
            <a:r>
              <a:rPr lang="en-US" sz="6000" dirty="0"/>
              <a:t>Different DOFs are independent</a:t>
            </a:r>
          </a:p>
        </p:txBody>
      </p:sp>
    </p:spTree>
    <p:extLst>
      <p:ext uri="{BB962C8B-B14F-4D97-AF65-F5344CB8AC3E}">
        <p14:creationId xmlns:p14="http://schemas.microsoft.com/office/powerpoint/2010/main" val="2267769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37B760-CD8A-C2B1-2FF1-AC3107E74081}"/>
              </a:ext>
            </a:extLst>
          </p:cNvPr>
          <p:cNvSpPr txBox="1"/>
          <p:nvPr/>
        </p:nvSpPr>
        <p:spPr>
          <a:xfrm>
            <a:off x="0" y="96278"/>
            <a:ext cx="12192000" cy="1015663"/>
          </a:xfrm>
          <a:prstGeom prst="rect">
            <a:avLst/>
          </a:prstGeom>
          <a:noFill/>
        </p:spPr>
        <p:txBody>
          <a:bodyPr wrap="square" rtlCol="0">
            <a:spAutoFit/>
          </a:bodyPr>
          <a:lstStyle/>
          <a:p>
            <a:pPr algn="ctr"/>
            <a:r>
              <a:rPr lang="en-US" sz="6000" dirty="0"/>
              <a:t>Angular momentum</a:t>
            </a:r>
          </a:p>
        </p:txBody>
      </p:sp>
      <p:grpSp>
        <p:nvGrpSpPr>
          <p:cNvPr id="4" name="Group 3">
            <a:extLst>
              <a:ext uri="{FF2B5EF4-FFF2-40B4-BE49-F238E27FC236}">
                <a16:creationId xmlns:a16="http://schemas.microsoft.com/office/drawing/2014/main" id="{ED21C2A3-0251-519D-53C2-BE9243F5B4DE}"/>
              </a:ext>
            </a:extLst>
          </p:cNvPr>
          <p:cNvGrpSpPr/>
          <p:nvPr/>
        </p:nvGrpSpPr>
        <p:grpSpPr>
          <a:xfrm>
            <a:off x="934943" y="1636949"/>
            <a:ext cx="2674503" cy="2674273"/>
            <a:chOff x="2521889" y="2808131"/>
            <a:chExt cx="1916430" cy="1916266"/>
          </a:xfrm>
        </p:grpSpPr>
        <p:sp>
          <p:nvSpPr>
            <p:cNvPr id="10" name="Oval 9">
              <a:extLst>
                <a:ext uri="{FF2B5EF4-FFF2-40B4-BE49-F238E27FC236}">
                  <a16:creationId xmlns:a16="http://schemas.microsoft.com/office/drawing/2014/main" id="{FA65C8EF-07AA-57FA-1174-D4A51B091855}"/>
                </a:ext>
              </a:extLst>
            </p:cNvPr>
            <p:cNvSpPr/>
            <p:nvPr/>
          </p:nvSpPr>
          <p:spPr>
            <a:xfrm>
              <a:off x="2521889" y="2808131"/>
              <a:ext cx="1916264" cy="1916264"/>
            </a:xfrm>
            <a:prstGeom prst="ellips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31">
              <a:extLst>
                <a:ext uri="{FF2B5EF4-FFF2-40B4-BE49-F238E27FC236}">
                  <a16:creationId xmlns:a16="http://schemas.microsoft.com/office/drawing/2014/main" id="{3F265DA2-FDB1-F927-47CB-13175541C019}"/>
                </a:ext>
              </a:extLst>
            </p:cNvPr>
            <p:cNvSpPr/>
            <p:nvPr/>
          </p:nvSpPr>
          <p:spPr>
            <a:xfrm>
              <a:off x="2521889" y="2808132"/>
              <a:ext cx="1916264" cy="958132"/>
            </a:xfrm>
            <a:custGeom>
              <a:avLst/>
              <a:gdLst>
                <a:gd name="connsiteX0" fmla="*/ 0 w 1916264"/>
                <a:gd name="connsiteY0" fmla="*/ 958132 h 1916264"/>
                <a:gd name="connsiteX1" fmla="*/ 958132 w 1916264"/>
                <a:gd name="connsiteY1" fmla="*/ 0 h 1916264"/>
                <a:gd name="connsiteX2" fmla="*/ 1916264 w 1916264"/>
                <a:gd name="connsiteY2" fmla="*/ 958132 h 1916264"/>
                <a:gd name="connsiteX3" fmla="*/ 958132 w 1916264"/>
                <a:gd name="connsiteY3" fmla="*/ 1916264 h 1916264"/>
                <a:gd name="connsiteX4" fmla="*/ 0 w 1916264"/>
                <a:gd name="connsiteY4" fmla="*/ 958132 h 1916264"/>
                <a:gd name="connsiteX0" fmla="*/ 958132 w 1916264"/>
                <a:gd name="connsiteY0" fmla="*/ 1916264 h 2007704"/>
                <a:gd name="connsiteX1" fmla="*/ 0 w 1916264"/>
                <a:gd name="connsiteY1" fmla="*/ 958132 h 2007704"/>
                <a:gd name="connsiteX2" fmla="*/ 958132 w 1916264"/>
                <a:gd name="connsiteY2" fmla="*/ 0 h 2007704"/>
                <a:gd name="connsiteX3" fmla="*/ 1916264 w 1916264"/>
                <a:gd name="connsiteY3" fmla="*/ 958132 h 2007704"/>
                <a:gd name="connsiteX4" fmla="*/ 1049572 w 1916264"/>
                <a:gd name="connsiteY4" fmla="*/ 2007704 h 2007704"/>
                <a:gd name="connsiteX0" fmla="*/ 958132 w 1916264"/>
                <a:gd name="connsiteY0" fmla="*/ 1916264 h 1916264"/>
                <a:gd name="connsiteX1" fmla="*/ 0 w 1916264"/>
                <a:gd name="connsiteY1" fmla="*/ 958132 h 1916264"/>
                <a:gd name="connsiteX2" fmla="*/ 958132 w 1916264"/>
                <a:gd name="connsiteY2" fmla="*/ 0 h 1916264"/>
                <a:gd name="connsiteX3" fmla="*/ 1916264 w 1916264"/>
                <a:gd name="connsiteY3" fmla="*/ 958132 h 1916264"/>
                <a:gd name="connsiteX0" fmla="*/ 0 w 1916264"/>
                <a:gd name="connsiteY0" fmla="*/ 958132 h 958132"/>
                <a:gd name="connsiteX1" fmla="*/ 958132 w 1916264"/>
                <a:gd name="connsiteY1" fmla="*/ 0 h 958132"/>
                <a:gd name="connsiteX2" fmla="*/ 1916264 w 1916264"/>
                <a:gd name="connsiteY2" fmla="*/ 958132 h 958132"/>
              </a:gdLst>
              <a:ahLst/>
              <a:cxnLst>
                <a:cxn ang="0">
                  <a:pos x="connsiteX0" y="connsiteY0"/>
                </a:cxn>
                <a:cxn ang="0">
                  <a:pos x="connsiteX1" y="connsiteY1"/>
                </a:cxn>
                <a:cxn ang="0">
                  <a:pos x="connsiteX2" y="connsiteY2"/>
                </a:cxn>
              </a:cxnLst>
              <a:rect l="l" t="t" r="r" b="b"/>
              <a:pathLst>
                <a:path w="1916264" h="958132">
                  <a:moveTo>
                    <a:pt x="0" y="958132"/>
                  </a:moveTo>
                  <a:cubicBezTo>
                    <a:pt x="0" y="428970"/>
                    <a:pt x="428970" y="0"/>
                    <a:pt x="958132" y="0"/>
                  </a:cubicBezTo>
                  <a:cubicBezTo>
                    <a:pt x="1487294" y="0"/>
                    <a:pt x="1916264" y="428970"/>
                    <a:pt x="1916264" y="958132"/>
                  </a:cubicBezTo>
                </a:path>
              </a:pathLst>
            </a:cu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D209E46-96A6-EC86-E1C6-C3D52F1304BF}"/>
                </a:ext>
              </a:extLst>
            </p:cNvPr>
            <p:cNvSpPr/>
            <p:nvPr/>
          </p:nvSpPr>
          <p:spPr>
            <a:xfrm>
              <a:off x="2521889" y="2808131"/>
              <a:ext cx="1916265" cy="1916264"/>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nvGrpSpPr>
            <p:cNvPr id="13" name="Group 12">
              <a:extLst>
                <a:ext uri="{FF2B5EF4-FFF2-40B4-BE49-F238E27FC236}">
                  <a16:creationId xmlns:a16="http://schemas.microsoft.com/office/drawing/2014/main" id="{E9CF811F-542C-A2F1-0DA5-D3214563E1A0}"/>
                </a:ext>
              </a:extLst>
            </p:cNvPr>
            <p:cNvGrpSpPr/>
            <p:nvPr/>
          </p:nvGrpSpPr>
          <p:grpSpPr>
            <a:xfrm>
              <a:off x="2923755" y="2808131"/>
              <a:ext cx="1112528" cy="1916266"/>
              <a:chOff x="2734489" y="2655731"/>
              <a:chExt cx="1186260" cy="1916266"/>
            </a:xfrm>
          </p:grpSpPr>
          <p:sp>
            <p:nvSpPr>
              <p:cNvPr id="17" name="Oval 16">
                <a:extLst>
                  <a:ext uri="{FF2B5EF4-FFF2-40B4-BE49-F238E27FC236}">
                    <a16:creationId xmlns:a16="http://schemas.microsoft.com/office/drawing/2014/main" id="{7C78E0B8-F53B-9FDF-6934-003FE5DC9228}"/>
                  </a:ext>
                </a:extLst>
              </p:cNvPr>
              <p:cNvSpPr/>
              <p:nvPr/>
            </p:nvSpPr>
            <p:spPr>
              <a:xfrm>
                <a:off x="2734490" y="2655731"/>
                <a:ext cx="1186259" cy="1916264"/>
              </a:xfrm>
              <a:prstGeom prst="ellipse">
                <a:avLst/>
              </a:prstGeom>
              <a:noFill/>
              <a:ln w="28575">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18" name="Oval 9">
                <a:extLst>
                  <a:ext uri="{FF2B5EF4-FFF2-40B4-BE49-F238E27FC236}">
                    <a16:creationId xmlns:a16="http://schemas.microsoft.com/office/drawing/2014/main" id="{0DA5CA9C-0F74-474C-38E5-36F988676430}"/>
                  </a:ext>
                </a:extLst>
              </p:cNvPr>
              <p:cNvSpPr/>
              <p:nvPr/>
            </p:nvSpPr>
            <p:spPr>
              <a:xfrm flipH="1">
                <a:off x="2734489" y="2655731"/>
                <a:ext cx="593130" cy="1916266"/>
              </a:xfrm>
              <a:custGeom>
                <a:avLst/>
                <a:gdLst>
                  <a:gd name="connsiteX0" fmla="*/ 0 w 687355"/>
                  <a:gd name="connsiteY0" fmla="*/ 555172 h 1110343"/>
                  <a:gd name="connsiteX1" fmla="*/ 343678 w 687355"/>
                  <a:gd name="connsiteY1" fmla="*/ 0 h 1110343"/>
                  <a:gd name="connsiteX2" fmla="*/ 687356 w 687355"/>
                  <a:gd name="connsiteY2" fmla="*/ 555172 h 1110343"/>
                  <a:gd name="connsiteX3" fmla="*/ 343678 w 687355"/>
                  <a:gd name="connsiteY3" fmla="*/ 1110344 h 1110343"/>
                  <a:gd name="connsiteX4" fmla="*/ 0 w 687355"/>
                  <a:gd name="connsiteY4" fmla="*/ 555172 h 1110343"/>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4" fmla="*/ 91440 w 687356"/>
                  <a:gd name="connsiteY4" fmla="*/ 646612 h 1110344"/>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0" fmla="*/ 0 w 343678"/>
                  <a:gd name="connsiteY0" fmla="*/ 0 h 1110344"/>
                  <a:gd name="connsiteX1" fmla="*/ 343678 w 343678"/>
                  <a:gd name="connsiteY1" fmla="*/ 555172 h 1110344"/>
                  <a:gd name="connsiteX2" fmla="*/ 0 w 343678"/>
                  <a:gd name="connsiteY2" fmla="*/ 1110344 h 1110344"/>
                </a:gdLst>
                <a:ahLst/>
                <a:cxnLst>
                  <a:cxn ang="0">
                    <a:pos x="connsiteX0" y="connsiteY0"/>
                  </a:cxn>
                  <a:cxn ang="0">
                    <a:pos x="connsiteX1" y="connsiteY1"/>
                  </a:cxn>
                  <a:cxn ang="0">
                    <a:pos x="connsiteX2" y="connsiteY2"/>
                  </a:cxn>
                </a:cxnLst>
                <a:rect l="l" t="t" r="r" b="b"/>
                <a:pathLst>
                  <a:path w="343678" h="1110344">
                    <a:moveTo>
                      <a:pt x="0" y="0"/>
                    </a:moveTo>
                    <a:cubicBezTo>
                      <a:pt x="189808" y="0"/>
                      <a:pt x="343678" y="248559"/>
                      <a:pt x="343678" y="555172"/>
                    </a:cubicBezTo>
                    <a:cubicBezTo>
                      <a:pt x="343678" y="861785"/>
                      <a:pt x="189808" y="1110344"/>
                      <a:pt x="0" y="1110344"/>
                    </a:cubicBezTo>
                  </a:path>
                </a:pathLst>
              </a:custGeom>
              <a:noFill/>
              <a:ln w="28575">
                <a:solidFill>
                  <a:schemeClr val="accent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nvGrpSpPr>
            <p:cNvPr id="14" name="Group 13">
              <a:extLst>
                <a:ext uri="{FF2B5EF4-FFF2-40B4-BE49-F238E27FC236}">
                  <a16:creationId xmlns:a16="http://schemas.microsoft.com/office/drawing/2014/main" id="{7EAB7B9E-418A-0EB9-2775-CBDF22F0C6AF}"/>
                </a:ext>
              </a:extLst>
            </p:cNvPr>
            <p:cNvGrpSpPr/>
            <p:nvPr/>
          </p:nvGrpSpPr>
          <p:grpSpPr>
            <a:xfrm rot="16200000">
              <a:off x="2923922" y="2810085"/>
              <a:ext cx="1112528" cy="1916266"/>
              <a:chOff x="2734489" y="2655731"/>
              <a:chExt cx="1186260" cy="1916266"/>
            </a:xfrm>
          </p:grpSpPr>
          <p:sp>
            <p:nvSpPr>
              <p:cNvPr id="15" name="Oval 14">
                <a:extLst>
                  <a:ext uri="{FF2B5EF4-FFF2-40B4-BE49-F238E27FC236}">
                    <a16:creationId xmlns:a16="http://schemas.microsoft.com/office/drawing/2014/main" id="{54A4337B-20C8-6C60-DC1D-A2086AEC0C78}"/>
                  </a:ext>
                </a:extLst>
              </p:cNvPr>
              <p:cNvSpPr/>
              <p:nvPr/>
            </p:nvSpPr>
            <p:spPr>
              <a:xfrm>
                <a:off x="2734490" y="2655731"/>
                <a:ext cx="1186259" cy="1916264"/>
              </a:xfrm>
              <a:prstGeom prst="ellipse">
                <a:avLst/>
              </a:prstGeom>
              <a:noFill/>
              <a:ln w="28575">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16" name="Oval 9">
                <a:extLst>
                  <a:ext uri="{FF2B5EF4-FFF2-40B4-BE49-F238E27FC236}">
                    <a16:creationId xmlns:a16="http://schemas.microsoft.com/office/drawing/2014/main" id="{373202F6-6E5B-5887-84FE-451F0260FA3F}"/>
                  </a:ext>
                </a:extLst>
              </p:cNvPr>
              <p:cNvSpPr/>
              <p:nvPr/>
            </p:nvSpPr>
            <p:spPr>
              <a:xfrm flipH="1">
                <a:off x="2734489" y="2655731"/>
                <a:ext cx="593130" cy="1916266"/>
              </a:xfrm>
              <a:custGeom>
                <a:avLst/>
                <a:gdLst>
                  <a:gd name="connsiteX0" fmla="*/ 0 w 687355"/>
                  <a:gd name="connsiteY0" fmla="*/ 555172 h 1110343"/>
                  <a:gd name="connsiteX1" fmla="*/ 343678 w 687355"/>
                  <a:gd name="connsiteY1" fmla="*/ 0 h 1110343"/>
                  <a:gd name="connsiteX2" fmla="*/ 687356 w 687355"/>
                  <a:gd name="connsiteY2" fmla="*/ 555172 h 1110343"/>
                  <a:gd name="connsiteX3" fmla="*/ 343678 w 687355"/>
                  <a:gd name="connsiteY3" fmla="*/ 1110344 h 1110343"/>
                  <a:gd name="connsiteX4" fmla="*/ 0 w 687355"/>
                  <a:gd name="connsiteY4" fmla="*/ 555172 h 1110343"/>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4" fmla="*/ 91440 w 687356"/>
                  <a:gd name="connsiteY4" fmla="*/ 646612 h 1110344"/>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0" fmla="*/ 0 w 343678"/>
                  <a:gd name="connsiteY0" fmla="*/ 0 h 1110344"/>
                  <a:gd name="connsiteX1" fmla="*/ 343678 w 343678"/>
                  <a:gd name="connsiteY1" fmla="*/ 555172 h 1110344"/>
                  <a:gd name="connsiteX2" fmla="*/ 0 w 343678"/>
                  <a:gd name="connsiteY2" fmla="*/ 1110344 h 1110344"/>
                </a:gdLst>
                <a:ahLst/>
                <a:cxnLst>
                  <a:cxn ang="0">
                    <a:pos x="connsiteX0" y="connsiteY0"/>
                  </a:cxn>
                  <a:cxn ang="0">
                    <a:pos x="connsiteX1" y="connsiteY1"/>
                  </a:cxn>
                  <a:cxn ang="0">
                    <a:pos x="connsiteX2" y="connsiteY2"/>
                  </a:cxn>
                </a:cxnLst>
                <a:rect l="l" t="t" r="r" b="b"/>
                <a:pathLst>
                  <a:path w="343678" h="1110344">
                    <a:moveTo>
                      <a:pt x="0" y="0"/>
                    </a:moveTo>
                    <a:cubicBezTo>
                      <a:pt x="189808" y="0"/>
                      <a:pt x="343678" y="248559"/>
                      <a:pt x="343678" y="555172"/>
                    </a:cubicBezTo>
                    <a:cubicBezTo>
                      <a:pt x="343678" y="861785"/>
                      <a:pt x="189808" y="1110344"/>
                      <a:pt x="0" y="1110344"/>
                    </a:cubicBezTo>
                  </a:path>
                </a:pathLst>
              </a:custGeom>
              <a:noFill/>
              <a:ln w="28575">
                <a:solidFill>
                  <a:schemeClr val="accent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E831A12-691E-9BED-B668-1DB044FB1417}"/>
                  </a:ext>
                </a:extLst>
              </p:cNvPr>
              <p:cNvSpPr txBox="1"/>
              <p:nvPr/>
            </p:nvSpPr>
            <p:spPr>
              <a:xfrm>
                <a:off x="4289888" y="1636949"/>
                <a:ext cx="3895105" cy="9206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𝐿</m:t>
                          </m:r>
                        </m:e>
                      </m:acc>
                      <m:r>
                        <a:rPr lang="en-US" sz="4400" b="0" i="1" smtClean="0">
                          <a:latin typeface="Cambria Math" panose="02040503050406030204" pitchFamily="18" charset="0"/>
                        </a:rPr>
                        <m:t>=</m:t>
                      </m:r>
                      <m:d>
                        <m:dPr>
                          <m:begChr m:val="["/>
                          <m:endChr m:val="]"/>
                          <m:ctrlPr>
                            <a:rPr lang="en-US" sz="4400" b="0" i="1" smtClean="0">
                              <a:latin typeface="Cambria Math" panose="02040503050406030204" pitchFamily="18" charset="0"/>
                            </a:rPr>
                          </m:ctrlPr>
                        </m:dPr>
                        <m:e>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𝐿</m:t>
                              </m:r>
                            </m:e>
                            <m:sub>
                              <m:r>
                                <a:rPr lang="en-US" sz="4400" b="0" i="1" smtClean="0">
                                  <a:latin typeface="Cambria Math" panose="02040503050406030204" pitchFamily="18" charset="0"/>
                                </a:rPr>
                                <m:t>𝑥</m:t>
                              </m:r>
                            </m:sub>
                          </m:sSub>
                          <m:r>
                            <a:rPr lang="en-US" sz="4400" b="0" i="1" smtClean="0">
                              <a:latin typeface="Cambria Math" panose="02040503050406030204" pitchFamily="18" charset="0"/>
                            </a:rPr>
                            <m:t>, </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𝐿</m:t>
                              </m:r>
                            </m:e>
                            <m:sub>
                              <m:r>
                                <a:rPr lang="en-US" sz="4400" b="0" i="1" smtClean="0">
                                  <a:latin typeface="Cambria Math" panose="02040503050406030204" pitchFamily="18" charset="0"/>
                                </a:rPr>
                                <m:t>𝑦</m:t>
                              </m:r>
                            </m:sub>
                          </m:sSub>
                          <m:r>
                            <a:rPr lang="en-US" sz="4400" b="0" i="1" smtClean="0">
                              <a:latin typeface="Cambria Math" panose="02040503050406030204" pitchFamily="18" charset="0"/>
                            </a:rPr>
                            <m:t>, </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𝐿</m:t>
                              </m:r>
                            </m:e>
                            <m:sub>
                              <m:r>
                                <a:rPr lang="en-US" sz="4400" b="0" i="1" smtClean="0">
                                  <a:latin typeface="Cambria Math" panose="02040503050406030204" pitchFamily="18" charset="0"/>
                                </a:rPr>
                                <m:t>𝑧</m:t>
                              </m:r>
                            </m:sub>
                          </m:sSub>
                        </m:e>
                      </m:d>
                    </m:oMath>
                  </m:oMathPara>
                </a14:m>
                <a:endParaRPr lang="en-US" sz="4400" dirty="0"/>
              </a:p>
            </p:txBody>
          </p:sp>
        </mc:Choice>
        <mc:Fallback xmlns="">
          <p:sp>
            <p:nvSpPr>
              <p:cNvPr id="19" name="TextBox 18">
                <a:extLst>
                  <a:ext uri="{FF2B5EF4-FFF2-40B4-BE49-F238E27FC236}">
                    <a16:creationId xmlns:a16="http://schemas.microsoft.com/office/drawing/2014/main" id="{5E831A12-691E-9BED-B668-1DB044FB1417}"/>
                  </a:ext>
                </a:extLst>
              </p:cNvPr>
              <p:cNvSpPr txBox="1">
                <a:spLocks noRot="1" noChangeAspect="1" noMove="1" noResize="1" noEditPoints="1" noAdjustHandles="1" noChangeArrowheads="1" noChangeShapeType="1" noTextEdit="1"/>
              </p:cNvSpPr>
              <p:nvPr/>
            </p:nvSpPr>
            <p:spPr>
              <a:xfrm>
                <a:off x="4289888" y="1636949"/>
                <a:ext cx="3895105" cy="920637"/>
              </a:xfrm>
              <a:prstGeom prst="rect">
                <a:avLst/>
              </a:prstGeom>
              <a:blipFill>
                <a:blip r:embed="rId2"/>
                <a:stretch>
                  <a:fillRect/>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5343ACAB-D2A1-885F-E242-CE0F5129DCB1}"/>
              </a:ext>
            </a:extLst>
          </p:cNvPr>
          <p:cNvSpPr txBox="1"/>
          <p:nvPr/>
        </p:nvSpPr>
        <p:spPr>
          <a:xfrm>
            <a:off x="4098352" y="3729525"/>
            <a:ext cx="5354031" cy="1323439"/>
          </a:xfrm>
          <a:prstGeom prst="rect">
            <a:avLst/>
          </a:prstGeom>
          <a:noFill/>
        </p:spPr>
        <p:txBody>
          <a:bodyPr wrap="none" rtlCol="0">
            <a:spAutoFit/>
          </a:bodyPr>
          <a:lstStyle/>
          <a:p>
            <a:pPr algn="ctr"/>
            <a:r>
              <a:rPr lang="en-US" sz="4000" dirty="0">
                <a:solidFill>
                  <a:schemeClr val="accent6">
                    <a:lumMod val="75000"/>
                  </a:schemeClr>
                </a:solidFill>
              </a:rPr>
              <a:t>Direction and magnitude</a:t>
            </a:r>
            <a:br>
              <a:rPr lang="en-US" sz="4000" dirty="0">
                <a:solidFill>
                  <a:schemeClr val="accent6">
                    <a:lumMod val="75000"/>
                  </a:schemeClr>
                </a:solidFill>
              </a:rPr>
            </a:br>
            <a:r>
              <a:rPr lang="en-US" sz="4000" dirty="0">
                <a:solidFill>
                  <a:schemeClr val="accent6">
                    <a:lumMod val="75000"/>
                  </a:schemeClr>
                </a:solidFill>
              </a:rPr>
              <a:t>are independent</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79A8AF5-7A76-A7FE-9CDA-E9CC669B9846}"/>
                  </a:ext>
                </a:extLst>
              </p:cNvPr>
              <p:cNvSpPr txBox="1"/>
              <p:nvPr/>
            </p:nvSpPr>
            <p:spPr>
              <a:xfrm>
                <a:off x="4512958" y="2649375"/>
                <a:ext cx="6892015"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𝐿</m:t>
                          </m:r>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sin</m:t>
                              </m:r>
                            </m:fName>
                            <m:e>
                              <m:r>
                                <a:rPr lang="en-US" sz="3200" i="1">
                                  <a:latin typeface="Cambria Math" panose="02040503050406030204" pitchFamily="18" charset="0"/>
                                </a:rPr>
                                <m:t>𝜃</m:t>
                              </m:r>
                            </m:e>
                          </m:func>
                          <m:func>
                            <m:funcPr>
                              <m:ctrlPr>
                                <a:rPr lang="en-US" sz="3200" i="1">
                                  <a:latin typeface="Cambria Math" panose="02040503050406030204" pitchFamily="18" charset="0"/>
                                </a:rPr>
                              </m:ctrlPr>
                            </m:funcPr>
                            <m:fName>
                              <m:r>
                                <m:rPr>
                                  <m:sty m:val="p"/>
                                </m:rPr>
                                <a:rPr lang="en-US" sz="3200" b="0" i="0" smtClean="0">
                                  <a:latin typeface="Cambria Math" panose="02040503050406030204" pitchFamily="18" charset="0"/>
                                </a:rPr>
                                <m:t>cos</m:t>
                              </m:r>
                            </m:fName>
                            <m:e>
                              <m:r>
                                <a:rPr lang="en-US" sz="3200" i="1">
                                  <a:latin typeface="Cambria Math" panose="02040503050406030204" pitchFamily="18" charset="0"/>
                                </a:rPr>
                                <m:t>𝜑</m:t>
                              </m:r>
                            </m:e>
                          </m:func>
                          <m:r>
                            <a:rPr lang="en-US" sz="3200" b="0" i="1" smtClean="0">
                              <a:latin typeface="Cambria Math" panose="02040503050406030204" pitchFamily="18" charset="0"/>
                            </a:rPr>
                            <m:t>,</m:t>
                          </m:r>
                          <m:r>
                            <a:rPr lang="en-US" sz="3200" i="1" smtClean="0">
                              <a:latin typeface="Cambria Math" panose="02040503050406030204" pitchFamily="18" charset="0"/>
                            </a:rPr>
                            <m:t> </m:t>
                          </m:r>
                          <m:r>
                            <a:rPr lang="en-US" sz="3200" b="0" i="1" smtClean="0">
                              <a:latin typeface="Cambria Math" panose="02040503050406030204" pitchFamily="18" charset="0"/>
                            </a:rPr>
                            <m:t>𝐿</m:t>
                          </m:r>
                          <m:func>
                            <m:funcPr>
                              <m:ctrlPr>
                                <a:rPr lang="en-US" sz="3200" i="1">
                                  <a:latin typeface="Cambria Math" panose="02040503050406030204" pitchFamily="18" charset="0"/>
                                </a:rPr>
                              </m:ctrlPr>
                            </m:funcPr>
                            <m:fName>
                              <m:r>
                                <m:rPr>
                                  <m:sty m:val="p"/>
                                </m:rPr>
                                <a:rPr lang="en-US" sz="3200" b="0" i="0" smtClean="0">
                                  <a:latin typeface="Cambria Math" panose="02040503050406030204" pitchFamily="18" charset="0"/>
                                </a:rPr>
                                <m:t>sin</m:t>
                              </m:r>
                            </m:fName>
                            <m:e>
                              <m:r>
                                <a:rPr lang="en-US" sz="3200" i="1">
                                  <a:latin typeface="Cambria Math" panose="02040503050406030204" pitchFamily="18" charset="0"/>
                                </a:rPr>
                                <m:t>𝜃</m:t>
                              </m:r>
                            </m:e>
                          </m:func>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sin</m:t>
                              </m:r>
                            </m:fName>
                            <m:e>
                              <m:r>
                                <a:rPr lang="en-US" sz="3200" b="0" i="1" smtClean="0">
                                  <a:latin typeface="Cambria Math" panose="02040503050406030204" pitchFamily="18" charset="0"/>
                                </a:rPr>
                                <m:t>𝜑</m:t>
                              </m:r>
                            </m:e>
                          </m:func>
                          <m:r>
                            <a:rPr lang="en-US" sz="3200" b="0" i="1" smtClean="0">
                              <a:latin typeface="Cambria Math" panose="02040503050406030204" pitchFamily="18" charset="0"/>
                            </a:rPr>
                            <m:t>, </m:t>
                          </m:r>
                          <m:r>
                            <a:rPr lang="en-US" sz="3200" b="0" i="1" smtClean="0">
                              <a:latin typeface="Cambria Math" panose="02040503050406030204" pitchFamily="18" charset="0"/>
                            </a:rPr>
                            <m:t>𝐿</m:t>
                          </m:r>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cos</m:t>
                              </m:r>
                            </m:fName>
                            <m:e>
                              <m:r>
                                <a:rPr lang="en-US" sz="3200" b="0" i="1" smtClean="0">
                                  <a:latin typeface="Cambria Math" panose="02040503050406030204" pitchFamily="18" charset="0"/>
                                </a:rPr>
                                <m:t>𝜃</m:t>
                              </m:r>
                            </m:e>
                          </m:func>
                          <m:r>
                            <a:rPr lang="en-US" sz="3200" b="0" i="1" smtClean="0">
                              <a:latin typeface="Cambria Math" panose="02040503050406030204" pitchFamily="18" charset="0"/>
                            </a:rPr>
                            <m:t> </m:t>
                          </m:r>
                        </m:e>
                      </m:d>
                    </m:oMath>
                  </m:oMathPara>
                </a14:m>
                <a:endParaRPr lang="en-US" sz="3200" dirty="0"/>
              </a:p>
            </p:txBody>
          </p:sp>
        </mc:Choice>
        <mc:Fallback xmlns="">
          <p:sp>
            <p:nvSpPr>
              <p:cNvPr id="23" name="TextBox 22">
                <a:extLst>
                  <a:ext uri="{FF2B5EF4-FFF2-40B4-BE49-F238E27FC236}">
                    <a16:creationId xmlns:a16="http://schemas.microsoft.com/office/drawing/2014/main" id="{979A8AF5-7A76-A7FE-9CDA-E9CC669B9846}"/>
                  </a:ext>
                </a:extLst>
              </p:cNvPr>
              <p:cNvSpPr txBox="1">
                <a:spLocks noRot="1" noChangeAspect="1" noMove="1" noResize="1" noEditPoints="1" noAdjustHandles="1" noChangeArrowheads="1" noChangeShapeType="1" noTextEdit="1"/>
              </p:cNvSpPr>
              <p:nvPr/>
            </p:nvSpPr>
            <p:spPr>
              <a:xfrm>
                <a:off x="4512958" y="2649375"/>
                <a:ext cx="6892015" cy="584775"/>
              </a:xfrm>
              <a:prstGeom prst="rect">
                <a:avLst/>
              </a:prstGeom>
              <a:blipFill>
                <a:blip r:embed="rId3"/>
                <a:stretch>
                  <a:fillRect/>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81375848-6257-E3AC-4F41-E71DD3451AF9}"/>
              </a:ext>
            </a:extLst>
          </p:cNvPr>
          <p:cNvCxnSpPr>
            <a:stCxn id="18" idx="0"/>
            <a:endCxn id="17" idx="4"/>
          </p:cNvCxnSpPr>
          <p:nvPr/>
        </p:nvCxnSpPr>
        <p:spPr>
          <a:xfrm>
            <a:off x="2272076" y="1636949"/>
            <a:ext cx="0" cy="26742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08176CA-EEA9-DC41-04CA-317EA5A7E760}"/>
              </a:ext>
            </a:extLst>
          </p:cNvPr>
          <p:cNvCxnSpPr>
            <a:stCxn id="16" idx="0"/>
            <a:endCxn id="15" idx="4"/>
          </p:cNvCxnSpPr>
          <p:nvPr/>
        </p:nvCxnSpPr>
        <p:spPr>
          <a:xfrm flipV="1">
            <a:off x="935173" y="2976811"/>
            <a:ext cx="267427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AC0BD68-474B-A91C-6A58-D5D7D61C4EBA}"/>
              </a:ext>
            </a:extLst>
          </p:cNvPr>
          <p:cNvCxnSpPr/>
          <p:nvPr/>
        </p:nvCxnSpPr>
        <p:spPr>
          <a:xfrm>
            <a:off x="2271845" y="2974084"/>
            <a:ext cx="999675" cy="5250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7B8E777-AADC-8DF3-46BD-8DFF42127433}"/>
              </a:ext>
            </a:extLst>
          </p:cNvPr>
          <p:cNvCxnSpPr>
            <a:cxnSpLocks/>
          </p:cNvCxnSpPr>
          <p:nvPr/>
        </p:nvCxnSpPr>
        <p:spPr>
          <a:xfrm>
            <a:off x="3113096" y="2200506"/>
            <a:ext cx="0" cy="1214853"/>
          </a:xfrm>
          <a:prstGeom prst="line">
            <a:avLst/>
          </a:prstGeom>
        </p:spPr>
        <p:style>
          <a:lnRef idx="1">
            <a:schemeClr val="accent1"/>
          </a:lnRef>
          <a:fillRef idx="0">
            <a:schemeClr val="accent1"/>
          </a:fillRef>
          <a:effectRef idx="0">
            <a:schemeClr val="accent1"/>
          </a:effectRef>
          <a:fontRef idx="minor">
            <a:schemeClr val="tx1"/>
          </a:fontRef>
        </p:style>
      </p:cxnSp>
      <p:sp>
        <p:nvSpPr>
          <p:cNvPr id="36" name="Arc 35">
            <a:extLst>
              <a:ext uri="{FF2B5EF4-FFF2-40B4-BE49-F238E27FC236}">
                <a16:creationId xmlns:a16="http://schemas.microsoft.com/office/drawing/2014/main" id="{2B537078-41C2-B595-6966-3ED7E6B944EC}"/>
              </a:ext>
            </a:extLst>
          </p:cNvPr>
          <p:cNvSpPr/>
          <p:nvPr/>
        </p:nvSpPr>
        <p:spPr>
          <a:xfrm>
            <a:off x="2014778" y="2642873"/>
            <a:ext cx="521176" cy="413772"/>
          </a:xfrm>
          <a:prstGeom prst="arc">
            <a:avLst>
              <a:gd name="adj1" fmla="val 16200000"/>
              <a:gd name="adj2" fmla="val 2046445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AE5D9D94-71C2-03F3-0461-6CB3B583B53E}"/>
              </a:ext>
            </a:extLst>
          </p:cNvPr>
          <p:cNvCxnSpPr>
            <a:cxnSpLocks/>
          </p:cNvCxnSpPr>
          <p:nvPr/>
        </p:nvCxnSpPr>
        <p:spPr>
          <a:xfrm flipV="1">
            <a:off x="2272076" y="2200506"/>
            <a:ext cx="839906" cy="77357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D512F25-92BB-AD1A-CC59-05EA8E3CA5CA}"/>
                  </a:ext>
                </a:extLst>
              </p:cNvPr>
              <p:cNvSpPr txBox="1"/>
              <p:nvPr/>
            </p:nvSpPr>
            <p:spPr>
              <a:xfrm>
                <a:off x="2286085" y="2329788"/>
                <a:ext cx="37414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oMath>
                  </m:oMathPara>
                </a14:m>
                <a:endParaRPr lang="en-US" dirty="0"/>
              </a:p>
            </p:txBody>
          </p:sp>
        </mc:Choice>
        <mc:Fallback xmlns="">
          <p:sp>
            <p:nvSpPr>
              <p:cNvPr id="37" name="TextBox 36">
                <a:extLst>
                  <a:ext uri="{FF2B5EF4-FFF2-40B4-BE49-F238E27FC236}">
                    <a16:creationId xmlns:a16="http://schemas.microsoft.com/office/drawing/2014/main" id="{BD512F25-92BB-AD1A-CC59-05EA8E3CA5CA}"/>
                  </a:ext>
                </a:extLst>
              </p:cNvPr>
              <p:cNvSpPr txBox="1">
                <a:spLocks noRot="1" noChangeAspect="1" noMove="1" noResize="1" noEditPoints="1" noAdjustHandles="1" noChangeArrowheads="1" noChangeShapeType="1" noTextEdit="1"/>
              </p:cNvSpPr>
              <p:nvPr/>
            </p:nvSpPr>
            <p:spPr>
              <a:xfrm>
                <a:off x="2286085" y="2329788"/>
                <a:ext cx="374141" cy="369332"/>
              </a:xfrm>
              <a:prstGeom prst="rect">
                <a:avLst/>
              </a:prstGeom>
              <a:blipFill>
                <a:blip r:embed="rId4"/>
                <a:stretch>
                  <a:fillRect/>
                </a:stretch>
              </a:blipFill>
            </p:spPr>
            <p:txBody>
              <a:bodyPr/>
              <a:lstStyle/>
              <a:p>
                <a:r>
                  <a:rPr lang="en-US">
                    <a:noFill/>
                  </a:rPr>
                  <a:t> </a:t>
                </a:r>
              </a:p>
            </p:txBody>
          </p:sp>
        </mc:Fallback>
      </mc:AlternateContent>
      <p:sp>
        <p:nvSpPr>
          <p:cNvPr id="38" name="Arc 37">
            <a:extLst>
              <a:ext uri="{FF2B5EF4-FFF2-40B4-BE49-F238E27FC236}">
                <a16:creationId xmlns:a16="http://schemas.microsoft.com/office/drawing/2014/main" id="{A2333777-E3ED-FA9A-3510-79F44F9B7997}"/>
              </a:ext>
            </a:extLst>
          </p:cNvPr>
          <p:cNvSpPr/>
          <p:nvPr/>
        </p:nvSpPr>
        <p:spPr>
          <a:xfrm>
            <a:off x="1840894" y="2723583"/>
            <a:ext cx="861908" cy="500546"/>
          </a:xfrm>
          <a:prstGeom prst="arc">
            <a:avLst>
              <a:gd name="adj1" fmla="val 75082"/>
              <a:gd name="adj2" fmla="val 159574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026039AC-0B35-FFDA-FC41-E508278AFC19}"/>
                  </a:ext>
                </a:extLst>
              </p:cNvPr>
              <p:cNvSpPr txBox="1"/>
              <p:nvPr/>
            </p:nvSpPr>
            <p:spPr>
              <a:xfrm>
                <a:off x="2613151" y="2879260"/>
                <a:ext cx="3995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𝜑</m:t>
                      </m:r>
                    </m:oMath>
                  </m:oMathPara>
                </a14:m>
                <a:endParaRPr lang="en-US" dirty="0"/>
              </a:p>
            </p:txBody>
          </p:sp>
        </mc:Choice>
        <mc:Fallback xmlns="">
          <p:sp>
            <p:nvSpPr>
              <p:cNvPr id="40" name="TextBox 39">
                <a:extLst>
                  <a:ext uri="{FF2B5EF4-FFF2-40B4-BE49-F238E27FC236}">
                    <a16:creationId xmlns:a16="http://schemas.microsoft.com/office/drawing/2014/main" id="{026039AC-0B35-FFDA-FC41-E508278AFC19}"/>
                  </a:ext>
                </a:extLst>
              </p:cNvPr>
              <p:cNvSpPr txBox="1">
                <a:spLocks noRot="1" noChangeAspect="1" noMove="1" noResize="1" noEditPoints="1" noAdjustHandles="1" noChangeArrowheads="1" noChangeShapeType="1" noTextEdit="1"/>
              </p:cNvSpPr>
              <p:nvPr/>
            </p:nvSpPr>
            <p:spPr>
              <a:xfrm>
                <a:off x="2613151" y="2879260"/>
                <a:ext cx="399597" cy="369332"/>
              </a:xfrm>
              <a:prstGeom prst="rect">
                <a:avLst/>
              </a:prstGeom>
              <a:blipFill>
                <a:blip r:embed="rId5"/>
                <a:stretch>
                  <a:fillRect b="-6557"/>
                </a:stretch>
              </a:blipFill>
            </p:spPr>
            <p:txBody>
              <a:bodyPr/>
              <a:lstStyle/>
              <a:p>
                <a:r>
                  <a:rPr lang="en-US">
                    <a:noFill/>
                  </a:rPr>
                  <a:t> </a:t>
                </a:r>
              </a:p>
            </p:txBody>
          </p:sp>
        </mc:Fallback>
      </mc:AlternateContent>
    </p:spTree>
    <p:extLst>
      <p:ext uri="{BB962C8B-B14F-4D97-AF65-F5344CB8AC3E}">
        <p14:creationId xmlns:p14="http://schemas.microsoft.com/office/powerpoint/2010/main" val="535697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1E2901-57BD-B8CC-EDBF-3386EB01BE54}"/>
            </a:ext>
          </a:extLst>
        </p:cNvPr>
        <p:cNvGrpSpPr/>
        <p:nvPr/>
      </p:nvGrpSpPr>
      <p:grpSpPr>
        <a:xfrm>
          <a:off x="0" y="0"/>
          <a:ext cx="0" cy="0"/>
          <a:chOff x="0" y="0"/>
          <a:chExt cx="0" cy="0"/>
        </a:xfrm>
      </p:grpSpPr>
      <p:sp>
        <p:nvSpPr>
          <p:cNvPr id="24" name="Oval 9">
            <a:extLst>
              <a:ext uri="{FF2B5EF4-FFF2-40B4-BE49-F238E27FC236}">
                <a16:creationId xmlns:a16="http://schemas.microsoft.com/office/drawing/2014/main" id="{8B2411A6-7027-E32F-3EAE-850E08A60874}"/>
              </a:ext>
            </a:extLst>
          </p:cNvPr>
          <p:cNvSpPr/>
          <p:nvPr/>
        </p:nvSpPr>
        <p:spPr>
          <a:xfrm flipH="1">
            <a:off x="1065688" y="1636949"/>
            <a:ext cx="1199564" cy="2674273"/>
          </a:xfrm>
          <a:custGeom>
            <a:avLst/>
            <a:gdLst>
              <a:gd name="connsiteX0" fmla="*/ 0 w 687355"/>
              <a:gd name="connsiteY0" fmla="*/ 555172 h 1110343"/>
              <a:gd name="connsiteX1" fmla="*/ 343678 w 687355"/>
              <a:gd name="connsiteY1" fmla="*/ 0 h 1110343"/>
              <a:gd name="connsiteX2" fmla="*/ 687356 w 687355"/>
              <a:gd name="connsiteY2" fmla="*/ 555172 h 1110343"/>
              <a:gd name="connsiteX3" fmla="*/ 343678 w 687355"/>
              <a:gd name="connsiteY3" fmla="*/ 1110344 h 1110343"/>
              <a:gd name="connsiteX4" fmla="*/ 0 w 687355"/>
              <a:gd name="connsiteY4" fmla="*/ 555172 h 1110343"/>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4" fmla="*/ 91440 w 687356"/>
              <a:gd name="connsiteY4" fmla="*/ 646612 h 1110344"/>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0" fmla="*/ 0 w 343678"/>
              <a:gd name="connsiteY0" fmla="*/ 0 h 1110344"/>
              <a:gd name="connsiteX1" fmla="*/ 343678 w 343678"/>
              <a:gd name="connsiteY1" fmla="*/ 555172 h 1110344"/>
              <a:gd name="connsiteX2" fmla="*/ 0 w 343678"/>
              <a:gd name="connsiteY2" fmla="*/ 1110344 h 1110344"/>
            </a:gdLst>
            <a:ahLst/>
            <a:cxnLst>
              <a:cxn ang="0">
                <a:pos x="connsiteX0" y="connsiteY0"/>
              </a:cxn>
              <a:cxn ang="0">
                <a:pos x="connsiteX1" y="connsiteY1"/>
              </a:cxn>
              <a:cxn ang="0">
                <a:pos x="connsiteX2" y="connsiteY2"/>
              </a:cxn>
            </a:cxnLst>
            <a:rect l="l" t="t" r="r" b="b"/>
            <a:pathLst>
              <a:path w="343678" h="1110344">
                <a:moveTo>
                  <a:pt x="0" y="0"/>
                </a:moveTo>
                <a:cubicBezTo>
                  <a:pt x="189808" y="0"/>
                  <a:pt x="343678" y="248559"/>
                  <a:pt x="343678" y="555172"/>
                </a:cubicBezTo>
                <a:cubicBezTo>
                  <a:pt x="343678" y="861785"/>
                  <a:pt x="189808" y="1110344"/>
                  <a:pt x="0" y="1110344"/>
                </a:cubicBezTo>
              </a:path>
            </a:pathLst>
          </a:custGeom>
          <a:noFill/>
          <a:ln w="28575">
            <a:solidFill>
              <a:schemeClr val="accent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2" name="TextBox 1">
            <a:extLst>
              <a:ext uri="{FF2B5EF4-FFF2-40B4-BE49-F238E27FC236}">
                <a16:creationId xmlns:a16="http://schemas.microsoft.com/office/drawing/2014/main" id="{13A72554-561A-622C-28B5-CB2621AC9700}"/>
              </a:ext>
            </a:extLst>
          </p:cNvPr>
          <p:cNvSpPr txBox="1"/>
          <p:nvPr/>
        </p:nvSpPr>
        <p:spPr>
          <a:xfrm>
            <a:off x="0" y="96278"/>
            <a:ext cx="12192000" cy="1015663"/>
          </a:xfrm>
          <a:prstGeom prst="rect">
            <a:avLst/>
          </a:prstGeom>
          <a:noFill/>
        </p:spPr>
        <p:txBody>
          <a:bodyPr wrap="square" rtlCol="0">
            <a:spAutoFit/>
          </a:bodyPr>
          <a:lstStyle/>
          <a:p>
            <a:pPr algn="ctr"/>
            <a:r>
              <a:rPr lang="en-US" sz="6000" dirty="0"/>
              <a:t>Angular momentum direction</a:t>
            </a:r>
          </a:p>
        </p:txBody>
      </p:sp>
      <p:grpSp>
        <p:nvGrpSpPr>
          <p:cNvPr id="4" name="Group 3">
            <a:extLst>
              <a:ext uri="{FF2B5EF4-FFF2-40B4-BE49-F238E27FC236}">
                <a16:creationId xmlns:a16="http://schemas.microsoft.com/office/drawing/2014/main" id="{2832457D-E884-B666-E434-F5E330FDE75C}"/>
              </a:ext>
            </a:extLst>
          </p:cNvPr>
          <p:cNvGrpSpPr/>
          <p:nvPr/>
        </p:nvGrpSpPr>
        <p:grpSpPr>
          <a:xfrm>
            <a:off x="934943" y="1636949"/>
            <a:ext cx="2674503" cy="2674273"/>
            <a:chOff x="2521889" y="2808131"/>
            <a:chExt cx="1916430" cy="1916266"/>
          </a:xfrm>
        </p:grpSpPr>
        <p:sp>
          <p:nvSpPr>
            <p:cNvPr id="10" name="Oval 9">
              <a:extLst>
                <a:ext uri="{FF2B5EF4-FFF2-40B4-BE49-F238E27FC236}">
                  <a16:creationId xmlns:a16="http://schemas.microsoft.com/office/drawing/2014/main" id="{6B488389-98F8-D0AF-EC0B-E058BC15817E}"/>
                </a:ext>
              </a:extLst>
            </p:cNvPr>
            <p:cNvSpPr/>
            <p:nvPr/>
          </p:nvSpPr>
          <p:spPr>
            <a:xfrm>
              <a:off x="2521889" y="2808131"/>
              <a:ext cx="1916264" cy="1916264"/>
            </a:xfrm>
            <a:prstGeom prst="ellips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31">
              <a:extLst>
                <a:ext uri="{FF2B5EF4-FFF2-40B4-BE49-F238E27FC236}">
                  <a16:creationId xmlns:a16="http://schemas.microsoft.com/office/drawing/2014/main" id="{806901A1-DC4A-67EF-16FC-F6C7859E61CA}"/>
                </a:ext>
              </a:extLst>
            </p:cNvPr>
            <p:cNvSpPr/>
            <p:nvPr/>
          </p:nvSpPr>
          <p:spPr>
            <a:xfrm>
              <a:off x="2521889" y="2808132"/>
              <a:ext cx="1916264" cy="958132"/>
            </a:xfrm>
            <a:custGeom>
              <a:avLst/>
              <a:gdLst>
                <a:gd name="connsiteX0" fmla="*/ 0 w 1916264"/>
                <a:gd name="connsiteY0" fmla="*/ 958132 h 1916264"/>
                <a:gd name="connsiteX1" fmla="*/ 958132 w 1916264"/>
                <a:gd name="connsiteY1" fmla="*/ 0 h 1916264"/>
                <a:gd name="connsiteX2" fmla="*/ 1916264 w 1916264"/>
                <a:gd name="connsiteY2" fmla="*/ 958132 h 1916264"/>
                <a:gd name="connsiteX3" fmla="*/ 958132 w 1916264"/>
                <a:gd name="connsiteY3" fmla="*/ 1916264 h 1916264"/>
                <a:gd name="connsiteX4" fmla="*/ 0 w 1916264"/>
                <a:gd name="connsiteY4" fmla="*/ 958132 h 1916264"/>
                <a:gd name="connsiteX0" fmla="*/ 958132 w 1916264"/>
                <a:gd name="connsiteY0" fmla="*/ 1916264 h 2007704"/>
                <a:gd name="connsiteX1" fmla="*/ 0 w 1916264"/>
                <a:gd name="connsiteY1" fmla="*/ 958132 h 2007704"/>
                <a:gd name="connsiteX2" fmla="*/ 958132 w 1916264"/>
                <a:gd name="connsiteY2" fmla="*/ 0 h 2007704"/>
                <a:gd name="connsiteX3" fmla="*/ 1916264 w 1916264"/>
                <a:gd name="connsiteY3" fmla="*/ 958132 h 2007704"/>
                <a:gd name="connsiteX4" fmla="*/ 1049572 w 1916264"/>
                <a:gd name="connsiteY4" fmla="*/ 2007704 h 2007704"/>
                <a:gd name="connsiteX0" fmla="*/ 958132 w 1916264"/>
                <a:gd name="connsiteY0" fmla="*/ 1916264 h 1916264"/>
                <a:gd name="connsiteX1" fmla="*/ 0 w 1916264"/>
                <a:gd name="connsiteY1" fmla="*/ 958132 h 1916264"/>
                <a:gd name="connsiteX2" fmla="*/ 958132 w 1916264"/>
                <a:gd name="connsiteY2" fmla="*/ 0 h 1916264"/>
                <a:gd name="connsiteX3" fmla="*/ 1916264 w 1916264"/>
                <a:gd name="connsiteY3" fmla="*/ 958132 h 1916264"/>
                <a:gd name="connsiteX0" fmla="*/ 0 w 1916264"/>
                <a:gd name="connsiteY0" fmla="*/ 958132 h 958132"/>
                <a:gd name="connsiteX1" fmla="*/ 958132 w 1916264"/>
                <a:gd name="connsiteY1" fmla="*/ 0 h 958132"/>
                <a:gd name="connsiteX2" fmla="*/ 1916264 w 1916264"/>
                <a:gd name="connsiteY2" fmla="*/ 958132 h 958132"/>
              </a:gdLst>
              <a:ahLst/>
              <a:cxnLst>
                <a:cxn ang="0">
                  <a:pos x="connsiteX0" y="connsiteY0"/>
                </a:cxn>
                <a:cxn ang="0">
                  <a:pos x="connsiteX1" y="connsiteY1"/>
                </a:cxn>
                <a:cxn ang="0">
                  <a:pos x="connsiteX2" y="connsiteY2"/>
                </a:cxn>
              </a:cxnLst>
              <a:rect l="l" t="t" r="r" b="b"/>
              <a:pathLst>
                <a:path w="1916264" h="958132">
                  <a:moveTo>
                    <a:pt x="0" y="958132"/>
                  </a:moveTo>
                  <a:cubicBezTo>
                    <a:pt x="0" y="428970"/>
                    <a:pt x="428970" y="0"/>
                    <a:pt x="958132" y="0"/>
                  </a:cubicBezTo>
                  <a:cubicBezTo>
                    <a:pt x="1487294" y="0"/>
                    <a:pt x="1916264" y="428970"/>
                    <a:pt x="1916264" y="958132"/>
                  </a:cubicBezTo>
                </a:path>
              </a:pathLst>
            </a:cu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49DD90E-AE36-ECD4-5610-0AA3D3DB50EE}"/>
                </a:ext>
              </a:extLst>
            </p:cNvPr>
            <p:cNvSpPr/>
            <p:nvPr/>
          </p:nvSpPr>
          <p:spPr>
            <a:xfrm>
              <a:off x="2521889" y="2808131"/>
              <a:ext cx="1916265" cy="1916264"/>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nvGrpSpPr>
            <p:cNvPr id="13" name="Group 12">
              <a:extLst>
                <a:ext uri="{FF2B5EF4-FFF2-40B4-BE49-F238E27FC236}">
                  <a16:creationId xmlns:a16="http://schemas.microsoft.com/office/drawing/2014/main" id="{69B360BC-AA63-E7A4-49B2-F601FFB7E4F9}"/>
                </a:ext>
              </a:extLst>
            </p:cNvPr>
            <p:cNvGrpSpPr/>
            <p:nvPr/>
          </p:nvGrpSpPr>
          <p:grpSpPr>
            <a:xfrm>
              <a:off x="2923755" y="2808131"/>
              <a:ext cx="1112528" cy="1916266"/>
              <a:chOff x="2734489" y="2655731"/>
              <a:chExt cx="1186260" cy="1916266"/>
            </a:xfrm>
          </p:grpSpPr>
          <p:sp>
            <p:nvSpPr>
              <p:cNvPr id="17" name="Oval 16">
                <a:extLst>
                  <a:ext uri="{FF2B5EF4-FFF2-40B4-BE49-F238E27FC236}">
                    <a16:creationId xmlns:a16="http://schemas.microsoft.com/office/drawing/2014/main" id="{2AF47BB2-61BE-A25A-F7E0-CE1EF15F9C2F}"/>
                  </a:ext>
                </a:extLst>
              </p:cNvPr>
              <p:cNvSpPr/>
              <p:nvPr/>
            </p:nvSpPr>
            <p:spPr>
              <a:xfrm>
                <a:off x="2734490" y="2655731"/>
                <a:ext cx="1186259" cy="1916264"/>
              </a:xfrm>
              <a:prstGeom prst="ellipse">
                <a:avLst/>
              </a:prstGeom>
              <a:noFill/>
              <a:ln w="28575">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18" name="Oval 9">
                <a:extLst>
                  <a:ext uri="{FF2B5EF4-FFF2-40B4-BE49-F238E27FC236}">
                    <a16:creationId xmlns:a16="http://schemas.microsoft.com/office/drawing/2014/main" id="{5DD370FF-CFDA-FAE9-16B2-CD36AA841151}"/>
                  </a:ext>
                </a:extLst>
              </p:cNvPr>
              <p:cNvSpPr/>
              <p:nvPr/>
            </p:nvSpPr>
            <p:spPr>
              <a:xfrm flipH="1">
                <a:off x="2734489" y="2655731"/>
                <a:ext cx="593130" cy="1916266"/>
              </a:xfrm>
              <a:custGeom>
                <a:avLst/>
                <a:gdLst>
                  <a:gd name="connsiteX0" fmla="*/ 0 w 687355"/>
                  <a:gd name="connsiteY0" fmla="*/ 555172 h 1110343"/>
                  <a:gd name="connsiteX1" fmla="*/ 343678 w 687355"/>
                  <a:gd name="connsiteY1" fmla="*/ 0 h 1110343"/>
                  <a:gd name="connsiteX2" fmla="*/ 687356 w 687355"/>
                  <a:gd name="connsiteY2" fmla="*/ 555172 h 1110343"/>
                  <a:gd name="connsiteX3" fmla="*/ 343678 w 687355"/>
                  <a:gd name="connsiteY3" fmla="*/ 1110344 h 1110343"/>
                  <a:gd name="connsiteX4" fmla="*/ 0 w 687355"/>
                  <a:gd name="connsiteY4" fmla="*/ 555172 h 1110343"/>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4" fmla="*/ 91440 w 687356"/>
                  <a:gd name="connsiteY4" fmla="*/ 646612 h 1110344"/>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0" fmla="*/ 0 w 343678"/>
                  <a:gd name="connsiteY0" fmla="*/ 0 h 1110344"/>
                  <a:gd name="connsiteX1" fmla="*/ 343678 w 343678"/>
                  <a:gd name="connsiteY1" fmla="*/ 555172 h 1110344"/>
                  <a:gd name="connsiteX2" fmla="*/ 0 w 343678"/>
                  <a:gd name="connsiteY2" fmla="*/ 1110344 h 1110344"/>
                </a:gdLst>
                <a:ahLst/>
                <a:cxnLst>
                  <a:cxn ang="0">
                    <a:pos x="connsiteX0" y="connsiteY0"/>
                  </a:cxn>
                  <a:cxn ang="0">
                    <a:pos x="connsiteX1" y="connsiteY1"/>
                  </a:cxn>
                  <a:cxn ang="0">
                    <a:pos x="connsiteX2" y="connsiteY2"/>
                  </a:cxn>
                </a:cxnLst>
                <a:rect l="l" t="t" r="r" b="b"/>
                <a:pathLst>
                  <a:path w="343678" h="1110344">
                    <a:moveTo>
                      <a:pt x="0" y="0"/>
                    </a:moveTo>
                    <a:cubicBezTo>
                      <a:pt x="189808" y="0"/>
                      <a:pt x="343678" y="248559"/>
                      <a:pt x="343678" y="555172"/>
                    </a:cubicBezTo>
                    <a:cubicBezTo>
                      <a:pt x="343678" y="861785"/>
                      <a:pt x="189808" y="1110344"/>
                      <a:pt x="0" y="1110344"/>
                    </a:cubicBezTo>
                  </a:path>
                </a:pathLst>
              </a:custGeom>
              <a:noFill/>
              <a:ln w="28575">
                <a:solidFill>
                  <a:schemeClr val="accent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nvGrpSpPr>
            <p:cNvPr id="14" name="Group 13">
              <a:extLst>
                <a:ext uri="{FF2B5EF4-FFF2-40B4-BE49-F238E27FC236}">
                  <a16:creationId xmlns:a16="http://schemas.microsoft.com/office/drawing/2014/main" id="{A61F99FF-B0FD-A8FE-F5F5-9361FAD9B521}"/>
                </a:ext>
              </a:extLst>
            </p:cNvPr>
            <p:cNvGrpSpPr/>
            <p:nvPr/>
          </p:nvGrpSpPr>
          <p:grpSpPr>
            <a:xfrm rot="16200000">
              <a:off x="2923922" y="2810085"/>
              <a:ext cx="1112528" cy="1916266"/>
              <a:chOff x="2734489" y="2655731"/>
              <a:chExt cx="1186260" cy="1916266"/>
            </a:xfrm>
          </p:grpSpPr>
          <p:sp>
            <p:nvSpPr>
              <p:cNvPr id="15" name="Oval 14">
                <a:extLst>
                  <a:ext uri="{FF2B5EF4-FFF2-40B4-BE49-F238E27FC236}">
                    <a16:creationId xmlns:a16="http://schemas.microsoft.com/office/drawing/2014/main" id="{28B9BBD6-4208-9762-5BDE-4177AB3EA9E1}"/>
                  </a:ext>
                </a:extLst>
              </p:cNvPr>
              <p:cNvSpPr/>
              <p:nvPr/>
            </p:nvSpPr>
            <p:spPr>
              <a:xfrm>
                <a:off x="2734490" y="2655731"/>
                <a:ext cx="1186259" cy="1916264"/>
              </a:xfrm>
              <a:prstGeom prst="ellipse">
                <a:avLst/>
              </a:prstGeom>
              <a:noFill/>
              <a:ln w="28575">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16" name="Oval 9">
                <a:extLst>
                  <a:ext uri="{FF2B5EF4-FFF2-40B4-BE49-F238E27FC236}">
                    <a16:creationId xmlns:a16="http://schemas.microsoft.com/office/drawing/2014/main" id="{EA62F262-24E3-3848-96EC-AFC0501AC378}"/>
                  </a:ext>
                </a:extLst>
              </p:cNvPr>
              <p:cNvSpPr/>
              <p:nvPr/>
            </p:nvSpPr>
            <p:spPr>
              <a:xfrm flipH="1">
                <a:off x="2734489" y="2655731"/>
                <a:ext cx="593130" cy="1916266"/>
              </a:xfrm>
              <a:custGeom>
                <a:avLst/>
                <a:gdLst>
                  <a:gd name="connsiteX0" fmla="*/ 0 w 687355"/>
                  <a:gd name="connsiteY0" fmla="*/ 555172 h 1110343"/>
                  <a:gd name="connsiteX1" fmla="*/ 343678 w 687355"/>
                  <a:gd name="connsiteY1" fmla="*/ 0 h 1110343"/>
                  <a:gd name="connsiteX2" fmla="*/ 687356 w 687355"/>
                  <a:gd name="connsiteY2" fmla="*/ 555172 h 1110343"/>
                  <a:gd name="connsiteX3" fmla="*/ 343678 w 687355"/>
                  <a:gd name="connsiteY3" fmla="*/ 1110344 h 1110343"/>
                  <a:gd name="connsiteX4" fmla="*/ 0 w 687355"/>
                  <a:gd name="connsiteY4" fmla="*/ 555172 h 1110343"/>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4" fmla="*/ 91440 w 687356"/>
                  <a:gd name="connsiteY4" fmla="*/ 646612 h 1110344"/>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0" fmla="*/ 0 w 343678"/>
                  <a:gd name="connsiteY0" fmla="*/ 0 h 1110344"/>
                  <a:gd name="connsiteX1" fmla="*/ 343678 w 343678"/>
                  <a:gd name="connsiteY1" fmla="*/ 555172 h 1110344"/>
                  <a:gd name="connsiteX2" fmla="*/ 0 w 343678"/>
                  <a:gd name="connsiteY2" fmla="*/ 1110344 h 1110344"/>
                </a:gdLst>
                <a:ahLst/>
                <a:cxnLst>
                  <a:cxn ang="0">
                    <a:pos x="connsiteX0" y="connsiteY0"/>
                  </a:cxn>
                  <a:cxn ang="0">
                    <a:pos x="connsiteX1" y="connsiteY1"/>
                  </a:cxn>
                  <a:cxn ang="0">
                    <a:pos x="connsiteX2" y="connsiteY2"/>
                  </a:cxn>
                </a:cxnLst>
                <a:rect l="l" t="t" r="r" b="b"/>
                <a:pathLst>
                  <a:path w="343678" h="1110344">
                    <a:moveTo>
                      <a:pt x="0" y="0"/>
                    </a:moveTo>
                    <a:cubicBezTo>
                      <a:pt x="189808" y="0"/>
                      <a:pt x="343678" y="248559"/>
                      <a:pt x="343678" y="555172"/>
                    </a:cubicBezTo>
                    <a:cubicBezTo>
                      <a:pt x="343678" y="861785"/>
                      <a:pt x="189808" y="1110344"/>
                      <a:pt x="0" y="1110344"/>
                    </a:cubicBezTo>
                  </a:path>
                </a:pathLst>
              </a:custGeom>
              <a:noFill/>
              <a:ln w="28575">
                <a:solidFill>
                  <a:schemeClr val="accent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sp>
        <p:nvSpPr>
          <p:cNvPr id="22" name="TextBox 21">
            <a:extLst>
              <a:ext uri="{FF2B5EF4-FFF2-40B4-BE49-F238E27FC236}">
                <a16:creationId xmlns:a16="http://schemas.microsoft.com/office/drawing/2014/main" id="{1611CDF9-028D-0AE3-4644-DC1FA09510C4}"/>
              </a:ext>
            </a:extLst>
          </p:cNvPr>
          <p:cNvSpPr txBox="1"/>
          <p:nvPr/>
        </p:nvSpPr>
        <p:spPr>
          <a:xfrm>
            <a:off x="4350498" y="1419405"/>
            <a:ext cx="6940105" cy="707886"/>
          </a:xfrm>
          <a:prstGeom prst="rect">
            <a:avLst/>
          </a:prstGeom>
          <a:noFill/>
        </p:spPr>
        <p:txBody>
          <a:bodyPr wrap="none" rtlCol="0">
            <a:spAutoFit/>
          </a:bodyPr>
          <a:lstStyle/>
          <a:p>
            <a:pPr algn="ctr"/>
            <a:r>
              <a:rPr lang="en-US" sz="4000" dirty="0">
                <a:solidFill>
                  <a:schemeClr val="accent6">
                    <a:lumMod val="75000"/>
                  </a:schemeClr>
                </a:solidFill>
              </a:rPr>
              <a:t>Direction is an independent DOF</a:t>
            </a:r>
          </a:p>
        </p:txBody>
      </p:sp>
      <p:cxnSp>
        <p:nvCxnSpPr>
          <p:cNvPr id="27" name="Straight Connector 26">
            <a:extLst>
              <a:ext uri="{FF2B5EF4-FFF2-40B4-BE49-F238E27FC236}">
                <a16:creationId xmlns:a16="http://schemas.microsoft.com/office/drawing/2014/main" id="{537120AC-D591-615F-D150-49BA17826560}"/>
              </a:ext>
            </a:extLst>
          </p:cNvPr>
          <p:cNvCxnSpPr>
            <a:stCxn id="18" idx="0"/>
            <a:endCxn id="17" idx="4"/>
          </p:cNvCxnSpPr>
          <p:nvPr/>
        </p:nvCxnSpPr>
        <p:spPr>
          <a:xfrm>
            <a:off x="2272076" y="1636949"/>
            <a:ext cx="0" cy="26742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3F70EA5-ED1C-2683-A5C8-C7B45A68A155}"/>
              </a:ext>
            </a:extLst>
          </p:cNvPr>
          <p:cNvCxnSpPr>
            <a:stCxn id="16" idx="0"/>
            <a:endCxn id="15" idx="4"/>
          </p:cNvCxnSpPr>
          <p:nvPr/>
        </p:nvCxnSpPr>
        <p:spPr>
          <a:xfrm flipV="1">
            <a:off x="935173" y="2976811"/>
            <a:ext cx="267427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D593732-C034-75B0-A31D-0E9BC42DADD2}"/>
              </a:ext>
            </a:extLst>
          </p:cNvPr>
          <p:cNvCxnSpPr>
            <a:cxnSpLocks/>
          </p:cNvCxnSpPr>
          <p:nvPr/>
        </p:nvCxnSpPr>
        <p:spPr>
          <a:xfrm>
            <a:off x="2271845" y="2974084"/>
            <a:ext cx="949961" cy="5533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1F13E21-1CF2-48E9-BC84-2C42C2DDB3B3}"/>
              </a:ext>
            </a:extLst>
          </p:cNvPr>
          <p:cNvCxnSpPr>
            <a:cxnSpLocks/>
          </p:cNvCxnSpPr>
          <p:nvPr/>
        </p:nvCxnSpPr>
        <p:spPr>
          <a:xfrm>
            <a:off x="3113096" y="2200506"/>
            <a:ext cx="0" cy="1263419"/>
          </a:xfrm>
          <a:prstGeom prst="line">
            <a:avLst/>
          </a:prstGeom>
        </p:spPr>
        <p:style>
          <a:lnRef idx="1">
            <a:schemeClr val="accent1"/>
          </a:lnRef>
          <a:fillRef idx="0">
            <a:schemeClr val="accent1"/>
          </a:fillRef>
          <a:effectRef idx="0">
            <a:schemeClr val="accent1"/>
          </a:effectRef>
          <a:fontRef idx="minor">
            <a:schemeClr val="tx1"/>
          </a:fontRef>
        </p:style>
      </p:cxnSp>
      <p:sp>
        <p:nvSpPr>
          <p:cNvPr id="36" name="Arc 35">
            <a:extLst>
              <a:ext uri="{FF2B5EF4-FFF2-40B4-BE49-F238E27FC236}">
                <a16:creationId xmlns:a16="http://schemas.microsoft.com/office/drawing/2014/main" id="{4F63DB89-56CC-829E-54F0-44B580E17ECF}"/>
              </a:ext>
            </a:extLst>
          </p:cNvPr>
          <p:cNvSpPr/>
          <p:nvPr/>
        </p:nvSpPr>
        <p:spPr>
          <a:xfrm>
            <a:off x="2014778" y="2642873"/>
            <a:ext cx="521176" cy="413772"/>
          </a:xfrm>
          <a:prstGeom prst="arc">
            <a:avLst>
              <a:gd name="adj1" fmla="val 16200000"/>
              <a:gd name="adj2" fmla="val 2046445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6DB1C5DA-61AA-0D24-BE0F-C302824BEEAA}"/>
              </a:ext>
            </a:extLst>
          </p:cNvPr>
          <p:cNvCxnSpPr>
            <a:cxnSpLocks/>
          </p:cNvCxnSpPr>
          <p:nvPr/>
        </p:nvCxnSpPr>
        <p:spPr>
          <a:xfrm flipV="1">
            <a:off x="2272076" y="2200506"/>
            <a:ext cx="839906" cy="77357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BBBC3C5-5F24-2818-E9A2-54B164660ED1}"/>
                  </a:ext>
                </a:extLst>
              </p:cNvPr>
              <p:cNvSpPr txBox="1"/>
              <p:nvPr/>
            </p:nvSpPr>
            <p:spPr>
              <a:xfrm>
                <a:off x="2286085" y="2329788"/>
                <a:ext cx="37414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oMath>
                  </m:oMathPara>
                </a14:m>
                <a:endParaRPr lang="en-US" dirty="0"/>
              </a:p>
            </p:txBody>
          </p:sp>
        </mc:Choice>
        <mc:Fallback xmlns="">
          <p:sp>
            <p:nvSpPr>
              <p:cNvPr id="37" name="TextBox 36">
                <a:extLst>
                  <a:ext uri="{FF2B5EF4-FFF2-40B4-BE49-F238E27FC236}">
                    <a16:creationId xmlns:a16="http://schemas.microsoft.com/office/drawing/2014/main" id="{2BBBC3C5-5F24-2818-E9A2-54B164660ED1}"/>
                  </a:ext>
                </a:extLst>
              </p:cNvPr>
              <p:cNvSpPr txBox="1">
                <a:spLocks noRot="1" noChangeAspect="1" noMove="1" noResize="1" noEditPoints="1" noAdjustHandles="1" noChangeArrowheads="1" noChangeShapeType="1" noTextEdit="1"/>
              </p:cNvSpPr>
              <p:nvPr/>
            </p:nvSpPr>
            <p:spPr>
              <a:xfrm>
                <a:off x="2286085" y="2329788"/>
                <a:ext cx="374141" cy="369332"/>
              </a:xfrm>
              <a:prstGeom prst="rect">
                <a:avLst/>
              </a:prstGeom>
              <a:blipFill>
                <a:blip r:embed="rId2"/>
                <a:stretch>
                  <a:fillRect/>
                </a:stretch>
              </a:blipFill>
            </p:spPr>
            <p:txBody>
              <a:bodyPr/>
              <a:lstStyle/>
              <a:p>
                <a:r>
                  <a:rPr lang="en-US">
                    <a:noFill/>
                  </a:rPr>
                  <a:t> </a:t>
                </a:r>
              </a:p>
            </p:txBody>
          </p:sp>
        </mc:Fallback>
      </mc:AlternateContent>
      <p:sp>
        <p:nvSpPr>
          <p:cNvPr id="38" name="Arc 37">
            <a:extLst>
              <a:ext uri="{FF2B5EF4-FFF2-40B4-BE49-F238E27FC236}">
                <a16:creationId xmlns:a16="http://schemas.microsoft.com/office/drawing/2014/main" id="{C7809551-5B85-19FD-E8FD-9EAE3D4AD935}"/>
              </a:ext>
            </a:extLst>
          </p:cNvPr>
          <p:cNvSpPr/>
          <p:nvPr/>
        </p:nvSpPr>
        <p:spPr>
          <a:xfrm>
            <a:off x="1840894" y="2723583"/>
            <a:ext cx="861908" cy="500546"/>
          </a:xfrm>
          <a:prstGeom prst="arc">
            <a:avLst>
              <a:gd name="adj1" fmla="val 75082"/>
              <a:gd name="adj2" fmla="val 180859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50A74B0C-3D88-90D8-2CE8-033E56F3B91C}"/>
                  </a:ext>
                </a:extLst>
              </p:cNvPr>
              <p:cNvSpPr txBox="1"/>
              <p:nvPr/>
            </p:nvSpPr>
            <p:spPr>
              <a:xfrm>
                <a:off x="2613151" y="2879260"/>
                <a:ext cx="3995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𝜑</m:t>
                      </m:r>
                    </m:oMath>
                  </m:oMathPara>
                </a14:m>
                <a:endParaRPr lang="en-US" dirty="0"/>
              </a:p>
            </p:txBody>
          </p:sp>
        </mc:Choice>
        <mc:Fallback xmlns="">
          <p:sp>
            <p:nvSpPr>
              <p:cNvPr id="40" name="TextBox 39">
                <a:extLst>
                  <a:ext uri="{FF2B5EF4-FFF2-40B4-BE49-F238E27FC236}">
                    <a16:creationId xmlns:a16="http://schemas.microsoft.com/office/drawing/2014/main" id="{50A74B0C-3D88-90D8-2CE8-033E56F3B91C}"/>
                  </a:ext>
                </a:extLst>
              </p:cNvPr>
              <p:cNvSpPr txBox="1">
                <a:spLocks noRot="1" noChangeAspect="1" noMove="1" noResize="1" noEditPoints="1" noAdjustHandles="1" noChangeArrowheads="1" noChangeShapeType="1" noTextEdit="1"/>
              </p:cNvSpPr>
              <p:nvPr/>
            </p:nvSpPr>
            <p:spPr>
              <a:xfrm>
                <a:off x="2613151" y="2879260"/>
                <a:ext cx="399597" cy="369332"/>
              </a:xfrm>
              <a:prstGeom prst="rect">
                <a:avLst/>
              </a:prstGeom>
              <a:blipFill>
                <a:blip r:embed="rId3"/>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DCE606C-9B95-5441-4544-D755AA47C6F8}"/>
                  </a:ext>
                </a:extLst>
              </p:cNvPr>
              <p:cNvSpPr txBox="1"/>
              <p:nvPr/>
            </p:nvSpPr>
            <p:spPr>
              <a:xfrm>
                <a:off x="4425364" y="3171537"/>
                <a:ext cx="126913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𝑑</m:t>
                      </m:r>
                      <m:r>
                        <a:rPr lang="en-US" sz="3200" b="0" i="1" smtClean="0">
                          <a:latin typeface="Cambria Math" panose="02040503050406030204" pitchFamily="18" charset="0"/>
                        </a:rPr>
                        <m:t>𝜃</m:t>
                      </m:r>
                      <m:r>
                        <a:rPr lang="en-US" sz="3200" b="0" i="1" smtClean="0">
                          <a:latin typeface="Cambria Math" panose="02040503050406030204" pitchFamily="18" charset="0"/>
                        </a:rPr>
                        <m:t>𝑑</m:t>
                      </m:r>
                      <m:r>
                        <a:rPr lang="en-US" sz="3200" b="0" i="1" smtClean="0">
                          <a:latin typeface="Cambria Math" panose="02040503050406030204" pitchFamily="18" charset="0"/>
                        </a:rPr>
                        <m:t>𝜑</m:t>
                      </m:r>
                    </m:oMath>
                  </m:oMathPara>
                </a14:m>
                <a:endParaRPr lang="en-US" sz="3200" dirty="0"/>
              </a:p>
            </p:txBody>
          </p:sp>
        </mc:Choice>
        <mc:Fallback xmlns="">
          <p:sp>
            <p:nvSpPr>
              <p:cNvPr id="6" name="TextBox 5">
                <a:extLst>
                  <a:ext uri="{FF2B5EF4-FFF2-40B4-BE49-F238E27FC236}">
                    <a16:creationId xmlns:a16="http://schemas.microsoft.com/office/drawing/2014/main" id="{DDCE606C-9B95-5441-4544-D755AA47C6F8}"/>
                  </a:ext>
                </a:extLst>
              </p:cNvPr>
              <p:cNvSpPr txBox="1">
                <a:spLocks noRot="1" noChangeAspect="1" noMove="1" noResize="1" noEditPoints="1" noAdjustHandles="1" noChangeArrowheads="1" noChangeShapeType="1" noTextEdit="1"/>
              </p:cNvSpPr>
              <p:nvPr/>
            </p:nvSpPr>
            <p:spPr>
              <a:xfrm>
                <a:off x="4425364" y="3171537"/>
                <a:ext cx="1269130"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F9F5EE2-3DA3-8B58-356D-EB2838E6E2F4}"/>
                  </a:ext>
                </a:extLst>
              </p:cNvPr>
              <p:cNvSpPr txBox="1"/>
              <p:nvPr/>
            </p:nvSpPr>
            <p:spPr>
              <a:xfrm>
                <a:off x="4425364" y="2301910"/>
                <a:ext cx="5446619" cy="523220"/>
              </a:xfrm>
              <a:prstGeom prst="rect">
                <a:avLst/>
              </a:prstGeom>
              <a:noFill/>
            </p:spPr>
            <p:txBody>
              <a:bodyPr wrap="none" rtlCol="0">
                <a:spAutoFit/>
              </a:bodyPr>
              <a:lstStyle/>
              <a:p>
                <a:r>
                  <a:rPr lang="en-US" sz="2800" b="0" dirty="0"/>
                  <a:t>However, </a:t>
                </a:r>
                <a14:m>
                  <m:oMath xmlns:m="http://schemas.openxmlformats.org/officeDocument/2006/math">
                    <m:r>
                      <a:rPr lang="en-US" sz="2800" b="0" i="1" smtClean="0">
                        <a:latin typeface="Cambria Math" panose="02040503050406030204" pitchFamily="18" charset="0"/>
                      </a:rPr>
                      <m:t>𝜃</m:t>
                    </m:r>
                  </m:oMath>
                </a14:m>
                <a:r>
                  <a:rPr lang="en-US" sz="2800" dirty="0"/>
                  <a:t> and </a:t>
                </a:r>
                <a14:m>
                  <m:oMath xmlns:m="http://schemas.openxmlformats.org/officeDocument/2006/math">
                    <m:r>
                      <a:rPr lang="en-US" sz="2800" b="0" i="1" smtClean="0">
                        <a:latin typeface="Cambria Math" panose="02040503050406030204" pitchFamily="18" charset="0"/>
                      </a:rPr>
                      <m:t>𝜑</m:t>
                    </m:r>
                  </m:oMath>
                </a14:m>
                <a:r>
                  <a:rPr lang="en-US" sz="2800" dirty="0"/>
                  <a:t> are not conjugate</a:t>
                </a:r>
              </a:p>
            </p:txBody>
          </p:sp>
        </mc:Choice>
        <mc:Fallback xmlns="">
          <p:sp>
            <p:nvSpPr>
              <p:cNvPr id="8" name="TextBox 7">
                <a:extLst>
                  <a:ext uri="{FF2B5EF4-FFF2-40B4-BE49-F238E27FC236}">
                    <a16:creationId xmlns:a16="http://schemas.microsoft.com/office/drawing/2014/main" id="{5F9F5EE2-3DA3-8B58-356D-EB2838E6E2F4}"/>
                  </a:ext>
                </a:extLst>
              </p:cNvPr>
              <p:cNvSpPr txBox="1">
                <a:spLocks noRot="1" noChangeAspect="1" noMove="1" noResize="1" noEditPoints="1" noAdjustHandles="1" noChangeArrowheads="1" noChangeShapeType="1" noTextEdit="1"/>
              </p:cNvSpPr>
              <p:nvPr/>
            </p:nvSpPr>
            <p:spPr>
              <a:xfrm>
                <a:off x="4425364" y="2301910"/>
                <a:ext cx="5446619" cy="523220"/>
              </a:xfrm>
              <a:prstGeom prst="rect">
                <a:avLst/>
              </a:prstGeom>
              <a:blipFill>
                <a:blip r:embed="rId5"/>
                <a:stretch>
                  <a:fillRect l="-2352" t="-11765" r="-1232" b="-34118"/>
                </a:stretch>
              </a:blipFill>
            </p:spPr>
            <p:txBody>
              <a:bodyPr/>
              <a:lstStyle/>
              <a:p>
                <a:r>
                  <a:rPr lang="en-US">
                    <a:noFill/>
                  </a:rPr>
                  <a:t> </a:t>
                </a:r>
              </a:p>
            </p:txBody>
          </p:sp>
        </mc:Fallback>
      </mc:AlternateContent>
      <p:sp>
        <p:nvSpPr>
          <p:cNvPr id="9" name="Freeform: Shape 8">
            <a:extLst>
              <a:ext uri="{FF2B5EF4-FFF2-40B4-BE49-F238E27FC236}">
                <a16:creationId xmlns:a16="http://schemas.microsoft.com/office/drawing/2014/main" id="{7346F858-E835-05BD-8D6C-ED9BAD9BE8CB}"/>
              </a:ext>
            </a:extLst>
          </p:cNvPr>
          <p:cNvSpPr/>
          <p:nvPr/>
        </p:nvSpPr>
        <p:spPr>
          <a:xfrm>
            <a:off x="933034" y="2838450"/>
            <a:ext cx="190916" cy="538162"/>
          </a:xfrm>
          <a:custGeom>
            <a:avLst/>
            <a:gdLst>
              <a:gd name="connsiteX0" fmla="*/ 17298 w 218353"/>
              <a:gd name="connsiteY0" fmla="*/ 150091 h 573022"/>
              <a:gd name="connsiteX1" fmla="*/ 207798 w 218353"/>
              <a:gd name="connsiteY1" fmla="*/ 562841 h 573022"/>
              <a:gd name="connsiteX2" fmla="*/ 176048 w 218353"/>
              <a:gd name="connsiteY2" fmla="*/ 410441 h 573022"/>
              <a:gd name="connsiteX3" fmla="*/ 26823 w 218353"/>
              <a:gd name="connsiteY3" fmla="*/ 10391 h 573022"/>
              <a:gd name="connsiteX4" fmla="*/ 17298 w 218353"/>
              <a:gd name="connsiteY4" fmla="*/ 150091 h 573022"/>
              <a:gd name="connsiteX0" fmla="*/ 17298 w 218353"/>
              <a:gd name="connsiteY0" fmla="*/ 150091 h 573022"/>
              <a:gd name="connsiteX1" fmla="*/ 207798 w 218353"/>
              <a:gd name="connsiteY1" fmla="*/ 562841 h 573022"/>
              <a:gd name="connsiteX2" fmla="*/ 176048 w 218353"/>
              <a:gd name="connsiteY2" fmla="*/ 410441 h 573022"/>
              <a:gd name="connsiteX3" fmla="*/ 26823 w 218353"/>
              <a:gd name="connsiteY3" fmla="*/ 10391 h 573022"/>
              <a:gd name="connsiteX4" fmla="*/ 17298 w 218353"/>
              <a:gd name="connsiteY4" fmla="*/ 150091 h 573022"/>
              <a:gd name="connsiteX0" fmla="*/ 17298 w 218353"/>
              <a:gd name="connsiteY0" fmla="*/ 150091 h 573022"/>
              <a:gd name="connsiteX1" fmla="*/ 207798 w 218353"/>
              <a:gd name="connsiteY1" fmla="*/ 562841 h 573022"/>
              <a:gd name="connsiteX2" fmla="*/ 176048 w 218353"/>
              <a:gd name="connsiteY2" fmla="*/ 410441 h 573022"/>
              <a:gd name="connsiteX3" fmla="*/ 26823 w 218353"/>
              <a:gd name="connsiteY3" fmla="*/ 10391 h 573022"/>
              <a:gd name="connsiteX4" fmla="*/ 17298 w 218353"/>
              <a:gd name="connsiteY4" fmla="*/ 150091 h 573022"/>
              <a:gd name="connsiteX0" fmla="*/ 17298 w 218353"/>
              <a:gd name="connsiteY0" fmla="*/ 150091 h 573022"/>
              <a:gd name="connsiteX1" fmla="*/ 207798 w 218353"/>
              <a:gd name="connsiteY1" fmla="*/ 562841 h 573022"/>
              <a:gd name="connsiteX2" fmla="*/ 176048 w 218353"/>
              <a:gd name="connsiteY2" fmla="*/ 410441 h 573022"/>
              <a:gd name="connsiteX3" fmla="*/ 26823 w 218353"/>
              <a:gd name="connsiteY3" fmla="*/ 10391 h 573022"/>
              <a:gd name="connsiteX4" fmla="*/ 17298 w 218353"/>
              <a:gd name="connsiteY4" fmla="*/ 150091 h 573022"/>
              <a:gd name="connsiteX0" fmla="*/ 17298 w 218353"/>
              <a:gd name="connsiteY0" fmla="*/ 150091 h 573022"/>
              <a:gd name="connsiteX1" fmla="*/ 207798 w 218353"/>
              <a:gd name="connsiteY1" fmla="*/ 562841 h 573022"/>
              <a:gd name="connsiteX2" fmla="*/ 176048 w 218353"/>
              <a:gd name="connsiteY2" fmla="*/ 410441 h 573022"/>
              <a:gd name="connsiteX3" fmla="*/ 26823 w 218353"/>
              <a:gd name="connsiteY3" fmla="*/ 10391 h 573022"/>
              <a:gd name="connsiteX4" fmla="*/ 17298 w 218353"/>
              <a:gd name="connsiteY4" fmla="*/ 150091 h 573022"/>
              <a:gd name="connsiteX0" fmla="*/ 17298 w 218353"/>
              <a:gd name="connsiteY0" fmla="*/ 150091 h 573022"/>
              <a:gd name="connsiteX1" fmla="*/ 207798 w 218353"/>
              <a:gd name="connsiteY1" fmla="*/ 562841 h 573022"/>
              <a:gd name="connsiteX2" fmla="*/ 176048 w 218353"/>
              <a:gd name="connsiteY2" fmla="*/ 410441 h 573022"/>
              <a:gd name="connsiteX3" fmla="*/ 26823 w 218353"/>
              <a:gd name="connsiteY3" fmla="*/ 10391 h 573022"/>
              <a:gd name="connsiteX4" fmla="*/ 17298 w 218353"/>
              <a:gd name="connsiteY4" fmla="*/ 150091 h 573022"/>
              <a:gd name="connsiteX0" fmla="*/ 17298 w 218353"/>
              <a:gd name="connsiteY0" fmla="*/ 150091 h 573022"/>
              <a:gd name="connsiteX1" fmla="*/ 207798 w 218353"/>
              <a:gd name="connsiteY1" fmla="*/ 562841 h 573022"/>
              <a:gd name="connsiteX2" fmla="*/ 176048 w 218353"/>
              <a:gd name="connsiteY2" fmla="*/ 410441 h 573022"/>
              <a:gd name="connsiteX3" fmla="*/ 26823 w 218353"/>
              <a:gd name="connsiteY3" fmla="*/ 10391 h 573022"/>
              <a:gd name="connsiteX4" fmla="*/ 17298 w 218353"/>
              <a:gd name="connsiteY4" fmla="*/ 150091 h 573022"/>
              <a:gd name="connsiteX0" fmla="*/ 17298 w 207798"/>
              <a:gd name="connsiteY0" fmla="*/ 150091 h 562841"/>
              <a:gd name="connsiteX1" fmla="*/ 207798 w 207798"/>
              <a:gd name="connsiteY1" fmla="*/ 562841 h 562841"/>
              <a:gd name="connsiteX2" fmla="*/ 176048 w 207798"/>
              <a:gd name="connsiteY2" fmla="*/ 410441 h 562841"/>
              <a:gd name="connsiteX3" fmla="*/ 26823 w 207798"/>
              <a:gd name="connsiteY3" fmla="*/ 10391 h 562841"/>
              <a:gd name="connsiteX4" fmla="*/ 17298 w 207798"/>
              <a:gd name="connsiteY4" fmla="*/ 150091 h 562841"/>
              <a:gd name="connsiteX0" fmla="*/ 17298 w 207798"/>
              <a:gd name="connsiteY0" fmla="*/ 150091 h 562841"/>
              <a:gd name="connsiteX1" fmla="*/ 207798 w 207798"/>
              <a:gd name="connsiteY1" fmla="*/ 562841 h 562841"/>
              <a:gd name="connsiteX2" fmla="*/ 176048 w 207798"/>
              <a:gd name="connsiteY2" fmla="*/ 410441 h 562841"/>
              <a:gd name="connsiteX3" fmla="*/ 26823 w 207798"/>
              <a:gd name="connsiteY3" fmla="*/ 10391 h 562841"/>
              <a:gd name="connsiteX4" fmla="*/ 17298 w 207798"/>
              <a:gd name="connsiteY4" fmla="*/ 150091 h 562841"/>
              <a:gd name="connsiteX0" fmla="*/ 17298 w 207798"/>
              <a:gd name="connsiteY0" fmla="*/ 150091 h 562841"/>
              <a:gd name="connsiteX1" fmla="*/ 207798 w 207798"/>
              <a:gd name="connsiteY1" fmla="*/ 562841 h 562841"/>
              <a:gd name="connsiteX2" fmla="*/ 176048 w 207798"/>
              <a:gd name="connsiteY2" fmla="*/ 410441 h 562841"/>
              <a:gd name="connsiteX3" fmla="*/ 26823 w 207798"/>
              <a:gd name="connsiteY3" fmla="*/ 10391 h 562841"/>
              <a:gd name="connsiteX4" fmla="*/ 17298 w 207798"/>
              <a:gd name="connsiteY4" fmla="*/ 150091 h 562841"/>
              <a:gd name="connsiteX0" fmla="*/ 17298 w 207798"/>
              <a:gd name="connsiteY0" fmla="*/ 150091 h 562841"/>
              <a:gd name="connsiteX1" fmla="*/ 207798 w 207798"/>
              <a:gd name="connsiteY1" fmla="*/ 562841 h 562841"/>
              <a:gd name="connsiteX2" fmla="*/ 176048 w 207798"/>
              <a:gd name="connsiteY2" fmla="*/ 410441 h 562841"/>
              <a:gd name="connsiteX3" fmla="*/ 26823 w 207798"/>
              <a:gd name="connsiteY3" fmla="*/ 10391 h 562841"/>
              <a:gd name="connsiteX4" fmla="*/ 17298 w 207798"/>
              <a:gd name="connsiteY4" fmla="*/ 150091 h 562841"/>
              <a:gd name="connsiteX0" fmla="*/ 11492 w 201992"/>
              <a:gd name="connsiteY0" fmla="*/ 139700 h 552450"/>
              <a:gd name="connsiteX1" fmla="*/ 201992 w 201992"/>
              <a:gd name="connsiteY1" fmla="*/ 552450 h 552450"/>
              <a:gd name="connsiteX2" fmla="*/ 170242 w 201992"/>
              <a:gd name="connsiteY2" fmla="*/ 400050 h 552450"/>
              <a:gd name="connsiteX3" fmla="*/ 21017 w 201992"/>
              <a:gd name="connsiteY3" fmla="*/ 0 h 552450"/>
              <a:gd name="connsiteX4" fmla="*/ 11492 w 201992"/>
              <a:gd name="connsiteY4" fmla="*/ 139700 h 552450"/>
              <a:gd name="connsiteX0" fmla="*/ 2452 w 192952"/>
              <a:gd name="connsiteY0" fmla="*/ 139700 h 552450"/>
              <a:gd name="connsiteX1" fmla="*/ 192952 w 192952"/>
              <a:gd name="connsiteY1" fmla="*/ 552450 h 552450"/>
              <a:gd name="connsiteX2" fmla="*/ 161202 w 192952"/>
              <a:gd name="connsiteY2" fmla="*/ 400050 h 552450"/>
              <a:gd name="connsiteX3" fmla="*/ 11977 w 192952"/>
              <a:gd name="connsiteY3" fmla="*/ 0 h 552450"/>
              <a:gd name="connsiteX4" fmla="*/ 2452 w 192952"/>
              <a:gd name="connsiteY4" fmla="*/ 139700 h 552450"/>
              <a:gd name="connsiteX0" fmla="*/ 170 w 190670"/>
              <a:gd name="connsiteY0" fmla="*/ 139700 h 552450"/>
              <a:gd name="connsiteX1" fmla="*/ 190670 w 190670"/>
              <a:gd name="connsiteY1" fmla="*/ 552450 h 552450"/>
              <a:gd name="connsiteX2" fmla="*/ 158920 w 190670"/>
              <a:gd name="connsiteY2" fmla="*/ 400050 h 552450"/>
              <a:gd name="connsiteX3" fmla="*/ 9695 w 190670"/>
              <a:gd name="connsiteY3" fmla="*/ 0 h 552450"/>
              <a:gd name="connsiteX4" fmla="*/ 170 w 190670"/>
              <a:gd name="connsiteY4" fmla="*/ 139700 h 552450"/>
              <a:gd name="connsiteX0" fmla="*/ 170 w 190670"/>
              <a:gd name="connsiteY0" fmla="*/ 139700 h 538162"/>
              <a:gd name="connsiteX1" fmla="*/ 190670 w 190670"/>
              <a:gd name="connsiteY1" fmla="*/ 538162 h 538162"/>
              <a:gd name="connsiteX2" fmla="*/ 158920 w 190670"/>
              <a:gd name="connsiteY2" fmla="*/ 400050 h 538162"/>
              <a:gd name="connsiteX3" fmla="*/ 9695 w 190670"/>
              <a:gd name="connsiteY3" fmla="*/ 0 h 538162"/>
              <a:gd name="connsiteX4" fmla="*/ 170 w 190670"/>
              <a:gd name="connsiteY4" fmla="*/ 139700 h 538162"/>
              <a:gd name="connsiteX0" fmla="*/ 170 w 190670"/>
              <a:gd name="connsiteY0" fmla="*/ 139700 h 538162"/>
              <a:gd name="connsiteX1" fmla="*/ 190670 w 190670"/>
              <a:gd name="connsiteY1" fmla="*/ 538162 h 538162"/>
              <a:gd name="connsiteX2" fmla="*/ 158920 w 190670"/>
              <a:gd name="connsiteY2" fmla="*/ 400050 h 538162"/>
              <a:gd name="connsiteX3" fmla="*/ 9695 w 190670"/>
              <a:gd name="connsiteY3" fmla="*/ 0 h 538162"/>
              <a:gd name="connsiteX4" fmla="*/ 170 w 190670"/>
              <a:gd name="connsiteY4" fmla="*/ 139700 h 538162"/>
              <a:gd name="connsiteX0" fmla="*/ 170 w 190670"/>
              <a:gd name="connsiteY0" fmla="*/ 139700 h 538162"/>
              <a:gd name="connsiteX1" fmla="*/ 190670 w 190670"/>
              <a:gd name="connsiteY1" fmla="*/ 538162 h 538162"/>
              <a:gd name="connsiteX2" fmla="*/ 158920 w 190670"/>
              <a:gd name="connsiteY2" fmla="*/ 400050 h 538162"/>
              <a:gd name="connsiteX3" fmla="*/ 9695 w 190670"/>
              <a:gd name="connsiteY3" fmla="*/ 0 h 538162"/>
              <a:gd name="connsiteX4" fmla="*/ 170 w 190670"/>
              <a:gd name="connsiteY4" fmla="*/ 139700 h 538162"/>
              <a:gd name="connsiteX0" fmla="*/ 170 w 190670"/>
              <a:gd name="connsiteY0" fmla="*/ 139700 h 538162"/>
              <a:gd name="connsiteX1" fmla="*/ 190670 w 190670"/>
              <a:gd name="connsiteY1" fmla="*/ 538162 h 538162"/>
              <a:gd name="connsiteX2" fmla="*/ 158920 w 190670"/>
              <a:gd name="connsiteY2" fmla="*/ 400050 h 538162"/>
              <a:gd name="connsiteX3" fmla="*/ 9695 w 190670"/>
              <a:gd name="connsiteY3" fmla="*/ 0 h 538162"/>
              <a:gd name="connsiteX4" fmla="*/ 170 w 190670"/>
              <a:gd name="connsiteY4" fmla="*/ 139700 h 538162"/>
              <a:gd name="connsiteX0" fmla="*/ 170 w 190670"/>
              <a:gd name="connsiteY0" fmla="*/ 139700 h 538162"/>
              <a:gd name="connsiteX1" fmla="*/ 190670 w 190670"/>
              <a:gd name="connsiteY1" fmla="*/ 538162 h 538162"/>
              <a:gd name="connsiteX2" fmla="*/ 158920 w 190670"/>
              <a:gd name="connsiteY2" fmla="*/ 400050 h 538162"/>
              <a:gd name="connsiteX3" fmla="*/ 9695 w 190670"/>
              <a:gd name="connsiteY3" fmla="*/ 0 h 538162"/>
              <a:gd name="connsiteX4" fmla="*/ 170 w 190670"/>
              <a:gd name="connsiteY4" fmla="*/ 139700 h 538162"/>
              <a:gd name="connsiteX0" fmla="*/ 170 w 190670"/>
              <a:gd name="connsiteY0" fmla="*/ 139700 h 538162"/>
              <a:gd name="connsiteX1" fmla="*/ 190670 w 190670"/>
              <a:gd name="connsiteY1" fmla="*/ 538162 h 538162"/>
              <a:gd name="connsiteX2" fmla="*/ 158920 w 190670"/>
              <a:gd name="connsiteY2" fmla="*/ 400050 h 538162"/>
              <a:gd name="connsiteX3" fmla="*/ 9695 w 190670"/>
              <a:gd name="connsiteY3" fmla="*/ 0 h 538162"/>
              <a:gd name="connsiteX4" fmla="*/ 170 w 190670"/>
              <a:gd name="connsiteY4" fmla="*/ 139700 h 538162"/>
              <a:gd name="connsiteX0" fmla="*/ 21580 w 212080"/>
              <a:gd name="connsiteY0" fmla="*/ 139700 h 538162"/>
              <a:gd name="connsiteX1" fmla="*/ 212080 w 212080"/>
              <a:gd name="connsiteY1" fmla="*/ 538162 h 538162"/>
              <a:gd name="connsiteX2" fmla="*/ 180330 w 212080"/>
              <a:gd name="connsiteY2" fmla="*/ 400050 h 538162"/>
              <a:gd name="connsiteX3" fmla="*/ 31105 w 212080"/>
              <a:gd name="connsiteY3" fmla="*/ 0 h 538162"/>
              <a:gd name="connsiteX4" fmla="*/ 21580 w 212080"/>
              <a:gd name="connsiteY4" fmla="*/ 139700 h 538162"/>
              <a:gd name="connsiteX0" fmla="*/ 21580 w 212080"/>
              <a:gd name="connsiteY0" fmla="*/ 139700 h 538162"/>
              <a:gd name="connsiteX1" fmla="*/ 212080 w 212080"/>
              <a:gd name="connsiteY1" fmla="*/ 538162 h 538162"/>
              <a:gd name="connsiteX2" fmla="*/ 180330 w 212080"/>
              <a:gd name="connsiteY2" fmla="*/ 400050 h 538162"/>
              <a:gd name="connsiteX3" fmla="*/ 31105 w 212080"/>
              <a:gd name="connsiteY3" fmla="*/ 0 h 538162"/>
              <a:gd name="connsiteX4" fmla="*/ 21580 w 212080"/>
              <a:gd name="connsiteY4" fmla="*/ 139700 h 538162"/>
              <a:gd name="connsiteX0" fmla="*/ 416 w 190916"/>
              <a:gd name="connsiteY0" fmla="*/ 139700 h 538162"/>
              <a:gd name="connsiteX1" fmla="*/ 190916 w 190916"/>
              <a:gd name="connsiteY1" fmla="*/ 538162 h 538162"/>
              <a:gd name="connsiteX2" fmla="*/ 159166 w 190916"/>
              <a:gd name="connsiteY2" fmla="*/ 400050 h 538162"/>
              <a:gd name="connsiteX3" fmla="*/ 9941 w 190916"/>
              <a:gd name="connsiteY3" fmla="*/ 0 h 538162"/>
              <a:gd name="connsiteX4" fmla="*/ 416 w 190916"/>
              <a:gd name="connsiteY4" fmla="*/ 139700 h 538162"/>
              <a:gd name="connsiteX0" fmla="*/ 416 w 190916"/>
              <a:gd name="connsiteY0" fmla="*/ 139700 h 538162"/>
              <a:gd name="connsiteX1" fmla="*/ 190916 w 190916"/>
              <a:gd name="connsiteY1" fmla="*/ 538162 h 538162"/>
              <a:gd name="connsiteX2" fmla="*/ 159166 w 190916"/>
              <a:gd name="connsiteY2" fmla="*/ 400050 h 538162"/>
              <a:gd name="connsiteX3" fmla="*/ 9941 w 190916"/>
              <a:gd name="connsiteY3" fmla="*/ 0 h 538162"/>
              <a:gd name="connsiteX4" fmla="*/ 416 w 190916"/>
              <a:gd name="connsiteY4" fmla="*/ 139700 h 53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916" h="538162">
                <a:moveTo>
                  <a:pt x="416" y="139700"/>
                </a:moveTo>
                <a:cubicBezTo>
                  <a:pt x="-1172" y="308769"/>
                  <a:pt x="87464" y="434445"/>
                  <a:pt x="190916" y="538162"/>
                </a:cubicBezTo>
                <a:cubicBezTo>
                  <a:pt x="169749" y="482335"/>
                  <a:pt x="167897" y="472281"/>
                  <a:pt x="159166" y="400050"/>
                </a:cubicBezTo>
                <a:cubicBezTo>
                  <a:pt x="35341" y="246063"/>
                  <a:pt x="18936" y="96837"/>
                  <a:pt x="9941" y="0"/>
                </a:cubicBezTo>
                <a:cubicBezTo>
                  <a:pt x="1739" y="62706"/>
                  <a:pt x="-1171" y="82550"/>
                  <a:pt x="416" y="139700"/>
                </a:cubicBezTo>
                <a:close/>
              </a:path>
            </a:pathLst>
          </a:cu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1263449-8F1B-4CBC-EBE9-7C877C43445E}"/>
              </a:ext>
            </a:extLst>
          </p:cNvPr>
          <p:cNvSpPr/>
          <p:nvPr/>
        </p:nvSpPr>
        <p:spPr>
          <a:xfrm>
            <a:off x="1279484" y="1989709"/>
            <a:ext cx="120650" cy="150018"/>
          </a:xfrm>
          <a:custGeom>
            <a:avLst/>
            <a:gdLst>
              <a:gd name="connsiteX0" fmla="*/ 17298 w 218353"/>
              <a:gd name="connsiteY0" fmla="*/ 150091 h 573022"/>
              <a:gd name="connsiteX1" fmla="*/ 207798 w 218353"/>
              <a:gd name="connsiteY1" fmla="*/ 562841 h 573022"/>
              <a:gd name="connsiteX2" fmla="*/ 176048 w 218353"/>
              <a:gd name="connsiteY2" fmla="*/ 410441 h 573022"/>
              <a:gd name="connsiteX3" fmla="*/ 26823 w 218353"/>
              <a:gd name="connsiteY3" fmla="*/ 10391 h 573022"/>
              <a:gd name="connsiteX4" fmla="*/ 17298 w 218353"/>
              <a:gd name="connsiteY4" fmla="*/ 150091 h 573022"/>
              <a:gd name="connsiteX0" fmla="*/ 17298 w 218353"/>
              <a:gd name="connsiteY0" fmla="*/ 150091 h 573022"/>
              <a:gd name="connsiteX1" fmla="*/ 207798 w 218353"/>
              <a:gd name="connsiteY1" fmla="*/ 562841 h 573022"/>
              <a:gd name="connsiteX2" fmla="*/ 176048 w 218353"/>
              <a:gd name="connsiteY2" fmla="*/ 410441 h 573022"/>
              <a:gd name="connsiteX3" fmla="*/ 26823 w 218353"/>
              <a:gd name="connsiteY3" fmla="*/ 10391 h 573022"/>
              <a:gd name="connsiteX4" fmla="*/ 17298 w 218353"/>
              <a:gd name="connsiteY4" fmla="*/ 150091 h 573022"/>
              <a:gd name="connsiteX0" fmla="*/ 17298 w 218353"/>
              <a:gd name="connsiteY0" fmla="*/ 150091 h 573022"/>
              <a:gd name="connsiteX1" fmla="*/ 207798 w 218353"/>
              <a:gd name="connsiteY1" fmla="*/ 562841 h 573022"/>
              <a:gd name="connsiteX2" fmla="*/ 176048 w 218353"/>
              <a:gd name="connsiteY2" fmla="*/ 410441 h 573022"/>
              <a:gd name="connsiteX3" fmla="*/ 26823 w 218353"/>
              <a:gd name="connsiteY3" fmla="*/ 10391 h 573022"/>
              <a:gd name="connsiteX4" fmla="*/ 17298 w 218353"/>
              <a:gd name="connsiteY4" fmla="*/ 150091 h 573022"/>
              <a:gd name="connsiteX0" fmla="*/ 17298 w 218353"/>
              <a:gd name="connsiteY0" fmla="*/ 150091 h 573022"/>
              <a:gd name="connsiteX1" fmla="*/ 207798 w 218353"/>
              <a:gd name="connsiteY1" fmla="*/ 562841 h 573022"/>
              <a:gd name="connsiteX2" fmla="*/ 176048 w 218353"/>
              <a:gd name="connsiteY2" fmla="*/ 410441 h 573022"/>
              <a:gd name="connsiteX3" fmla="*/ 26823 w 218353"/>
              <a:gd name="connsiteY3" fmla="*/ 10391 h 573022"/>
              <a:gd name="connsiteX4" fmla="*/ 17298 w 218353"/>
              <a:gd name="connsiteY4" fmla="*/ 150091 h 573022"/>
              <a:gd name="connsiteX0" fmla="*/ 17298 w 218353"/>
              <a:gd name="connsiteY0" fmla="*/ 150091 h 573022"/>
              <a:gd name="connsiteX1" fmla="*/ 207798 w 218353"/>
              <a:gd name="connsiteY1" fmla="*/ 562841 h 573022"/>
              <a:gd name="connsiteX2" fmla="*/ 176048 w 218353"/>
              <a:gd name="connsiteY2" fmla="*/ 410441 h 573022"/>
              <a:gd name="connsiteX3" fmla="*/ 26823 w 218353"/>
              <a:gd name="connsiteY3" fmla="*/ 10391 h 573022"/>
              <a:gd name="connsiteX4" fmla="*/ 17298 w 218353"/>
              <a:gd name="connsiteY4" fmla="*/ 150091 h 573022"/>
              <a:gd name="connsiteX0" fmla="*/ 17298 w 218353"/>
              <a:gd name="connsiteY0" fmla="*/ 150091 h 573022"/>
              <a:gd name="connsiteX1" fmla="*/ 207798 w 218353"/>
              <a:gd name="connsiteY1" fmla="*/ 562841 h 573022"/>
              <a:gd name="connsiteX2" fmla="*/ 176048 w 218353"/>
              <a:gd name="connsiteY2" fmla="*/ 410441 h 573022"/>
              <a:gd name="connsiteX3" fmla="*/ 26823 w 218353"/>
              <a:gd name="connsiteY3" fmla="*/ 10391 h 573022"/>
              <a:gd name="connsiteX4" fmla="*/ 17298 w 218353"/>
              <a:gd name="connsiteY4" fmla="*/ 150091 h 573022"/>
              <a:gd name="connsiteX0" fmla="*/ 17298 w 218353"/>
              <a:gd name="connsiteY0" fmla="*/ 150091 h 573022"/>
              <a:gd name="connsiteX1" fmla="*/ 207798 w 218353"/>
              <a:gd name="connsiteY1" fmla="*/ 562841 h 573022"/>
              <a:gd name="connsiteX2" fmla="*/ 176048 w 218353"/>
              <a:gd name="connsiteY2" fmla="*/ 410441 h 573022"/>
              <a:gd name="connsiteX3" fmla="*/ 26823 w 218353"/>
              <a:gd name="connsiteY3" fmla="*/ 10391 h 573022"/>
              <a:gd name="connsiteX4" fmla="*/ 17298 w 218353"/>
              <a:gd name="connsiteY4" fmla="*/ 150091 h 573022"/>
              <a:gd name="connsiteX0" fmla="*/ 17298 w 207798"/>
              <a:gd name="connsiteY0" fmla="*/ 150091 h 562841"/>
              <a:gd name="connsiteX1" fmla="*/ 207798 w 207798"/>
              <a:gd name="connsiteY1" fmla="*/ 562841 h 562841"/>
              <a:gd name="connsiteX2" fmla="*/ 176048 w 207798"/>
              <a:gd name="connsiteY2" fmla="*/ 410441 h 562841"/>
              <a:gd name="connsiteX3" fmla="*/ 26823 w 207798"/>
              <a:gd name="connsiteY3" fmla="*/ 10391 h 562841"/>
              <a:gd name="connsiteX4" fmla="*/ 17298 w 207798"/>
              <a:gd name="connsiteY4" fmla="*/ 150091 h 562841"/>
              <a:gd name="connsiteX0" fmla="*/ 17298 w 207798"/>
              <a:gd name="connsiteY0" fmla="*/ 150091 h 562841"/>
              <a:gd name="connsiteX1" fmla="*/ 207798 w 207798"/>
              <a:gd name="connsiteY1" fmla="*/ 562841 h 562841"/>
              <a:gd name="connsiteX2" fmla="*/ 176048 w 207798"/>
              <a:gd name="connsiteY2" fmla="*/ 410441 h 562841"/>
              <a:gd name="connsiteX3" fmla="*/ 26823 w 207798"/>
              <a:gd name="connsiteY3" fmla="*/ 10391 h 562841"/>
              <a:gd name="connsiteX4" fmla="*/ 17298 w 207798"/>
              <a:gd name="connsiteY4" fmla="*/ 150091 h 562841"/>
              <a:gd name="connsiteX0" fmla="*/ 17298 w 207798"/>
              <a:gd name="connsiteY0" fmla="*/ 150091 h 562841"/>
              <a:gd name="connsiteX1" fmla="*/ 207798 w 207798"/>
              <a:gd name="connsiteY1" fmla="*/ 562841 h 562841"/>
              <a:gd name="connsiteX2" fmla="*/ 176048 w 207798"/>
              <a:gd name="connsiteY2" fmla="*/ 410441 h 562841"/>
              <a:gd name="connsiteX3" fmla="*/ 26823 w 207798"/>
              <a:gd name="connsiteY3" fmla="*/ 10391 h 562841"/>
              <a:gd name="connsiteX4" fmla="*/ 17298 w 207798"/>
              <a:gd name="connsiteY4" fmla="*/ 150091 h 562841"/>
              <a:gd name="connsiteX0" fmla="*/ 17298 w 207798"/>
              <a:gd name="connsiteY0" fmla="*/ 150091 h 562841"/>
              <a:gd name="connsiteX1" fmla="*/ 207798 w 207798"/>
              <a:gd name="connsiteY1" fmla="*/ 562841 h 562841"/>
              <a:gd name="connsiteX2" fmla="*/ 176048 w 207798"/>
              <a:gd name="connsiteY2" fmla="*/ 410441 h 562841"/>
              <a:gd name="connsiteX3" fmla="*/ 26823 w 207798"/>
              <a:gd name="connsiteY3" fmla="*/ 10391 h 562841"/>
              <a:gd name="connsiteX4" fmla="*/ 17298 w 207798"/>
              <a:gd name="connsiteY4" fmla="*/ 150091 h 562841"/>
              <a:gd name="connsiteX0" fmla="*/ 11492 w 201992"/>
              <a:gd name="connsiteY0" fmla="*/ 139700 h 552450"/>
              <a:gd name="connsiteX1" fmla="*/ 201992 w 201992"/>
              <a:gd name="connsiteY1" fmla="*/ 552450 h 552450"/>
              <a:gd name="connsiteX2" fmla="*/ 170242 w 201992"/>
              <a:gd name="connsiteY2" fmla="*/ 400050 h 552450"/>
              <a:gd name="connsiteX3" fmla="*/ 21017 w 201992"/>
              <a:gd name="connsiteY3" fmla="*/ 0 h 552450"/>
              <a:gd name="connsiteX4" fmla="*/ 11492 w 201992"/>
              <a:gd name="connsiteY4" fmla="*/ 139700 h 552450"/>
              <a:gd name="connsiteX0" fmla="*/ 2452 w 192952"/>
              <a:gd name="connsiteY0" fmla="*/ 139700 h 552450"/>
              <a:gd name="connsiteX1" fmla="*/ 192952 w 192952"/>
              <a:gd name="connsiteY1" fmla="*/ 552450 h 552450"/>
              <a:gd name="connsiteX2" fmla="*/ 161202 w 192952"/>
              <a:gd name="connsiteY2" fmla="*/ 400050 h 552450"/>
              <a:gd name="connsiteX3" fmla="*/ 11977 w 192952"/>
              <a:gd name="connsiteY3" fmla="*/ 0 h 552450"/>
              <a:gd name="connsiteX4" fmla="*/ 2452 w 192952"/>
              <a:gd name="connsiteY4" fmla="*/ 139700 h 552450"/>
              <a:gd name="connsiteX0" fmla="*/ 170 w 190670"/>
              <a:gd name="connsiteY0" fmla="*/ 139700 h 552450"/>
              <a:gd name="connsiteX1" fmla="*/ 190670 w 190670"/>
              <a:gd name="connsiteY1" fmla="*/ 552450 h 552450"/>
              <a:gd name="connsiteX2" fmla="*/ 158920 w 190670"/>
              <a:gd name="connsiteY2" fmla="*/ 400050 h 552450"/>
              <a:gd name="connsiteX3" fmla="*/ 9695 w 190670"/>
              <a:gd name="connsiteY3" fmla="*/ 0 h 552450"/>
              <a:gd name="connsiteX4" fmla="*/ 170 w 190670"/>
              <a:gd name="connsiteY4" fmla="*/ 139700 h 552450"/>
              <a:gd name="connsiteX0" fmla="*/ 170 w 190670"/>
              <a:gd name="connsiteY0" fmla="*/ 139700 h 538162"/>
              <a:gd name="connsiteX1" fmla="*/ 190670 w 190670"/>
              <a:gd name="connsiteY1" fmla="*/ 538162 h 538162"/>
              <a:gd name="connsiteX2" fmla="*/ 158920 w 190670"/>
              <a:gd name="connsiteY2" fmla="*/ 400050 h 538162"/>
              <a:gd name="connsiteX3" fmla="*/ 9695 w 190670"/>
              <a:gd name="connsiteY3" fmla="*/ 0 h 538162"/>
              <a:gd name="connsiteX4" fmla="*/ 170 w 190670"/>
              <a:gd name="connsiteY4" fmla="*/ 139700 h 538162"/>
              <a:gd name="connsiteX0" fmla="*/ 170 w 190670"/>
              <a:gd name="connsiteY0" fmla="*/ 139700 h 538162"/>
              <a:gd name="connsiteX1" fmla="*/ 190670 w 190670"/>
              <a:gd name="connsiteY1" fmla="*/ 538162 h 538162"/>
              <a:gd name="connsiteX2" fmla="*/ 158920 w 190670"/>
              <a:gd name="connsiteY2" fmla="*/ 400050 h 538162"/>
              <a:gd name="connsiteX3" fmla="*/ 9695 w 190670"/>
              <a:gd name="connsiteY3" fmla="*/ 0 h 538162"/>
              <a:gd name="connsiteX4" fmla="*/ 170 w 190670"/>
              <a:gd name="connsiteY4" fmla="*/ 139700 h 538162"/>
              <a:gd name="connsiteX0" fmla="*/ 170 w 190670"/>
              <a:gd name="connsiteY0" fmla="*/ 139700 h 538162"/>
              <a:gd name="connsiteX1" fmla="*/ 190670 w 190670"/>
              <a:gd name="connsiteY1" fmla="*/ 538162 h 538162"/>
              <a:gd name="connsiteX2" fmla="*/ 158920 w 190670"/>
              <a:gd name="connsiteY2" fmla="*/ 400050 h 538162"/>
              <a:gd name="connsiteX3" fmla="*/ 9695 w 190670"/>
              <a:gd name="connsiteY3" fmla="*/ 0 h 538162"/>
              <a:gd name="connsiteX4" fmla="*/ 170 w 190670"/>
              <a:gd name="connsiteY4" fmla="*/ 139700 h 538162"/>
              <a:gd name="connsiteX0" fmla="*/ 170 w 190670"/>
              <a:gd name="connsiteY0" fmla="*/ 139700 h 538162"/>
              <a:gd name="connsiteX1" fmla="*/ 190670 w 190670"/>
              <a:gd name="connsiteY1" fmla="*/ 538162 h 538162"/>
              <a:gd name="connsiteX2" fmla="*/ 158920 w 190670"/>
              <a:gd name="connsiteY2" fmla="*/ 400050 h 538162"/>
              <a:gd name="connsiteX3" fmla="*/ 9695 w 190670"/>
              <a:gd name="connsiteY3" fmla="*/ 0 h 538162"/>
              <a:gd name="connsiteX4" fmla="*/ 170 w 190670"/>
              <a:gd name="connsiteY4" fmla="*/ 139700 h 538162"/>
              <a:gd name="connsiteX0" fmla="*/ 170 w 190670"/>
              <a:gd name="connsiteY0" fmla="*/ 139700 h 538162"/>
              <a:gd name="connsiteX1" fmla="*/ 190670 w 190670"/>
              <a:gd name="connsiteY1" fmla="*/ 538162 h 538162"/>
              <a:gd name="connsiteX2" fmla="*/ 158920 w 190670"/>
              <a:gd name="connsiteY2" fmla="*/ 400050 h 538162"/>
              <a:gd name="connsiteX3" fmla="*/ 9695 w 190670"/>
              <a:gd name="connsiteY3" fmla="*/ 0 h 538162"/>
              <a:gd name="connsiteX4" fmla="*/ 170 w 190670"/>
              <a:gd name="connsiteY4" fmla="*/ 139700 h 538162"/>
              <a:gd name="connsiteX0" fmla="*/ 170 w 190670"/>
              <a:gd name="connsiteY0" fmla="*/ 139700 h 538162"/>
              <a:gd name="connsiteX1" fmla="*/ 190670 w 190670"/>
              <a:gd name="connsiteY1" fmla="*/ 538162 h 538162"/>
              <a:gd name="connsiteX2" fmla="*/ 158920 w 190670"/>
              <a:gd name="connsiteY2" fmla="*/ 400050 h 538162"/>
              <a:gd name="connsiteX3" fmla="*/ 9695 w 190670"/>
              <a:gd name="connsiteY3" fmla="*/ 0 h 538162"/>
              <a:gd name="connsiteX4" fmla="*/ 170 w 190670"/>
              <a:gd name="connsiteY4" fmla="*/ 139700 h 538162"/>
              <a:gd name="connsiteX0" fmla="*/ 21580 w 212080"/>
              <a:gd name="connsiteY0" fmla="*/ 139700 h 538162"/>
              <a:gd name="connsiteX1" fmla="*/ 212080 w 212080"/>
              <a:gd name="connsiteY1" fmla="*/ 538162 h 538162"/>
              <a:gd name="connsiteX2" fmla="*/ 180330 w 212080"/>
              <a:gd name="connsiteY2" fmla="*/ 400050 h 538162"/>
              <a:gd name="connsiteX3" fmla="*/ 31105 w 212080"/>
              <a:gd name="connsiteY3" fmla="*/ 0 h 538162"/>
              <a:gd name="connsiteX4" fmla="*/ 21580 w 212080"/>
              <a:gd name="connsiteY4" fmla="*/ 139700 h 538162"/>
              <a:gd name="connsiteX0" fmla="*/ 21580 w 212080"/>
              <a:gd name="connsiteY0" fmla="*/ 139700 h 538162"/>
              <a:gd name="connsiteX1" fmla="*/ 212080 w 212080"/>
              <a:gd name="connsiteY1" fmla="*/ 538162 h 538162"/>
              <a:gd name="connsiteX2" fmla="*/ 180330 w 212080"/>
              <a:gd name="connsiteY2" fmla="*/ 400050 h 538162"/>
              <a:gd name="connsiteX3" fmla="*/ 31105 w 212080"/>
              <a:gd name="connsiteY3" fmla="*/ 0 h 538162"/>
              <a:gd name="connsiteX4" fmla="*/ 21580 w 212080"/>
              <a:gd name="connsiteY4" fmla="*/ 139700 h 538162"/>
              <a:gd name="connsiteX0" fmla="*/ 416 w 190916"/>
              <a:gd name="connsiteY0" fmla="*/ 139700 h 538162"/>
              <a:gd name="connsiteX1" fmla="*/ 190916 w 190916"/>
              <a:gd name="connsiteY1" fmla="*/ 538162 h 538162"/>
              <a:gd name="connsiteX2" fmla="*/ 159166 w 190916"/>
              <a:gd name="connsiteY2" fmla="*/ 400050 h 538162"/>
              <a:gd name="connsiteX3" fmla="*/ 9941 w 190916"/>
              <a:gd name="connsiteY3" fmla="*/ 0 h 538162"/>
              <a:gd name="connsiteX4" fmla="*/ 416 w 190916"/>
              <a:gd name="connsiteY4" fmla="*/ 139700 h 538162"/>
              <a:gd name="connsiteX0" fmla="*/ 416 w 190916"/>
              <a:gd name="connsiteY0" fmla="*/ 139700 h 538162"/>
              <a:gd name="connsiteX1" fmla="*/ 190916 w 190916"/>
              <a:gd name="connsiteY1" fmla="*/ 538162 h 538162"/>
              <a:gd name="connsiteX2" fmla="*/ 159166 w 190916"/>
              <a:gd name="connsiteY2" fmla="*/ 400050 h 538162"/>
              <a:gd name="connsiteX3" fmla="*/ 9941 w 190916"/>
              <a:gd name="connsiteY3" fmla="*/ 0 h 538162"/>
              <a:gd name="connsiteX4" fmla="*/ 416 w 190916"/>
              <a:gd name="connsiteY4" fmla="*/ 139700 h 538162"/>
              <a:gd name="connsiteX0" fmla="*/ 416 w 202822"/>
              <a:gd name="connsiteY0" fmla="*/ 139700 h 557212"/>
              <a:gd name="connsiteX1" fmla="*/ 202822 w 202822"/>
              <a:gd name="connsiteY1" fmla="*/ 557212 h 557212"/>
              <a:gd name="connsiteX2" fmla="*/ 159166 w 202822"/>
              <a:gd name="connsiteY2" fmla="*/ 400050 h 557212"/>
              <a:gd name="connsiteX3" fmla="*/ 9941 w 202822"/>
              <a:gd name="connsiteY3" fmla="*/ 0 h 557212"/>
              <a:gd name="connsiteX4" fmla="*/ 416 w 202822"/>
              <a:gd name="connsiteY4" fmla="*/ 139700 h 557212"/>
              <a:gd name="connsiteX0" fmla="*/ 416 w 269268"/>
              <a:gd name="connsiteY0" fmla="*/ 139700 h 557212"/>
              <a:gd name="connsiteX1" fmla="*/ 202822 w 269268"/>
              <a:gd name="connsiteY1" fmla="*/ 557212 h 557212"/>
              <a:gd name="connsiteX2" fmla="*/ 268704 w 269268"/>
              <a:gd name="connsiteY2" fmla="*/ 466725 h 557212"/>
              <a:gd name="connsiteX3" fmla="*/ 9941 w 269268"/>
              <a:gd name="connsiteY3" fmla="*/ 0 h 557212"/>
              <a:gd name="connsiteX4" fmla="*/ 416 w 269268"/>
              <a:gd name="connsiteY4" fmla="*/ 139700 h 557212"/>
              <a:gd name="connsiteX0" fmla="*/ 416 w 268704"/>
              <a:gd name="connsiteY0" fmla="*/ 139700 h 557212"/>
              <a:gd name="connsiteX1" fmla="*/ 202822 w 268704"/>
              <a:gd name="connsiteY1" fmla="*/ 557212 h 557212"/>
              <a:gd name="connsiteX2" fmla="*/ 268704 w 268704"/>
              <a:gd name="connsiteY2" fmla="*/ 466725 h 557212"/>
              <a:gd name="connsiteX3" fmla="*/ 9941 w 268704"/>
              <a:gd name="connsiteY3" fmla="*/ 0 h 557212"/>
              <a:gd name="connsiteX4" fmla="*/ 416 w 268704"/>
              <a:gd name="connsiteY4" fmla="*/ 139700 h 557212"/>
              <a:gd name="connsiteX0" fmla="*/ 416 w 268704"/>
              <a:gd name="connsiteY0" fmla="*/ 139700 h 557212"/>
              <a:gd name="connsiteX1" fmla="*/ 202822 w 268704"/>
              <a:gd name="connsiteY1" fmla="*/ 557212 h 557212"/>
              <a:gd name="connsiteX2" fmla="*/ 268704 w 268704"/>
              <a:gd name="connsiteY2" fmla="*/ 466725 h 557212"/>
              <a:gd name="connsiteX3" fmla="*/ 9941 w 268704"/>
              <a:gd name="connsiteY3" fmla="*/ 0 h 557212"/>
              <a:gd name="connsiteX4" fmla="*/ 416 w 268704"/>
              <a:gd name="connsiteY4" fmla="*/ 139700 h 557212"/>
              <a:gd name="connsiteX0" fmla="*/ 19 w 268307"/>
              <a:gd name="connsiteY0" fmla="*/ 5776 h 423288"/>
              <a:gd name="connsiteX1" fmla="*/ 202425 w 268307"/>
              <a:gd name="connsiteY1" fmla="*/ 423288 h 423288"/>
              <a:gd name="connsiteX2" fmla="*/ 268307 w 268307"/>
              <a:gd name="connsiteY2" fmla="*/ 332801 h 423288"/>
              <a:gd name="connsiteX3" fmla="*/ 228619 w 268307"/>
              <a:gd name="connsiteY3" fmla="*/ 273270 h 423288"/>
              <a:gd name="connsiteX4" fmla="*/ 19 w 268307"/>
              <a:gd name="connsiteY4" fmla="*/ 5776 h 423288"/>
              <a:gd name="connsiteX0" fmla="*/ 19 w 268307"/>
              <a:gd name="connsiteY0" fmla="*/ 6006 h 423518"/>
              <a:gd name="connsiteX1" fmla="*/ 202425 w 268307"/>
              <a:gd name="connsiteY1" fmla="*/ 423518 h 423518"/>
              <a:gd name="connsiteX2" fmla="*/ 268307 w 268307"/>
              <a:gd name="connsiteY2" fmla="*/ 333031 h 423518"/>
              <a:gd name="connsiteX3" fmla="*/ 228619 w 268307"/>
              <a:gd name="connsiteY3" fmla="*/ 273500 h 423518"/>
              <a:gd name="connsiteX4" fmla="*/ 19 w 268307"/>
              <a:gd name="connsiteY4" fmla="*/ 6006 h 423518"/>
              <a:gd name="connsiteX0" fmla="*/ 19 w 268307"/>
              <a:gd name="connsiteY0" fmla="*/ 6006 h 423518"/>
              <a:gd name="connsiteX1" fmla="*/ 202425 w 268307"/>
              <a:gd name="connsiteY1" fmla="*/ 423518 h 423518"/>
              <a:gd name="connsiteX2" fmla="*/ 268307 w 268307"/>
              <a:gd name="connsiteY2" fmla="*/ 333031 h 423518"/>
              <a:gd name="connsiteX3" fmla="*/ 228619 w 268307"/>
              <a:gd name="connsiteY3" fmla="*/ 273500 h 423518"/>
              <a:gd name="connsiteX4" fmla="*/ 19 w 268307"/>
              <a:gd name="connsiteY4" fmla="*/ 6006 h 423518"/>
              <a:gd name="connsiteX0" fmla="*/ 19 w 268307"/>
              <a:gd name="connsiteY0" fmla="*/ 15854 h 433366"/>
              <a:gd name="connsiteX1" fmla="*/ 202425 w 268307"/>
              <a:gd name="connsiteY1" fmla="*/ 433366 h 433366"/>
              <a:gd name="connsiteX2" fmla="*/ 268307 w 268307"/>
              <a:gd name="connsiteY2" fmla="*/ 342879 h 433366"/>
              <a:gd name="connsiteX3" fmla="*/ 228619 w 268307"/>
              <a:gd name="connsiteY3" fmla="*/ 283348 h 433366"/>
              <a:gd name="connsiteX4" fmla="*/ 19 w 268307"/>
              <a:gd name="connsiteY4" fmla="*/ 15854 h 433366"/>
              <a:gd name="connsiteX0" fmla="*/ 19 w 268307"/>
              <a:gd name="connsiteY0" fmla="*/ 15854 h 433366"/>
              <a:gd name="connsiteX1" fmla="*/ 202425 w 268307"/>
              <a:gd name="connsiteY1" fmla="*/ 433366 h 433366"/>
              <a:gd name="connsiteX2" fmla="*/ 268307 w 268307"/>
              <a:gd name="connsiteY2" fmla="*/ 342879 h 433366"/>
              <a:gd name="connsiteX3" fmla="*/ 228619 w 268307"/>
              <a:gd name="connsiteY3" fmla="*/ 283348 h 433366"/>
              <a:gd name="connsiteX4" fmla="*/ 19 w 268307"/>
              <a:gd name="connsiteY4" fmla="*/ 15854 h 433366"/>
              <a:gd name="connsiteX0" fmla="*/ 12060 w 132710"/>
              <a:gd name="connsiteY0" fmla="*/ 169357 h 243969"/>
              <a:gd name="connsiteX1" fmla="*/ 66828 w 132710"/>
              <a:gd name="connsiteY1" fmla="*/ 243969 h 243969"/>
              <a:gd name="connsiteX2" fmla="*/ 132710 w 132710"/>
              <a:gd name="connsiteY2" fmla="*/ 153482 h 243969"/>
              <a:gd name="connsiteX3" fmla="*/ 93022 w 132710"/>
              <a:gd name="connsiteY3" fmla="*/ 93951 h 243969"/>
              <a:gd name="connsiteX4" fmla="*/ 12060 w 132710"/>
              <a:gd name="connsiteY4" fmla="*/ 169357 h 243969"/>
              <a:gd name="connsiteX0" fmla="*/ 4167 w 124817"/>
              <a:gd name="connsiteY0" fmla="*/ 169357 h 243969"/>
              <a:gd name="connsiteX1" fmla="*/ 58935 w 124817"/>
              <a:gd name="connsiteY1" fmla="*/ 243969 h 243969"/>
              <a:gd name="connsiteX2" fmla="*/ 124817 w 124817"/>
              <a:gd name="connsiteY2" fmla="*/ 153482 h 243969"/>
              <a:gd name="connsiteX3" fmla="*/ 85129 w 124817"/>
              <a:gd name="connsiteY3" fmla="*/ 93951 h 243969"/>
              <a:gd name="connsiteX4" fmla="*/ 4167 w 124817"/>
              <a:gd name="connsiteY4" fmla="*/ 169357 h 243969"/>
              <a:gd name="connsiteX0" fmla="*/ 4167 w 124817"/>
              <a:gd name="connsiteY0" fmla="*/ 165328 h 239940"/>
              <a:gd name="connsiteX1" fmla="*/ 58935 w 124817"/>
              <a:gd name="connsiteY1" fmla="*/ 239940 h 239940"/>
              <a:gd name="connsiteX2" fmla="*/ 124817 w 124817"/>
              <a:gd name="connsiteY2" fmla="*/ 149453 h 239940"/>
              <a:gd name="connsiteX3" fmla="*/ 85129 w 124817"/>
              <a:gd name="connsiteY3" fmla="*/ 89922 h 239940"/>
              <a:gd name="connsiteX4" fmla="*/ 4167 w 124817"/>
              <a:gd name="connsiteY4" fmla="*/ 165328 h 239940"/>
              <a:gd name="connsiteX0" fmla="*/ 31784 w 152434"/>
              <a:gd name="connsiteY0" fmla="*/ 165328 h 239940"/>
              <a:gd name="connsiteX1" fmla="*/ 86552 w 152434"/>
              <a:gd name="connsiteY1" fmla="*/ 239940 h 239940"/>
              <a:gd name="connsiteX2" fmla="*/ 152434 w 152434"/>
              <a:gd name="connsiteY2" fmla="*/ 149453 h 239940"/>
              <a:gd name="connsiteX3" fmla="*/ 112746 w 152434"/>
              <a:gd name="connsiteY3" fmla="*/ 89922 h 239940"/>
              <a:gd name="connsiteX4" fmla="*/ 31784 w 152434"/>
              <a:gd name="connsiteY4" fmla="*/ 165328 h 239940"/>
              <a:gd name="connsiteX0" fmla="*/ 140288 w 260938"/>
              <a:gd name="connsiteY0" fmla="*/ 188400 h 263012"/>
              <a:gd name="connsiteX1" fmla="*/ 195056 w 260938"/>
              <a:gd name="connsiteY1" fmla="*/ 263012 h 263012"/>
              <a:gd name="connsiteX2" fmla="*/ 260938 w 260938"/>
              <a:gd name="connsiteY2" fmla="*/ 172525 h 263012"/>
              <a:gd name="connsiteX3" fmla="*/ 221250 w 260938"/>
              <a:gd name="connsiteY3" fmla="*/ 112994 h 263012"/>
              <a:gd name="connsiteX4" fmla="*/ 140288 w 260938"/>
              <a:gd name="connsiteY4" fmla="*/ 188400 h 263012"/>
              <a:gd name="connsiteX0" fmla="*/ 140288 w 260938"/>
              <a:gd name="connsiteY0" fmla="*/ 188400 h 263012"/>
              <a:gd name="connsiteX1" fmla="*/ 195056 w 260938"/>
              <a:gd name="connsiteY1" fmla="*/ 263012 h 263012"/>
              <a:gd name="connsiteX2" fmla="*/ 260938 w 260938"/>
              <a:gd name="connsiteY2" fmla="*/ 172525 h 263012"/>
              <a:gd name="connsiteX3" fmla="*/ 221250 w 260938"/>
              <a:gd name="connsiteY3" fmla="*/ 112994 h 263012"/>
              <a:gd name="connsiteX4" fmla="*/ 140288 w 260938"/>
              <a:gd name="connsiteY4" fmla="*/ 188400 h 263012"/>
              <a:gd name="connsiteX0" fmla="*/ 140288 w 260938"/>
              <a:gd name="connsiteY0" fmla="*/ 188400 h 263012"/>
              <a:gd name="connsiteX1" fmla="*/ 195056 w 260938"/>
              <a:gd name="connsiteY1" fmla="*/ 263012 h 263012"/>
              <a:gd name="connsiteX2" fmla="*/ 260938 w 260938"/>
              <a:gd name="connsiteY2" fmla="*/ 172525 h 263012"/>
              <a:gd name="connsiteX3" fmla="*/ 221250 w 260938"/>
              <a:gd name="connsiteY3" fmla="*/ 112994 h 263012"/>
              <a:gd name="connsiteX4" fmla="*/ 140288 w 260938"/>
              <a:gd name="connsiteY4" fmla="*/ 188400 h 263012"/>
              <a:gd name="connsiteX0" fmla="*/ 140288 w 260938"/>
              <a:gd name="connsiteY0" fmla="*/ 188400 h 263012"/>
              <a:gd name="connsiteX1" fmla="*/ 195056 w 260938"/>
              <a:gd name="connsiteY1" fmla="*/ 263012 h 263012"/>
              <a:gd name="connsiteX2" fmla="*/ 260938 w 260938"/>
              <a:gd name="connsiteY2" fmla="*/ 172525 h 263012"/>
              <a:gd name="connsiteX3" fmla="*/ 221250 w 260938"/>
              <a:gd name="connsiteY3" fmla="*/ 112994 h 263012"/>
              <a:gd name="connsiteX4" fmla="*/ 140288 w 260938"/>
              <a:gd name="connsiteY4" fmla="*/ 188400 h 263012"/>
              <a:gd name="connsiteX0" fmla="*/ 140288 w 260938"/>
              <a:gd name="connsiteY0" fmla="*/ 188400 h 263012"/>
              <a:gd name="connsiteX1" fmla="*/ 195056 w 260938"/>
              <a:gd name="connsiteY1" fmla="*/ 263012 h 263012"/>
              <a:gd name="connsiteX2" fmla="*/ 260938 w 260938"/>
              <a:gd name="connsiteY2" fmla="*/ 172525 h 263012"/>
              <a:gd name="connsiteX3" fmla="*/ 221250 w 260938"/>
              <a:gd name="connsiteY3" fmla="*/ 112994 h 263012"/>
              <a:gd name="connsiteX4" fmla="*/ 140288 w 260938"/>
              <a:gd name="connsiteY4" fmla="*/ 188400 h 263012"/>
              <a:gd name="connsiteX0" fmla="*/ 140288 w 260938"/>
              <a:gd name="connsiteY0" fmla="*/ 188400 h 263012"/>
              <a:gd name="connsiteX1" fmla="*/ 195056 w 260938"/>
              <a:gd name="connsiteY1" fmla="*/ 263012 h 263012"/>
              <a:gd name="connsiteX2" fmla="*/ 260938 w 260938"/>
              <a:gd name="connsiteY2" fmla="*/ 172525 h 263012"/>
              <a:gd name="connsiteX3" fmla="*/ 221250 w 260938"/>
              <a:gd name="connsiteY3" fmla="*/ 112994 h 263012"/>
              <a:gd name="connsiteX4" fmla="*/ 140288 w 260938"/>
              <a:gd name="connsiteY4" fmla="*/ 188400 h 263012"/>
              <a:gd name="connsiteX0" fmla="*/ 123416 w 244066"/>
              <a:gd name="connsiteY0" fmla="*/ 81434 h 156046"/>
              <a:gd name="connsiteX1" fmla="*/ 178184 w 244066"/>
              <a:gd name="connsiteY1" fmla="*/ 156046 h 156046"/>
              <a:gd name="connsiteX2" fmla="*/ 244066 w 244066"/>
              <a:gd name="connsiteY2" fmla="*/ 65559 h 156046"/>
              <a:gd name="connsiteX3" fmla="*/ 204378 w 244066"/>
              <a:gd name="connsiteY3" fmla="*/ 6028 h 156046"/>
              <a:gd name="connsiteX4" fmla="*/ 123416 w 244066"/>
              <a:gd name="connsiteY4" fmla="*/ 81434 h 156046"/>
              <a:gd name="connsiteX0" fmla="*/ 0 w 120650"/>
              <a:gd name="connsiteY0" fmla="*/ 75406 h 150018"/>
              <a:gd name="connsiteX1" fmla="*/ 54768 w 120650"/>
              <a:gd name="connsiteY1" fmla="*/ 150018 h 150018"/>
              <a:gd name="connsiteX2" fmla="*/ 120650 w 120650"/>
              <a:gd name="connsiteY2" fmla="*/ 59531 h 150018"/>
              <a:gd name="connsiteX3" fmla="*/ 80962 w 120650"/>
              <a:gd name="connsiteY3" fmla="*/ 0 h 150018"/>
              <a:gd name="connsiteX4" fmla="*/ 0 w 120650"/>
              <a:gd name="connsiteY4" fmla="*/ 75406 h 1500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650" h="150018">
                <a:moveTo>
                  <a:pt x="0" y="75406"/>
                </a:moveTo>
                <a:cubicBezTo>
                  <a:pt x="31750" y="111126"/>
                  <a:pt x="29897" y="120120"/>
                  <a:pt x="54768" y="150018"/>
                </a:cubicBezTo>
                <a:cubicBezTo>
                  <a:pt x="81226" y="103716"/>
                  <a:pt x="81756" y="105569"/>
                  <a:pt x="120650" y="59531"/>
                </a:cubicBezTo>
                <a:cubicBezTo>
                  <a:pt x="101600" y="26988"/>
                  <a:pt x="89956" y="23018"/>
                  <a:pt x="80962" y="0"/>
                </a:cubicBezTo>
                <a:cubicBezTo>
                  <a:pt x="56092" y="26988"/>
                  <a:pt x="22225" y="46831"/>
                  <a:pt x="0" y="75406"/>
                </a:cubicBezTo>
                <a:close/>
              </a:path>
            </a:pathLst>
          </a:cu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Arrow Connector 22">
            <a:extLst>
              <a:ext uri="{FF2B5EF4-FFF2-40B4-BE49-F238E27FC236}">
                <a16:creationId xmlns:a16="http://schemas.microsoft.com/office/drawing/2014/main" id="{7909275E-8CAD-93B4-B181-7F8E9B02A1D1}"/>
              </a:ext>
            </a:extLst>
          </p:cNvPr>
          <p:cNvCxnSpPr>
            <a:cxnSpLocks/>
          </p:cNvCxnSpPr>
          <p:nvPr/>
        </p:nvCxnSpPr>
        <p:spPr>
          <a:xfrm flipH="1" flipV="1">
            <a:off x="1244600" y="3341269"/>
            <a:ext cx="3048441" cy="147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516065D-B88C-646E-33AF-817E63A0FD7E}"/>
              </a:ext>
            </a:extLst>
          </p:cNvPr>
          <p:cNvCxnSpPr>
            <a:cxnSpLocks/>
          </p:cNvCxnSpPr>
          <p:nvPr/>
        </p:nvCxnSpPr>
        <p:spPr>
          <a:xfrm flipH="1" flipV="1">
            <a:off x="1400134" y="2127291"/>
            <a:ext cx="2950364" cy="1190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DF3EDD91-B7FC-5A70-FC8C-1FEF7C1CB489}"/>
                  </a:ext>
                </a:extLst>
              </p:cNvPr>
              <p:cNvSpPr txBox="1"/>
              <p:nvPr/>
            </p:nvSpPr>
            <p:spPr>
              <a:xfrm>
                <a:off x="5558159" y="3305718"/>
                <a:ext cx="2569421" cy="369332"/>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m:t>
                    </m:r>
                  </m:oMath>
                </a14:m>
                <a:r>
                  <a:rPr lang="en-US" dirty="0"/>
                  <a:t> possible configurations</a:t>
                </a:r>
              </a:p>
            </p:txBody>
          </p:sp>
        </mc:Choice>
        <mc:Fallback xmlns="">
          <p:sp>
            <p:nvSpPr>
              <p:cNvPr id="35" name="TextBox 34">
                <a:extLst>
                  <a:ext uri="{FF2B5EF4-FFF2-40B4-BE49-F238E27FC236}">
                    <a16:creationId xmlns:a16="http://schemas.microsoft.com/office/drawing/2014/main" id="{DF3EDD91-B7FC-5A70-FC8C-1FEF7C1CB489}"/>
                  </a:ext>
                </a:extLst>
              </p:cNvPr>
              <p:cNvSpPr txBox="1">
                <a:spLocks noRot="1" noChangeAspect="1" noMove="1" noResize="1" noEditPoints="1" noAdjustHandles="1" noChangeArrowheads="1" noChangeShapeType="1" noTextEdit="1"/>
              </p:cNvSpPr>
              <p:nvPr/>
            </p:nvSpPr>
            <p:spPr>
              <a:xfrm>
                <a:off x="5558159" y="3305718"/>
                <a:ext cx="2569421" cy="369332"/>
              </a:xfrm>
              <a:prstGeom prst="rect">
                <a:avLst/>
              </a:prstGeom>
              <a:blipFill>
                <a:blip r:embed="rId6"/>
                <a:stretch>
                  <a:fillRect t="-8197" r="-1663" b="-24590"/>
                </a:stretch>
              </a:blipFill>
            </p:spPr>
            <p:txBody>
              <a:bodyPr/>
              <a:lstStyle/>
              <a:p>
                <a:r>
                  <a:rPr lang="en-US">
                    <a:noFill/>
                  </a:rPr>
                  <a:t> </a:t>
                </a:r>
              </a:p>
            </p:txBody>
          </p:sp>
        </mc:Fallback>
      </mc:AlternateContent>
    </p:spTree>
    <p:extLst>
      <p:ext uri="{BB962C8B-B14F-4D97-AF65-F5344CB8AC3E}">
        <p14:creationId xmlns:p14="http://schemas.microsoft.com/office/powerpoint/2010/main" val="4279400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AC066-62BB-D9C2-8F91-2D0F8926DE3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C5A77AD-5773-54DC-3C86-B32ADDF590E2}"/>
              </a:ext>
            </a:extLst>
          </p:cNvPr>
          <p:cNvSpPr txBox="1"/>
          <p:nvPr/>
        </p:nvSpPr>
        <p:spPr>
          <a:xfrm>
            <a:off x="0" y="96278"/>
            <a:ext cx="12192000" cy="1015663"/>
          </a:xfrm>
          <a:prstGeom prst="rect">
            <a:avLst/>
          </a:prstGeom>
          <a:noFill/>
        </p:spPr>
        <p:txBody>
          <a:bodyPr wrap="square" rtlCol="0">
            <a:spAutoFit/>
          </a:bodyPr>
          <a:lstStyle/>
          <a:p>
            <a:pPr algn="ctr"/>
            <a:r>
              <a:rPr lang="en-US" sz="6000" dirty="0"/>
              <a:t>Angular momentum direction</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C2F260C-AFEC-976E-0F55-3919D5548424}"/>
                  </a:ext>
                </a:extLst>
              </p:cNvPr>
              <p:cNvSpPr txBox="1"/>
              <p:nvPr/>
            </p:nvSpPr>
            <p:spPr>
              <a:xfrm>
                <a:off x="4804813" y="2682934"/>
                <a:ext cx="4409540" cy="623632"/>
              </a:xfrm>
              <a:prstGeom prst="rect">
                <a:avLst/>
              </a:prstGeom>
              <a:noFill/>
            </p:spPr>
            <p:txBody>
              <a:bodyPr wrap="none" rtlCol="0">
                <a:spAutoFit/>
              </a:bodyPr>
              <a:lstStyle/>
              <a:p>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𝜑</m:t>
                        </m:r>
                      </m:e>
                      <m:sub>
                        <m:r>
                          <a:rPr lang="en-US" sz="3200" b="0" i="1" smtClean="0">
                            <a:latin typeface="Cambria Math" panose="02040503050406030204" pitchFamily="18" charset="0"/>
                          </a:rPr>
                          <m:t>𝑥𝑦</m:t>
                        </m:r>
                      </m:sub>
                    </m:sSub>
                  </m:oMath>
                </a14:m>
                <a:r>
                  <a:rPr lang="en-US" sz="3200" dirty="0"/>
                  <a:t> and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𝐿</m:t>
                        </m:r>
                      </m:e>
                      <m:sub>
                        <m:r>
                          <a:rPr lang="en-US" sz="3200" b="0" i="1" smtClean="0">
                            <a:latin typeface="Cambria Math" panose="02040503050406030204" pitchFamily="18" charset="0"/>
                          </a:rPr>
                          <m:t>𝑧</m:t>
                        </m:r>
                      </m:sub>
                    </m:sSub>
                  </m:oMath>
                </a14:m>
                <a:r>
                  <a:rPr lang="en-US" sz="3200" dirty="0"/>
                  <a:t> are conjugate</a:t>
                </a:r>
              </a:p>
            </p:txBody>
          </p:sp>
        </mc:Choice>
        <mc:Fallback xmlns="">
          <p:sp>
            <p:nvSpPr>
              <p:cNvPr id="8" name="TextBox 7">
                <a:extLst>
                  <a:ext uri="{FF2B5EF4-FFF2-40B4-BE49-F238E27FC236}">
                    <a16:creationId xmlns:a16="http://schemas.microsoft.com/office/drawing/2014/main" id="{CC2F260C-AFEC-976E-0F55-3919D5548424}"/>
                  </a:ext>
                </a:extLst>
              </p:cNvPr>
              <p:cNvSpPr txBox="1">
                <a:spLocks noRot="1" noChangeAspect="1" noMove="1" noResize="1" noEditPoints="1" noAdjustHandles="1" noChangeArrowheads="1" noChangeShapeType="1" noTextEdit="1"/>
              </p:cNvSpPr>
              <p:nvPr/>
            </p:nvSpPr>
            <p:spPr>
              <a:xfrm>
                <a:off x="4804813" y="2682934"/>
                <a:ext cx="4409540" cy="623632"/>
              </a:xfrm>
              <a:prstGeom prst="rect">
                <a:avLst/>
              </a:prstGeom>
              <a:blipFill>
                <a:blip r:embed="rId2"/>
                <a:stretch>
                  <a:fillRect t="-11765" r="-2348" b="-26471"/>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174CE08E-0881-F2BC-3F49-6AE4D3075F2B}"/>
              </a:ext>
            </a:extLst>
          </p:cNvPr>
          <p:cNvCxnSpPr>
            <a:cxnSpLocks/>
          </p:cNvCxnSpPr>
          <p:nvPr/>
        </p:nvCxnSpPr>
        <p:spPr>
          <a:xfrm flipH="1">
            <a:off x="1193963" y="1961461"/>
            <a:ext cx="3353783" cy="1303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FD4A8BD-AF8E-EB6B-6749-ADB5216DC8FE}"/>
              </a:ext>
            </a:extLst>
          </p:cNvPr>
          <p:cNvCxnSpPr>
            <a:cxnSpLocks/>
          </p:cNvCxnSpPr>
          <p:nvPr/>
        </p:nvCxnSpPr>
        <p:spPr>
          <a:xfrm flipH="1">
            <a:off x="1495773" y="1812737"/>
            <a:ext cx="3051973" cy="227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BBE41D0-3E39-3CBA-05C9-8517FDF88ECE}"/>
                  </a:ext>
                </a:extLst>
              </p:cNvPr>
              <p:cNvSpPr txBox="1"/>
              <p:nvPr/>
            </p:nvSpPr>
            <p:spPr>
              <a:xfrm>
                <a:off x="4617759" y="1509986"/>
                <a:ext cx="670888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𝐿𝑑</m:t>
                      </m:r>
                      <m:r>
                        <m:rPr>
                          <m:sty m:val="p"/>
                        </m:rPr>
                        <a:rPr lang="en-US" sz="3200" b="0" i="0" smtClean="0">
                          <a:latin typeface="Cambria Math" panose="02040503050406030204" pitchFamily="18" charset="0"/>
                        </a:rPr>
                        <m:t>Ω</m:t>
                      </m:r>
                      <m:r>
                        <a:rPr lang="en-US" sz="3200" b="0" i="1" smtClean="0">
                          <a:latin typeface="Cambria Math" panose="02040503050406030204" pitchFamily="18" charset="0"/>
                        </a:rPr>
                        <m:t>=</m:t>
                      </m:r>
                      <m:r>
                        <a:rPr lang="en-US" sz="3200" b="0" i="1" smtClean="0">
                          <a:latin typeface="Cambria Math" panose="02040503050406030204" pitchFamily="18" charset="0"/>
                        </a:rPr>
                        <m:t>𝐿</m:t>
                      </m:r>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sin</m:t>
                          </m:r>
                        </m:fName>
                        <m:e>
                          <m:r>
                            <a:rPr lang="en-US" sz="3200" b="0" i="1" smtClean="0">
                              <a:latin typeface="Cambria Math" panose="02040503050406030204" pitchFamily="18" charset="0"/>
                            </a:rPr>
                            <m:t>𝜃</m:t>
                          </m:r>
                        </m:e>
                      </m:func>
                      <m:r>
                        <a:rPr lang="en-US" sz="3200" b="0" i="1" smtClean="0">
                          <a:latin typeface="Cambria Math" panose="02040503050406030204" pitchFamily="18" charset="0"/>
                        </a:rPr>
                        <m:t>𝑑</m:t>
                      </m:r>
                      <m:r>
                        <a:rPr lang="en-US" sz="3200" b="0" i="1" smtClean="0">
                          <a:latin typeface="Cambria Math" panose="02040503050406030204" pitchFamily="18" charset="0"/>
                        </a:rPr>
                        <m:t>𝜃</m:t>
                      </m:r>
                      <m:r>
                        <a:rPr lang="en-US" sz="3200" b="0" i="1" smtClean="0">
                          <a:latin typeface="Cambria Math" panose="02040503050406030204" pitchFamily="18" charset="0"/>
                        </a:rPr>
                        <m:t>𝑑</m:t>
                      </m:r>
                      <m:r>
                        <a:rPr lang="en-US" sz="3200" b="0" i="1" smtClean="0">
                          <a:latin typeface="Cambria Math" panose="02040503050406030204" pitchFamily="18" charset="0"/>
                        </a:rPr>
                        <m:t>𝜑</m:t>
                      </m:r>
                      <m:r>
                        <a:rPr lang="en-US" sz="3200" b="0" i="1" smtClean="0">
                          <a:latin typeface="Cambria Math" panose="02040503050406030204" pitchFamily="18" charset="0"/>
                        </a:rPr>
                        <m:t>=</m:t>
                      </m:r>
                      <m:r>
                        <a:rPr lang="en-US" sz="3200" b="0" i="1" smtClean="0">
                          <a:latin typeface="Cambria Math" panose="02040503050406030204" pitchFamily="18" charset="0"/>
                        </a:rPr>
                        <m:t>𝑑</m:t>
                      </m:r>
                      <m:d>
                        <m:dPr>
                          <m:ctrlPr>
                            <a:rPr lang="en-US" sz="3200" b="0" i="1" smtClean="0">
                              <a:latin typeface="Cambria Math" panose="02040503050406030204" pitchFamily="18" charset="0"/>
                            </a:rPr>
                          </m:ctrlPr>
                        </m:dPr>
                        <m:e>
                          <m:func>
                            <m:funcPr>
                              <m:ctrlPr>
                                <a:rPr lang="en-US" sz="3200" b="0" i="1" smtClean="0">
                                  <a:latin typeface="Cambria Math" panose="02040503050406030204" pitchFamily="18" charset="0"/>
                                </a:rPr>
                              </m:ctrlPr>
                            </m:funcPr>
                            <m:fName>
                              <m:r>
                                <a:rPr lang="en-US" sz="3200" b="0" i="1" smtClean="0">
                                  <a:latin typeface="Cambria Math" panose="02040503050406030204" pitchFamily="18" charset="0"/>
                                </a:rPr>
                                <m:t>𝐿</m:t>
                              </m:r>
                              <m:r>
                                <m:rPr>
                                  <m:sty m:val="p"/>
                                </m:rPr>
                                <a:rPr lang="en-US" sz="3200" b="0" i="0" smtClean="0">
                                  <a:latin typeface="Cambria Math" panose="02040503050406030204" pitchFamily="18" charset="0"/>
                                </a:rPr>
                                <m:t>cos</m:t>
                              </m:r>
                            </m:fName>
                            <m:e>
                              <m:r>
                                <a:rPr lang="en-US" sz="3200" b="0" i="1" smtClean="0">
                                  <a:latin typeface="Cambria Math" panose="02040503050406030204" pitchFamily="18" charset="0"/>
                                </a:rPr>
                                <m:t>𝜃</m:t>
                              </m:r>
                            </m:e>
                          </m:func>
                        </m:e>
                      </m:d>
                      <m:r>
                        <a:rPr lang="en-US" sz="3200" b="0" i="1" smtClean="0">
                          <a:latin typeface="Cambria Math" panose="02040503050406030204" pitchFamily="18" charset="0"/>
                        </a:rPr>
                        <m:t>𝑑</m:t>
                      </m:r>
                      <m:r>
                        <a:rPr lang="en-US" sz="3200" b="0" i="1" smtClean="0">
                          <a:latin typeface="Cambria Math" panose="02040503050406030204" pitchFamily="18" charset="0"/>
                        </a:rPr>
                        <m:t>𝜑</m:t>
                      </m:r>
                      <m:r>
                        <a:rPr lang="en-US" sz="3200" b="0" i="1" smtClean="0">
                          <a:latin typeface="Cambria Math" panose="02040503050406030204" pitchFamily="18" charset="0"/>
                        </a:rPr>
                        <m:t> </m:t>
                      </m:r>
                    </m:oMath>
                  </m:oMathPara>
                </a14:m>
                <a:endParaRPr lang="en-US" sz="3200" dirty="0"/>
              </a:p>
            </p:txBody>
          </p:sp>
        </mc:Choice>
        <mc:Fallback xmlns="">
          <p:sp>
            <p:nvSpPr>
              <p:cNvPr id="24" name="TextBox 23">
                <a:extLst>
                  <a:ext uri="{FF2B5EF4-FFF2-40B4-BE49-F238E27FC236}">
                    <a16:creationId xmlns:a16="http://schemas.microsoft.com/office/drawing/2014/main" id="{EBBE41D0-3E39-3CBA-05C9-8517FDF88ECE}"/>
                  </a:ext>
                </a:extLst>
              </p:cNvPr>
              <p:cNvSpPr txBox="1">
                <a:spLocks noRot="1" noChangeAspect="1" noMove="1" noResize="1" noEditPoints="1" noAdjustHandles="1" noChangeArrowheads="1" noChangeShapeType="1" noTextEdit="1"/>
              </p:cNvSpPr>
              <p:nvPr/>
            </p:nvSpPr>
            <p:spPr>
              <a:xfrm>
                <a:off x="4617759" y="1509986"/>
                <a:ext cx="6708888" cy="5847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EF9C707-D101-DADE-0F5D-C6517CDF2415}"/>
                  </a:ext>
                </a:extLst>
              </p:cNvPr>
              <p:cNvSpPr txBox="1"/>
              <p:nvPr/>
            </p:nvSpPr>
            <p:spPr>
              <a:xfrm>
                <a:off x="5556289" y="2087208"/>
                <a:ext cx="2249847" cy="6236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r>
                        <a:rPr lang="en-US" sz="3200" b="0" i="1" smtClean="0">
                          <a:latin typeface="Cambria Math" panose="02040503050406030204" pitchFamily="18" charset="0"/>
                        </a:rPr>
                        <m:t>𝑑</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𝐿</m:t>
                          </m:r>
                        </m:e>
                        <m:sub>
                          <m:r>
                            <a:rPr lang="en-US" sz="3200" b="0" i="1" smtClean="0">
                              <a:latin typeface="Cambria Math" panose="02040503050406030204" pitchFamily="18" charset="0"/>
                            </a:rPr>
                            <m:t>𝑧</m:t>
                          </m:r>
                        </m:sub>
                      </m:sSub>
                      <m:r>
                        <a:rPr lang="en-US" sz="3200" b="0" i="1" smtClean="0">
                          <a:latin typeface="Cambria Math" panose="02040503050406030204" pitchFamily="18" charset="0"/>
                        </a:rPr>
                        <m:t>𝑑</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𝜑</m:t>
                          </m:r>
                        </m:e>
                        <m:sub>
                          <m:r>
                            <a:rPr lang="en-US" sz="3200" b="0" i="1" smtClean="0">
                              <a:latin typeface="Cambria Math" panose="02040503050406030204" pitchFamily="18" charset="0"/>
                            </a:rPr>
                            <m:t>𝑥𝑦</m:t>
                          </m:r>
                        </m:sub>
                      </m:sSub>
                    </m:oMath>
                  </m:oMathPara>
                </a14:m>
                <a:endParaRPr lang="en-US" sz="3200" dirty="0"/>
              </a:p>
            </p:txBody>
          </p:sp>
        </mc:Choice>
        <mc:Fallback xmlns="">
          <p:sp>
            <p:nvSpPr>
              <p:cNvPr id="26" name="TextBox 25">
                <a:extLst>
                  <a:ext uri="{FF2B5EF4-FFF2-40B4-BE49-F238E27FC236}">
                    <a16:creationId xmlns:a16="http://schemas.microsoft.com/office/drawing/2014/main" id="{BEF9C707-D101-DADE-0F5D-C6517CDF2415}"/>
                  </a:ext>
                </a:extLst>
              </p:cNvPr>
              <p:cNvSpPr txBox="1">
                <a:spLocks noRot="1" noChangeAspect="1" noMove="1" noResize="1" noEditPoints="1" noAdjustHandles="1" noChangeArrowheads="1" noChangeShapeType="1" noTextEdit="1"/>
              </p:cNvSpPr>
              <p:nvPr/>
            </p:nvSpPr>
            <p:spPr>
              <a:xfrm>
                <a:off x="5556289" y="2087208"/>
                <a:ext cx="2249847" cy="623632"/>
              </a:xfrm>
              <a:prstGeom prst="rect">
                <a:avLst/>
              </a:prstGeom>
              <a:blipFill>
                <a:blip r:embed="rId4"/>
                <a:stretch>
                  <a:fillRect/>
                </a:stretch>
              </a:blipFill>
            </p:spPr>
            <p:txBody>
              <a:bodyPr/>
              <a:lstStyle/>
              <a:p>
                <a:r>
                  <a:rPr lang="en-US">
                    <a:noFill/>
                  </a:rPr>
                  <a:t> </a:t>
                </a:r>
              </a:p>
            </p:txBody>
          </p:sp>
        </mc:Fallback>
      </mc:AlternateContent>
      <p:sp>
        <p:nvSpPr>
          <p:cNvPr id="45" name="TextBox 44">
            <a:extLst>
              <a:ext uri="{FF2B5EF4-FFF2-40B4-BE49-F238E27FC236}">
                <a16:creationId xmlns:a16="http://schemas.microsoft.com/office/drawing/2014/main" id="{5E524E85-BD6F-36F7-E0ED-2C1AE32B2EE7}"/>
              </a:ext>
            </a:extLst>
          </p:cNvPr>
          <p:cNvSpPr txBox="1"/>
          <p:nvPr/>
        </p:nvSpPr>
        <p:spPr>
          <a:xfrm>
            <a:off x="4053512" y="3494671"/>
            <a:ext cx="5340115" cy="1323439"/>
          </a:xfrm>
          <a:prstGeom prst="rect">
            <a:avLst/>
          </a:prstGeom>
          <a:noFill/>
        </p:spPr>
        <p:txBody>
          <a:bodyPr wrap="none" rtlCol="0">
            <a:spAutoFit/>
          </a:bodyPr>
          <a:lstStyle/>
          <a:p>
            <a:pPr algn="ctr"/>
            <a:r>
              <a:rPr lang="en-US" sz="4000" dirty="0">
                <a:solidFill>
                  <a:schemeClr val="accent6">
                    <a:lumMod val="75000"/>
                  </a:schemeClr>
                </a:solidFill>
              </a:rPr>
              <a:t>Direction is charted by</a:t>
            </a:r>
            <a:br>
              <a:rPr lang="en-US" sz="4000" dirty="0">
                <a:solidFill>
                  <a:schemeClr val="accent6">
                    <a:lumMod val="75000"/>
                  </a:schemeClr>
                </a:solidFill>
              </a:rPr>
            </a:br>
            <a:r>
              <a:rPr lang="en-US" sz="4000" dirty="0">
                <a:solidFill>
                  <a:schemeClr val="accent6">
                    <a:lumMod val="75000"/>
                  </a:schemeClr>
                </a:solidFill>
              </a:rPr>
              <a:t>two conjugate quantities</a:t>
            </a:r>
          </a:p>
        </p:txBody>
      </p:sp>
      <p:sp>
        <p:nvSpPr>
          <p:cNvPr id="51" name="Oval 9">
            <a:extLst>
              <a:ext uri="{FF2B5EF4-FFF2-40B4-BE49-F238E27FC236}">
                <a16:creationId xmlns:a16="http://schemas.microsoft.com/office/drawing/2014/main" id="{05CC6355-8DEA-33A3-E91F-CCD2E940C1B3}"/>
              </a:ext>
            </a:extLst>
          </p:cNvPr>
          <p:cNvSpPr/>
          <p:nvPr/>
        </p:nvSpPr>
        <p:spPr>
          <a:xfrm flipH="1">
            <a:off x="1065688" y="1636949"/>
            <a:ext cx="1199564" cy="2674273"/>
          </a:xfrm>
          <a:custGeom>
            <a:avLst/>
            <a:gdLst>
              <a:gd name="connsiteX0" fmla="*/ 0 w 687355"/>
              <a:gd name="connsiteY0" fmla="*/ 555172 h 1110343"/>
              <a:gd name="connsiteX1" fmla="*/ 343678 w 687355"/>
              <a:gd name="connsiteY1" fmla="*/ 0 h 1110343"/>
              <a:gd name="connsiteX2" fmla="*/ 687356 w 687355"/>
              <a:gd name="connsiteY2" fmla="*/ 555172 h 1110343"/>
              <a:gd name="connsiteX3" fmla="*/ 343678 w 687355"/>
              <a:gd name="connsiteY3" fmla="*/ 1110344 h 1110343"/>
              <a:gd name="connsiteX4" fmla="*/ 0 w 687355"/>
              <a:gd name="connsiteY4" fmla="*/ 555172 h 1110343"/>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4" fmla="*/ 91440 w 687356"/>
              <a:gd name="connsiteY4" fmla="*/ 646612 h 1110344"/>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0" fmla="*/ 0 w 343678"/>
              <a:gd name="connsiteY0" fmla="*/ 0 h 1110344"/>
              <a:gd name="connsiteX1" fmla="*/ 343678 w 343678"/>
              <a:gd name="connsiteY1" fmla="*/ 555172 h 1110344"/>
              <a:gd name="connsiteX2" fmla="*/ 0 w 343678"/>
              <a:gd name="connsiteY2" fmla="*/ 1110344 h 1110344"/>
            </a:gdLst>
            <a:ahLst/>
            <a:cxnLst>
              <a:cxn ang="0">
                <a:pos x="connsiteX0" y="connsiteY0"/>
              </a:cxn>
              <a:cxn ang="0">
                <a:pos x="connsiteX1" y="connsiteY1"/>
              </a:cxn>
              <a:cxn ang="0">
                <a:pos x="connsiteX2" y="connsiteY2"/>
              </a:cxn>
            </a:cxnLst>
            <a:rect l="l" t="t" r="r" b="b"/>
            <a:pathLst>
              <a:path w="343678" h="1110344">
                <a:moveTo>
                  <a:pt x="0" y="0"/>
                </a:moveTo>
                <a:cubicBezTo>
                  <a:pt x="189808" y="0"/>
                  <a:pt x="343678" y="248559"/>
                  <a:pt x="343678" y="555172"/>
                </a:cubicBezTo>
                <a:cubicBezTo>
                  <a:pt x="343678" y="861785"/>
                  <a:pt x="189808" y="1110344"/>
                  <a:pt x="0" y="1110344"/>
                </a:cubicBezTo>
              </a:path>
            </a:pathLst>
          </a:custGeom>
          <a:noFill/>
          <a:ln w="28575">
            <a:solidFill>
              <a:schemeClr val="accent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nvGrpSpPr>
          <p:cNvPr id="52" name="Group 51">
            <a:extLst>
              <a:ext uri="{FF2B5EF4-FFF2-40B4-BE49-F238E27FC236}">
                <a16:creationId xmlns:a16="http://schemas.microsoft.com/office/drawing/2014/main" id="{CBD5FF09-A873-42C3-29D4-9A7BAC48A55B}"/>
              </a:ext>
            </a:extLst>
          </p:cNvPr>
          <p:cNvGrpSpPr/>
          <p:nvPr/>
        </p:nvGrpSpPr>
        <p:grpSpPr>
          <a:xfrm>
            <a:off x="934943" y="1636949"/>
            <a:ext cx="2674503" cy="2674273"/>
            <a:chOff x="2521889" y="2808131"/>
            <a:chExt cx="1916430" cy="1916266"/>
          </a:xfrm>
        </p:grpSpPr>
        <p:sp>
          <p:nvSpPr>
            <p:cNvPr id="53" name="Oval 52">
              <a:extLst>
                <a:ext uri="{FF2B5EF4-FFF2-40B4-BE49-F238E27FC236}">
                  <a16:creationId xmlns:a16="http://schemas.microsoft.com/office/drawing/2014/main" id="{54E10738-3B37-9D46-E59A-99D9EBD1BFC2}"/>
                </a:ext>
              </a:extLst>
            </p:cNvPr>
            <p:cNvSpPr/>
            <p:nvPr/>
          </p:nvSpPr>
          <p:spPr>
            <a:xfrm>
              <a:off x="2521889" y="2808131"/>
              <a:ext cx="1916264" cy="1916264"/>
            </a:xfrm>
            <a:prstGeom prst="ellips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Oval 31">
              <a:extLst>
                <a:ext uri="{FF2B5EF4-FFF2-40B4-BE49-F238E27FC236}">
                  <a16:creationId xmlns:a16="http://schemas.microsoft.com/office/drawing/2014/main" id="{999E3F31-3BD3-B335-227F-E8EB99C2D119}"/>
                </a:ext>
              </a:extLst>
            </p:cNvPr>
            <p:cNvSpPr/>
            <p:nvPr/>
          </p:nvSpPr>
          <p:spPr>
            <a:xfrm>
              <a:off x="2521889" y="2808132"/>
              <a:ext cx="1916264" cy="958132"/>
            </a:xfrm>
            <a:custGeom>
              <a:avLst/>
              <a:gdLst>
                <a:gd name="connsiteX0" fmla="*/ 0 w 1916264"/>
                <a:gd name="connsiteY0" fmla="*/ 958132 h 1916264"/>
                <a:gd name="connsiteX1" fmla="*/ 958132 w 1916264"/>
                <a:gd name="connsiteY1" fmla="*/ 0 h 1916264"/>
                <a:gd name="connsiteX2" fmla="*/ 1916264 w 1916264"/>
                <a:gd name="connsiteY2" fmla="*/ 958132 h 1916264"/>
                <a:gd name="connsiteX3" fmla="*/ 958132 w 1916264"/>
                <a:gd name="connsiteY3" fmla="*/ 1916264 h 1916264"/>
                <a:gd name="connsiteX4" fmla="*/ 0 w 1916264"/>
                <a:gd name="connsiteY4" fmla="*/ 958132 h 1916264"/>
                <a:gd name="connsiteX0" fmla="*/ 958132 w 1916264"/>
                <a:gd name="connsiteY0" fmla="*/ 1916264 h 2007704"/>
                <a:gd name="connsiteX1" fmla="*/ 0 w 1916264"/>
                <a:gd name="connsiteY1" fmla="*/ 958132 h 2007704"/>
                <a:gd name="connsiteX2" fmla="*/ 958132 w 1916264"/>
                <a:gd name="connsiteY2" fmla="*/ 0 h 2007704"/>
                <a:gd name="connsiteX3" fmla="*/ 1916264 w 1916264"/>
                <a:gd name="connsiteY3" fmla="*/ 958132 h 2007704"/>
                <a:gd name="connsiteX4" fmla="*/ 1049572 w 1916264"/>
                <a:gd name="connsiteY4" fmla="*/ 2007704 h 2007704"/>
                <a:gd name="connsiteX0" fmla="*/ 958132 w 1916264"/>
                <a:gd name="connsiteY0" fmla="*/ 1916264 h 1916264"/>
                <a:gd name="connsiteX1" fmla="*/ 0 w 1916264"/>
                <a:gd name="connsiteY1" fmla="*/ 958132 h 1916264"/>
                <a:gd name="connsiteX2" fmla="*/ 958132 w 1916264"/>
                <a:gd name="connsiteY2" fmla="*/ 0 h 1916264"/>
                <a:gd name="connsiteX3" fmla="*/ 1916264 w 1916264"/>
                <a:gd name="connsiteY3" fmla="*/ 958132 h 1916264"/>
                <a:gd name="connsiteX0" fmla="*/ 0 w 1916264"/>
                <a:gd name="connsiteY0" fmla="*/ 958132 h 958132"/>
                <a:gd name="connsiteX1" fmla="*/ 958132 w 1916264"/>
                <a:gd name="connsiteY1" fmla="*/ 0 h 958132"/>
                <a:gd name="connsiteX2" fmla="*/ 1916264 w 1916264"/>
                <a:gd name="connsiteY2" fmla="*/ 958132 h 958132"/>
              </a:gdLst>
              <a:ahLst/>
              <a:cxnLst>
                <a:cxn ang="0">
                  <a:pos x="connsiteX0" y="connsiteY0"/>
                </a:cxn>
                <a:cxn ang="0">
                  <a:pos x="connsiteX1" y="connsiteY1"/>
                </a:cxn>
                <a:cxn ang="0">
                  <a:pos x="connsiteX2" y="connsiteY2"/>
                </a:cxn>
              </a:cxnLst>
              <a:rect l="l" t="t" r="r" b="b"/>
              <a:pathLst>
                <a:path w="1916264" h="958132">
                  <a:moveTo>
                    <a:pt x="0" y="958132"/>
                  </a:moveTo>
                  <a:cubicBezTo>
                    <a:pt x="0" y="428970"/>
                    <a:pt x="428970" y="0"/>
                    <a:pt x="958132" y="0"/>
                  </a:cubicBezTo>
                  <a:cubicBezTo>
                    <a:pt x="1487294" y="0"/>
                    <a:pt x="1916264" y="428970"/>
                    <a:pt x="1916264" y="958132"/>
                  </a:cubicBezTo>
                </a:path>
              </a:pathLst>
            </a:cu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EF02B4F4-4FAB-774D-A93C-F00BD43DA57C}"/>
                </a:ext>
              </a:extLst>
            </p:cNvPr>
            <p:cNvSpPr/>
            <p:nvPr/>
          </p:nvSpPr>
          <p:spPr>
            <a:xfrm>
              <a:off x="2521889" y="2808131"/>
              <a:ext cx="1916265" cy="1916264"/>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nvGrpSpPr>
            <p:cNvPr id="56" name="Group 55">
              <a:extLst>
                <a:ext uri="{FF2B5EF4-FFF2-40B4-BE49-F238E27FC236}">
                  <a16:creationId xmlns:a16="http://schemas.microsoft.com/office/drawing/2014/main" id="{442FFD33-DB29-9C04-E19C-1FEA09ED24CF}"/>
                </a:ext>
              </a:extLst>
            </p:cNvPr>
            <p:cNvGrpSpPr/>
            <p:nvPr/>
          </p:nvGrpSpPr>
          <p:grpSpPr>
            <a:xfrm>
              <a:off x="2923755" y="2808131"/>
              <a:ext cx="1112528" cy="1916266"/>
              <a:chOff x="2734489" y="2655731"/>
              <a:chExt cx="1186260" cy="1916266"/>
            </a:xfrm>
          </p:grpSpPr>
          <p:sp>
            <p:nvSpPr>
              <p:cNvPr id="60" name="Oval 59">
                <a:extLst>
                  <a:ext uri="{FF2B5EF4-FFF2-40B4-BE49-F238E27FC236}">
                    <a16:creationId xmlns:a16="http://schemas.microsoft.com/office/drawing/2014/main" id="{2986E774-B9E6-C937-358A-84854DDDB5E0}"/>
                  </a:ext>
                </a:extLst>
              </p:cNvPr>
              <p:cNvSpPr/>
              <p:nvPr/>
            </p:nvSpPr>
            <p:spPr>
              <a:xfrm>
                <a:off x="2734490" y="2655731"/>
                <a:ext cx="1186259" cy="1916264"/>
              </a:xfrm>
              <a:prstGeom prst="ellipse">
                <a:avLst/>
              </a:prstGeom>
              <a:noFill/>
              <a:ln w="28575">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61" name="Oval 9">
                <a:extLst>
                  <a:ext uri="{FF2B5EF4-FFF2-40B4-BE49-F238E27FC236}">
                    <a16:creationId xmlns:a16="http://schemas.microsoft.com/office/drawing/2014/main" id="{D429A710-89AC-5F97-488B-034C3EBA7A32}"/>
                  </a:ext>
                </a:extLst>
              </p:cNvPr>
              <p:cNvSpPr/>
              <p:nvPr/>
            </p:nvSpPr>
            <p:spPr>
              <a:xfrm flipH="1">
                <a:off x="2734489" y="2655731"/>
                <a:ext cx="593130" cy="1916266"/>
              </a:xfrm>
              <a:custGeom>
                <a:avLst/>
                <a:gdLst>
                  <a:gd name="connsiteX0" fmla="*/ 0 w 687355"/>
                  <a:gd name="connsiteY0" fmla="*/ 555172 h 1110343"/>
                  <a:gd name="connsiteX1" fmla="*/ 343678 w 687355"/>
                  <a:gd name="connsiteY1" fmla="*/ 0 h 1110343"/>
                  <a:gd name="connsiteX2" fmla="*/ 687356 w 687355"/>
                  <a:gd name="connsiteY2" fmla="*/ 555172 h 1110343"/>
                  <a:gd name="connsiteX3" fmla="*/ 343678 w 687355"/>
                  <a:gd name="connsiteY3" fmla="*/ 1110344 h 1110343"/>
                  <a:gd name="connsiteX4" fmla="*/ 0 w 687355"/>
                  <a:gd name="connsiteY4" fmla="*/ 555172 h 1110343"/>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4" fmla="*/ 91440 w 687356"/>
                  <a:gd name="connsiteY4" fmla="*/ 646612 h 1110344"/>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0" fmla="*/ 0 w 343678"/>
                  <a:gd name="connsiteY0" fmla="*/ 0 h 1110344"/>
                  <a:gd name="connsiteX1" fmla="*/ 343678 w 343678"/>
                  <a:gd name="connsiteY1" fmla="*/ 555172 h 1110344"/>
                  <a:gd name="connsiteX2" fmla="*/ 0 w 343678"/>
                  <a:gd name="connsiteY2" fmla="*/ 1110344 h 1110344"/>
                </a:gdLst>
                <a:ahLst/>
                <a:cxnLst>
                  <a:cxn ang="0">
                    <a:pos x="connsiteX0" y="connsiteY0"/>
                  </a:cxn>
                  <a:cxn ang="0">
                    <a:pos x="connsiteX1" y="connsiteY1"/>
                  </a:cxn>
                  <a:cxn ang="0">
                    <a:pos x="connsiteX2" y="connsiteY2"/>
                  </a:cxn>
                </a:cxnLst>
                <a:rect l="l" t="t" r="r" b="b"/>
                <a:pathLst>
                  <a:path w="343678" h="1110344">
                    <a:moveTo>
                      <a:pt x="0" y="0"/>
                    </a:moveTo>
                    <a:cubicBezTo>
                      <a:pt x="189808" y="0"/>
                      <a:pt x="343678" y="248559"/>
                      <a:pt x="343678" y="555172"/>
                    </a:cubicBezTo>
                    <a:cubicBezTo>
                      <a:pt x="343678" y="861785"/>
                      <a:pt x="189808" y="1110344"/>
                      <a:pt x="0" y="1110344"/>
                    </a:cubicBezTo>
                  </a:path>
                </a:pathLst>
              </a:custGeom>
              <a:noFill/>
              <a:ln w="28575">
                <a:solidFill>
                  <a:schemeClr val="accent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nvGrpSpPr>
            <p:cNvPr id="57" name="Group 56">
              <a:extLst>
                <a:ext uri="{FF2B5EF4-FFF2-40B4-BE49-F238E27FC236}">
                  <a16:creationId xmlns:a16="http://schemas.microsoft.com/office/drawing/2014/main" id="{45D54536-0F07-F800-56FC-D7CA4A2E4F8B}"/>
                </a:ext>
              </a:extLst>
            </p:cNvPr>
            <p:cNvGrpSpPr/>
            <p:nvPr/>
          </p:nvGrpSpPr>
          <p:grpSpPr>
            <a:xfrm rot="16200000">
              <a:off x="2923922" y="2810085"/>
              <a:ext cx="1112528" cy="1916266"/>
              <a:chOff x="2734489" y="2655731"/>
              <a:chExt cx="1186260" cy="1916266"/>
            </a:xfrm>
          </p:grpSpPr>
          <p:sp>
            <p:nvSpPr>
              <p:cNvPr id="58" name="Oval 57">
                <a:extLst>
                  <a:ext uri="{FF2B5EF4-FFF2-40B4-BE49-F238E27FC236}">
                    <a16:creationId xmlns:a16="http://schemas.microsoft.com/office/drawing/2014/main" id="{BE465896-C17F-0164-4C8B-DA8C4B05BBD1}"/>
                  </a:ext>
                </a:extLst>
              </p:cNvPr>
              <p:cNvSpPr/>
              <p:nvPr/>
            </p:nvSpPr>
            <p:spPr>
              <a:xfrm>
                <a:off x="2734490" y="2655731"/>
                <a:ext cx="1186259" cy="1916264"/>
              </a:xfrm>
              <a:prstGeom prst="ellipse">
                <a:avLst/>
              </a:prstGeom>
              <a:noFill/>
              <a:ln w="28575">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59" name="Oval 9">
                <a:extLst>
                  <a:ext uri="{FF2B5EF4-FFF2-40B4-BE49-F238E27FC236}">
                    <a16:creationId xmlns:a16="http://schemas.microsoft.com/office/drawing/2014/main" id="{93F04C87-0F10-037A-DF0A-021FD0BCE117}"/>
                  </a:ext>
                </a:extLst>
              </p:cNvPr>
              <p:cNvSpPr/>
              <p:nvPr/>
            </p:nvSpPr>
            <p:spPr>
              <a:xfrm flipH="1">
                <a:off x="2734489" y="2655731"/>
                <a:ext cx="593130" cy="1916266"/>
              </a:xfrm>
              <a:custGeom>
                <a:avLst/>
                <a:gdLst>
                  <a:gd name="connsiteX0" fmla="*/ 0 w 687355"/>
                  <a:gd name="connsiteY0" fmla="*/ 555172 h 1110343"/>
                  <a:gd name="connsiteX1" fmla="*/ 343678 w 687355"/>
                  <a:gd name="connsiteY1" fmla="*/ 0 h 1110343"/>
                  <a:gd name="connsiteX2" fmla="*/ 687356 w 687355"/>
                  <a:gd name="connsiteY2" fmla="*/ 555172 h 1110343"/>
                  <a:gd name="connsiteX3" fmla="*/ 343678 w 687355"/>
                  <a:gd name="connsiteY3" fmla="*/ 1110344 h 1110343"/>
                  <a:gd name="connsiteX4" fmla="*/ 0 w 687355"/>
                  <a:gd name="connsiteY4" fmla="*/ 555172 h 1110343"/>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4" fmla="*/ 91440 w 687356"/>
                  <a:gd name="connsiteY4" fmla="*/ 646612 h 1110344"/>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0" fmla="*/ 0 w 343678"/>
                  <a:gd name="connsiteY0" fmla="*/ 0 h 1110344"/>
                  <a:gd name="connsiteX1" fmla="*/ 343678 w 343678"/>
                  <a:gd name="connsiteY1" fmla="*/ 555172 h 1110344"/>
                  <a:gd name="connsiteX2" fmla="*/ 0 w 343678"/>
                  <a:gd name="connsiteY2" fmla="*/ 1110344 h 1110344"/>
                </a:gdLst>
                <a:ahLst/>
                <a:cxnLst>
                  <a:cxn ang="0">
                    <a:pos x="connsiteX0" y="connsiteY0"/>
                  </a:cxn>
                  <a:cxn ang="0">
                    <a:pos x="connsiteX1" y="connsiteY1"/>
                  </a:cxn>
                  <a:cxn ang="0">
                    <a:pos x="connsiteX2" y="connsiteY2"/>
                  </a:cxn>
                </a:cxnLst>
                <a:rect l="l" t="t" r="r" b="b"/>
                <a:pathLst>
                  <a:path w="343678" h="1110344">
                    <a:moveTo>
                      <a:pt x="0" y="0"/>
                    </a:moveTo>
                    <a:cubicBezTo>
                      <a:pt x="189808" y="0"/>
                      <a:pt x="343678" y="248559"/>
                      <a:pt x="343678" y="555172"/>
                    </a:cubicBezTo>
                    <a:cubicBezTo>
                      <a:pt x="343678" y="861785"/>
                      <a:pt x="189808" y="1110344"/>
                      <a:pt x="0" y="1110344"/>
                    </a:cubicBezTo>
                  </a:path>
                </a:pathLst>
              </a:custGeom>
              <a:noFill/>
              <a:ln w="28575">
                <a:solidFill>
                  <a:schemeClr val="accent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cxnSp>
        <p:nvCxnSpPr>
          <p:cNvPr id="62" name="Straight Connector 61">
            <a:extLst>
              <a:ext uri="{FF2B5EF4-FFF2-40B4-BE49-F238E27FC236}">
                <a16:creationId xmlns:a16="http://schemas.microsoft.com/office/drawing/2014/main" id="{1F7D729C-89E0-933C-AB2D-2AD75CECC30F}"/>
              </a:ext>
            </a:extLst>
          </p:cNvPr>
          <p:cNvCxnSpPr>
            <a:stCxn id="61" idx="0"/>
            <a:endCxn id="60" idx="4"/>
          </p:cNvCxnSpPr>
          <p:nvPr/>
        </p:nvCxnSpPr>
        <p:spPr>
          <a:xfrm>
            <a:off x="2272076" y="1636949"/>
            <a:ext cx="0" cy="267427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90C80FD-980A-4ECE-7555-BAFF2BF6CB04}"/>
              </a:ext>
            </a:extLst>
          </p:cNvPr>
          <p:cNvCxnSpPr>
            <a:stCxn id="59" idx="0"/>
            <a:endCxn id="58" idx="4"/>
          </p:cNvCxnSpPr>
          <p:nvPr/>
        </p:nvCxnSpPr>
        <p:spPr>
          <a:xfrm flipV="1">
            <a:off x="935173" y="2976811"/>
            <a:ext cx="267427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A923FC2-48D5-A6F2-C62C-2B8ECF105809}"/>
              </a:ext>
            </a:extLst>
          </p:cNvPr>
          <p:cNvCxnSpPr>
            <a:cxnSpLocks/>
          </p:cNvCxnSpPr>
          <p:nvPr/>
        </p:nvCxnSpPr>
        <p:spPr>
          <a:xfrm>
            <a:off x="2271845" y="2974084"/>
            <a:ext cx="949961" cy="553341"/>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E6CC365-214F-6D39-924C-A5020E4E391D}"/>
              </a:ext>
            </a:extLst>
          </p:cNvPr>
          <p:cNvCxnSpPr>
            <a:cxnSpLocks/>
          </p:cNvCxnSpPr>
          <p:nvPr/>
        </p:nvCxnSpPr>
        <p:spPr>
          <a:xfrm>
            <a:off x="3113096" y="2200506"/>
            <a:ext cx="0" cy="1263419"/>
          </a:xfrm>
          <a:prstGeom prst="line">
            <a:avLst/>
          </a:prstGeom>
        </p:spPr>
        <p:style>
          <a:lnRef idx="1">
            <a:schemeClr val="accent1"/>
          </a:lnRef>
          <a:fillRef idx="0">
            <a:schemeClr val="accent1"/>
          </a:fillRef>
          <a:effectRef idx="0">
            <a:schemeClr val="accent1"/>
          </a:effectRef>
          <a:fontRef idx="minor">
            <a:schemeClr val="tx1"/>
          </a:fontRef>
        </p:style>
      </p:cxnSp>
      <p:sp>
        <p:nvSpPr>
          <p:cNvPr id="66" name="Arc 65">
            <a:extLst>
              <a:ext uri="{FF2B5EF4-FFF2-40B4-BE49-F238E27FC236}">
                <a16:creationId xmlns:a16="http://schemas.microsoft.com/office/drawing/2014/main" id="{EC7C38FA-3C8A-7DA5-C1C6-EB19E407D97E}"/>
              </a:ext>
            </a:extLst>
          </p:cNvPr>
          <p:cNvSpPr/>
          <p:nvPr/>
        </p:nvSpPr>
        <p:spPr>
          <a:xfrm>
            <a:off x="2014778" y="2642873"/>
            <a:ext cx="521176" cy="413772"/>
          </a:xfrm>
          <a:prstGeom prst="arc">
            <a:avLst>
              <a:gd name="adj1" fmla="val 16200000"/>
              <a:gd name="adj2" fmla="val 2046445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7" name="Straight Arrow Connector 66">
            <a:extLst>
              <a:ext uri="{FF2B5EF4-FFF2-40B4-BE49-F238E27FC236}">
                <a16:creationId xmlns:a16="http://schemas.microsoft.com/office/drawing/2014/main" id="{CB67EDD1-A422-03E2-2E76-D8A2AB776DB3}"/>
              </a:ext>
            </a:extLst>
          </p:cNvPr>
          <p:cNvCxnSpPr>
            <a:cxnSpLocks/>
          </p:cNvCxnSpPr>
          <p:nvPr/>
        </p:nvCxnSpPr>
        <p:spPr>
          <a:xfrm flipV="1">
            <a:off x="2272076" y="2200506"/>
            <a:ext cx="839906" cy="77357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A1734551-F4FE-4509-2664-149498E6D0CA}"/>
                  </a:ext>
                </a:extLst>
              </p:cNvPr>
              <p:cNvSpPr txBox="1"/>
              <p:nvPr/>
            </p:nvSpPr>
            <p:spPr>
              <a:xfrm>
                <a:off x="2286085" y="2329788"/>
                <a:ext cx="37414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oMath>
                  </m:oMathPara>
                </a14:m>
                <a:endParaRPr lang="en-US" dirty="0"/>
              </a:p>
            </p:txBody>
          </p:sp>
        </mc:Choice>
        <mc:Fallback xmlns="">
          <p:sp>
            <p:nvSpPr>
              <p:cNvPr id="68" name="TextBox 67">
                <a:extLst>
                  <a:ext uri="{FF2B5EF4-FFF2-40B4-BE49-F238E27FC236}">
                    <a16:creationId xmlns:a16="http://schemas.microsoft.com/office/drawing/2014/main" id="{A1734551-F4FE-4509-2664-149498E6D0CA}"/>
                  </a:ext>
                </a:extLst>
              </p:cNvPr>
              <p:cNvSpPr txBox="1">
                <a:spLocks noRot="1" noChangeAspect="1" noMove="1" noResize="1" noEditPoints="1" noAdjustHandles="1" noChangeArrowheads="1" noChangeShapeType="1" noTextEdit="1"/>
              </p:cNvSpPr>
              <p:nvPr/>
            </p:nvSpPr>
            <p:spPr>
              <a:xfrm>
                <a:off x="2286085" y="2329788"/>
                <a:ext cx="374141" cy="369332"/>
              </a:xfrm>
              <a:prstGeom prst="rect">
                <a:avLst/>
              </a:prstGeom>
              <a:blipFill>
                <a:blip r:embed="rId5"/>
                <a:stretch>
                  <a:fillRect/>
                </a:stretch>
              </a:blipFill>
            </p:spPr>
            <p:txBody>
              <a:bodyPr/>
              <a:lstStyle/>
              <a:p>
                <a:r>
                  <a:rPr lang="en-US">
                    <a:noFill/>
                  </a:rPr>
                  <a:t> </a:t>
                </a:r>
              </a:p>
            </p:txBody>
          </p:sp>
        </mc:Fallback>
      </mc:AlternateContent>
      <p:sp>
        <p:nvSpPr>
          <p:cNvPr id="69" name="Arc 68">
            <a:extLst>
              <a:ext uri="{FF2B5EF4-FFF2-40B4-BE49-F238E27FC236}">
                <a16:creationId xmlns:a16="http://schemas.microsoft.com/office/drawing/2014/main" id="{8DB7F34C-7DA1-B10C-1CE3-F03A19E363FA}"/>
              </a:ext>
            </a:extLst>
          </p:cNvPr>
          <p:cNvSpPr/>
          <p:nvPr/>
        </p:nvSpPr>
        <p:spPr>
          <a:xfrm>
            <a:off x="1840894" y="2723583"/>
            <a:ext cx="861908" cy="500546"/>
          </a:xfrm>
          <a:prstGeom prst="arc">
            <a:avLst>
              <a:gd name="adj1" fmla="val 75082"/>
              <a:gd name="adj2" fmla="val 180859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7C5AEE77-D763-660C-1C46-058CA50EAEB5}"/>
                  </a:ext>
                </a:extLst>
              </p:cNvPr>
              <p:cNvSpPr txBox="1"/>
              <p:nvPr/>
            </p:nvSpPr>
            <p:spPr>
              <a:xfrm>
                <a:off x="2613151" y="2879260"/>
                <a:ext cx="3995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𝜑</m:t>
                      </m:r>
                    </m:oMath>
                  </m:oMathPara>
                </a14:m>
                <a:endParaRPr lang="en-US" dirty="0"/>
              </a:p>
            </p:txBody>
          </p:sp>
        </mc:Choice>
        <mc:Fallback xmlns="">
          <p:sp>
            <p:nvSpPr>
              <p:cNvPr id="70" name="TextBox 69">
                <a:extLst>
                  <a:ext uri="{FF2B5EF4-FFF2-40B4-BE49-F238E27FC236}">
                    <a16:creationId xmlns:a16="http://schemas.microsoft.com/office/drawing/2014/main" id="{7C5AEE77-D763-660C-1C46-058CA50EAEB5}"/>
                  </a:ext>
                </a:extLst>
              </p:cNvPr>
              <p:cNvSpPr txBox="1">
                <a:spLocks noRot="1" noChangeAspect="1" noMove="1" noResize="1" noEditPoints="1" noAdjustHandles="1" noChangeArrowheads="1" noChangeShapeType="1" noTextEdit="1"/>
              </p:cNvSpPr>
              <p:nvPr/>
            </p:nvSpPr>
            <p:spPr>
              <a:xfrm>
                <a:off x="2613151" y="2879260"/>
                <a:ext cx="399597" cy="369332"/>
              </a:xfrm>
              <a:prstGeom prst="rect">
                <a:avLst/>
              </a:prstGeom>
              <a:blipFill>
                <a:blip r:embed="rId6"/>
                <a:stretch>
                  <a:fillRect b="-6557"/>
                </a:stretch>
              </a:blipFill>
            </p:spPr>
            <p:txBody>
              <a:bodyPr/>
              <a:lstStyle/>
              <a:p>
                <a:r>
                  <a:rPr lang="en-US">
                    <a:noFill/>
                  </a:rPr>
                  <a:t> </a:t>
                </a:r>
              </a:p>
            </p:txBody>
          </p:sp>
        </mc:Fallback>
      </mc:AlternateContent>
      <p:sp>
        <p:nvSpPr>
          <p:cNvPr id="71" name="Freeform: Shape 70">
            <a:extLst>
              <a:ext uri="{FF2B5EF4-FFF2-40B4-BE49-F238E27FC236}">
                <a16:creationId xmlns:a16="http://schemas.microsoft.com/office/drawing/2014/main" id="{5A312939-8DAB-0175-6AD5-D9CB01F0A19B}"/>
              </a:ext>
            </a:extLst>
          </p:cNvPr>
          <p:cNvSpPr/>
          <p:nvPr/>
        </p:nvSpPr>
        <p:spPr>
          <a:xfrm>
            <a:off x="933034" y="2838450"/>
            <a:ext cx="190916" cy="538162"/>
          </a:xfrm>
          <a:custGeom>
            <a:avLst/>
            <a:gdLst>
              <a:gd name="connsiteX0" fmla="*/ 17298 w 218353"/>
              <a:gd name="connsiteY0" fmla="*/ 150091 h 573022"/>
              <a:gd name="connsiteX1" fmla="*/ 207798 w 218353"/>
              <a:gd name="connsiteY1" fmla="*/ 562841 h 573022"/>
              <a:gd name="connsiteX2" fmla="*/ 176048 w 218353"/>
              <a:gd name="connsiteY2" fmla="*/ 410441 h 573022"/>
              <a:gd name="connsiteX3" fmla="*/ 26823 w 218353"/>
              <a:gd name="connsiteY3" fmla="*/ 10391 h 573022"/>
              <a:gd name="connsiteX4" fmla="*/ 17298 w 218353"/>
              <a:gd name="connsiteY4" fmla="*/ 150091 h 573022"/>
              <a:gd name="connsiteX0" fmla="*/ 17298 w 218353"/>
              <a:gd name="connsiteY0" fmla="*/ 150091 h 573022"/>
              <a:gd name="connsiteX1" fmla="*/ 207798 w 218353"/>
              <a:gd name="connsiteY1" fmla="*/ 562841 h 573022"/>
              <a:gd name="connsiteX2" fmla="*/ 176048 w 218353"/>
              <a:gd name="connsiteY2" fmla="*/ 410441 h 573022"/>
              <a:gd name="connsiteX3" fmla="*/ 26823 w 218353"/>
              <a:gd name="connsiteY3" fmla="*/ 10391 h 573022"/>
              <a:gd name="connsiteX4" fmla="*/ 17298 w 218353"/>
              <a:gd name="connsiteY4" fmla="*/ 150091 h 573022"/>
              <a:gd name="connsiteX0" fmla="*/ 17298 w 218353"/>
              <a:gd name="connsiteY0" fmla="*/ 150091 h 573022"/>
              <a:gd name="connsiteX1" fmla="*/ 207798 w 218353"/>
              <a:gd name="connsiteY1" fmla="*/ 562841 h 573022"/>
              <a:gd name="connsiteX2" fmla="*/ 176048 w 218353"/>
              <a:gd name="connsiteY2" fmla="*/ 410441 h 573022"/>
              <a:gd name="connsiteX3" fmla="*/ 26823 w 218353"/>
              <a:gd name="connsiteY3" fmla="*/ 10391 h 573022"/>
              <a:gd name="connsiteX4" fmla="*/ 17298 w 218353"/>
              <a:gd name="connsiteY4" fmla="*/ 150091 h 573022"/>
              <a:gd name="connsiteX0" fmla="*/ 17298 w 218353"/>
              <a:gd name="connsiteY0" fmla="*/ 150091 h 573022"/>
              <a:gd name="connsiteX1" fmla="*/ 207798 w 218353"/>
              <a:gd name="connsiteY1" fmla="*/ 562841 h 573022"/>
              <a:gd name="connsiteX2" fmla="*/ 176048 w 218353"/>
              <a:gd name="connsiteY2" fmla="*/ 410441 h 573022"/>
              <a:gd name="connsiteX3" fmla="*/ 26823 w 218353"/>
              <a:gd name="connsiteY3" fmla="*/ 10391 h 573022"/>
              <a:gd name="connsiteX4" fmla="*/ 17298 w 218353"/>
              <a:gd name="connsiteY4" fmla="*/ 150091 h 573022"/>
              <a:gd name="connsiteX0" fmla="*/ 17298 w 218353"/>
              <a:gd name="connsiteY0" fmla="*/ 150091 h 573022"/>
              <a:gd name="connsiteX1" fmla="*/ 207798 w 218353"/>
              <a:gd name="connsiteY1" fmla="*/ 562841 h 573022"/>
              <a:gd name="connsiteX2" fmla="*/ 176048 w 218353"/>
              <a:gd name="connsiteY2" fmla="*/ 410441 h 573022"/>
              <a:gd name="connsiteX3" fmla="*/ 26823 w 218353"/>
              <a:gd name="connsiteY3" fmla="*/ 10391 h 573022"/>
              <a:gd name="connsiteX4" fmla="*/ 17298 w 218353"/>
              <a:gd name="connsiteY4" fmla="*/ 150091 h 573022"/>
              <a:gd name="connsiteX0" fmla="*/ 17298 w 218353"/>
              <a:gd name="connsiteY0" fmla="*/ 150091 h 573022"/>
              <a:gd name="connsiteX1" fmla="*/ 207798 w 218353"/>
              <a:gd name="connsiteY1" fmla="*/ 562841 h 573022"/>
              <a:gd name="connsiteX2" fmla="*/ 176048 w 218353"/>
              <a:gd name="connsiteY2" fmla="*/ 410441 h 573022"/>
              <a:gd name="connsiteX3" fmla="*/ 26823 w 218353"/>
              <a:gd name="connsiteY3" fmla="*/ 10391 h 573022"/>
              <a:gd name="connsiteX4" fmla="*/ 17298 w 218353"/>
              <a:gd name="connsiteY4" fmla="*/ 150091 h 573022"/>
              <a:gd name="connsiteX0" fmla="*/ 17298 w 218353"/>
              <a:gd name="connsiteY0" fmla="*/ 150091 h 573022"/>
              <a:gd name="connsiteX1" fmla="*/ 207798 w 218353"/>
              <a:gd name="connsiteY1" fmla="*/ 562841 h 573022"/>
              <a:gd name="connsiteX2" fmla="*/ 176048 w 218353"/>
              <a:gd name="connsiteY2" fmla="*/ 410441 h 573022"/>
              <a:gd name="connsiteX3" fmla="*/ 26823 w 218353"/>
              <a:gd name="connsiteY3" fmla="*/ 10391 h 573022"/>
              <a:gd name="connsiteX4" fmla="*/ 17298 w 218353"/>
              <a:gd name="connsiteY4" fmla="*/ 150091 h 573022"/>
              <a:gd name="connsiteX0" fmla="*/ 17298 w 207798"/>
              <a:gd name="connsiteY0" fmla="*/ 150091 h 562841"/>
              <a:gd name="connsiteX1" fmla="*/ 207798 w 207798"/>
              <a:gd name="connsiteY1" fmla="*/ 562841 h 562841"/>
              <a:gd name="connsiteX2" fmla="*/ 176048 w 207798"/>
              <a:gd name="connsiteY2" fmla="*/ 410441 h 562841"/>
              <a:gd name="connsiteX3" fmla="*/ 26823 w 207798"/>
              <a:gd name="connsiteY3" fmla="*/ 10391 h 562841"/>
              <a:gd name="connsiteX4" fmla="*/ 17298 w 207798"/>
              <a:gd name="connsiteY4" fmla="*/ 150091 h 562841"/>
              <a:gd name="connsiteX0" fmla="*/ 17298 w 207798"/>
              <a:gd name="connsiteY0" fmla="*/ 150091 h 562841"/>
              <a:gd name="connsiteX1" fmla="*/ 207798 w 207798"/>
              <a:gd name="connsiteY1" fmla="*/ 562841 h 562841"/>
              <a:gd name="connsiteX2" fmla="*/ 176048 w 207798"/>
              <a:gd name="connsiteY2" fmla="*/ 410441 h 562841"/>
              <a:gd name="connsiteX3" fmla="*/ 26823 w 207798"/>
              <a:gd name="connsiteY3" fmla="*/ 10391 h 562841"/>
              <a:gd name="connsiteX4" fmla="*/ 17298 w 207798"/>
              <a:gd name="connsiteY4" fmla="*/ 150091 h 562841"/>
              <a:gd name="connsiteX0" fmla="*/ 17298 w 207798"/>
              <a:gd name="connsiteY0" fmla="*/ 150091 h 562841"/>
              <a:gd name="connsiteX1" fmla="*/ 207798 w 207798"/>
              <a:gd name="connsiteY1" fmla="*/ 562841 h 562841"/>
              <a:gd name="connsiteX2" fmla="*/ 176048 w 207798"/>
              <a:gd name="connsiteY2" fmla="*/ 410441 h 562841"/>
              <a:gd name="connsiteX3" fmla="*/ 26823 w 207798"/>
              <a:gd name="connsiteY3" fmla="*/ 10391 h 562841"/>
              <a:gd name="connsiteX4" fmla="*/ 17298 w 207798"/>
              <a:gd name="connsiteY4" fmla="*/ 150091 h 562841"/>
              <a:gd name="connsiteX0" fmla="*/ 17298 w 207798"/>
              <a:gd name="connsiteY0" fmla="*/ 150091 h 562841"/>
              <a:gd name="connsiteX1" fmla="*/ 207798 w 207798"/>
              <a:gd name="connsiteY1" fmla="*/ 562841 h 562841"/>
              <a:gd name="connsiteX2" fmla="*/ 176048 w 207798"/>
              <a:gd name="connsiteY2" fmla="*/ 410441 h 562841"/>
              <a:gd name="connsiteX3" fmla="*/ 26823 w 207798"/>
              <a:gd name="connsiteY3" fmla="*/ 10391 h 562841"/>
              <a:gd name="connsiteX4" fmla="*/ 17298 w 207798"/>
              <a:gd name="connsiteY4" fmla="*/ 150091 h 562841"/>
              <a:gd name="connsiteX0" fmla="*/ 11492 w 201992"/>
              <a:gd name="connsiteY0" fmla="*/ 139700 h 552450"/>
              <a:gd name="connsiteX1" fmla="*/ 201992 w 201992"/>
              <a:gd name="connsiteY1" fmla="*/ 552450 h 552450"/>
              <a:gd name="connsiteX2" fmla="*/ 170242 w 201992"/>
              <a:gd name="connsiteY2" fmla="*/ 400050 h 552450"/>
              <a:gd name="connsiteX3" fmla="*/ 21017 w 201992"/>
              <a:gd name="connsiteY3" fmla="*/ 0 h 552450"/>
              <a:gd name="connsiteX4" fmla="*/ 11492 w 201992"/>
              <a:gd name="connsiteY4" fmla="*/ 139700 h 552450"/>
              <a:gd name="connsiteX0" fmla="*/ 2452 w 192952"/>
              <a:gd name="connsiteY0" fmla="*/ 139700 h 552450"/>
              <a:gd name="connsiteX1" fmla="*/ 192952 w 192952"/>
              <a:gd name="connsiteY1" fmla="*/ 552450 h 552450"/>
              <a:gd name="connsiteX2" fmla="*/ 161202 w 192952"/>
              <a:gd name="connsiteY2" fmla="*/ 400050 h 552450"/>
              <a:gd name="connsiteX3" fmla="*/ 11977 w 192952"/>
              <a:gd name="connsiteY3" fmla="*/ 0 h 552450"/>
              <a:gd name="connsiteX4" fmla="*/ 2452 w 192952"/>
              <a:gd name="connsiteY4" fmla="*/ 139700 h 552450"/>
              <a:gd name="connsiteX0" fmla="*/ 170 w 190670"/>
              <a:gd name="connsiteY0" fmla="*/ 139700 h 552450"/>
              <a:gd name="connsiteX1" fmla="*/ 190670 w 190670"/>
              <a:gd name="connsiteY1" fmla="*/ 552450 h 552450"/>
              <a:gd name="connsiteX2" fmla="*/ 158920 w 190670"/>
              <a:gd name="connsiteY2" fmla="*/ 400050 h 552450"/>
              <a:gd name="connsiteX3" fmla="*/ 9695 w 190670"/>
              <a:gd name="connsiteY3" fmla="*/ 0 h 552450"/>
              <a:gd name="connsiteX4" fmla="*/ 170 w 190670"/>
              <a:gd name="connsiteY4" fmla="*/ 139700 h 552450"/>
              <a:gd name="connsiteX0" fmla="*/ 170 w 190670"/>
              <a:gd name="connsiteY0" fmla="*/ 139700 h 538162"/>
              <a:gd name="connsiteX1" fmla="*/ 190670 w 190670"/>
              <a:gd name="connsiteY1" fmla="*/ 538162 h 538162"/>
              <a:gd name="connsiteX2" fmla="*/ 158920 w 190670"/>
              <a:gd name="connsiteY2" fmla="*/ 400050 h 538162"/>
              <a:gd name="connsiteX3" fmla="*/ 9695 w 190670"/>
              <a:gd name="connsiteY3" fmla="*/ 0 h 538162"/>
              <a:gd name="connsiteX4" fmla="*/ 170 w 190670"/>
              <a:gd name="connsiteY4" fmla="*/ 139700 h 538162"/>
              <a:gd name="connsiteX0" fmla="*/ 170 w 190670"/>
              <a:gd name="connsiteY0" fmla="*/ 139700 h 538162"/>
              <a:gd name="connsiteX1" fmla="*/ 190670 w 190670"/>
              <a:gd name="connsiteY1" fmla="*/ 538162 h 538162"/>
              <a:gd name="connsiteX2" fmla="*/ 158920 w 190670"/>
              <a:gd name="connsiteY2" fmla="*/ 400050 h 538162"/>
              <a:gd name="connsiteX3" fmla="*/ 9695 w 190670"/>
              <a:gd name="connsiteY3" fmla="*/ 0 h 538162"/>
              <a:gd name="connsiteX4" fmla="*/ 170 w 190670"/>
              <a:gd name="connsiteY4" fmla="*/ 139700 h 538162"/>
              <a:gd name="connsiteX0" fmla="*/ 170 w 190670"/>
              <a:gd name="connsiteY0" fmla="*/ 139700 h 538162"/>
              <a:gd name="connsiteX1" fmla="*/ 190670 w 190670"/>
              <a:gd name="connsiteY1" fmla="*/ 538162 h 538162"/>
              <a:gd name="connsiteX2" fmla="*/ 158920 w 190670"/>
              <a:gd name="connsiteY2" fmla="*/ 400050 h 538162"/>
              <a:gd name="connsiteX3" fmla="*/ 9695 w 190670"/>
              <a:gd name="connsiteY3" fmla="*/ 0 h 538162"/>
              <a:gd name="connsiteX4" fmla="*/ 170 w 190670"/>
              <a:gd name="connsiteY4" fmla="*/ 139700 h 538162"/>
              <a:gd name="connsiteX0" fmla="*/ 170 w 190670"/>
              <a:gd name="connsiteY0" fmla="*/ 139700 h 538162"/>
              <a:gd name="connsiteX1" fmla="*/ 190670 w 190670"/>
              <a:gd name="connsiteY1" fmla="*/ 538162 h 538162"/>
              <a:gd name="connsiteX2" fmla="*/ 158920 w 190670"/>
              <a:gd name="connsiteY2" fmla="*/ 400050 h 538162"/>
              <a:gd name="connsiteX3" fmla="*/ 9695 w 190670"/>
              <a:gd name="connsiteY3" fmla="*/ 0 h 538162"/>
              <a:gd name="connsiteX4" fmla="*/ 170 w 190670"/>
              <a:gd name="connsiteY4" fmla="*/ 139700 h 538162"/>
              <a:gd name="connsiteX0" fmla="*/ 170 w 190670"/>
              <a:gd name="connsiteY0" fmla="*/ 139700 h 538162"/>
              <a:gd name="connsiteX1" fmla="*/ 190670 w 190670"/>
              <a:gd name="connsiteY1" fmla="*/ 538162 h 538162"/>
              <a:gd name="connsiteX2" fmla="*/ 158920 w 190670"/>
              <a:gd name="connsiteY2" fmla="*/ 400050 h 538162"/>
              <a:gd name="connsiteX3" fmla="*/ 9695 w 190670"/>
              <a:gd name="connsiteY3" fmla="*/ 0 h 538162"/>
              <a:gd name="connsiteX4" fmla="*/ 170 w 190670"/>
              <a:gd name="connsiteY4" fmla="*/ 139700 h 538162"/>
              <a:gd name="connsiteX0" fmla="*/ 170 w 190670"/>
              <a:gd name="connsiteY0" fmla="*/ 139700 h 538162"/>
              <a:gd name="connsiteX1" fmla="*/ 190670 w 190670"/>
              <a:gd name="connsiteY1" fmla="*/ 538162 h 538162"/>
              <a:gd name="connsiteX2" fmla="*/ 158920 w 190670"/>
              <a:gd name="connsiteY2" fmla="*/ 400050 h 538162"/>
              <a:gd name="connsiteX3" fmla="*/ 9695 w 190670"/>
              <a:gd name="connsiteY3" fmla="*/ 0 h 538162"/>
              <a:gd name="connsiteX4" fmla="*/ 170 w 190670"/>
              <a:gd name="connsiteY4" fmla="*/ 139700 h 538162"/>
              <a:gd name="connsiteX0" fmla="*/ 21580 w 212080"/>
              <a:gd name="connsiteY0" fmla="*/ 139700 h 538162"/>
              <a:gd name="connsiteX1" fmla="*/ 212080 w 212080"/>
              <a:gd name="connsiteY1" fmla="*/ 538162 h 538162"/>
              <a:gd name="connsiteX2" fmla="*/ 180330 w 212080"/>
              <a:gd name="connsiteY2" fmla="*/ 400050 h 538162"/>
              <a:gd name="connsiteX3" fmla="*/ 31105 w 212080"/>
              <a:gd name="connsiteY3" fmla="*/ 0 h 538162"/>
              <a:gd name="connsiteX4" fmla="*/ 21580 w 212080"/>
              <a:gd name="connsiteY4" fmla="*/ 139700 h 538162"/>
              <a:gd name="connsiteX0" fmla="*/ 21580 w 212080"/>
              <a:gd name="connsiteY0" fmla="*/ 139700 h 538162"/>
              <a:gd name="connsiteX1" fmla="*/ 212080 w 212080"/>
              <a:gd name="connsiteY1" fmla="*/ 538162 h 538162"/>
              <a:gd name="connsiteX2" fmla="*/ 180330 w 212080"/>
              <a:gd name="connsiteY2" fmla="*/ 400050 h 538162"/>
              <a:gd name="connsiteX3" fmla="*/ 31105 w 212080"/>
              <a:gd name="connsiteY3" fmla="*/ 0 h 538162"/>
              <a:gd name="connsiteX4" fmla="*/ 21580 w 212080"/>
              <a:gd name="connsiteY4" fmla="*/ 139700 h 538162"/>
              <a:gd name="connsiteX0" fmla="*/ 416 w 190916"/>
              <a:gd name="connsiteY0" fmla="*/ 139700 h 538162"/>
              <a:gd name="connsiteX1" fmla="*/ 190916 w 190916"/>
              <a:gd name="connsiteY1" fmla="*/ 538162 h 538162"/>
              <a:gd name="connsiteX2" fmla="*/ 159166 w 190916"/>
              <a:gd name="connsiteY2" fmla="*/ 400050 h 538162"/>
              <a:gd name="connsiteX3" fmla="*/ 9941 w 190916"/>
              <a:gd name="connsiteY3" fmla="*/ 0 h 538162"/>
              <a:gd name="connsiteX4" fmla="*/ 416 w 190916"/>
              <a:gd name="connsiteY4" fmla="*/ 139700 h 538162"/>
              <a:gd name="connsiteX0" fmla="*/ 416 w 190916"/>
              <a:gd name="connsiteY0" fmla="*/ 139700 h 538162"/>
              <a:gd name="connsiteX1" fmla="*/ 190916 w 190916"/>
              <a:gd name="connsiteY1" fmla="*/ 538162 h 538162"/>
              <a:gd name="connsiteX2" fmla="*/ 159166 w 190916"/>
              <a:gd name="connsiteY2" fmla="*/ 400050 h 538162"/>
              <a:gd name="connsiteX3" fmla="*/ 9941 w 190916"/>
              <a:gd name="connsiteY3" fmla="*/ 0 h 538162"/>
              <a:gd name="connsiteX4" fmla="*/ 416 w 190916"/>
              <a:gd name="connsiteY4" fmla="*/ 139700 h 53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916" h="538162">
                <a:moveTo>
                  <a:pt x="416" y="139700"/>
                </a:moveTo>
                <a:cubicBezTo>
                  <a:pt x="-1172" y="308769"/>
                  <a:pt x="87464" y="434445"/>
                  <a:pt x="190916" y="538162"/>
                </a:cubicBezTo>
                <a:cubicBezTo>
                  <a:pt x="169749" y="482335"/>
                  <a:pt x="167897" y="472281"/>
                  <a:pt x="159166" y="400050"/>
                </a:cubicBezTo>
                <a:cubicBezTo>
                  <a:pt x="35341" y="246063"/>
                  <a:pt x="18936" y="96837"/>
                  <a:pt x="9941" y="0"/>
                </a:cubicBezTo>
                <a:cubicBezTo>
                  <a:pt x="1739" y="62706"/>
                  <a:pt x="-1171" y="82550"/>
                  <a:pt x="416" y="139700"/>
                </a:cubicBezTo>
                <a:close/>
              </a:path>
            </a:pathLst>
          </a:cu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Freeform: Shape 71">
            <a:extLst>
              <a:ext uri="{FF2B5EF4-FFF2-40B4-BE49-F238E27FC236}">
                <a16:creationId xmlns:a16="http://schemas.microsoft.com/office/drawing/2014/main" id="{2DE20D79-FE1C-CAF7-0348-3CFA23F6B1A1}"/>
              </a:ext>
            </a:extLst>
          </p:cNvPr>
          <p:cNvSpPr/>
          <p:nvPr/>
        </p:nvSpPr>
        <p:spPr>
          <a:xfrm>
            <a:off x="1279484" y="1927795"/>
            <a:ext cx="189706" cy="211931"/>
          </a:xfrm>
          <a:custGeom>
            <a:avLst/>
            <a:gdLst>
              <a:gd name="connsiteX0" fmla="*/ 17298 w 218353"/>
              <a:gd name="connsiteY0" fmla="*/ 150091 h 573022"/>
              <a:gd name="connsiteX1" fmla="*/ 207798 w 218353"/>
              <a:gd name="connsiteY1" fmla="*/ 562841 h 573022"/>
              <a:gd name="connsiteX2" fmla="*/ 176048 w 218353"/>
              <a:gd name="connsiteY2" fmla="*/ 410441 h 573022"/>
              <a:gd name="connsiteX3" fmla="*/ 26823 w 218353"/>
              <a:gd name="connsiteY3" fmla="*/ 10391 h 573022"/>
              <a:gd name="connsiteX4" fmla="*/ 17298 w 218353"/>
              <a:gd name="connsiteY4" fmla="*/ 150091 h 573022"/>
              <a:gd name="connsiteX0" fmla="*/ 17298 w 218353"/>
              <a:gd name="connsiteY0" fmla="*/ 150091 h 573022"/>
              <a:gd name="connsiteX1" fmla="*/ 207798 w 218353"/>
              <a:gd name="connsiteY1" fmla="*/ 562841 h 573022"/>
              <a:gd name="connsiteX2" fmla="*/ 176048 w 218353"/>
              <a:gd name="connsiteY2" fmla="*/ 410441 h 573022"/>
              <a:gd name="connsiteX3" fmla="*/ 26823 w 218353"/>
              <a:gd name="connsiteY3" fmla="*/ 10391 h 573022"/>
              <a:gd name="connsiteX4" fmla="*/ 17298 w 218353"/>
              <a:gd name="connsiteY4" fmla="*/ 150091 h 573022"/>
              <a:gd name="connsiteX0" fmla="*/ 17298 w 218353"/>
              <a:gd name="connsiteY0" fmla="*/ 150091 h 573022"/>
              <a:gd name="connsiteX1" fmla="*/ 207798 w 218353"/>
              <a:gd name="connsiteY1" fmla="*/ 562841 h 573022"/>
              <a:gd name="connsiteX2" fmla="*/ 176048 w 218353"/>
              <a:gd name="connsiteY2" fmla="*/ 410441 h 573022"/>
              <a:gd name="connsiteX3" fmla="*/ 26823 w 218353"/>
              <a:gd name="connsiteY3" fmla="*/ 10391 h 573022"/>
              <a:gd name="connsiteX4" fmla="*/ 17298 w 218353"/>
              <a:gd name="connsiteY4" fmla="*/ 150091 h 573022"/>
              <a:gd name="connsiteX0" fmla="*/ 17298 w 218353"/>
              <a:gd name="connsiteY0" fmla="*/ 150091 h 573022"/>
              <a:gd name="connsiteX1" fmla="*/ 207798 w 218353"/>
              <a:gd name="connsiteY1" fmla="*/ 562841 h 573022"/>
              <a:gd name="connsiteX2" fmla="*/ 176048 w 218353"/>
              <a:gd name="connsiteY2" fmla="*/ 410441 h 573022"/>
              <a:gd name="connsiteX3" fmla="*/ 26823 w 218353"/>
              <a:gd name="connsiteY3" fmla="*/ 10391 h 573022"/>
              <a:gd name="connsiteX4" fmla="*/ 17298 w 218353"/>
              <a:gd name="connsiteY4" fmla="*/ 150091 h 573022"/>
              <a:gd name="connsiteX0" fmla="*/ 17298 w 218353"/>
              <a:gd name="connsiteY0" fmla="*/ 150091 h 573022"/>
              <a:gd name="connsiteX1" fmla="*/ 207798 w 218353"/>
              <a:gd name="connsiteY1" fmla="*/ 562841 h 573022"/>
              <a:gd name="connsiteX2" fmla="*/ 176048 w 218353"/>
              <a:gd name="connsiteY2" fmla="*/ 410441 h 573022"/>
              <a:gd name="connsiteX3" fmla="*/ 26823 w 218353"/>
              <a:gd name="connsiteY3" fmla="*/ 10391 h 573022"/>
              <a:gd name="connsiteX4" fmla="*/ 17298 w 218353"/>
              <a:gd name="connsiteY4" fmla="*/ 150091 h 573022"/>
              <a:gd name="connsiteX0" fmla="*/ 17298 w 218353"/>
              <a:gd name="connsiteY0" fmla="*/ 150091 h 573022"/>
              <a:gd name="connsiteX1" fmla="*/ 207798 w 218353"/>
              <a:gd name="connsiteY1" fmla="*/ 562841 h 573022"/>
              <a:gd name="connsiteX2" fmla="*/ 176048 w 218353"/>
              <a:gd name="connsiteY2" fmla="*/ 410441 h 573022"/>
              <a:gd name="connsiteX3" fmla="*/ 26823 w 218353"/>
              <a:gd name="connsiteY3" fmla="*/ 10391 h 573022"/>
              <a:gd name="connsiteX4" fmla="*/ 17298 w 218353"/>
              <a:gd name="connsiteY4" fmla="*/ 150091 h 573022"/>
              <a:gd name="connsiteX0" fmla="*/ 17298 w 218353"/>
              <a:gd name="connsiteY0" fmla="*/ 150091 h 573022"/>
              <a:gd name="connsiteX1" fmla="*/ 207798 w 218353"/>
              <a:gd name="connsiteY1" fmla="*/ 562841 h 573022"/>
              <a:gd name="connsiteX2" fmla="*/ 176048 w 218353"/>
              <a:gd name="connsiteY2" fmla="*/ 410441 h 573022"/>
              <a:gd name="connsiteX3" fmla="*/ 26823 w 218353"/>
              <a:gd name="connsiteY3" fmla="*/ 10391 h 573022"/>
              <a:gd name="connsiteX4" fmla="*/ 17298 w 218353"/>
              <a:gd name="connsiteY4" fmla="*/ 150091 h 573022"/>
              <a:gd name="connsiteX0" fmla="*/ 17298 w 207798"/>
              <a:gd name="connsiteY0" fmla="*/ 150091 h 562841"/>
              <a:gd name="connsiteX1" fmla="*/ 207798 w 207798"/>
              <a:gd name="connsiteY1" fmla="*/ 562841 h 562841"/>
              <a:gd name="connsiteX2" fmla="*/ 176048 w 207798"/>
              <a:gd name="connsiteY2" fmla="*/ 410441 h 562841"/>
              <a:gd name="connsiteX3" fmla="*/ 26823 w 207798"/>
              <a:gd name="connsiteY3" fmla="*/ 10391 h 562841"/>
              <a:gd name="connsiteX4" fmla="*/ 17298 w 207798"/>
              <a:gd name="connsiteY4" fmla="*/ 150091 h 562841"/>
              <a:gd name="connsiteX0" fmla="*/ 17298 w 207798"/>
              <a:gd name="connsiteY0" fmla="*/ 150091 h 562841"/>
              <a:gd name="connsiteX1" fmla="*/ 207798 w 207798"/>
              <a:gd name="connsiteY1" fmla="*/ 562841 h 562841"/>
              <a:gd name="connsiteX2" fmla="*/ 176048 w 207798"/>
              <a:gd name="connsiteY2" fmla="*/ 410441 h 562841"/>
              <a:gd name="connsiteX3" fmla="*/ 26823 w 207798"/>
              <a:gd name="connsiteY3" fmla="*/ 10391 h 562841"/>
              <a:gd name="connsiteX4" fmla="*/ 17298 w 207798"/>
              <a:gd name="connsiteY4" fmla="*/ 150091 h 562841"/>
              <a:gd name="connsiteX0" fmla="*/ 17298 w 207798"/>
              <a:gd name="connsiteY0" fmla="*/ 150091 h 562841"/>
              <a:gd name="connsiteX1" fmla="*/ 207798 w 207798"/>
              <a:gd name="connsiteY1" fmla="*/ 562841 h 562841"/>
              <a:gd name="connsiteX2" fmla="*/ 176048 w 207798"/>
              <a:gd name="connsiteY2" fmla="*/ 410441 h 562841"/>
              <a:gd name="connsiteX3" fmla="*/ 26823 w 207798"/>
              <a:gd name="connsiteY3" fmla="*/ 10391 h 562841"/>
              <a:gd name="connsiteX4" fmla="*/ 17298 w 207798"/>
              <a:gd name="connsiteY4" fmla="*/ 150091 h 562841"/>
              <a:gd name="connsiteX0" fmla="*/ 17298 w 207798"/>
              <a:gd name="connsiteY0" fmla="*/ 150091 h 562841"/>
              <a:gd name="connsiteX1" fmla="*/ 207798 w 207798"/>
              <a:gd name="connsiteY1" fmla="*/ 562841 h 562841"/>
              <a:gd name="connsiteX2" fmla="*/ 176048 w 207798"/>
              <a:gd name="connsiteY2" fmla="*/ 410441 h 562841"/>
              <a:gd name="connsiteX3" fmla="*/ 26823 w 207798"/>
              <a:gd name="connsiteY3" fmla="*/ 10391 h 562841"/>
              <a:gd name="connsiteX4" fmla="*/ 17298 w 207798"/>
              <a:gd name="connsiteY4" fmla="*/ 150091 h 562841"/>
              <a:gd name="connsiteX0" fmla="*/ 11492 w 201992"/>
              <a:gd name="connsiteY0" fmla="*/ 139700 h 552450"/>
              <a:gd name="connsiteX1" fmla="*/ 201992 w 201992"/>
              <a:gd name="connsiteY1" fmla="*/ 552450 h 552450"/>
              <a:gd name="connsiteX2" fmla="*/ 170242 w 201992"/>
              <a:gd name="connsiteY2" fmla="*/ 400050 h 552450"/>
              <a:gd name="connsiteX3" fmla="*/ 21017 w 201992"/>
              <a:gd name="connsiteY3" fmla="*/ 0 h 552450"/>
              <a:gd name="connsiteX4" fmla="*/ 11492 w 201992"/>
              <a:gd name="connsiteY4" fmla="*/ 139700 h 552450"/>
              <a:gd name="connsiteX0" fmla="*/ 2452 w 192952"/>
              <a:gd name="connsiteY0" fmla="*/ 139700 h 552450"/>
              <a:gd name="connsiteX1" fmla="*/ 192952 w 192952"/>
              <a:gd name="connsiteY1" fmla="*/ 552450 h 552450"/>
              <a:gd name="connsiteX2" fmla="*/ 161202 w 192952"/>
              <a:gd name="connsiteY2" fmla="*/ 400050 h 552450"/>
              <a:gd name="connsiteX3" fmla="*/ 11977 w 192952"/>
              <a:gd name="connsiteY3" fmla="*/ 0 h 552450"/>
              <a:gd name="connsiteX4" fmla="*/ 2452 w 192952"/>
              <a:gd name="connsiteY4" fmla="*/ 139700 h 552450"/>
              <a:gd name="connsiteX0" fmla="*/ 170 w 190670"/>
              <a:gd name="connsiteY0" fmla="*/ 139700 h 552450"/>
              <a:gd name="connsiteX1" fmla="*/ 190670 w 190670"/>
              <a:gd name="connsiteY1" fmla="*/ 552450 h 552450"/>
              <a:gd name="connsiteX2" fmla="*/ 158920 w 190670"/>
              <a:gd name="connsiteY2" fmla="*/ 400050 h 552450"/>
              <a:gd name="connsiteX3" fmla="*/ 9695 w 190670"/>
              <a:gd name="connsiteY3" fmla="*/ 0 h 552450"/>
              <a:gd name="connsiteX4" fmla="*/ 170 w 190670"/>
              <a:gd name="connsiteY4" fmla="*/ 139700 h 552450"/>
              <a:gd name="connsiteX0" fmla="*/ 170 w 190670"/>
              <a:gd name="connsiteY0" fmla="*/ 139700 h 538162"/>
              <a:gd name="connsiteX1" fmla="*/ 190670 w 190670"/>
              <a:gd name="connsiteY1" fmla="*/ 538162 h 538162"/>
              <a:gd name="connsiteX2" fmla="*/ 158920 w 190670"/>
              <a:gd name="connsiteY2" fmla="*/ 400050 h 538162"/>
              <a:gd name="connsiteX3" fmla="*/ 9695 w 190670"/>
              <a:gd name="connsiteY3" fmla="*/ 0 h 538162"/>
              <a:gd name="connsiteX4" fmla="*/ 170 w 190670"/>
              <a:gd name="connsiteY4" fmla="*/ 139700 h 538162"/>
              <a:gd name="connsiteX0" fmla="*/ 170 w 190670"/>
              <a:gd name="connsiteY0" fmla="*/ 139700 h 538162"/>
              <a:gd name="connsiteX1" fmla="*/ 190670 w 190670"/>
              <a:gd name="connsiteY1" fmla="*/ 538162 h 538162"/>
              <a:gd name="connsiteX2" fmla="*/ 158920 w 190670"/>
              <a:gd name="connsiteY2" fmla="*/ 400050 h 538162"/>
              <a:gd name="connsiteX3" fmla="*/ 9695 w 190670"/>
              <a:gd name="connsiteY3" fmla="*/ 0 h 538162"/>
              <a:gd name="connsiteX4" fmla="*/ 170 w 190670"/>
              <a:gd name="connsiteY4" fmla="*/ 139700 h 538162"/>
              <a:gd name="connsiteX0" fmla="*/ 170 w 190670"/>
              <a:gd name="connsiteY0" fmla="*/ 139700 h 538162"/>
              <a:gd name="connsiteX1" fmla="*/ 190670 w 190670"/>
              <a:gd name="connsiteY1" fmla="*/ 538162 h 538162"/>
              <a:gd name="connsiteX2" fmla="*/ 158920 w 190670"/>
              <a:gd name="connsiteY2" fmla="*/ 400050 h 538162"/>
              <a:gd name="connsiteX3" fmla="*/ 9695 w 190670"/>
              <a:gd name="connsiteY3" fmla="*/ 0 h 538162"/>
              <a:gd name="connsiteX4" fmla="*/ 170 w 190670"/>
              <a:gd name="connsiteY4" fmla="*/ 139700 h 538162"/>
              <a:gd name="connsiteX0" fmla="*/ 170 w 190670"/>
              <a:gd name="connsiteY0" fmla="*/ 139700 h 538162"/>
              <a:gd name="connsiteX1" fmla="*/ 190670 w 190670"/>
              <a:gd name="connsiteY1" fmla="*/ 538162 h 538162"/>
              <a:gd name="connsiteX2" fmla="*/ 158920 w 190670"/>
              <a:gd name="connsiteY2" fmla="*/ 400050 h 538162"/>
              <a:gd name="connsiteX3" fmla="*/ 9695 w 190670"/>
              <a:gd name="connsiteY3" fmla="*/ 0 h 538162"/>
              <a:gd name="connsiteX4" fmla="*/ 170 w 190670"/>
              <a:gd name="connsiteY4" fmla="*/ 139700 h 538162"/>
              <a:gd name="connsiteX0" fmla="*/ 170 w 190670"/>
              <a:gd name="connsiteY0" fmla="*/ 139700 h 538162"/>
              <a:gd name="connsiteX1" fmla="*/ 190670 w 190670"/>
              <a:gd name="connsiteY1" fmla="*/ 538162 h 538162"/>
              <a:gd name="connsiteX2" fmla="*/ 158920 w 190670"/>
              <a:gd name="connsiteY2" fmla="*/ 400050 h 538162"/>
              <a:gd name="connsiteX3" fmla="*/ 9695 w 190670"/>
              <a:gd name="connsiteY3" fmla="*/ 0 h 538162"/>
              <a:gd name="connsiteX4" fmla="*/ 170 w 190670"/>
              <a:gd name="connsiteY4" fmla="*/ 139700 h 538162"/>
              <a:gd name="connsiteX0" fmla="*/ 170 w 190670"/>
              <a:gd name="connsiteY0" fmla="*/ 139700 h 538162"/>
              <a:gd name="connsiteX1" fmla="*/ 190670 w 190670"/>
              <a:gd name="connsiteY1" fmla="*/ 538162 h 538162"/>
              <a:gd name="connsiteX2" fmla="*/ 158920 w 190670"/>
              <a:gd name="connsiteY2" fmla="*/ 400050 h 538162"/>
              <a:gd name="connsiteX3" fmla="*/ 9695 w 190670"/>
              <a:gd name="connsiteY3" fmla="*/ 0 h 538162"/>
              <a:gd name="connsiteX4" fmla="*/ 170 w 190670"/>
              <a:gd name="connsiteY4" fmla="*/ 139700 h 538162"/>
              <a:gd name="connsiteX0" fmla="*/ 21580 w 212080"/>
              <a:gd name="connsiteY0" fmla="*/ 139700 h 538162"/>
              <a:gd name="connsiteX1" fmla="*/ 212080 w 212080"/>
              <a:gd name="connsiteY1" fmla="*/ 538162 h 538162"/>
              <a:gd name="connsiteX2" fmla="*/ 180330 w 212080"/>
              <a:gd name="connsiteY2" fmla="*/ 400050 h 538162"/>
              <a:gd name="connsiteX3" fmla="*/ 31105 w 212080"/>
              <a:gd name="connsiteY3" fmla="*/ 0 h 538162"/>
              <a:gd name="connsiteX4" fmla="*/ 21580 w 212080"/>
              <a:gd name="connsiteY4" fmla="*/ 139700 h 538162"/>
              <a:gd name="connsiteX0" fmla="*/ 21580 w 212080"/>
              <a:gd name="connsiteY0" fmla="*/ 139700 h 538162"/>
              <a:gd name="connsiteX1" fmla="*/ 212080 w 212080"/>
              <a:gd name="connsiteY1" fmla="*/ 538162 h 538162"/>
              <a:gd name="connsiteX2" fmla="*/ 180330 w 212080"/>
              <a:gd name="connsiteY2" fmla="*/ 400050 h 538162"/>
              <a:gd name="connsiteX3" fmla="*/ 31105 w 212080"/>
              <a:gd name="connsiteY3" fmla="*/ 0 h 538162"/>
              <a:gd name="connsiteX4" fmla="*/ 21580 w 212080"/>
              <a:gd name="connsiteY4" fmla="*/ 139700 h 538162"/>
              <a:gd name="connsiteX0" fmla="*/ 416 w 190916"/>
              <a:gd name="connsiteY0" fmla="*/ 139700 h 538162"/>
              <a:gd name="connsiteX1" fmla="*/ 190916 w 190916"/>
              <a:gd name="connsiteY1" fmla="*/ 538162 h 538162"/>
              <a:gd name="connsiteX2" fmla="*/ 159166 w 190916"/>
              <a:gd name="connsiteY2" fmla="*/ 400050 h 538162"/>
              <a:gd name="connsiteX3" fmla="*/ 9941 w 190916"/>
              <a:gd name="connsiteY3" fmla="*/ 0 h 538162"/>
              <a:gd name="connsiteX4" fmla="*/ 416 w 190916"/>
              <a:gd name="connsiteY4" fmla="*/ 139700 h 538162"/>
              <a:gd name="connsiteX0" fmla="*/ 416 w 190916"/>
              <a:gd name="connsiteY0" fmla="*/ 139700 h 538162"/>
              <a:gd name="connsiteX1" fmla="*/ 190916 w 190916"/>
              <a:gd name="connsiteY1" fmla="*/ 538162 h 538162"/>
              <a:gd name="connsiteX2" fmla="*/ 159166 w 190916"/>
              <a:gd name="connsiteY2" fmla="*/ 400050 h 538162"/>
              <a:gd name="connsiteX3" fmla="*/ 9941 w 190916"/>
              <a:gd name="connsiteY3" fmla="*/ 0 h 538162"/>
              <a:gd name="connsiteX4" fmla="*/ 416 w 190916"/>
              <a:gd name="connsiteY4" fmla="*/ 139700 h 538162"/>
              <a:gd name="connsiteX0" fmla="*/ 416 w 202822"/>
              <a:gd name="connsiteY0" fmla="*/ 139700 h 557212"/>
              <a:gd name="connsiteX1" fmla="*/ 202822 w 202822"/>
              <a:gd name="connsiteY1" fmla="*/ 557212 h 557212"/>
              <a:gd name="connsiteX2" fmla="*/ 159166 w 202822"/>
              <a:gd name="connsiteY2" fmla="*/ 400050 h 557212"/>
              <a:gd name="connsiteX3" fmla="*/ 9941 w 202822"/>
              <a:gd name="connsiteY3" fmla="*/ 0 h 557212"/>
              <a:gd name="connsiteX4" fmla="*/ 416 w 202822"/>
              <a:gd name="connsiteY4" fmla="*/ 139700 h 557212"/>
              <a:gd name="connsiteX0" fmla="*/ 416 w 269268"/>
              <a:gd name="connsiteY0" fmla="*/ 139700 h 557212"/>
              <a:gd name="connsiteX1" fmla="*/ 202822 w 269268"/>
              <a:gd name="connsiteY1" fmla="*/ 557212 h 557212"/>
              <a:gd name="connsiteX2" fmla="*/ 268704 w 269268"/>
              <a:gd name="connsiteY2" fmla="*/ 466725 h 557212"/>
              <a:gd name="connsiteX3" fmla="*/ 9941 w 269268"/>
              <a:gd name="connsiteY3" fmla="*/ 0 h 557212"/>
              <a:gd name="connsiteX4" fmla="*/ 416 w 269268"/>
              <a:gd name="connsiteY4" fmla="*/ 139700 h 557212"/>
              <a:gd name="connsiteX0" fmla="*/ 416 w 268704"/>
              <a:gd name="connsiteY0" fmla="*/ 139700 h 557212"/>
              <a:gd name="connsiteX1" fmla="*/ 202822 w 268704"/>
              <a:gd name="connsiteY1" fmla="*/ 557212 h 557212"/>
              <a:gd name="connsiteX2" fmla="*/ 268704 w 268704"/>
              <a:gd name="connsiteY2" fmla="*/ 466725 h 557212"/>
              <a:gd name="connsiteX3" fmla="*/ 9941 w 268704"/>
              <a:gd name="connsiteY3" fmla="*/ 0 h 557212"/>
              <a:gd name="connsiteX4" fmla="*/ 416 w 268704"/>
              <a:gd name="connsiteY4" fmla="*/ 139700 h 557212"/>
              <a:gd name="connsiteX0" fmla="*/ 416 w 268704"/>
              <a:gd name="connsiteY0" fmla="*/ 139700 h 557212"/>
              <a:gd name="connsiteX1" fmla="*/ 202822 w 268704"/>
              <a:gd name="connsiteY1" fmla="*/ 557212 h 557212"/>
              <a:gd name="connsiteX2" fmla="*/ 268704 w 268704"/>
              <a:gd name="connsiteY2" fmla="*/ 466725 h 557212"/>
              <a:gd name="connsiteX3" fmla="*/ 9941 w 268704"/>
              <a:gd name="connsiteY3" fmla="*/ 0 h 557212"/>
              <a:gd name="connsiteX4" fmla="*/ 416 w 268704"/>
              <a:gd name="connsiteY4" fmla="*/ 139700 h 557212"/>
              <a:gd name="connsiteX0" fmla="*/ 19 w 268307"/>
              <a:gd name="connsiteY0" fmla="*/ 5776 h 423288"/>
              <a:gd name="connsiteX1" fmla="*/ 202425 w 268307"/>
              <a:gd name="connsiteY1" fmla="*/ 423288 h 423288"/>
              <a:gd name="connsiteX2" fmla="*/ 268307 w 268307"/>
              <a:gd name="connsiteY2" fmla="*/ 332801 h 423288"/>
              <a:gd name="connsiteX3" fmla="*/ 228619 w 268307"/>
              <a:gd name="connsiteY3" fmla="*/ 273270 h 423288"/>
              <a:gd name="connsiteX4" fmla="*/ 19 w 268307"/>
              <a:gd name="connsiteY4" fmla="*/ 5776 h 423288"/>
              <a:gd name="connsiteX0" fmla="*/ 19 w 268307"/>
              <a:gd name="connsiteY0" fmla="*/ 6006 h 423518"/>
              <a:gd name="connsiteX1" fmla="*/ 202425 w 268307"/>
              <a:gd name="connsiteY1" fmla="*/ 423518 h 423518"/>
              <a:gd name="connsiteX2" fmla="*/ 268307 w 268307"/>
              <a:gd name="connsiteY2" fmla="*/ 333031 h 423518"/>
              <a:gd name="connsiteX3" fmla="*/ 228619 w 268307"/>
              <a:gd name="connsiteY3" fmla="*/ 273500 h 423518"/>
              <a:gd name="connsiteX4" fmla="*/ 19 w 268307"/>
              <a:gd name="connsiteY4" fmla="*/ 6006 h 423518"/>
              <a:gd name="connsiteX0" fmla="*/ 19 w 268307"/>
              <a:gd name="connsiteY0" fmla="*/ 6006 h 423518"/>
              <a:gd name="connsiteX1" fmla="*/ 202425 w 268307"/>
              <a:gd name="connsiteY1" fmla="*/ 423518 h 423518"/>
              <a:gd name="connsiteX2" fmla="*/ 268307 w 268307"/>
              <a:gd name="connsiteY2" fmla="*/ 333031 h 423518"/>
              <a:gd name="connsiteX3" fmla="*/ 228619 w 268307"/>
              <a:gd name="connsiteY3" fmla="*/ 273500 h 423518"/>
              <a:gd name="connsiteX4" fmla="*/ 19 w 268307"/>
              <a:gd name="connsiteY4" fmla="*/ 6006 h 423518"/>
              <a:gd name="connsiteX0" fmla="*/ 19 w 268307"/>
              <a:gd name="connsiteY0" fmla="*/ 15854 h 433366"/>
              <a:gd name="connsiteX1" fmla="*/ 202425 w 268307"/>
              <a:gd name="connsiteY1" fmla="*/ 433366 h 433366"/>
              <a:gd name="connsiteX2" fmla="*/ 268307 w 268307"/>
              <a:gd name="connsiteY2" fmla="*/ 342879 h 433366"/>
              <a:gd name="connsiteX3" fmla="*/ 228619 w 268307"/>
              <a:gd name="connsiteY3" fmla="*/ 283348 h 433366"/>
              <a:gd name="connsiteX4" fmla="*/ 19 w 268307"/>
              <a:gd name="connsiteY4" fmla="*/ 15854 h 433366"/>
              <a:gd name="connsiteX0" fmla="*/ 19 w 268307"/>
              <a:gd name="connsiteY0" fmla="*/ 15854 h 433366"/>
              <a:gd name="connsiteX1" fmla="*/ 202425 w 268307"/>
              <a:gd name="connsiteY1" fmla="*/ 433366 h 433366"/>
              <a:gd name="connsiteX2" fmla="*/ 268307 w 268307"/>
              <a:gd name="connsiteY2" fmla="*/ 342879 h 433366"/>
              <a:gd name="connsiteX3" fmla="*/ 228619 w 268307"/>
              <a:gd name="connsiteY3" fmla="*/ 283348 h 433366"/>
              <a:gd name="connsiteX4" fmla="*/ 19 w 268307"/>
              <a:gd name="connsiteY4" fmla="*/ 15854 h 433366"/>
              <a:gd name="connsiteX0" fmla="*/ 12060 w 132710"/>
              <a:gd name="connsiteY0" fmla="*/ 169357 h 243969"/>
              <a:gd name="connsiteX1" fmla="*/ 66828 w 132710"/>
              <a:gd name="connsiteY1" fmla="*/ 243969 h 243969"/>
              <a:gd name="connsiteX2" fmla="*/ 132710 w 132710"/>
              <a:gd name="connsiteY2" fmla="*/ 153482 h 243969"/>
              <a:gd name="connsiteX3" fmla="*/ 93022 w 132710"/>
              <a:gd name="connsiteY3" fmla="*/ 93951 h 243969"/>
              <a:gd name="connsiteX4" fmla="*/ 12060 w 132710"/>
              <a:gd name="connsiteY4" fmla="*/ 169357 h 243969"/>
              <a:gd name="connsiteX0" fmla="*/ 4167 w 124817"/>
              <a:gd name="connsiteY0" fmla="*/ 169357 h 243969"/>
              <a:gd name="connsiteX1" fmla="*/ 58935 w 124817"/>
              <a:gd name="connsiteY1" fmla="*/ 243969 h 243969"/>
              <a:gd name="connsiteX2" fmla="*/ 124817 w 124817"/>
              <a:gd name="connsiteY2" fmla="*/ 153482 h 243969"/>
              <a:gd name="connsiteX3" fmla="*/ 85129 w 124817"/>
              <a:gd name="connsiteY3" fmla="*/ 93951 h 243969"/>
              <a:gd name="connsiteX4" fmla="*/ 4167 w 124817"/>
              <a:gd name="connsiteY4" fmla="*/ 169357 h 243969"/>
              <a:gd name="connsiteX0" fmla="*/ 4167 w 124817"/>
              <a:gd name="connsiteY0" fmla="*/ 165328 h 239940"/>
              <a:gd name="connsiteX1" fmla="*/ 58935 w 124817"/>
              <a:gd name="connsiteY1" fmla="*/ 239940 h 239940"/>
              <a:gd name="connsiteX2" fmla="*/ 124817 w 124817"/>
              <a:gd name="connsiteY2" fmla="*/ 149453 h 239940"/>
              <a:gd name="connsiteX3" fmla="*/ 85129 w 124817"/>
              <a:gd name="connsiteY3" fmla="*/ 89922 h 239940"/>
              <a:gd name="connsiteX4" fmla="*/ 4167 w 124817"/>
              <a:gd name="connsiteY4" fmla="*/ 165328 h 239940"/>
              <a:gd name="connsiteX0" fmla="*/ 31784 w 152434"/>
              <a:gd name="connsiteY0" fmla="*/ 165328 h 239940"/>
              <a:gd name="connsiteX1" fmla="*/ 86552 w 152434"/>
              <a:gd name="connsiteY1" fmla="*/ 239940 h 239940"/>
              <a:gd name="connsiteX2" fmla="*/ 152434 w 152434"/>
              <a:gd name="connsiteY2" fmla="*/ 149453 h 239940"/>
              <a:gd name="connsiteX3" fmla="*/ 112746 w 152434"/>
              <a:gd name="connsiteY3" fmla="*/ 89922 h 239940"/>
              <a:gd name="connsiteX4" fmla="*/ 31784 w 152434"/>
              <a:gd name="connsiteY4" fmla="*/ 165328 h 239940"/>
              <a:gd name="connsiteX0" fmla="*/ 140288 w 260938"/>
              <a:gd name="connsiteY0" fmla="*/ 188400 h 263012"/>
              <a:gd name="connsiteX1" fmla="*/ 195056 w 260938"/>
              <a:gd name="connsiteY1" fmla="*/ 263012 h 263012"/>
              <a:gd name="connsiteX2" fmla="*/ 260938 w 260938"/>
              <a:gd name="connsiteY2" fmla="*/ 172525 h 263012"/>
              <a:gd name="connsiteX3" fmla="*/ 221250 w 260938"/>
              <a:gd name="connsiteY3" fmla="*/ 112994 h 263012"/>
              <a:gd name="connsiteX4" fmla="*/ 140288 w 260938"/>
              <a:gd name="connsiteY4" fmla="*/ 188400 h 263012"/>
              <a:gd name="connsiteX0" fmla="*/ 140288 w 260938"/>
              <a:gd name="connsiteY0" fmla="*/ 188400 h 263012"/>
              <a:gd name="connsiteX1" fmla="*/ 195056 w 260938"/>
              <a:gd name="connsiteY1" fmla="*/ 263012 h 263012"/>
              <a:gd name="connsiteX2" fmla="*/ 260938 w 260938"/>
              <a:gd name="connsiteY2" fmla="*/ 172525 h 263012"/>
              <a:gd name="connsiteX3" fmla="*/ 221250 w 260938"/>
              <a:gd name="connsiteY3" fmla="*/ 112994 h 263012"/>
              <a:gd name="connsiteX4" fmla="*/ 140288 w 260938"/>
              <a:gd name="connsiteY4" fmla="*/ 188400 h 263012"/>
              <a:gd name="connsiteX0" fmla="*/ 140288 w 260938"/>
              <a:gd name="connsiteY0" fmla="*/ 188400 h 263012"/>
              <a:gd name="connsiteX1" fmla="*/ 195056 w 260938"/>
              <a:gd name="connsiteY1" fmla="*/ 263012 h 263012"/>
              <a:gd name="connsiteX2" fmla="*/ 260938 w 260938"/>
              <a:gd name="connsiteY2" fmla="*/ 172525 h 263012"/>
              <a:gd name="connsiteX3" fmla="*/ 221250 w 260938"/>
              <a:gd name="connsiteY3" fmla="*/ 112994 h 263012"/>
              <a:gd name="connsiteX4" fmla="*/ 140288 w 260938"/>
              <a:gd name="connsiteY4" fmla="*/ 188400 h 263012"/>
              <a:gd name="connsiteX0" fmla="*/ 140288 w 260938"/>
              <a:gd name="connsiteY0" fmla="*/ 188400 h 263012"/>
              <a:gd name="connsiteX1" fmla="*/ 195056 w 260938"/>
              <a:gd name="connsiteY1" fmla="*/ 263012 h 263012"/>
              <a:gd name="connsiteX2" fmla="*/ 260938 w 260938"/>
              <a:gd name="connsiteY2" fmla="*/ 172525 h 263012"/>
              <a:gd name="connsiteX3" fmla="*/ 221250 w 260938"/>
              <a:gd name="connsiteY3" fmla="*/ 112994 h 263012"/>
              <a:gd name="connsiteX4" fmla="*/ 140288 w 260938"/>
              <a:gd name="connsiteY4" fmla="*/ 188400 h 263012"/>
              <a:gd name="connsiteX0" fmla="*/ 140288 w 260938"/>
              <a:gd name="connsiteY0" fmla="*/ 188400 h 263012"/>
              <a:gd name="connsiteX1" fmla="*/ 195056 w 260938"/>
              <a:gd name="connsiteY1" fmla="*/ 263012 h 263012"/>
              <a:gd name="connsiteX2" fmla="*/ 260938 w 260938"/>
              <a:gd name="connsiteY2" fmla="*/ 172525 h 263012"/>
              <a:gd name="connsiteX3" fmla="*/ 221250 w 260938"/>
              <a:gd name="connsiteY3" fmla="*/ 112994 h 263012"/>
              <a:gd name="connsiteX4" fmla="*/ 140288 w 260938"/>
              <a:gd name="connsiteY4" fmla="*/ 188400 h 263012"/>
              <a:gd name="connsiteX0" fmla="*/ 140288 w 260938"/>
              <a:gd name="connsiteY0" fmla="*/ 188400 h 263012"/>
              <a:gd name="connsiteX1" fmla="*/ 195056 w 260938"/>
              <a:gd name="connsiteY1" fmla="*/ 263012 h 263012"/>
              <a:gd name="connsiteX2" fmla="*/ 260938 w 260938"/>
              <a:gd name="connsiteY2" fmla="*/ 172525 h 263012"/>
              <a:gd name="connsiteX3" fmla="*/ 221250 w 260938"/>
              <a:gd name="connsiteY3" fmla="*/ 112994 h 263012"/>
              <a:gd name="connsiteX4" fmla="*/ 140288 w 260938"/>
              <a:gd name="connsiteY4" fmla="*/ 188400 h 263012"/>
              <a:gd name="connsiteX0" fmla="*/ 123416 w 244066"/>
              <a:gd name="connsiteY0" fmla="*/ 81434 h 156046"/>
              <a:gd name="connsiteX1" fmla="*/ 178184 w 244066"/>
              <a:gd name="connsiteY1" fmla="*/ 156046 h 156046"/>
              <a:gd name="connsiteX2" fmla="*/ 244066 w 244066"/>
              <a:gd name="connsiteY2" fmla="*/ 65559 h 156046"/>
              <a:gd name="connsiteX3" fmla="*/ 204378 w 244066"/>
              <a:gd name="connsiteY3" fmla="*/ 6028 h 156046"/>
              <a:gd name="connsiteX4" fmla="*/ 123416 w 244066"/>
              <a:gd name="connsiteY4" fmla="*/ 81434 h 156046"/>
              <a:gd name="connsiteX0" fmla="*/ 0 w 120650"/>
              <a:gd name="connsiteY0" fmla="*/ 75406 h 150018"/>
              <a:gd name="connsiteX1" fmla="*/ 54768 w 120650"/>
              <a:gd name="connsiteY1" fmla="*/ 150018 h 150018"/>
              <a:gd name="connsiteX2" fmla="*/ 120650 w 120650"/>
              <a:gd name="connsiteY2" fmla="*/ 59531 h 150018"/>
              <a:gd name="connsiteX3" fmla="*/ 80962 w 120650"/>
              <a:gd name="connsiteY3" fmla="*/ 0 h 150018"/>
              <a:gd name="connsiteX4" fmla="*/ 0 w 120650"/>
              <a:gd name="connsiteY4" fmla="*/ 75406 h 150018"/>
              <a:gd name="connsiteX0" fmla="*/ 0 w 189706"/>
              <a:gd name="connsiteY0" fmla="*/ 94237 h 168849"/>
              <a:gd name="connsiteX1" fmla="*/ 54768 w 189706"/>
              <a:gd name="connsiteY1" fmla="*/ 168849 h 168849"/>
              <a:gd name="connsiteX2" fmla="*/ 189706 w 189706"/>
              <a:gd name="connsiteY2" fmla="*/ 9306 h 168849"/>
              <a:gd name="connsiteX3" fmla="*/ 80962 w 189706"/>
              <a:gd name="connsiteY3" fmla="*/ 18831 h 168849"/>
              <a:gd name="connsiteX4" fmla="*/ 0 w 189706"/>
              <a:gd name="connsiteY4" fmla="*/ 94237 h 168849"/>
              <a:gd name="connsiteX0" fmla="*/ 0 w 189706"/>
              <a:gd name="connsiteY0" fmla="*/ 137319 h 211931"/>
              <a:gd name="connsiteX1" fmla="*/ 54768 w 189706"/>
              <a:gd name="connsiteY1" fmla="*/ 211931 h 211931"/>
              <a:gd name="connsiteX2" fmla="*/ 189706 w 189706"/>
              <a:gd name="connsiteY2" fmla="*/ 52388 h 211931"/>
              <a:gd name="connsiteX3" fmla="*/ 150018 w 189706"/>
              <a:gd name="connsiteY3" fmla="*/ 0 h 211931"/>
              <a:gd name="connsiteX4" fmla="*/ 0 w 189706"/>
              <a:gd name="connsiteY4" fmla="*/ 137319 h 211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706" h="211931">
                <a:moveTo>
                  <a:pt x="0" y="137319"/>
                </a:moveTo>
                <a:cubicBezTo>
                  <a:pt x="31750" y="173039"/>
                  <a:pt x="29897" y="182033"/>
                  <a:pt x="54768" y="211931"/>
                </a:cubicBezTo>
                <a:cubicBezTo>
                  <a:pt x="81226" y="165629"/>
                  <a:pt x="150812" y="98426"/>
                  <a:pt x="189706" y="52388"/>
                </a:cubicBezTo>
                <a:cubicBezTo>
                  <a:pt x="170656" y="19845"/>
                  <a:pt x="159012" y="23018"/>
                  <a:pt x="150018" y="0"/>
                </a:cubicBezTo>
                <a:cubicBezTo>
                  <a:pt x="125148" y="26988"/>
                  <a:pt x="22225" y="108744"/>
                  <a:pt x="0" y="137319"/>
                </a:cubicBezTo>
                <a:close/>
              </a:path>
            </a:pathLst>
          </a:cu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5FDA64B2-E123-F9AA-C703-3173226A1D06}"/>
                  </a:ext>
                </a:extLst>
              </p:cNvPr>
              <p:cNvSpPr txBox="1"/>
              <p:nvPr/>
            </p:nvSpPr>
            <p:spPr>
              <a:xfrm>
                <a:off x="1123950" y="5103121"/>
                <a:ext cx="7720255" cy="830997"/>
              </a:xfrm>
              <a:prstGeom prst="rect">
                <a:avLst/>
              </a:prstGeom>
              <a:noFill/>
            </p:spPr>
            <p:txBody>
              <a:bodyPr wrap="none" rtlCol="0">
                <a:spAutoFit/>
              </a:bodyPr>
              <a:lstStyle/>
              <a:p>
                <a:pPr algn="ctr"/>
                <a14:m>
                  <m:oMath xmlns:m="http://schemas.openxmlformats.org/officeDocument/2006/math">
                    <m:r>
                      <a:rPr lang="en-US" sz="4800" i="1" smtClean="0">
                        <a:solidFill>
                          <a:schemeClr val="accent6">
                            <a:lumMod val="75000"/>
                          </a:schemeClr>
                        </a:solidFill>
                        <a:latin typeface="Cambria Math" panose="02040503050406030204" pitchFamily="18" charset="0"/>
                        <a:ea typeface="Cambria Math" panose="02040503050406030204" pitchFamily="18" charset="0"/>
                      </a:rPr>
                      <m:t>⟺</m:t>
                    </m:r>
                  </m:oMath>
                </a14:m>
                <a:r>
                  <a:rPr lang="en-US" sz="4800" dirty="0">
                    <a:solidFill>
                      <a:schemeClr val="accent6">
                        <a:lumMod val="75000"/>
                      </a:schemeClr>
                    </a:solidFill>
                  </a:rPr>
                  <a:t> Space is three dimensional</a:t>
                </a:r>
              </a:p>
            </p:txBody>
          </p:sp>
        </mc:Choice>
        <mc:Fallback xmlns="">
          <p:sp>
            <p:nvSpPr>
              <p:cNvPr id="73" name="TextBox 72">
                <a:extLst>
                  <a:ext uri="{FF2B5EF4-FFF2-40B4-BE49-F238E27FC236}">
                    <a16:creationId xmlns:a16="http://schemas.microsoft.com/office/drawing/2014/main" id="{5FDA64B2-E123-F9AA-C703-3173226A1D06}"/>
                  </a:ext>
                </a:extLst>
              </p:cNvPr>
              <p:cNvSpPr txBox="1">
                <a:spLocks noRot="1" noChangeAspect="1" noMove="1" noResize="1" noEditPoints="1" noAdjustHandles="1" noChangeArrowheads="1" noChangeShapeType="1" noTextEdit="1"/>
              </p:cNvSpPr>
              <p:nvPr/>
            </p:nvSpPr>
            <p:spPr>
              <a:xfrm>
                <a:off x="1123950" y="5103121"/>
                <a:ext cx="7720255" cy="830997"/>
              </a:xfrm>
              <a:prstGeom prst="rect">
                <a:avLst/>
              </a:prstGeom>
              <a:blipFill>
                <a:blip r:embed="rId7"/>
                <a:stretch>
                  <a:fillRect t="-16176" r="-3157" b="-38971"/>
                </a:stretch>
              </a:blipFill>
            </p:spPr>
            <p:txBody>
              <a:bodyPr/>
              <a:lstStyle/>
              <a:p>
                <a:r>
                  <a:rPr lang="en-US">
                    <a:noFill/>
                  </a:rPr>
                  <a:t> </a:t>
                </a:r>
              </a:p>
            </p:txBody>
          </p:sp>
        </mc:Fallback>
      </mc:AlternateContent>
    </p:spTree>
    <p:extLst>
      <p:ext uri="{BB962C8B-B14F-4D97-AF65-F5344CB8AC3E}">
        <p14:creationId xmlns:p14="http://schemas.microsoft.com/office/powerpoint/2010/main" val="321172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E72647-7EBE-D294-1CFF-F784206BDFC0}"/>
            </a:ext>
          </a:extLst>
        </p:cNvPr>
        <p:cNvGrpSpPr/>
        <p:nvPr/>
      </p:nvGrpSpPr>
      <p:grpSpPr>
        <a:xfrm>
          <a:off x="0" y="0"/>
          <a:ext cx="0" cy="0"/>
          <a:chOff x="0" y="0"/>
          <a:chExt cx="0" cy="0"/>
        </a:xfrm>
      </p:grpSpPr>
      <p:grpSp>
        <p:nvGrpSpPr>
          <p:cNvPr id="60" name="Group 59">
            <a:extLst>
              <a:ext uri="{FF2B5EF4-FFF2-40B4-BE49-F238E27FC236}">
                <a16:creationId xmlns:a16="http://schemas.microsoft.com/office/drawing/2014/main" id="{2D2335F2-1D39-A840-9231-F944C2A685EF}"/>
              </a:ext>
            </a:extLst>
          </p:cNvPr>
          <p:cNvGrpSpPr/>
          <p:nvPr/>
        </p:nvGrpSpPr>
        <p:grpSpPr>
          <a:xfrm>
            <a:off x="6761829" y="2014698"/>
            <a:ext cx="1772890" cy="1772738"/>
            <a:chOff x="934943" y="1636949"/>
            <a:chExt cx="2674503" cy="2674273"/>
          </a:xfrm>
        </p:grpSpPr>
        <p:grpSp>
          <p:nvGrpSpPr>
            <p:cNvPr id="28" name="Group 27">
              <a:extLst>
                <a:ext uri="{FF2B5EF4-FFF2-40B4-BE49-F238E27FC236}">
                  <a16:creationId xmlns:a16="http://schemas.microsoft.com/office/drawing/2014/main" id="{E1FDF3CE-7F31-4490-363D-6522DAE69206}"/>
                </a:ext>
              </a:extLst>
            </p:cNvPr>
            <p:cNvGrpSpPr/>
            <p:nvPr/>
          </p:nvGrpSpPr>
          <p:grpSpPr>
            <a:xfrm>
              <a:off x="934943" y="1636949"/>
              <a:ext cx="2674503" cy="2674273"/>
              <a:chOff x="2521889" y="2808131"/>
              <a:chExt cx="1916430" cy="1916266"/>
            </a:xfrm>
          </p:grpSpPr>
          <p:sp>
            <p:nvSpPr>
              <p:cNvPr id="30" name="Oval 29">
                <a:extLst>
                  <a:ext uri="{FF2B5EF4-FFF2-40B4-BE49-F238E27FC236}">
                    <a16:creationId xmlns:a16="http://schemas.microsoft.com/office/drawing/2014/main" id="{912B610C-4C48-20EC-06AB-2C9981486E7E}"/>
                  </a:ext>
                </a:extLst>
              </p:cNvPr>
              <p:cNvSpPr/>
              <p:nvPr/>
            </p:nvSpPr>
            <p:spPr>
              <a:xfrm>
                <a:off x="2521889" y="2808131"/>
                <a:ext cx="1916264" cy="1916264"/>
              </a:xfrm>
              <a:prstGeom prst="ellips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Oval 31">
                <a:extLst>
                  <a:ext uri="{FF2B5EF4-FFF2-40B4-BE49-F238E27FC236}">
                    <a16:creationId xmlns:a16="http://schemas.microsoft.com/office/drawing/2014/main" id="{B849C88F-7D0A-1D0C-DF02-8B771E40BA02}"/>
                  </a:ext>
                </a:extLst>
              </p:cNvPr>
              <p:cNvSpPr/>
              <p:nvPr/>
            </p:nvSpPr>
            <p:spPr>
              <a:xfrm>
                <a:off x="2521889" y="2808132"/>
                <a:ext cx="1916264" cy="958132"/>
              </a:xfrm>
              <a:custGeom>
                <a:avLst/>
                <a:gdLst>
                  <a:gd name="connsiteX0" fmla="*/ 0 w 1916264"/>
                  <a:gd name="connsiteY0" fmla="*/ 958132 h 1916264"/>
                  <a:gd name="connsiteX1" fmla="*/ 958132 w 1916264"/>
                  <a:gd name="connsiteY1" fmla="*/ 0 h 1916264"/>
                  <a:gd name="connsiteX2" fmla="*/ 1916264 w 1916264"/>
                  <a:gd name="connsiteY2" fmla="*/ 958132 h 1916264"/>
                  <a:gd name="connsiteX3" fmla="*/ 958132 w 1916264"/>
                  <a:gd name="connsiteY3" fmla="*/ 1916264 h 1916264"/>
                  <a:gd name="connsiteX4" fmla="*/ 0 w 1916264"/>
                  <a:gd name="connsiteY4" fmla="*/ 958132 h 1916264"/>
                  <a:gd name="connsiteX0" fmla="*/ 958132 w 1916264"/>
                  <a:gd name="connsiteY0" fmla="*/ 1916264 h 2007704"/>
                  <a:gd name="connsiteX1" fmla="*/ 0 w 1916264"/>
                  <a:gd name="connsiteY1" fmla="*/ 958132 h 2007704"/>
                  <a:gd name="connsiteX2" fmla="*/ 958132 w 1916264"/>
                  <a:gd name="connsiteY2" fmla="*/ 0 h 2007704"/>
                  <a:gd name="connsiteX3" fmla="*/ 1916264 w 1916264"/>
                  <a:gd name="connsiteY3" fmla="*/ 958132 h 2007704"/>
                  <a:gd name="connsiteX4" fmla="*/ 1049572 w 1916264"/>
                  <a:gd name="connsiteY4" fmla="*/ 2007704 h 2007704"/>
                  <a:gd name="connsiteX0" fmla="*/ 958132 w 1916264"/>
                  <a:gd name="connsiteY0" fmla="*/ 1916264 h 1916264"/>
                  <a:gd name="connsiteX1" fmla="*/ 0 w 1916264"/>
                  <a:gd name="connsiteY1" fmla="*/ 958132 h 1916264"/>
                  <a:gd name="connsiteX2" fmla="*/ 958132 w 1916264"/>
                  <a:gd name="connsiteY2" fmla="*/ 0 h 1916264"/>
                  <a:gd name="connsiteX3" fmla="*/ 1916264 w 1916264"/>
                  <a:gd name="connsiteY3" fmla="*/ 958132 h 1916264"/>
                  <a:gd name="connsiteX0" fmla="*/ 0 w 1916264"/>
                  <a:gd name="connsiteY0" fmla="*/ 958132 h 958132"/>
                  <a:gd name="connsiteX1" fmla="*/ 958132 w 1916264"/>
                  <a:gd name="connsiteY1" fmla="*/ 0 h 958132"/>
                  <a:gd name="connsiteX2" fmla="*/ 1916264 w 1916264"/>
                  <a:gd name="connsiteY2" fmla="*/ 958132 h 958132"/>
                </a:gdLst>
                <a:ahLst/>
                <a:cxnLst>
                  <a:cxn ang="0">
                    <a:pos x="connsiteX0" y="connsiteY0"/>
                  </a:cxn>
                  <a:cxn ang="0">
                    <a:pos x="connsiteX1" y="connsiteY1"/>
                  </a:cxn>
                  <a:cxn ang="0">
                    <a:pos x="connsiteX2" y="connsiteY2"/>
                  </a:cxn>
                </a:cxnLst>
                <a:rect l="l" t="t" r="r" b="b"/>
                <a:pathLst>
                  <a:path w="1916264" h="958132">
                    <a:moveTo>
                      <a:pt x="0" y="958132"/>
                    </a:moveTo>
                    <a:cubicBezTo>
                      <a:pt x="0" y="428970"/>
                      <a:pt x="428970" y="0"/>
                      <a:pt x="958132" y="0"/>
                    </a:cubicBezTo>
                    <a:cubicBezTo>
                      <a:pt x="1487294" y="0"/>
                      <a:pt x="1916264" y="428970"/>
                      <a:pt x="1916264" y="958132"/>
                    </a:cubicBezTo>
                  </a:path>
                </a:pathLst>
              </a:cu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4B05F354-2AB8-7416-A18D-3E833BE1B3D4}"/>
                  </a:ext>
                </a:extLst>
              </p:cNvPr>
              <p:cNvSpPr/>
              <p:nvPr/>
            </p:nvSpPr>
            <p:spPr>
              <a:xfrm>
                <a:off x="2521889" y="2808131"/>
                <a:ext cx="1916265" cy="1916264"/>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nvGrpSpPr>
              <p:cNvPr id="35" name="Group 34">
                <a:extLst>
                  <a:ext uri="{FF2B5EF4-FFF2-40B4-BE49-F238E27FC236}">
                    <a16:creationId xmlns:a16="http://schemas.microsoft.com/office/drawing/2014/main" id="{EC67BF3B-581C-26F7-9F95-05793C940335}"/>
                  </a:ext>
                </a:extLst>
              </p:cNvPr>
              <p:cNvGrpSpPr/>
              <p:nvPr/>
            </p:nvGrpSpPr>
            <p:grpSpPr>
              <a:xfrm>
                <a:off x="2923755" y="2808131"/>
                <a:ext cx="1112528" cy="1916266"/>
                <a:chOff x="2734489" y="2655731"/>
                <a:chExt cx="1186260" cy="1916266"/>
              </a:xfrm>
            </p:grpSpPr>
            <p:sp>
              <p:nvSpPr>
                <p:cNvPr id="43" name="Oval 42">
                  <a:extLst>
                    <a:ext uri="{FF2B5EF4-FFF2-40B4-BE49-F238E27FC236}">
                      <a16:creationId xmlns:a16="http://schemas.microsoft.com/office/drawing/2014/main" id="{D968D367-52FA-02D8-A2EA-0E15947C1F2A}"/>
                    </a:ext>
                  </a:extLst>
                </p:cNvPr>
                <p:cNvSpPr/>
                <p:nvPr/>
              </p:nvSpPr>
              <p:spPr>
                <a:xfrm>
                  <a:off x="2734490" y="2655731"/>
                  <a:ext cx="1186259" cy="1916264"/>
                </a:xfrm>
                <a:prstGeom prst="ellipse">
                  <a:avLst/>
                </a:prstGeom>
                <a:noFill/>
                <a:ln w="28575">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44" name="Oval 9">
                  <a:extLst>
                    <a:ext uri="{FF2B5EF4-FFF2-40B4-BE49-F238E27FC236}">
                      <a16:creationId xmlns:a16="http://schemas.microsoft.com/office/drawing/2014/main" id="{C8C4D43B-3F2E-20CB-999B-A0E3EDAB12C2}"/>
                    </a:ext>
                  </a:extLst>
                </p:cNvPr>
                <p:cNvSpPr/>
                <p:nvPr/>
              </p:nvSpPr>
              <p:spPr>
                <a:xfrm flipH="1">
                  <a:off x="2734489" y="2655731"/>
                  <a:ext cx="593130" cy="1916266"/>
                </a:xfrm>
                <a:custGeom>
                  <a:avLst/>
                  <a:gdLst>
                    <a:gd name="connsiteX0" fmla="*/ 0 w 687355"/>
                    <a:gd name="connsiteY0" fmla="*/ 555172 h 1110343"/>
                    <a:gd name="connsiteX1" fmla="*/ 343678 w 687355"/>
                    <a:gd name="connsiteY1" fmla="*/ 0 h 1110343"/>
                    <a:gd name="connsiteX2" fmla="*/ 687356 w 687355"/>
                    <a:gd name="connsiteY2" fmla="*/ 555172 h 1110343"/>
                    <a:gd name="connsiteX3" fmla="*/ 343678 w 687355"/>
                    <a:gd name="connsiteY3" fmla="*/ 1110344 h 1110343"/>
                    <a:gd name="connsiteX4" fmla="*/ 0 w 687355"/>
                    <a:gd name="connsiteY4" fmla="*/ 555172 h 1110343"/>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4" fmla="*/ 91440 w 687356"/>
                    <a:gd name="connsiteY4" fmla="*/ 646612 h 1110344"/>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0" fmla="*/ 0 w 343678"/>
                    <a:gd name="connsiteY0" fmla="*/ 0 h 1110344"/>
                    <a:gd name="connsiteX1" fmla="*/ 343678 w 343678"/>
                    <a:gd name="connsiteY1" fmla="*/ 555172 h 1110344"/>
                    <a:gd name="connsiteX2" fmla="*/ 0 w 343678"/>
                    <a:gd name="connsiteY2" fmla="*/ 1110344 h 1110344"/>
                  </a:gdLst>
                  <a:ahLst/>
                  <a:cxnLst>
                    <a:cxn ang="0">
                      <a:pos x="connsiteX0" y="connsiteY0"/>
                    </a:cxn>
                    <a:cxn ang="0">
                      <a:pos x="connsiteX1" y="connsiteY1"/>
                    </a:cxn>
                    <a:cxn ang="0">
                      <a:pos x="connsiteX2" y="connsiteY2"/>
                    </a:cxn>
                  </a:cxnLst>
                  <a:rect l="l" t="t" r="r" b="b"/>
                  <a:pathLst>
                    <a:path w="343678" h="1110344">
                      <a:moveTo>
                        <a:pt x="0" y="0"/>
                      </a:moveTo>
                      <a:cubicBezTo>
                        <a:pt x="189808" y="0"/>
                        <a:pt x="343678" y="248559"/>
                        <a:pt x="343678" y="555172"/>
                      </a:cubicBezTo>
                      <a:cubicBezTo>
                        <a:pt x="343678" y="861785"/>
                        <a:pt x="189808" y="1110344"/>
                        <a:pt x="0" y="1110344"/>
                      </a:cubicBezTo>
                    </a:path>
                  </a:pathLst>
                </a:custGeom>
                <a:noFill/>
                <a:ln w="28575">
                  <a:solidFill>
                    <a:schemeClr val="accent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nvGrpSpPr>
              <p:cNvPr id="39" name="Group 38">
                <a:extLst>
                  <a:ext uri="{FF2B5EF4-FFF2-40B4-BE49-F238E27FC236}">
                    <a16:creationId xmlns:a16="http://schemas.microsoft.com/office/drawing/2014/main" id="{2F7AD668-0814-CAA6-3B84-A25C86D8861B}"/>
                  </a:ext>
                </a:extLst>
              </p:cNvPr>
              <p:cNvGrpSpPr/>
              <p:nvPr/>
            </p:nvGrpSpPr>
            <p:grpSpPr>
              <a:xfrm rot="16200000">
                <a:off x="2923922" y="2810085"/>
                <a:ext cx="1112528" cy="1916266"/>
                <a:chOff x="2734489" y="2655731"/>
                <a:chExt cx="1186260" cy="1916266"/>
              </a:xfrm>
            </p:grpSpPr>
            <p:sp>
              <p:nvSpPr>
                <p:cNvPr id="41" name="Oval 40">
                  <a:extLst>
                    <a:ext uri="{FF2B5EF4-FFF2-40B4-BE49-F238E27FC236}">
                      <a16:creationId xmlns:a16="http://schemas.microsoft.com/office/drawing/2014/main" id="{596F47FD-E777-DB5E-29F4-DD45A65EE156}"/>
                    </a:ext>
                  </a:extLst>
                </p:cNvPr>
                <p:cNvSpPr/>
                <p:nvPr/>
              </p:nvSpPr>
              <p:spPr>
                <a:xfrm>
                  <a:off x="2734490" y="2655731"/>
                  <a:ext cx="1186259" cy="1916264"/>
                </a:xfrm>
                <a:prstGeom prst="ellipse">
                  <a:avLst/>
                </a:prstGeom>
                <a:noFill/>
                <a:ln w="28575">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42" name="Oval 9">
                  <a:extLst>
                    <a:ext uri="{FF2B5EF4-FFF2-40B4-BE49-F238E27FC236}">
                      <a16:creationId xmlns:a16="http://schemas.microsoft.com/office/drawing/2014/main" id="{9571A0B8-452F-7031-9401-E9C04B92A12E}"/>
                    </a:ext>
                  </a:extLst>
                </p:cNvPr>
                <p:cNvSpPr/>
                <p:nvPr/>
              </p:nvSpPr>
              <p:spPr>
                <a:xfrm flipH="1">
                  <a:off x="2734489" y="2655731"/>
                  <a:ext cx="593130" cy="1916266"/>
                </a:xfrm>
                <a:custGeom>
                  <a:avLst/>
                  <a:gdLst>
                    <a:gd name="connsiteX0" fmla="*/ 0 w 687355"/>
                    <a:gd name="connsiteY0" fmla="*/ 555172 h 1110343"/>
                    <a:gd name="connsiteX1" fmla="*/ 343678 w 687355"/>
                    <a:gd name="connsiteY1" fmla="*/ 0 h 1110343"/>
                    <a:gd name="connsiteX2" fmla="*/ 687356 w 687355"/>
                    <a:gd name="connsiteY2" fmla="*/ 555172 h 1110343"/>
                    <a:gd name="connsiteX3" fmla="*/ 343678 w 687355"/>
                    <a:gd name="connsiteY3" fmla="*/ 1110344 h 1110343"/>
                    <a:gd name="connsiteX4" fmla="*/ 0 w 687355"/>
                    <a:gd name="connsiteY4" fmla="*/ 555172 h 1110343"/>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4" fmla="*/ 91440 w 687356"/>
                    <a:gd name="connsiteY4" fmla="*/ 646612 h 1110344"/>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0" fmla="*/ 0 w 343678"/>
                    <a:gd name="connsiteY0" fmla="*/ 0 h 1110344"/>
                    <a:gd name="connsiteX1" fmla="*/ 343678 w 343678"/>
                    <a:gd name="connsiteY1" fmla="*/ 555172 h 1110344"/>
                    <a:gd name="connsiteX2" fmla="*/ 0 w 343678"/>
                    <a:gd name="connsiteY2" fmla="*/ 1110344 h 1110344"/>
                  </a:gdLst>
                  <a:ahLst/>
                  <a:cxnLst>
                    <a:cxn ang="0">
                      <a:pos x="connsiteX0" y="connsiteY0"/>
                    </a:cxn>
                    <a:cxn ang="0">
                      <a:pos x="connsiteX1" y="connsiteY1"/>
                    </a:cxn>
                    <a:cxn ang="0">
                      <a:pos x="connsiteX2" y="connsiteY2"/>
                    </a:cxn>
                  </a:cxnLst>
                  <a:rect l="l" t="t" r="r" b="b"/>
                  <a:pathLst>
                    <a:path w="343678" h="1110344">
                      <a:moveTo>
                        <a:pt x="0" y="0"/>
                      </a:moveTo>
                      <a:cubicBezTo>
                        <a:pt x="189808" y="0"/>
                        <a:pt x="343678" y="248559"/>
                        <a:pt x="343678" y="555172"/>
                      </a:cubicBezTo>
                      <a:cubicBezTo>
                        <a:pt x="343678" y="861785"/>
                        <a:pt x="189808" y="1110344"/>
                        <a:pt x="0" y="1110344"/>
                      </a:cubicBezTo>
                    </a:path>
                  </a:pathLst>
                </a:custGeom>
                <a:noFill/>
                <a:ln w="28575">
                  <a:solidFill>
                    <a:schemeClr val="accent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cxnSp>
          <p:nvCxnSpPr>
            <p:cNvPr id="45" name="Straight Connector 44">
              <a:extLst>
                <a:ext uri="{FF2B5EF4-FFF2-40B4-BE49-F238E27FC236}">
                  <a16:creationId xmlns:a16="http://schemas.microsoft.com/office/drawing/2014/main" id="{836AB132-A111-DD99-B1A6-D22AA2F5AACB}"/>
                </a:ext>
              </a:extLst>
            </p:cNvPr>
            <p:cNvCxnSpPr>
              <a:stCxn id="44" idx="0"/>
              <a:endCxn id="43" idx="4"/>
            </p:cNvCxnSpPr>
            <p:nvPr/>
          </p:nvCxnSpPr>
          <p:spPr>
            <a:xfrm>
              <a:off x="2272076" y="1636949"/>
              <a:ext cx="0" cy="267427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C0B8E9B-8E28-016D-89C6-141C823BA853}"/>
                </a:ext>
              </a:extLst>
            </p:cNvPr>
            <p:cNvCxnSpPr>
              <a:stCxn id="42" idx="0"/>
              <a:endCxn id="41" idx="4"/>
            </p:cNvCxnSpPr>
            <p:nvPr/>
          </p:nvCxnSpPr>
          <p:spPr>
            <a:xfrm flipV="1">
              <a:off x="935173" y="2976811"/>
              <a:ext cx="267427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7D633F5-F1D5-0021-BDCF-898201D8D025}"/>
                </a:ext>
              </a:extLst>
            </p:cNvPr>
            <p:cNvCxnSpPr>
              <a:cxnSpLocks/>
            </p:cNvCxnSpPr>
            <p:nvPr/>
          </p:nvCxnSpPr>
          <p:spPr>
            <a:xfrm>
              <a:off x="2271845" y="2974084"/>
              <a:ext cx="949961" cy="55334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E967B36-007F-E4EA-C903-A62C3CB88965}"/>
                </a:ext>
              </a:extLst>
            </p:cNvPr>
            <p:cNvCxnSpPr>
              <a:cxnSpLocks/>
            </p:cNvCxnSpPr>
            <p:nvPr/>
          </p:nvCxnSpPr>
          <p:spPr>
            <a:xfrm>
              <a:off x="3113096" y="2200506"/>
              <a:ext cx="0" cy="1263419"/>
            </a:xfrm>
            <a:prstGeom prst="line">
              <a:avLst/>
            </a:prstGeom>
          </p:spPr>
          <p:style>
            <a:lnRef idx="1">
              <a:schemeClr val="accent1"/>
            </a:lnRef>
            <a:fillRef idx="0">
              <a:schemeClr val="accent1"/>
            </a:fillRef>
            <a:effectRef idx="0">
              <a:schemeClr val="accent1"/>
            </a:effectRef>
            <a:fontRef idx="minor">
              <a:schemeClr val="tx1"/>
            </a:fontRef>
          </p:style>
        </p:cxnSp>
        <p:sp>
          <p:nvSpPr>
            <p:cNvPr id="49" name="Arc 48">
              <a:extLst>
                <a:ext uri="{FF2B5EF4-FFF2-40B4-BE49-F238E27FC236}">
                  <a16:creationId xmlns:a16="http://schemas.microsoft.com/office/drawing/2014/main" id="{4AA43A7C-852A-F478-1489-FBED6E50460A}"/>
                </a:ext>
              </a:extLst>
            </p:cNvPr>
            <p:cNvSpPr/>
            <p:nvPr/>
          </p:nvSpPr>
          <p:spPr>
            <a:xfrm>
              <a:off x="2014778" y="2642873"/>
              <a:ext cx="521176" cy="413772"/>
            </a:xfrm>
            <a:prstGeom prst="arc">
              <a:avLst>
                <a:gd name="adj1" fmla="val 16200000"/>
                <a:gd name="adj2" fmla="val 2046445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0" name="Straight Arrow Connector 49">
              <a:extLst>
                <a:ext uri="{FF2B5EF4-FFF2-40B4-BE49-F238E27FC236}">
                  <a16:creationId xmlns:a16="http://schemas.microsoft.com/office/drawing/2014/main" id="{E0CB7647-23E1-22E4-61CC-90269D3A99B5}"/>
                </a:ext>
              </a:extLst>
            </p:cNvPr>
            <p:cNvCxnSpPr>
              <a:cxnSpLocks/>
            </p:cNvCxnSpPr>
            <p:nvPr/>
          </p:nvCxnSpPr>
          <p:spPr>
            <a:xfrm flipV="1">
              <a:off x="2272076" y="2200506"/>
              <a:ext cx="839906" cy="77357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72874B8B-D2B8-A82F-7A0C-6BAB09C81B67}"/>
                    </a:ext>
                  </a:extLst>
                </p:cNvPr>
                <p:cNvSpPr txBox="1"/>
                <p:nvPr/>
              </p:nvSpPr>
              <p:spPr>
                <a:xfrm>
                  <a:off x="2286085" y="2329788"/>
                  <a:ext cx="37414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oMath>
                    </m:oMathPara>
                  </a14:m>
                  <a:endParaRPr lang="en-US" dirty="0"/>
                </a:p>
              </p:txBody>
            </p:sp>
          </mc:Choice>
          <mc:Fallback xmlns="">
            <p:sp>
              <p:nvSpPr>
                <p:cNvPr id="51" name="TextBox 50">
                  <a:extLst>
                    <a:ext uri="{FF2B5EF4-FFF2-40B4-BE49-F238E27FC236}">
                      <a16:creationId xmlns:a16="http://schemas.microsoft.com/office/drawing/2014/main" id="{72874B8B-D2B8-A82F-7A0C-6BAB09C81B67}"/>
                    </a:ext>
                  </a:extLst>
                </p:cNvPr>
                <p:cNvSpPr txBox="1">
                  <a:spLocks noRot="1" noChangeAspect="1" noMove="1" noResize="1" noEditPoints="1" noAdjustHandles="1" noChangeArrowheads="1" noChangeShapeType="1" noTextEdit="1"/>
                </p:cNvSpPr>
                <p:nvPr/>
              </p:nvSpPr>
              <p:spPr>
                <a:xfrm>
                  <a:off x="2286085" y="2329788"/>
                  <a:ext cx="374141" cy="369332"/>
                </a:xfrm>
                <a:prstGeom prst="rect">
                  <a:avLst/>
                </a:prstGeom>
                <a:blipFill>
                  <a:blip r:embed="rId2"/>
                  <a:stretch>
                    <a:fillRect r="-21951" b="-40000"/>
                  </a:stretch>
                </a:blipFill>
              </p:spPr>
              <p:txBody>
                <a:bodyPr/>
                <a:lstStyle/>
                <a:p>
                  <a:r>
                    <a:rPr lang="en-US">
                      <a:noFill/>
                    </a:rPr>
                    <a:t> </a:t>
                  </a:r>
                </a:p>
              </p:txBody>
            </p:sp>
          </mc:Fallback>
        </mc:AlternateContent>
        <p:sp>
          <p:nvSpPr>
            <p:cNvPr id="52" name="Arc 51">
              <a:extLst>
                <a:ext uri="{FF2B5EF4-FFF2-40B4-BE49-F238E27FC236}">
                  <a16:creationId xmlns:a16="http://schemas.microsoft.com/office/drawing/2014/main" id="{688D3034-2B8D-6F10-41B2-60B9857784CF}"/>
                </a:ext>
              </a:extLst>
            </p:cNvPr>
            <p:cNvSpPr/>
            <p:nvPr/>
          </p:nvSpPr>
          <p:spPr>
            <a:xfrm>
              <a:off x="1840894" y="2723583"/>
              <a:ext cx="861908" cy="500546"/>
            </a:xfrm>
            <a:prstGeom prst="arc">
              <a:avLst>
                <a:gd name="adj1" fmla="val 75082"/>
                <a:gd name="adj2" fmla="val 180859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750358AB-31EA-90C0-64FF-B188E87E80D2}"/>
                    </a:ext>
                  </a:extLst>
                </p:cNvPr>
                <p:cNvSpPr txBox="1"/>
                <p:nvPr/>
              </p:nvSpPr>
              <p:spPr>
                <a:xfrm>
                  <a:off x="2613151" y="2879260"/>
                  <a:ext cx="3995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𝜑</m:t>
                        </m:r>
                      </m:oMath>
                    </m:oMathPara>
                  </a14:m>
                  <a:endParaRPr lang="en-US" dirty="0"/>
                </a:p>
              </p:txBody>
            </p:sp>
          </mc:Choice>
          <mc:Fallback xmlns="">
            <p:sp>
              <p:nvSpPr>
                <p:cNvPr id="53" name="TextBox 52">
                  <a:extLst>
                    <a:ext uri="{FF2B5EF4-FFF2-40B4-BE49-F238E27FC236}">
                      <a16:creationId xmlns:a16="http://schemas.microsoft.com/office/drawing/2014/main" id="{750358AB-31EA-90C0-64FF-B188E87E80D2}"/>
                    </a:ext>
                  </a:extLst>
                </p:cNvPr>
                <p:cNvSpPr txBox="1">
                  <a:spLocks noRot="1" noChangeAspect="1" noMove="1" noResize="1" noEditPoints="1" noAdjustHandles="1" noChangeArrowheads="1" noChangeShapeType="1" noTextEdit="1"/>
                </p:cNvSpPr>
                <p:nvPr/>
              </p:nvSpPr>
              <p:spPr>
                <a:xfrm>
                  <a:off x="2613151" y="2879260"/>
                  <a:ext cx="399597" cy="369332"/>
                </a:xfrm>
                <a:prstGeom prst="rect">
                  <a:avLst/>
                </a:prstGeom>
                <a:blipFill>
                  <a:blip r:embed="rId3"/>
                  <a:stretch>
                    <a:fillRect r="-27907" b="-60000"/>
                  </a:stretch>
                </a:blipFill>
              </p:spPr>
              <p:txBody>
                <a:bodyPr/>
                <a:lstStyle/>
                <a:p>
                  <a:r>
                    <a:rPr lang="en-US">
                      <a:noFill/>
                    </a:rPr>
                    <a:t> </a:t>
                  </a:r>
                </a:p>
              </p:txBody>
            </p:sp>
          </mc:Fallback>
        </mc:AlternateContent>
      </p:grpSp>
      <p:sp>
        <p:nvSpPr>
          <p:cNvPr id="56" name="TextBox 55">
            <a:extLst>
              <a:ext uri="{FF2B5EF4-FFF2-40B4-BE49-F238E27FC236}">
                <a16:creationId xmlns:a16="http://schemas.microsoft.com/office/drawing/2014/main" id="{18F30AB9-723D-135F-8D46-A0D45C400B60}"/>
              </a:ext>
            </a:extLst>
          </p:cNvPr>
          <p:cNvSpPr txBox="1"/>
          <p:nvPr/>
        </p:nvSpPr>
        <p:spPr>
          <a:xfrm>
            <a:off x="362122" y="3956933"/>
            <a:ext cx="3412794" cy="1323439"/>
          </a:xfrm>
          <a:prstGeom prst="rect">
            <a:avLst/>
          </a:prstGeom>
          <a:noFill/>
        </p:spPr>
        <p:txBody>
          <a:bodyPr wrap="none" rtlCol="0">
            <a:spAutoFit/>
          </a:bodyPr>
          <a:lstStyle/>
          <a:p>
            <a:pPr algn="ctr"/>
            <a:r>
              <a:rPr lang="en-US" sz="4000" dirty="0"/>
              <a:t>Independent</a:t>
            </a:r>
            <a:br>
              <a:rPr lang="en-US" sz="4000" dirty="0"/>
            </a:br>
            <a:r>
              <a:rPr lang="en-US" sz="4000" dirty="0"/>
              <a:t>directional DOF</a:t>
            </a:r>
          </a:p>
        </p:txBody>
      </p:sp>
      <p:sp>
        <p:nvSpPr>
          <p:cNvPr id="57" name="TextBox 56">
            <a:extLst>
              <a:ext uri="{FF2B5EF4-FFF2-40B4-BE49-F238E27FC236}">
                <a16:creationId xmlns:a16="http://schemas.microsoft.com/office/drawing/2014/main" id="{C775490F-700A-1B4F-2EDC-30BFE2EDC92A}"/>
              </a:ext>
            </a:extLst>
          </p:cNvPr>
          <p:cNvSpPr txBox="1"/>
          <p:nvPr/>
        </p:nvSpPr>
        <p:spPr>
          <a:xfrm>
            <a:off x="451780" y="289409"/>
            <a:ext cx="3868430" cy="707886"/>
          </a:xfrm>
          <a:prstGeom prst="rect">
            <a:avLst/>
          </a:prstGeom>
          <a:noFill/>
        </p:spPr>
        <p:txBody>
          <a:bodyPr wrap="none" rtlCol="0">
            <a:spAutoFit/>
          </a:bodyPr>
          <a:lstStyle/>
          <a:p>
            <a:pPr algn="ctr"/>
            <a:r>
              <a:rPr lang="en-US" sz="4000" dirty="0"/>
              <a:t>Independent DOF</a:t>
            </a:r>
          </a:p>
        </p:txBody>
      </p:sp>
      <p:sp>
        <p:nvSpPr>
          <p:cNvPr id="58" name="TextBox 57">
            <a:extLst>
              <a:ext uri="{FF2B5EF4-FFF2-40B4-BE49-F238E27FC236}">
                <a16:creationId xmlns:a16="http://schemas.microsoft.com/office/drawing/2014/main" id="{E74B3DB8-DD1B-0304-DB11-A3E8A0FAADD0}"/>
              </a:ext>
            </a:extLst>
          </p:cNvPr>
          <p:cNvSpPr txBox="1"/>
          <p:nvPr/>
        </p:nvSpPr>
        <p:spPr>
          <a:xfrm>
            <a:off x="6048935" y="289409"/>
            <a:ext cx="3702617" cy="707886"/>
          </a:xfrm>
          <a:prstGeom prst="rect">
            <a:avLst/>
          </a:prstGeom>
          <a:noFill/>
        </p:spPr>
        <p:txBody>
          <a:bodyPr wrap="none" rtlCol="0">
            <a:spAutoFit/>
          </a:bodyPr>
          <a:lstStyle/>
          <a:p>
            <a:pPr algn="ctr"/>
            <a:r>
              <a:rPr lang="en-US" sz="4000" dirty="0"/>
              <a:t>Two dimensional</a:t>
            </a:r>
          </a:p>
        </p:txBody>
      </p:sp>
      <p:sp>
        <p:nvSpPr>
          <p:cNvPr id="59" name="TextBox 58">
            <a:extLst>
              <a:ext uri="{FF2B5EF4-FFF2-40B4-BE49-F238E27FC236}">
                <a16:creationId xmlns:a16="http://schemas.microsoft.com/office/drawing/2014/main" id="{968CC142-8039-0A49-EA2C-BEB4469A65B5}"/>
              </a:ext>
            </a:extLst>
          </p:cNvPr>
          <p:cNvSpPr txBox="1"/>
          <p:nvPr/>
        </p:nvSpPr>
        <p:spPr>
          <a:xfrm>
            <a:off x="5985222" y="3956933"/>
            <a:ext cx="2725425" cy="1323439"/>
          </a:xfrm>
          <a:prstGeom prst="rect">
            <a:avLst/>
          </a:prstGeom>
          <a:noFill/>
        </p:spPr>
        <p:txBody>
          <a:bodyPr wrap="none" rtlCol="0">
            <a:spAutoFit/>
          </a:bodyPr>
          <a:lstStyle/>
          <a:p>
            <a:pPr algn="ctr"/>
            <a:r>
              <a:rPr lang="en-US" sz="4000" dirty="0"/>
              <a:t>Space three</a:t>
            </a:r>
            <a:br>
              <a:rPr lang="en-US" sz="4000" dirty="0"/>
            </a:br>
            <a:r>
              <a:rPr lang="en-US" sz="4000" dirty="0"/>
              <a:t>dimensional</a:t>
            </a:r>
          </a:p>
        </p:txBody>
      </p:sp>
      <p:grpSp>
        <p:nvGrpSpPr>
          <p:cNvPr id="81" name="Group 80">
            <a:extLst>
              <a:ext uri="{FF2B5EF4-FFF2-40B4-BE49-F238E27FC236}">
                <a16:creationId xmlns:a16="http://schemas.microsoft.com/office/drawing/2014/main" id="{330B5BA6-6D16-34C9-E706-198DD1831882}"/>
              </a:ext>
            </a:extLst>
          </p:cNvPr>
          <p:cNvGrpSpPr/>
          <p:nvPr/>
        </p:nvGrpSpPr>
        <p:grpSpPr>
          <a:xfrm>
            <a:off x="813633" y="1047130"/>
            <a:ext cx="3031909" cy="2113044"/>
            <a:chOff x="8816454" y="2107403"/>
            <a:chExt cx="3031909" cy="2113044"/>
          </a:xfrm>
        </p:grpSpPr>
        <p:grpSp>
          <p:nvGrpSpPr>
            <p:cNvPr id="70" name="Group 69">
              <a:extLst>
                <a:ext uri="{FF2B5EF4-FFF2-40B4-BE49-F238E27FC236}">
                  <a16:creationId xmlns:a16="http://schemas.microsoft.com/office/drawing/2014/main" id="{C7F8AD38-32EF-8BEB-D61B-C2F266F21FA2}"/>
                </a:ext>
              </a:extLst>
            </p:cNvPr>
            <p:cNvGrpSpPr/>
            <p:nvPr/>
          </p:nvGrpSpPr>
          <p:grpSpPr>
            <a:xfrm>
              <a:off x="8816454" y="2107403"/>
              <a:ext cx="3031909" cy="2113044"/>
              <a:chOff x="2607350" y="1618920"/>
              <a:chExt cx="3602619" cy="2568146"/>
            </a:xfrm>
          </p:grpSpPr>
          <p:cxnSp>
            <p:nvCxnSpPr>
              <p:cNvPr id="71" name="Straight Connector 70">
                <a:extLst>
                  <a:ext uri="{FF2B5EF4-FFF2-40B4-BE49-F238E27FC236}">
                    <a16:creationId xmlns:a16="http://schemas.microsoft.com/office/drawing/2014/main" id="{827ACFC2-BFD8-E668-0BBE-A54C3E301EB9}"/>
                  </a:ext>
                </a:extLst>
              </p:cNvPr>
              <p:cNvCxnSpPr>
                <a:cxnSpLocks/>
              </p:cNvCxnSpPr>
              <p:nvPr/>
            </p:nvCxnSpPr>
            <p:spPr>
              <a:xfrm>
                <a:off x="3327621" y="1717479"/>
                <a:ext cx="0" cy="23166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2892971-BD27-B4BE-7DFB-54645E70A5E8}"/>
                  </a:ext>
                </a:extLst>
              </p:cNvPr>
              <p:cNvCxnSpPr>
                <a:cxnSpLocks/>
              </p:cNvCxnSpPr>
              <p:nvPr/>
            </p:nvCxnSpPr>
            <p:spPr>
              <a:xfrm>
                <a:off x="2607350" y="3613865"/>
                <a:ext cx="360261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DD760374-1825-B3BC-929E-4A99CF0FB923}"/>
                      </a:ext>
                    </a:extLst>
                  </p:cNvPr>
                  <p:cNvSpPr txBox="1"/>
                  <p:nvPr/>
                </p:nvSpPr>
                <p:spPr>
                  <a:xfrm>
                    <a:off x="5759953" y="3625969"/>
                    <a:ext cx="367986" cy="5610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𝑥</m:t>
                          </m:r>
                        </m:oMath>
                      </m:oMathPara>
                    </a14:m>
                    <a:endParaRPr lang="en-US" sz="2400" dirty="0"/>
                  </a:p>
                </p:txBody>
              </p:sp>
            </mc:Choice>
            <mc:Fallback xmlns="">
              <p:sp>
                <p:nvSpPr>
                  <p:cNvPr id="73" name="TextBox 72">
                    <a:extLst>
                      <a:ext uri="{FF2B5EF4-FFF2-40B4-BE49-F238E27FC236}">
                        <a16:creationId xmlns:a16="http://schemas.microsoft.com/office/drawing/2014/main" id="{DD760374-1825-B3BC-929E-4A99CF0FB923}"/>
                      </a:ext>
                    </a:extLst>
                  </p:cNvPr>
                  <p:cNvSpPr txBox="1">
                    <a:spLocks noRot="1" noChangeAspect="1" noMove="1" noResize="1" noEditPoints="1" noAdjustHandles="1" noChangeArrowheads="1" noChangeShapeType="1" noTextEdit="1"/>
                  </p:cNvSpPr>
                  <p:nvPr/>
                </p:nvSpPr>
                <p:spPr>
                  <a:xfrm>
                    <a:off x="5759953" y="3625969"/>
                    <a:ext cx="367986" cy="561097"/>
                  </a:xfrm>
                  <a:prstGeom prst="rect">
                    <a:avLst/>
                  </a:prstGeom>
                  <a:blipFill>
                    <a:blip r:embed="rId4"/>
                    <a:stretch>
                      <a:fillRect r="-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8712844D-6F2B-B2FB-18D2-96D662D656CC}"/>
                      </a:ext>
                    </a:extLst>
                  </p:cNvPr>
                  <p:cNvSpPr txBox="1"/>
                  <p:nvPr/>
                </p:nvSpPr>
                <p:spPr>
                  <a:xfrm>
                    <a:off x="3327621" y="1618920"/>
                    <a:ext cx="671309" cy="5610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𝑥</m:t>
                              </m:r>
                            </m:sub>
                          </m:sSub>
                        </m:oMath>
                      </m:oMathPara>
                    </a14:m>
                    <a:endParaRPr lang="en-US" sz="2400" dirty="0"/>
                  </a:p>
                </p:txBody>
              </p:sp>
            </mc:Choice>
            <mc:Fallback xmlns="">
              <p:sp>
                <p:nvSpPr>
                  <p:cNvPr id="17" name="TextBox 16">
                    <a:extLst>
                      <a:ext uri="{FF2B5EF4-FFF2-40B4-BE49-F238E27FC236}">
                        <a16:creationId xmlns:a16="http://schemas.microsoft.com/office/drawing/2014/main" id="{5E764080-D7BB-9489-35D2-35F5A897A52B}"/>
                      </a:ext>
                    </a:extLst>
                  </p:cNvPr>
                  <p:cNvSpPr txBox="1">
                    <a:spLocks noRot="1" noChangeAspect="1" noMove="1" noResize="1" noEditPoints="1" noAdjustHandles="1" noChangeArrowheads="1" noChangeShapeType="1" noTextEdit="1"/>
                  </p:cNvSpPr>
                  <p:nvPr/>
                </p:nvSpPr>
                <p:spPr>
                  <a:xfrm>
                    <a:off x="3327621" y="1618920"/>
                    <a:ext cx="671309" cy="561097"/>
                  </a:xfrm>
                  <a:prstGeom prst="rect">
                    <a:avLst/>
                  </a:prstGeom>
                  <a:blipFill>
                    <a:blip r:embed="rId5"/>
                    <a:stretch>
                      <a:fillRect b="-10667"/>
                    </a:stretch>
                  </a:blipFill>
                </p:spPr>
                <p:txBody>
                  <a:bodyPr/>
                  <a:lstStyle/>
                  <a:p>
                    <a:r>
                      <a:rPr lang="en-US">
                        <a:noFill/>
                      </a:rPr>
                      <a:t> </a:t>
                    </a:r>
                  </a:p>
                </p:txBody>
              </p:sp>
            </mc:Fallback>
          </mc:AlternateContent>
        </p:grpSp>
        <p:sp>
          <p:nvSpPr>
            <p:cNvPr id="77" name="Rectangle 76">
              <a:extLst>
                <a:ext uri="{FF2B5EF4-FFF2-40B4-BE49-F238E27FC236}">
                  <a16:creationId xmlns:a16="http://schemas.microsoft.com/office/drawing/2014/main" id="{84385C05-4669-5D96-D44E-4457EA46142B}"/>
                </a:ext>
              </a:extLst>
            </p:cNvPr>
            <p:cNvSpPr/>
            <p:nvPr/>
          </p:nvSpPr>
          <p:spPr>
            <a:xfrm>
              <a:off x="10097421" y="2783994"/>
              <a:ext cx="1174471" cy="5969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 name="Straight Connector 4">
            <a:extLst>
              <a:ext uri="{FF2B5EF4-FFF2-40B4-BE49-F238E27FC236}">
                <a16:creationId xmlns:a16="http://schemas.microsoft.com/office/drawing/2014/main" id="{D9EAE981-BBB8-0E79-21C9-B82B32C49860}"/>
              </a:ext>
            </a:extLst>
          </p:cNvPr>
          <p:cNvCxnSpPr/>
          <p:nvPr/>
        </p:nvCxnSpPr>
        <p:spPr>
          <a:xfrm>
            <a:off x="4672853" y="658906"/>
            <a:ext cx="11967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D2733A0-E472-0326-8877-C522FF94AE28}"/>
              </a:ext>
            </a:extLst>
          </p:cNvPr>
          <p:cNvCxnSpPr/>
          <p:nvPr/>
        </p:nvCxnSpPr>
        <p:spPr>
          <a:xfrm>
            <a:off x="4262718" y="4625788"/>
            <a:ext cx="147245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844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EB4F9D-FFD2-56B8-142A-772C3BDA476D}"/>
            </a:ext>
          </a:extLst>
        </p:cNvPr>
        <p:cNvGrpSpPr/>
        <p:nvPr/>
      </p:nvGrpSpPr>
      <p:grpSpPr>
        <a:xfrm>
          <a:off x="0" y="0"/>
          <a:ext cx="0" cy="0"/>
          <a:chOff x="0" y="0"/>
          <a:chExt cx="0" cy="0"/>
        </a:xfrm>
      </p:grpSpPr>
      <p:grpSp>
        <p:nvGrpSpPr>
          <p:cNvPr id="60" name="Group 59">
            <a:extLst>
              <a:ext uri="{FF2B5EF4-FFF2-40B4-BE49-F238E27FC236}">
                <a16:creationId xmlns:a16="http://schemas.microsoft.com/office/drawing/2014/main" id="{0901AA68-2570-6921-BC01-F0E5B72E3A85}"/>
              </a:ext>
            </a:extLst>
          </p:cNvPr>
          <p:cNvGrpSpPr/>
          <p:nvPr/>
        </p:nvGrpSpPr>
        <p:grpSpPr>
          <a:xfrm>
            <a:off x="6761829" y="2014698"/>
            <a:ext cx="1772890" cy="1772738"/>
            <a:chOff x="934943" y="1636949"/>
            <a:chExt cx="2674503" cy="2674273"/>
          </a:xfrm>
        </p:grpSpPr>
        <p:grpSp>
          <p:nvGrpSpPr>
            <p:cNvPr id="28" name="Group 27">
              <a:extLst>
                <a:ext uri="{FF2B5EF4-FFF2-40B4-BE49-F238E27FC236}">
                  <a16:creationId xmlns:a16="http://schemas.microsoft.com/office/drawing/2014/main" id="{5605C33D-8561-762A-82E3-DE89EE061FD0}"/>
                </a:ext>
              </a:extLst>
            </p:cNvPr>
            <p:cNvGrpSpPr/>
            <p:nvPr/>
          </p:nvGrpSpPr>
          <p:grpSpPr>
            <a:xfrm>
              <a:off x="934943" y="1636949"/>
              <a:ext cx="2674503" cy="2674273"/>
              <a:chOff x="2521889" y="2808131"/>
              <a:chExt cx="1916430" cy="1916266"/>
            </a:xfrm>
          </p:grpSpPr>
          <p:sp>
            <p:nvSpPr>
              <p:cNvPr id="30" name="Oval 29">
                <a:extLst>
                  <a:ext uri="{FF2B5EF4-FFF2-40B4-BE49-F238E27FC236}">
                    <a16:creationId xmlns:a16="http://schemas.microsoft.com/office/drawing/2014/main" id="{788941CE-8E6A-313F-F5E0-8F9B770DD513}"/>
                  </a:ext>
                </a:extLst>
              </p:cNvPr>
              <p:cNvSpPr/>
              <p:nvPr/>
            </p:nvSpPr>
            <p:spPr>
              <a:xfrm>
                <a:off x="2521889" y="2808131"/>
                <a:ext cx="1916264" cy="1916264"/>
              </a:xfrm>
              <a:prstGeom prst="ellips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Oval 31">
                <a:extLst>
                  <a:ext uri="{FF2B5EF4-FFF2-40B4-BE49-F238E27FC236}">
                    <a16:creationId xmlns:a16="http://schemas.microsoft.com/office/drawing/2014/main" id="{C7714530-28B3-685B-5B48-8C82EAF09357}"/>
                  </a:ext>
                </a:extLst>
              </p:cNvPr>
              <p:cNvSpPr/>
              <p:nvPr/>
            </p:nvSpPr>
            <p:spPr>
              <a:xfrm>
                <a:off x="2521889" y="2808132"/>
                <a:ext cx="1916264" cy="958132"/>
              </a:xfrm>
              <a:custGeom>
                <a:avLst/>
                <a:gdLst>
                  <a:gd name="connsiteX0" fmla="*/ 0 w 1916264"/>
                  <a:gd name="connsiteY0" fmla="*/ 958132 h 1916264"/>
                  <a:gd name="connsiteX1" fmla="*/ 958132 w 1916264"/>
                  <a:gd name="connsiteY1" fmla="*/ 0 h 1916264"/>
                  <a:gd name="connsiteX2" fmla="*/ 1916264 w 1916264"/>
                  <a:gd name="connsiteY2" fmla="*/ 958132 h 1916264"/>
                  <a:gd name="connsiteX3" fmla="*/ 958132 w 1916264"/>
                  <a:gd name="connsiteY3" fmla="*/ 1916264 h 1916264"/>
                  <a:gd name="connsiteX4" fmla="*/ 0 w 1916264"/>
                  <a:gd name="connsiteY4" fmla="*/ 958132 h 1916264"/>
                  <a:gd name="connsiteX0" fmla="*/ 958132 w 1916264"/>
                  <a:gd name="connsiteY0" fmla="*/ 1916264 h 2007704"/>
                  <a:gd name="connsiteX1" fmla="*/ 0 w 1916264"/>
                  <a:gd name="connsiteY1" fmla="*/ 958132 h 2007704"/>
                  <a:gd name="connsiteX2" fmla="*/ 958132 w 1916264"/>
                  <a:gd name="connsiteY2" fmla="*/ 0 h 2007704"/>
                  <a:gd name="connsiteX3" fmla="*/ 1916264 w 1916264"/>
                  <a:gd name="connsiteY3" fmla="*/ 958132 h 2007704"/>
                  <a:gd name="connsiteX4" fmla="*/ 1049572 w 1916264"/>
                  <a:gd name="connsiteY4" fmla="*/ 2007704 h 2007704"/>
                  <a:gd name="connsiteX0" fmla="*/ 958132 w 1916264"/>
                  <a:gd name="connsiteY0" fmla="*/ 1916264 h 1916264"/>
                  <a:gd name="connsiteX1" fmla="*/ 0 w 1916264"/>
                  <a:gd name="connsiteY1" fmla="*/ 958132 h 1916264"/>
                  <a:gd name="connsiteX2" fmla="*/ 958132 w 1916264"/>
                  <a:gd name="connsiteY2" fmla="*/ 0 h 1916264"/>
                  <a:gd name="connsiteX3" fmla="*/ 1916264 w 1916264"/>
                  <a:gd name="connsiteY3" fmla="*/ 958132 h 1916264"/>
                  <a:gd name="connsiteX0" fmla="*/ 0 w 1916264"/>
                  <a:gd name="connsiteY0" fmla="*/ 958132 h 958132"/>
                  <a:gd name="connsiteX1" fmla="*/ 958132 w 1916264"/>
                  <a:gd name="connsiteY1" fmla="*/ 0 h 958132"/>
                  <a:gd name="connsiteX2" fmla="*/ 1916264 w 1916264"/>
                  <a:gd name="connsiteY2" fmla="*/ 958132 h 958132"/>
                </a:gdLst>
                <a:ahLst/>
                <a:cxnLst>
                  <a:cxn ang="0">
                    <a:pos x="connsiteX0" y="connsiteY0"/>
                  </a:cxn>
                  <a:cxn ang="0">
                    <a:pos x="connsiteX1" y="connsiteY1"/>
                  </a:cxn>
                  <a:cxn ang="0">
                    <a:pos x="connsiteX2" y="connsiteY2"/>
                  </a:cxn>
                </a:cxnLst>
                <a:rect l="l" t="t" r="r" b="b"/>
                <a:pathLst>
                  <a:path w="1916264" h="958132">
                    <a:moveTo>
                      <a:pt x="0" y="958132"/>
                    </a:moveTo>
                    <a:cubicBezTo>
                      <a:pt x="0" y="428970"/>
                      <a:pt x="428970" y="0"/>
                      <a:pt x="958132" y="0"/>
                    </a:cubicBezTo>
                    <a:cubicBezTo>
                      <a:pt x="1487294" y="0"/>
                      <a:pt x="1916264" y="428970"/>
                      <a:pt x="1916264" y="958132"/>
                    </a:cubicBezTo>
                  </a:path>
                </a:pathLst>
              </a:cu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83C2B5D-6849-E4FA-401B-E5974CF414BA}"/>
                  </a:ext>
                </a:extLst>
              </p:cNvPr>
              <p:cNvSpPr/>
              <p:nvPr/>
            </p:nvSpPr>
            <p:spPr>
              <a:xfrm>
                <a:off x="2521889" y="2808131"/>
                <a:ext cx="1916265" cy="1916264"/>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nvGrpSpPr>
              <p:cNvPr id="35" name="Group 34">
                <a:extLst>
                  <a:ext uri="{FF2B5EF4-FFF2-40B4-BE49-F238E27FC236}">
                    <a16:creationId xmlns:a16="http://schemas.microsoft.com/office/drawing/2014/main" id="{3606D8D1-6CAE-9DC8-9B14-757D16D63F44}"/>
                  </a:ext>
                </a:extLst>
              </p:cNvPr>
              <p:cNvGrpSpPr/>
              <p:nvPr/>
            </p:nvGrpSpPr>
            <p:grpSpPr>
              <a:xfrm>
                <a:off x="2923755" y="2808131"/>
                <a:ext cx="1112528" cy="1916266"/>
                <a:chOff x="2734489" y="2655731"/>
                <a:chExt cx="1186260" cy="1916266"/>
              </a:xfrm>
            </p:grpSpPr>
            <p:sp>
              <p:nvSpPr>
                <p:cNvPr id="43" name="Oval 42">
                  <a:extLst>
                    <a:ext uri="{FF2B5EF4-FFF2-40B4-BE49-F238E27FC236}">
                      <a16:creationId xmlns:a16="http://schemas.microsoft.com/office/drawing/2014/main" id="{CFD6A8BE-05AB-8D9B-5414-8B9F844FD316}"/>
                    </a:ext>
                  </a:extLst>
                </p:cNvPr>
                <p:cNvSpPr/>
                <p:nvPr/>
              </p:nvSpPr>
              <p:spPr>
                <a:xfrm>
                  <a:off x="2734490" y="2655731"/>
                  <a:ext cx="1186259" cy="1916264"/>
                </a:xfrm>
                <a:prstGeom prst="ellipse">
                  <a:avLst/>
                </a:prstGeom>
                <a:noFill/>
                <a:ln w="28575">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44" name="Oval 9">
                  <a:extLst>
                    <a:ext uri="{FF2B5EF4-FFF2-40B4-BE49-F238E27FC236}">
                      <a16:creationId xmlns:a16="http://schemas.microsoft.com/office/drawing/2014/main" id="{BA8CEF32-6C2A-3EDE-63B8-C16E2922AD37}"/>
                    </a:ext>
                  </a:extLst>
                </p:cNvPr>
                <p:cNvSpPr/>
                <p:nvPr/>
              </p:nvSpPr>
              <p:spPr>
                <a:xfrm flipH="1">
                  <a:off x="2734489" y="2655731"/>
                  <a:ext cx="593130" cy="1916266"/>
                </a:xfrm>
                <a:custGeom>
                  <a:avLst/>
                  <a:gdLst>
                    <a:gd name="connsiteX0" fmla="*/ 0 w 687355"/>
                    <a:gd name="connsiteY0" fmla="*/ 555172 h 1110343"/>
                    <a:gd name="connsiteX1" fmla="*/ 343678 w 687355"/>
                    <a:gd name="connsiteY1" fmla="*/ 0 h 1110343"/>
                    <a:gd name="connsiteX2" fmla="*/ 687356 w 687355"/>
                    <a:gd name="connsiteY2" fmla="*/ 555172 h 1110343"/>
                    <a:gd name="connsiteX3" fmla="*/ 343678 w 687355"/>
                    <a:gd name="connsiteY3" fmla="*/ 1110344 h 1110343"/>
                    <a:gd name="connsiteX4" fmla="*/ 0 w 687355"/>
                    <a:gd name="connsiteY4" fmla="*/ 555172 h 1110343"/>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4" fmla="*/ 91440 w 687356"/>
                    <a:gd name="connsiteY4" fmla="*/ 646612 h 1110344"/>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0" fmla="*/ 0 w 343678"/>
                    <a:gd name="connsiteY0" fmla="*/ 0 h 1110344"/>
                    <a:gd name="connsiteX1" fmla="*/ 343678 w 343678"/>
                    <a:gd name="connsiteY1" fmla="*/ 555172 h 1110344"/>
                    <a:gd name="connsiteX2" fmla="*/ 0 w 343678"/>
                    <a:gd name="connsiteY2" fmla="*/ 1110344 h 1110344"/>
                  </a:gdLst>
                  <a:ahLst/>
                  <a:cxnLst>
                    <a:cxn ang="0">
                      <a:pos x="connsiteX0" y="connsiteY0"/>
                    </a:cxn>
                    <a:cxn ang="0">
                      <a:pos x="connsiteX1" y="connsiteY1"/>
                    </a:cxn>
                    <a:cxn ang="0">
                      <a:pos x="connsiteX2" y="connsiteY2"/>
                    </a:cxn>
                  </a:cxnLst>
                  <a:rect l="l" t="t" r="r" b="b"/>
                  <a:pathLst>
                    <a:path w="343678" h="1110344">
                      <a:moveTo>
                        <a:pt x="0" y="0"/>
                      </a:moveTo>
                      <a:cubicBezTo>
                        <a:pt x="189808" y="0"/>
                        <a:pt x="343678" y="248559"/>
                        <a:pt x="343678" y="555172"/>
                      </a:cubicBezTo>
                      <a:cubicBezTo>
                        <a:pt x="343678" y="861785"/>
                        <a:pt x="189808" y="1110344"/>
                        <a:pt x="0" y="1110344"/>
                      </a:cubicBezTo>
                    </a:path>
                  </a:pathLst>
                </a:custGeom>
                <a:noFill/>
                <a:ln w="28575">
                  <a:solidFill>
                    <a:schemeClr val="accent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nvGrpSpPr>
              <p:cNvPr id="39" name="Group 38">
                <a:extLst>
                  <a:ext uri="{FF2B5EF4-FFF2-40B4-BE49-F238E27FC236}">
                    <a16:creationId xmlns:a16="http://schemas.microsoft.com/office/drawing/2014/main" id="{0CC9DB6B-A722-F802-C065-125B01DFF7AA}"/>
                  </a:ext>
                </a:extLst>
              </p:cNvPr>
              <p:cNvGrpSpPr/>
              <p:nvPr/>
            </p:nvGrpSpPr>
            <p:grpSpPr>
              <a:xfrm rot="16200000">
                <a:off x="2923922" y="2810085"/>
                <a:ext cx="1112528" cy="1916266"/>
                <a:chOff x="2734489" y="2655731"/>
                <a:chExt cx="1186260" cy="1916266"/>
              </a:xfrm>
            </p:grpSpPr>
            <p:sp>
              <p:nvSpPr>
                <p:cNvPr id="41" name="Oval 40">
                  <a:extLst>
                    <a:ext uri="{FF2B5EF4-FFF2-40B4-BE49-F238E27FC236}">
                      <a16:creationId xmlns:a16="http://schemas.microsoft.com/office/drawing/2014/main" id="{336E26CC-88A7-454B-8233-8F9235D400C6}"/>
                    </a:ext>
                  </a:extLst>
                </p:cNvPr>
                <p:cNvSpPr/>
                <p:nvPr/>
              </p:nvSpPr>
              <p:spPr>
                <a:xfrm>
                  <a:off x="2734490" y="2655731"/>
                  <a:ext cx="1186259" cy="1916264"/>
                </a:xfrm>
                <a:prstGeom prst="ellipse">
                  <a:avLst/>
                </a:prstGeom>
                <a:noFill/>
                <a:ln w="28575">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42" name="Oval 9">
                  <a:extLst>
                    <a:ext uri="{FF2B5EF4-FFF2-40B4-BE49-F238E27FC236}">
                      <a16:creationId xmlns:a16="http://schemas.microsoft.com/office/drawing/2014/main" id="{A6B2E5A0-7BB0-B03C-B2DD-0B0C50AA42C9}"/>
                    </a:ext>
                  </a:extLst>
                </p:cNvPr>
                <p:cNvSpPr/>
                <p:nvPr/>
              </p:nvSpPr>
              <p:spPr>
                <a:xfrm flipH="1">
                  <a:off x="2734489" y="2655731"/>
                  <a:ext cx="593130" cy="1916266"/>
                </a:xfrm>
                <a:custGeom>
                  <a:avLst/>
                  <a:gdLst>
                    <a:gd name="connsiteX0" fmla="*/ 0 w 687355"/>
                    <a:gd name="connsiteY0" fmla="*/ 555172 h 1110343"/>
                    <a:gd name="connsiteX1" fmla="*/ 343678 w 687355"/>
                    <a:gd name="connsiteY1" fmla="*/ 0 h 1110343"/>
                    <a:gd name="connsiteX2" fmla="*/ 687356 w 687355"/>
                    <a:gd name="connsiteY2" fmla="*/ 555172 h 1110343"/>
                    <a:gd name="connsiteX3" fmla="*/ 343678 w 687355"/>
                    <a:gd name="connsiteY3" fmla="*/ 1110344 h 1110343"/>
                    <a:gd name="connsiteX4" fmla="*/ 0 w 687355"/>
                    <a:gd name="connsiteY4" fmla="*/ 555172 h 1110343"/>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4" fmla="*/ 91440 w 687356"/>
                    <a:gd name="connsiteY4" fmla="*/ 646612 h 1110344"/>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0" fmla="*/ 0 w 343678"/>
                    <a:gd name="connsiteY0" fmla="*/ 0 h 1110344"/>
                    <a:gd name="connsiteX1" fmla="*/ 343678 w 343678"/>
                    <a:gd name="connsiteY1" fmla="*/ 555172 h 1110344"/>
                    <a:gd name="connsiteX2" fmla="*/ 0 w 343678"/>
                    <a:gd name="connsiteY2" fmla="*/ 1110344 h 1110344"/>
                  </a:gdLst>
                  <a:ahLst/>
                  <a:cxnLst>
                    <a:cxn ang="0">
                      <a:pos x="connsiteX0" y="connsiteY0"/>
                    </a:cxn>
                    <a:cxn ang="0">
                      <a:pos x="connsiteX1" y="connsiteY1"/>
                    </a:cxn>
                    <a:cxn ang="0">
                      <a:pos x="connsiteX2" y="connsiteY2"/>
                    </a:cxn>
                  </a:cxnLst>
                  <a:rect l="l" t="t" r="r" b="b"/>
                  <a:pathLst>
                    <a:path w="343678" h="1110344">
                      <a:moveTo>
                        <a:pt x="0" y="0"/>
                      </a:moveTo>
                      <a:cubicBezTo>
                        <a:pt x="189808" y="0"/>
                        <a:pt x="343678" y="248559"/>
                        <a:pt x="343678" y="555172"/>
                      </a:cubicBezTo>
                      <a:cubicBezTo>
                        <a:pt x="343678" y="861785"/>
                        <a:pt x="189808" y="1110344"/>
                        <a:pt x="0" y="1110344"/>
                      </a:cubicBezTo>
                    </a:path>
                  </a:pathLst>
                </a:custGeom>
                <a:noFill/>
                <a:ln w="28575">
                  <a:solidFill>
                    <a:schemeClr val="accent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cxnSp>
          <p:nvCxnSpPr>
            <p:cNvPr id="45" name="Straight Connector 44">
              <a:extLst>
                <a:ext uri="{FF2B5EF4-FFF2-40B4-BE49-F238E27FC236}">
                  <a16:creationId xmlns:a16="http://schemas.microsoft.com/office/drawing/2014/main" id="{CF5F8949-7E03-3AD8-824F-F8AADFD099BD}"/>
                </a:ext>
              </a:extLst>
            </p:cNvPr>
            <p:cNvCxnSpPr>
              <a:stCxn id="44" idx="0"/>
              <a:endCxn id="43" idx="4"/>
            </p:cNvCxnSpPr>
            <p:nvPr/>
          </p:nvCxnSpPr>
          <p:spPr>
            <a:xfrm>
              <a:off x="2272076" y="1636949"/>
              <a:ext cx="0" cy="267427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7609AE06-8EE3-8988-89CE-362B0ADB952B}"/>
                </a:ext>
              </a:extLst>
            </p:cNvPr>
            <p:cNvCxnSpPr>
              <a:stCxn id="42" idx="0"/>
              <a:endCxn id="41" idx="4"/>
            </p:cNvCxnSpPr>
            <p:nvPr/>
          </p:nvCxnSpPr>
          <p:spPr>
            <a:xfrm flipV="1">
              <a:off x="935173" y="2976811"/>
              <a:ext cx="267427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B29A519-B787-F5F1-B9ED-B45FFF097E07}"/>
                </a:ext>
              </a:extLst>
            </p:cNvPr>
            <p:cNvCxnSpPr>
              <a:cxnSpLocks/>
            </p:cNvCxnSpPr>
            <p:nvPr/>
          </p:nvCxnSpPr>
          <p:spPr>
            <a:xfrm>
              <a:off x="2271845" y="2974084"/>
              <a:ext cx="949961" cy="55334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43E0197-E0FF-FF5A-2893-F8681D4AB244}"/>
                </a:ext>
              </a:extLst>
            </p:cNvPr>
            <p:cNvCxnSpPr>
              <a:cxnSpLocks/>
            </p:cNvCxnSpPr>
            <p:nvPr/>
          </p:nvCxnSpPr>
          <p:spPr>
            <a:xfrm>
              <a:off x="3113096" y="2200506"/>
              <a:ext cx="0" cy="1263419"/>
            </a:xfrm>
            <a:prstGeom prst="line">
              <a:avLst/>
            </a:prstGeom>
          </p:spPr>
          <p:style>
            <a:lnRef idx="1">
              <a:schemeClr val="accent1"/>
            </a:lnRef>
            <a:fillRef idx="0">
              <a:schemeClr val="accent1"/>
            </a:fillRef>
            <a:effectRef idx="0">
              <a:schemeClr val="accent1"/>
            </a:effectRef>
            <a:fontRef idx="minor">
              <a:schemeClr val="tx1"/>
            </a:fontRef>
          </p:style>
        </p:cxnSp>
        <p:sp>
          <p:nvSpPr>
            <p:cNvPr id="49" name="Arc 48">
              <a:extLst>
                <a:ext uri="{FF2B5EF4-FFF2-40B4-BE49-F238E27FC236}">
                  <a16:creationId xmlns:a16="http://schemas.microsoft.com/office/drawing/2014/main" id="{496DF986-4CD7-05F6-8B93-A1128B079392}"/>
                </a:ext>
              </a:extLst>
            </p:cNvPr>
            <p:cNvSpPr/>
            <p:nvPr/>
          </p:nvSpPr>
          <p:spPr>
            <a:xfrm>
              <a:off x="2014778" y="2642873"/>
              <a:ext cx="521176" cy="413772"/>
            </a:xfrm>
            <a:prstGeom prst="arc">
              <a:avLst>
                <a:gd name="adj1" fmla="val 16200000"/>
                <a:gd name="adj2" fmla="val 2046445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0" name="Straight Arrow Connector 49">
              <a:extLst>
                <a:ext uri="{FF2B5EF4-FFF2-40B4-BE49-F238E27FC236}">
                  <a16:creationId xmlns:a16="http://schemas.microsoft.com/office/drawing/2014/main" id="{6EDB81F3-4253-B06D-55A3-9D1514C84159}"/>
                </a:ext>
              </a:extLst>
            </p:cNvPr>
            <p:cNvCxnSpPr>
              <a:cxnSpLocks/>
            </p:cNvCxnSpPr>
            <p:nvPr/>
          </p:nvCxnSpPr>
          <p:spPr>
            <a:xfrm flipV="1">
              <a:off x="2272076" y="2200506"/>
              <a:ext cx="839906" cy="77357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56547634-40C0-0881-9264-42A0C1FA802A}"/>
                    </a:ext>
                  </a:extLst>
                </p:cNvPr>
                <p:cNvSpPr txBox="1"/>
                <p:nvPr/>
              </p:nvSpPr>
              <p:spPr>
                <a:xfrm>
                  <a:off x="2286085" y="2329788"/>
                  <a:ext cx="37414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oMath>
                    </m:oMathPara>
                  </a14:m>
                  <a:endParaRPr lang="en-US" dirty="0"/>
                </a:p>
              </p:txBody>
            </p:sp>
          </mc:Choice>
          <mc:Fallback xmlns="">
            <p:sp>
              <p:nvSpPr>
                <p:cNvPr id="51" name="TextBox 50">
                  <a:extLst>
                    <a:ext uri="{FF2B5EF4-FFF2-40B4-BE49-F238E27FC236}">
                      <a16:creationId xmlns:a16="http://schemas.microsoft.com/office/drawing/2014/main" id="{56547634-40C0-0881-9264-42A0C1FA802A}"/>
                    </a:ext>
                  </a:extLst>
                </p:cNvPr>
                <p:cNvSpPr txBox="1">
                  <a:spLocks noRot="1" noChangeAspect="1" noMove="1" noResize="1" noEditPoints="1" noAdjustHandles="1" noChangeArrowheads="1" noChangeShapeType="1" noTextEdit="1"/>
                </p:cNvSpPr>
                <p:nvPr/>
              </p:nvSpPr>
              <p:spPr>
                <a:xfrm>
                  <a:off x="2286085" y="2329788"/>
                  <a:ext cx="374141" cy="369332"/>
                </a:xfrm>
                <a:prstGeom prst="rect">
                  <a:avLst/>
                </a:prstGeom>
                <a:blipFill>
                  <a:blip r:embed="rId2"/>
                  <a:stretch>
                    <a:fillRect r="-21951" b="-40000"/>
                  </a:stretch>
                </a:blipFill>
              </p:spPr>
              <p:txBody>
                <a:bodyPr/>
                <a:lstStyle/>
                <a:p>
                  <a:r>
                    <a:rPr lang="en-US">
                      <a:noFill/>
                    </a:rPr>
                    <a:t> </a:t>
                  </a:r>
                </a:p>
              </p:txBody>
            </p:sp>
          </mc:Fallback>
        </mc:AlternateContent>
        <p:sp>
          <p:nvSpPr>
            <p:cNvPr id="52" name="Arc 51">
              <a:extLst>
                <a:ext uri="{FF2B5EF4-FFF2-40B4-BE49-F238E27FC236}">
                  <a16:creationId xmlns:a16="http://schemas.microsoft.com/office/drawing/2014/main" id="{66B8B4BF-8D12-AF11-BD04-E64E5744C505}"/>
                </a:ext>
              </a:extLst>
            </p:cNvPr>
            <p:cNvSpPr/>
            <p:nvPr/>
          </p:nvSpPr>
          <p:spPr>
            <a:xfrm>
              <a:off x="1840894" y="2723583"/>
              <a:ext cx="861908" cy="500546"/>
            </a:xfrm>
            <a:prstGeom prst="arc">
              <a:avLst>
                <a:gd name="adj1" fmla="val 75082"/>
                <a:gd name="adj2" fmla="val 180859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F59D5893-4797-E69E-61C8-46BFD2CDF67E}"/>
                    </a:ext>
                  </a:extLst>
                </p:cNvPr>
                <p:cNvSpPr txBox="1"/>
                <p:nvPr/>
              </p:nvSpPr>
              <p:spPr>
                <a:xfrm>
                  <a:off x="2613151" y="2879260"/>
                  <a:ext cx="3995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𝜑</m:t>
                        </m:r>
                      </m:oMath>
                    </m:oMathPara>
                  </a14:m>
                  <a:endParaRPr lang="en-US" dirty="0"/>
                </a:p>
              </p:txBody>
            </p:sp>
          </mc:Choice>
          <mc:Fallback xmlns="">
            <p:sp>
              <p:nvSpPr>
                <p:cNvPr id="53" name="TextBox 52">
                  <a:extLst>
                    <a:ext uri="{FF2B5EF4-FFF2-40B4-BE49-F238E27FC236}">
                      <a16:creationId xmlns:a16="http://schemas.microsoft.com/office/drawing/2014/main" id="{F59D5893-4797-E69E-61C8-46BFD2CDF67E}"/>
                    </a:ext>
                  </a:extLst>
                </p:cNvPr>
                <p:cNvSpPr txBox="1">
                  <a:spLocks noRot="1" noChangeAspect="1" noMove="1" noResize="1" noEditPoints="1" noAdjustHandles="1" noChangeArrowheads="1" noChangeShapeType="1" noTextEdit="1"/>
                </p:cNvSpPr>
                <p:nvPr/>
              </p:nvSpPr>
              <p:spPr>
                <a:xfrm>
                  <a:off x="2613151" y="2879260"/>
                  <a:ext cx="399597" cy="369332"/>
                </a:xfrm>
                <a:prstGeom prst="rect">
                  <a:avLst/>
                </a:prstGeom>
                <a:blipFill>
                  <a:blip r:embed="rId3"/>
                  <a:stretch>
                    <a:fillRect r="-27907" b="-60000"/>
                  </a:stretch>
                </a:blipFill>
              </p:spPr>
              <p:txBody>
                <a:bodyPr/>
                <a:lstStyle/>
                <a:p>
                  <a:r>
                    <a:rPr lang="en-US">
                      <a:noFill/>
                    </a:rPr>
                    <a:t> </a:t>
                  </a:r>
                </a:p>
              </p:txBody>
            </p:sp>
          </mc:Fallback>
        </mc:AlternateContent>
      </p:grpSp>
      <p:sp>
        <p:nvSpPr>
          <p:cNvPr id="56" name="TextBox 55">
            <a:extLst>
              <a:ext uri="{FF2B5EF4-FFF2-40B4-BE49-F238E27FC236}">
                <a16:creationId xmlns:a16="http://schemas.microsoft.com/office/drawing/2014/main" id="{93665DB0-1BD3-1F4F-B7E9-2B4433028328}"/>
              </a:ext>
            </a:extLst>
          </p:cNvPr>
          <p:cNvSpPr txBox="1"/>
          <p:nvPr/>
        </p:nvSpPr>
        <p:spPr>
          <a:xfrm>
            <a:off x="362122" y="3956933"/>
            <a:ext cx="3412794" cy="1323439"/>
          </a:xfrm>
          <a:prstGeom prst="rect">
            <a:avLst/>
          </a:prstGeom>
          <a:noFill/>
        </p:spPr>
        <p:txBody>
          <a:bodyPr wrap="none" rtlCol="0">
            <a:spAutoFit/>
          </a:bodyPr>
          <a:lstStyle/>
          <a:p>
            <a:pPr algn="ctr"/>
            <a:r>
              <a:rPr lang="en-US" sz="4000" dirty="0"/>
              <a:t>Independent</a:t>
            </a:r>
            <a:br>
              <a:rPr lang="en-US" sz="4000" dirty="0"/>
            </a:br>
            <a:r>
              <a:rPr lang="en-US" sz="4000" dirty="0"/>
              <a:t>directional DOF</a:t>
            </a:r>
          </a:p>
        </p:txBody>
      </p:sp>
      <p:sp>
        <p:nvSpPr>
          <p:cNvPr id="57" name="TextBox 56">
            <a:extLst>
              <a:ext uri="{FF2B5EF4-FFF2-40B4-BE49-F238E27FC236}">
                <a16:creationId xmlns:a16="http://schemas.microsoft.com/office/drawing/2014/main" id="{E4E2B4CC-061B-1C87-AA24-E11BD617FA3E}"/>
              </a:ext>
            </a:extLst>
          </p:cNvPr>
          <p:cNvSpPr txBox="1"/>
          <p:nvPr/>
        </p:nvSpPr>
        <p:spPr>
          <a:xfrm>
            <a:off x="451780" y="289409"/>
            <a:ext cx="3868430" cy="707886"/>
          </a:xfrm>
          <a:prstGeom prst="rect">
            <a:avLst/>
          </a:prstGeom>
          <a:noFill/>
        </p:spPr>
        <p:txBody>
          <a:bodyPr wrap="none" rtlCol="0">
            <a:spAutoFit/>
          </a:bodyPr>
          <a:lstStyle/>
          <a:p>
            <a:pPr algn="ctr"/>
            <a:r>
              <a:rPr lang="en-US" sz="4000" dirty="0"/>
              <a:t>Independent DOF</a:t>
            </a:r>
          </a:p>
        </p:txBody>
      </p:sp>
      <p:sp>
        <p:nvSpPr>
          <p:cNvPr id="58" name="TextBox 57">
            <a:extLst>
              <a:ext uri="{FF2B5EF4-FFF2-40B4-BE49-F238E27FC236}">
                <a16:creationId xmlns:a16="http://schemas.microsoft.com/office/drawing/2014/main" id="{59988535-7C43-82EA-69C3-E965CBB5626E}"/>
              </a:ext>
            </a:extLst>
          </p:cNvPr>
          <p:cNvSpPr txBox="1"/>
          <p:nvPr/>
        </p:nvSpPr>
        <p:spPr>
          <a:xfrm>
            <a:off x="6048935" y="289409"/>
            <a:ext cx="3702617" cy="707886"/>
          </a:xfrm>
          <a:prstGeom prst="rect">
            <a:avLst/>
          </a:prstGeom>
          <a:noFill/>
        </p:spPr>
        <p:txBody>
          <a:bodyPr wrap="none" rtlCol="0">
            <a:spAutoFit/>
          </a:bodyPr>
          <a:lstStyle/>
          <a:p>
            <a:pPr algn="ctr"/>
            <a:r>
              <a:rPr lang="en-US" sz="4000" dirty="0"/>
              <a:t>Two dimensional</a:t>
            </a:r>
          </a:p>
        </p:txBody>
      </p:sp>
      <p:sp>
        <p:nvSpPr>
          <p:cNvPr id="59" name="TextBox 58">
            <a:extLst>
              <a:ext uri="{FF2B5EF4-FFF2-40B4-BE49-F238E27FC236}">
                <a16:creationId xmlns:a16="http://schemas.microsoft.com/office/drawing/2014/main" id="{861F8A54-8177-41A7-65B7-4FA2277C3E73}"/>
              </a:ext>
            </a:extLst>
          </p:cNvPr>
          <p:cNvSpPr txBox="1"/>
          <p:nvPr/>
        </p:nvSpPr>
        <p:spPr>
          <a:xfrm>
            <a:off x="5985222" y="3956933"/>
            <a:ext cx="2725425" cy="1323439"/>
          </a:xfrm>
          <a:prstGeom prst="rect">
            <a:avLst/>
          </a:prstGeom>
          <a:noFill/>
        </p:spPr>
        <p:txBody>
          <a:bodyPr wrap="none" rtlCol="0">
            <a:spAutoFit/>
          </a:bodyPr>
          <a:lstStyle/>
          <a:p>
            <a:pPr algn="ctr"/>
            <a:r>
              <a:rPr lang="en-US" sz="4000" dirty="0"/>
              <a:t>Space three</a:t>
            </a:r>
            <a:br>
              <a:rPr lang="en-US" sz="4000" dirty="0"/>
            </a:br>
            <a:r>
              <a:rPr lang="en-US" sz="4000" dirty="0"/>
              <a:t>dimensional</a:t>
            </a:r>
          </a:p>
        </p:txBody>
      </p:sp>
      <p:grpSp>
        <p:nvGrpSpPr>
          <p:cNvPr id="81" name="Group 80">
            <a:extLst>
              <a:ext uri="{FF2B5EF4-FFF2-40B4-BE49-F238E27FC236}">
                <a16:creationId xmlns:a16="http://schemas.microsoft.com/office/drawing/2014/main" id="{54322F2F-F87E-4A5D-3687-BFA29B0060FC}"/>
              </a:ext>
            </a:extLst>
          </p:cNvPr>
          <p:cNvGrpSpPr/>
          <p:nvPr/>
        </p:nvGrpSpPr>
        <p:grpSpPr>
          <a:xfrm>
            <a:off x="813633" y="1047130"/>
            <a:ext cx="3031909" cy="2113044"/>
            <a:chOff x="8816454" y="2107403"/>
            <a:chExt cx="3031909" cy="2113044"/>
          </a:xfrm>
        </p:grpSpPr>
        <p:grpSp>
          <p:nvGrpSpPr>
            <p:cNvPr id="70" name="Group 69">
              <a:extLst>
                <a:ext uri="{FF2B5EF4-FFF2-40B4-BE49-F238E27FC236}">
                  <a16:creationId xmlns:a16="http://schemas.microsoft.com/office/drawing/2014/main" id="{3CE54D96-C9AF-944E-A6CE-32FA12F68334}"/>
                </a:ext>
              </a:extLst>
            </p:cNvPr>
            <p:cNvGrpSpPr/>
            <p:nvPr/>
          </p:nvGrpSpPr>
          <p:grpSpPr>
            <a:xfrm>
              <a:off x="8816454" y="2107403"/>
              <a:ext cx="3031909" cy="2113044"/>
              <a:chOff x="2607350" y="1618920"/>
              <a:chExt cx="3602619" cy="2568146"/>
            </a:xfrm>
          </p:grpSpPr>
          <p:cxnSp>
            <p:nvCxnSpPr>
              <p:cNvPr id="71" name="Straight Connector 70">
                <a:extLst>
                  <a:ext uri="{FF2B5EF4-FFF2-40B4-BE49-F238E27FC236}">
                    <a16:creationId xmlns:a16="http://schemas.microsoft.com/office/drawing/2014/main" id="{54414DA2-2D4F-7ED8-48F4-71EE75D286BD}"/>
                  </a:ext>
                </a:extLst>
              </p:cNvPr>
              <p:cNvCxnSpPr>
                <a:cxnSpLocks/>
              </p:cNvCxnSpPr>
              <p:nvPr/>
            </p:nvCxnSpPr>
            <p:spPr>
              <a:xfrm>
                <a:off x="3327621" y="1717479"/>
                <a:ext cx="0" cy="23166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39BFE17-F11B-2CD0-E98A-F9AA485AB6E7}"/>
                  </a:ext>
                </a:extLst>
              </p:cNvPr>
              <p:cNvCxnSpPr>
                <a:cxnSpLocks/>
              </p:cNvCxnSpPr>
              <p:nvPr/>
            </p:nvCxnSpPr>
            <p:spPr>
              <a:xfrm>
                <a:off x="2607350" y="3613865"/>
                <a:ext cx="360261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27918B8B-1455-F4D6-C5F8-F400DCB0937C}"/>
                      </a:ext>
                    </a:extLst>
                  </p:cNvPr>
                  <p:cNvSpPr txBox="1"/>
                  <p:nvPr/>
                </p:nvSpPr>
                <p:spPr>
                  <a:xfrm>
                    <a:off x="5759953" y="3625969"/>
                    <a:ext cx="367986" cy="5610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𝑥</m:t>
                          </m:r>
                        </m:oMath>
                      </m:oMathPara>
                    </a14:m>
                    <a:endParaRPr lang="en-US" sz="2400" dirty="0"/>
                  </a:p>
                </p:txBody>
              </p:sp>
            </mc:Choice>
            <mc:Fallback xmlns="">
              <p:sp>
                <p:nvSpPr>
                  <p:cNvPr id="73" name="TextBox 72">
                    <a:extLst>
                      <a:ext uri="{FF2B5EF4-FFF2-40B4-BE49-F238E27FC236}">
                        <a16:creationId xmlns:a16="http://schemas.microsoft.com/office/drawing/2014/main" id="{27918B8B-1455-F4D6-C5F8-F400DCB0937C}"/>
                      </a:ext>
                    </a:extLst>
                  </p:cNvPr>
                  <p:cNvSpPr txBox="1">
                    <a:spLocks noRot="1" noChangeAspect="1" noMove="1" noResize="1" noEditPoints="1" noAdjustHandles="1" noChangeArrowheads="1" noChangeShapeType="1" noTextEdit="1"/>
                  </p:cNvSpPr>
                  <p:nvPr/>
                </p:nvSpPr>
                <p:spPr>
                  <a:xfrm>
                    <a:off x="5759953" y="3625969"/>
                    <a:ext cx="367986" cy="561097"/>
                  </a:xfrm>
                  <a:prstGeom prst="rect">
                    <a:avLst/>
                  </a:prstGeom>
                  <a:blipFill>
                    <a:blip r:embed="rId4"/>
                    <a:stretch>
                      <a:fillRect r="-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4972A8D7-D090-2712-ABD5-B1FC473A26B3}"/>
                      </a:ext>
                    </a:extLst>
                  </p:cNvPr>
                  <p:cNvSpPr txBox="1"/>
                  <p:nvPr/>
                </p:nvSpPr>
                <p:spPr>
                  <a:xfrm>
                    <a:off x="3327621" y="1618920"/>
                    <a:ext cx="671309" cy="5610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𝑥</m:t>
                              </m:r>
                            </m:sub>
                          </m:sSub>
                        </m:oMath>
                      </m:oMathPara>
                    </a14:m>
                    <a:endParaRPr lang="en-US" sz="2400" dirty="0"/>
                  </a:p>
                </p:txBody>
              </p:sp>
            </mc:Choice>
            <mc:Fallback xmlns="">
              <p:sp>
                <p:nvSpPr>
                  <p:cNvPr id="17" name="TextBox 16">
                    <a:extLst>
                      <a:ext uri="{FF2B5EF4-FFF2-40B4-BE49-F238E27FC236}">
                        <a16:creationId xmlns:a16="http://schemas.microsoft.com/office/drawing/2014/main" id="{5E764080-D7BB-9489-35D2-35F5A897A52B}"/>
                      </a:ext>
                    </a:extLst>
                  </p:cNvPr>
                  <p:cNvSpPr txBox="1">
                    <a:spLocks noRot="1" noChangeAspect="1" noMove="1" noResize="1" noEditPoints="1" noAdjustHandles="1" noChangeArrowheads="1" noChangeShapeType="1" noTextEdit="1"/>
                  </p:cNvSpPr>
                  <p:nvPr/>
                </p:nvSpPr>
                <p:spPr>
                  <a:xfrm>
                    <a:off x="3327621" y="1618920"/>
                    <a:ext cx="671309" cy="561097"/>
                  </a:xfrm>
                  <a:prstGeom prst="rect">
                    <a:avLst/>
                  </a:prstGeom>
                  <a:blipFill>
                    <a:blip r:embed="rId5"/>
                    <a:stretch>
                      <a:fillRect b="-10667"/>
                    </a:stretch>
                  </a:blipFill>
                </p:spPr>
                <p:txBody>
                  <a:bodyPr/>
                  <a:lstStyle/>
                  <a:p>
                    <a:r>
                      <a:rPr lang="en-US">
                        <a:noFill/>
                      </a:rPr>
                      <a:t> </a:t>
                    </a:r>
                  </a:p>
                </p:txBody>
              </p:sp>
            </mc:Fallback>
          </mc:AlternateContent>
        </p:grpSp>
        <p:sp>
          <p:nvSpPr>
            <p:cNvPr id="77" name="Rectangle 76">
              <a:extLst>
                <a:ext uri="{FF2B5EF4-FFF2-40B4-BE49-F238E27FC236}">
                  <a16:creationId xmlns:a16="http://schemas.microsoft.com/office/drawing/2014/main" id="{F617A953-4EA8-65A0-2A4A-02FD1513D945}"/>
                </a:ext>
              </a:extLst>
            </p:cNvPr>
            <p:cNvSpPr/>
            <p:nvPr/>
          </p:nvSpPr>
          <p:spPr>
            <a:xfrm>
              <a:off x="10097421" y="2783994"/>
              <a:ext cx="1174471" cy="5969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7C2273B-1583-C328-57F8-F4434A8CBC1D}"/>
                  </a:ext>
                </a:extLst>
              </p:cNvPr>
              <p:cNvSpPr txBox="1"/>
              <p:nvPr/>
            </p:nvSpPr>
            <p:spPr>
              <a:xfrm>
                <a:off x="4663518" y="168668"/>
                <a:ext cx="941283" cy="923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chemeClr val="accent6">
                              <a:lumMod val="75000"/>
                            </a:schemeClr>
                          </a:solidFill>
                          <a:latin typeface="Cambria Math" panose="02040503050406030204" pitchFamily="18" charset="0"/>
                        </a:rPr>
                        <m:t>⇒</m:t>
                      </m:r>
                    </m:oMath>
                  </m:oMathPara>
                </a14:m>
                <a:endParaRPr lang="en-US" sz="5400" dirty="0">
                  <a:solidFill>
                    <a:schemeClr val="accent6">
                      <a:lumMod val="75000"/>
                    </a:schemeClr>
                  </a:solidFill>
                </a:endParaRPr>
              </a:p>
            </p:txBody>
          </p:sp>
        </mc:Choice>
        <mc:Fallback xmlns="">
          <p:sp>
            <p:nvSpPr>
              <p:cNvPr id="2" name="TextBox 1">
                <a:extLst>
                  <a:ext uri="{FF2B5EF4-FFF2-40B4-BE49-F238E27FC236}">
                    <a16:creationId xmlns:a16="http://schemas.microsoft.com/office/drawing/2014/main" id="{67C2273B-1583-C328-57F8-F4434A8CBC1D}"/>
                  </a:ext>
                </a:extLst>
              </p:cNvPr>
              <p:cNvSpPr txBox="1">
                <a:spLocks noRot="1" noChangeAspect="1" noMove="1" noResize="1" noEditPoints="1" noAdjustHandles="1" noChangeArrowheads="1" noChangeShapeType="1" noTextEdit="1"/>
              </p:cNvSpPr>
              <p:nvPr/>
            </p:nvSpPr>
            <p:spPr>
              <a:xfrm>
                <a:off x="4663518" y="168668"/>
                <a:ext cx="941283" cy="92333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A1A9CE0-30E0-D30D-0E29-60F59E251385}"/>
                  </a:ext>
                </a:extLst>
              </p:cNvPr>
              <p:cNvSpPr txBox="1"/>
              <p:nvPr/>
            </p:nvSpPr>
            <p:spPr>
              <a:xfrm>
                <a:off x="4320210" y="4130372"/>
                <a:ext cx="941283" cy="923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chemeClr val="accent6">
                              <a:lumMod val="75000"/>
                            </a:schemeClr>
                          </a:solidFill>
                          <a:latin typeface="Cambria Math" panose="02040503050406030204" pitchFamily="18" charset="0"/>
                        </a:rPr>
                        <m:t>⇒</m:t>
                      </m:r>
                    </m:oMath>
                  </m:oMathPara>
                </a14:m>
                <a:endParaRPr lang="en-US" sz="5400" dirty="0">
                  <a:solidFill>
                    <a:schemeClr val="accent6">
                      <a:lumMod val="75000"/>
                    </a:schemeClr>
                  </a:solidFill>
                </a:endParaRPr>
              </a:p>
            </p:txBody>
          </p:sp>
        </mc:Choice>
        <mc:Fallback xmlns="">
          <p:sp>
            <p:nvSpPr>
              <p:cNvPr id="3" name="TextBox 2">
                <a:extLst>
                  <a:ext uri="{FF2B5EF4-FFF2-40B4-BE49-F238E27FC236}">
                    <a16:creationId xmlns:a16="http://schemas.microsoft.com/office/drawing/2014/main" id="{CA1A9CE0-30E0-D30D-0E29-60F59E251385}"/>
                  </a:ext>
                </a:extLst>
              </p:cNvPr>
              <p:cNvSpPr txBox="1">
                <a:spLocks noRot="1" noChangeAspect="1" noMove="1" noResize="1" noEditPoints="1" noAdjustHandles="1" noChangeArrowheads="1" noChangeShapeType="1" noTextEdit="1"/>
              </p:cNvSpPr>
              <p:nvPr/>
            </p:nvSpPr>
            <p:spPr>
              <a:xfrm>
                <a:off x="4320210" y="4130372"/>
                <a:ext cx="941283" cy="923330"/>
              </a:xfrm>
              <a:prstGeom prst="rect">
                <a:avLst/>
              </a:prstGeom>
              <a:blipFill>
                <a:blip r:embed="rId7"/>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55EA79BE-0AC1-48E3-2BFA-B1F9AFAF3FD3}"/>
              </a:ext>
            </a:extLst>
          </p:cNvPr>
          <p:cNvSpPr txBox="1"/>
          <p:nvPr/>
        </p:nvSpPr>
        <p:spPr>
          <a:xfrm>
            <a:off x="4613226" y="104743"/>
            <a:ext cx="982961" cy="369332"/>
          </a:xfrm>
          <a:prstGeom prst="rect">
            <a:avLst/>
          </a:prstGeom>
          <a:noFill/>
        </p:spPr>
        <p:txBody>
          <a:bodyPr wrap="none" rtlCol="0">
            <a:spAutoFit/>
          </a:bodyPr>
          <a:lstStyle/>
          <a:p>
            <a:r>
              <a:rPr lang="en-US" dirty="0">
                <a:solidFill>
                  <a:schemeClr val="accent6">
                    <a:lumMod val="75000"/>
                  </a:schemeClr>
                </a:solidFill>
              </a:rPr>
              <a:t>Suppose</a:t>
            </a:r>
          </a:p>
        </p:txBody>
      </p:sp>
      <p:sp>
        <p:nvSpPr>
          <p:cNvPr id="5" name="TextBox 4">
            <a:extLst>
              <a:ext uri="{FF2B5EF4-FFF2-40B4-BE49-F238E27FC236}">
                <a16:creationId xmlns:a16="http://schemas.microsoft.com/office/drawing/2014/main" id="{9B8944AA-A448-480A-734D-70FCF01E755A}"/>
              </a:ext>
            </a:extLst>
          </p:cNvPr>
          <p:cNvSpPr txBox="1"/>
          <p:nvPr/>
        </p:nvSpPr>
        <p:spPr>
          <a:xfrm>
            <a:off x="4449356" y="3963465"/>
            <a:ext cx="684803" cy="523220"/>
          </a:xfrm>
          <a:prstGeom prst="rect">
            <a:avLst/>
          </a:prstGeom>
          <a:noFill/>
        </p:spPr>
        <p:txBody>
          <a:bodyPr wrap="none" rtlCol="0">
            <a:spAutoFit/>
          </a:bodyPr>
          <a:lstStyle/>
          <a:p>
            <a:r>
              <a:rPr lang="en-US" sz="2800" dirty="0">
                <a:solidFill>
                  <a:schemeClr val="accent6">
                    <a:lumMod val="75000"/>
                  </a:schemeClr>
                </a:solidFill>
              </a:rPr>
              <a:t>???</a:t>
            </a:r>
          </a:p>
        </p:txBody>
      </p:sp>
    </p:spTree>
    <p:extLst>
      <p:ext uri="{BB962C8B-B14F-4D97-AF65-F5344CB8AC3E}">
        <p14:creationId xmlns:p14="http://schemas.microsoft.com/office/powerpoint/2010/main" val="1324874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FEE18C-E115-BCB5-99F7-E0AEDA48B52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303D3AB-88E2-C708-6497-21FECAF099D2}"/>
              </a:ext>
            </a:extLst>
          </p:cNvPr>
          <p:cNvSpPr txBox="1"/>
          <p:nvPr/>
        </p:nvSpPr>
        <p:spPr>
          <a:xfrm>
            <a:off x="0" y="96278"/>
            <a:ext cx="12192000" cy="1015663"/>
          </a:xfrm>
          <a:prstGeom prst="rect">
            <a:avLst/>
          </a:prstGeom>
          <a:noFill/>
        </p:spPr>
        <p:txBody>
          <a:bodyPr wrap="square" rtlCol="0">
            <a:spAutoFit/>
          </a:bodyPr>
          <a:lstStyle/>
          <a:p>
            <a:pPr algn="ctr"/>
            <a:r>
              <a:rPr lang="en-US" sz="6000" dirty="0"/>
              <a:t>Direction in multiple dimensions</a:t>
            </a:r>
          </a:p>
        </p:txBody>
      </p:sp>
      <p:grpSp>
        <p:nvGrpSpPr>
          <p:cNvPr id="4" name="Group 3">
            <a:extLst>
              <a:ext uri="{FF2B5EF4-FFF2-40B4-BE49-F238E27FC236}">
                <a16:creationId xmlns:a16="http://schemas.microsoft.com/office/drawing/2014/main" id="{D20810C2-53FF-B75D-0AC9-95810EBC6BB8}"/>
              </a:ext>
            </a:extLst>
          </p:cNvPr>
          <p:cNvGrpSpPr/>
          <p:nvPr/>
        </p:nvGrpSpPr>
        <p:grpSpPr>
          <a:xfrm>
            <a:off x="934943" y="1636949"/>
            <a:ext cx="2674503" cy="2674273"/>
            <a:chOff x="2521889" y="2808131"/>
            <a:chExt cx="1916430" cy="1916266"/>
          </a:xfrm>
        </p:grpSpPr>
        <p:sp>
          <p:nvSpPr>
            <p:cNvPr id="10" name="Oval 9">
              <a:extLst>
                <a:ext uri="{FF2B5EF4-FFF2-40B4-BE49-F238E27FC236}">
                  <a16:creationId xmlns:a16="http://schemas.microsoft.com/office/drawing/2014/main" id="{5A02B650-CA3F-805B-7EEE-74DC34207BB5}"/>
                </a:ext>
              </a:extLst>
            </p:cNvPr>
            <p:cNvSpPr/>
            <p:nvPr/>
          </p:nvSpPr>
          <p:spPr>
            <a:xfrm>
              <a:off x="2521889" y="2808131"/>
              <a:ext cx="1916264" cy="1916264"/>
            </a:xfrm>
            <a:prstGeom prst="ellips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31">
              <a:extLst>
                <a:ext uri="{FF2B5EF4-FFF2-40B4-BE49-F238E27FC236}">
                  <a16:creationId xmlns:a16="http://schemas.microsoft.com/office/drawing/2014/main" id="{17FDDA58-21B3-2AD2-2B65-49C677795C1C}"/>
                </a:ext>
              </a:extLst>
            </p:cNvPr>
            <p:cNvSpPr/>
            <p:nvPr/>
          </p:nvSpPr>
          <p:spPr>
            <a:xfrm>
              <a:off x="2521889" y="2808132"/>
              <a:ext cx="1916264" cy="958132"/>
            </a:xfrm>
            <a:custGeom>
              <a:avLst/>
              <a:gdLst>
                <a:gd name="connsiteX0" fmla="*/ 0 w 1916264"/>
                <a:gd name="connsiteY0" fmla="*/ 958132 h 1916264"/>
                <a:gd name="connsiteX1" fmla="*/ 958132 w 1916264"/>
                <a:gd name="connsiteY1" fmla="*/ 0 h 1916264"/>
                <a:gd name="connsiteX2" fmla="*/ 1916264 w 1916264"/>
                <a:gd name="connsiteY2" fmla="*/ 958132 h 1916264"/>
                <a:gd name="connsiteX3" fmla="*/ 958132 w 1916264"/>
                <a:gd name="connsiteY3" fmla="*/ 1916264 h 1916264"/>
                <a:gd name="connsiteX4" fmla="*/ 0 w 1916264"/>
                <a:gd name="connsiteY4" fmla="*/ 958132 h 1916264"/>
                <a:gd name="connsiteX0" fmla="*/ 958132 w 1916264"/>
                <a:gd name="connsiteY0" fmla="*/ 1916264 h 2007704"/>
                <a:gd name="connsiteX1" fmla="*/ 0 w 1916264"/>
                <a:gd name="connsiteY1" fmla="*/ 958132 h 2007704"/>
                <a:gd name="connsiteX2" fmla="*/ 958132 w 1916264"/>
                <a:gd name="connsiteY2" fmla="*/ 0 h 2007704"/>
                <a:gd name="connsiteX3" fmla="*/ 1916264 w 1916264"/>
                <a:gd name="connsiteY3" fmla="*/ 958132 h 2007704"/>
                <a:gd name="connsiteX4" fmla="*/ 1049572 w 1916264"/>
                <a:gd name="connsiteY4" fmla="*/ 2007704 h 2007704"/>
                <a:gd name="connsiteX0" fmla="*/ 958132 w 1916264"/>
                <a:gd name="connsiteY0" fmla="*/ 1916264 h 1916264"/>
                <a:gd name="connsiteX1" fmla="*/ 0 w 1916264"/>
                <a:gd name="connsiteY1" fmla="*/ 958132 h 1916264"/>
                <a:gd name="connsiteX2" fmla="*/ 958132 w 1916264"/>
                <a:gd name="connsiteY2" fmla="*/ 0 h 1916264"/>
                <a:gd name="connsiteX3" fmla="*/ 1916264 w 1916264"/>
                <a:gd name="connsiteY3" fmla="*/ 958132 h 1916264"/>
                <a:gd name="connsiteX0" fmla="*/ 0 w 1916264"/>
                <a:gd name="connsiteY0" fmla="*/ 958132 h 958132"/>
                <a:gd name="connsiteX1" fmla="*/ 958132 w 1916264"/>
                <a:gd name="connsiteY1" fmla="*/ 0 h 958132"/>
                <a:gd name="connsiteX2" fmla="*/ 1916264 w 1916264"/>
                <a:gd name="connsiteY2" fmla="*/ 958132 h 958132"/>
              </a:gdLst>
              <a:ahLst/>
              <a:cxnLst>
                <a:cxn ang="0">
                  <a:pos x="connsiteX0" y="connsiteY0"/>
                </a:cxn>
                <a:cxn ang="0">
                  <a:pos x="connsiteX1" y="connsiteY1"/>
                </a:cxn>
                <a:cxn ang="0">
                  <a:pos x="connsiteX2" y="connsiteY2"/>
                </a:cxn>
              </a:cxnLst>
              <a:rect l="l" t="t" r="r" b="b"/>
              <a:pathLst>
                <a:path w="1916264" h="958132">
                  <a:moveTo>
                    <a:pt x="0" y="958132"/>
                  </a:moveTo>
                  <a:cubicBezTo>
                    <a:pt x="0" y="428970"/>
                    <a:pt x="428970" y="0"/>
                    <a:pt x="958132" y="0"/>
                  </a:cubicBezTo>
                  <a:cubicBezTo>
                    <a:pt x="1487294" y="0"/>
                    <a:pt x="1916264" y="428970"/>
                    <a:pt x="1916264" y="958132"/>
                  </a:cubicBezTo>
                </a:path>
              </a:pathLst>
            </a:cu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CF16C29-33F6-3166-F3C6-C10FA4AEE891}"/>
                </a:ext>
              </a:extLst>
            </p:cNvPr>
            <p:cNvSpPr/>
            <p:nvPr/>
          </p:nvSpPr>
          <p:spPr>
            <a:xfrm>
              <a:off x="2521889" y="2808131"/>
              <a:ext cx="1916265" cy="1916264"/>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nvGrpSpPr>
            <p:cNvPr id="13" name="Group 12">
              <a:extLst>
                <a:ext uri="{FF2B5EF4-FFF2-40B4-BE49-F238E27FC236}">
                  <a16:creationId xmlns:a16="http://schemas.microsoft.com/office/drawing/2014/main" id="{3730C48C-FF94-2826-5CC5-287031772895}"/>
                </a:ext>
              </a:extLst>
            </p:cNvPr>
            <p:cNvGrpSpPr/>
            <p:nvPr/>
          </p:nvGrpSpPr>
          <p:grpSpPr>
            <a:xfrm>
              <a:off x="2923755" y="2808131"/>
              <a:ext cx="1112528" cy="1916266"/>
              <a:chOff x="2734489" y="2655731"/>
              <a:chExt cx="1186260" cy="1916266"/>
            </a:xfrm>
          </p:grpSpPr>
          <p:sp>
            <p:nvSpPr>
              <p:cNvPr id="17" name="Oval 16">
                <a:extLst>
                  <a:ext uri="{FF2B5EF4-FFF2-40B4-BE49-F238E27FC236}">
                    <a16:creationId xmlns:a16="http://schemas.microsoft.com/office/drawing/2014/main" id="{C7DA5D94-08D6-2CF7-4C77-7715BE8461C2}"/>
                  </a:ext>
                </a:extLst>
              </p:cNvPr>
              <p:cNvSpPr/>
              <p:nvPr/>
            </p:nvSpPr>
            <p:spPr>
              <a:xfrm>
                <a:off x="2734490" y="2655731"/>
                <a:ext cx="1186259" cy="1916264"/>
              </a:xfrm>
              <a:prstGeom prst="ellipse">
                <a:avLst/>
              </a:prstGeom>
              <a:noFill/>
              <a:ln w="28575">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18" name="Oval 9">
                <a:extLst>
                  <a:ext uri="{FF2B5EF4-FFF2-40B4-BE49-F238E27FC236}">
                    <a16:creationId xmlns:a16="http://schemas.microsoft.com/office/drawing/2014/main" id="{82A979D8-6870-9EA1-B314-24583861AA52}"/>
                  </a:ext>
                </a:extLst>
              </p:cNvPr>
              <p:cNvSpPr/>
              <p:nvPr/>
            </p:nvSpPr>
            <p:spPr>
              <a:xfrm flipH="1">
                <a:off x="2734489" y="2655731"/>
                <a:ext cx="593130" cy="1916266"/>
              </a:xfrm>
              <a:custGeom>
                <a:avLst/>
                <a:gdLst>
                  <a:gd name="connsiteX0" fmla="*/ 0 w 687355"/>
                  <a:gd name="connsiteY0" fmla="*/ 555172 h 1110343"/>
                  <a:gd name="connsiteX1" fmla="*/ 343678 w 687355"/>
                  <a:gd name="connsiteY1" fmla="*/ 0 h 1110343"/>
                  <a:gd name="connsiteX2" fmla="*/ 687356 w 687355"/>
                  <a:gd name="connsiteY2" fmla="*/ 555172 h 1110343"/>
                  <a:gd name="connsiteX3" fmla="*/ 343678 w 687355"/>
                  <a:gd name="connsiteY3" fmla="*/ 1110344 h 1110343"/>
                  <a:gd name="connsiteX4" fmla="*/ 0 w 687355"/>
                  <a:gd name="connsiteY4" fmla="*/ 555172 h 1110343"/>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4" fmla="*/ 91440 w 687356"/>
                  <a:gd name="connsiteY4" fmla="*/ 646612 h 1110344"/>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0" fmla="*/ 0 w 343678"/>
                  <a:gd name="connsiteY0" fmla="*/ 0 h 1110344"/>
                  <a:gd name="connsiteX1" fmla="*/ 343678 w 343678"/>
                  <a:gd name="connsiteY1" fmla="*/ 555172 h 1110344"/>
                  <a:gd name="connsiteX2" fmla="*/ 0 w 343678"/>
                  <a:gd name="connsiteY2" fmla="*/ 1110344 h 1110344"/>
                </a:gdLst>
                <a:ahLst/>
                <a:cxnLst>
                  <a:cxn ang="0">
                    <a:pos x="connsiteX0" y="connsiteY0"/>
                  </a:cxn>
                  <a:cxn ang="0">
                    <a:pos x="connsiteX1" y="connsiteY1"/>
                  </a:cxn>
                  <a:cxn ang="0">
                    <a:pos x="connsiteX2" y="connsiteY2"/>
                  </a:cxn>
                </a:cxnLst>
                <a:rect l="l" t="t" r="r" b="b"/>
                <a:pathLst>
                  <a:path w="343678" h="1110344">
                    <a:moveTo>
                      <a:pt x="0" y="0"/>
                    </a:moveTo>
                    <a:cubicBezTo>
                      <a:pt x="189808" y="0"/>
                      <a:pt x="343678" y="248559"/>
                      <a:pt x="343678" y="555172"/>
                    </a:cubicBezTo>
                    <a:cubicBezTo>
                      <a:pt x="343678" y="861785"/>
                      <a:pt x="189808" y="1110344"/>
                      <a:pt x="0" y="1110344"/>
                    </a:cubicBezTo>
                  </a:path>
                </a:pathLst>
              </a:custGeom>
              <a:noFill/>
              <a:ln w="28575">
                <a:solidFill>
                  <a:schemeClr val="accent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nvGrpSpPr>
            <p:cNvPr id="14" name="Group 13">
              <a:extLst>
                <a:ext uri="{FF2B5EF4-FFF2-40B4-BE49-F238E27FC236}">
                  <a16:creationId xmlns:a16="http://schemas.microsoft.com/office/drawing/2014/main" id="{E6307F19-57EF-233E-9E93-0D8B1187D938}"/>
                </a:ext>
              </a:extLst>
            </p:cNvPr>
            <p:cNvGrpSpPr/>
            <p:nvPr/>
          </p:nvGrpSpPr>
          <p:grpSpPr>
            <a:xfrm rot="16200000">
              <a:off x="2923922" y="2810085"/>
              <a:ext cx="1112528" cy="1916266"/>
              <a:chOff x="2734489" y="2655731"/>
              <a:chExt cx="1186260" cy="1916266"/>
            </a:xfrm>
          </p:grpSpPr>
          <p:sp>
            <p:nvSpPr>
              <p:cNvPr id="15" name="Oval 14">
                <a:extLst>
                  <a:ext uri="{FF2B5EF4-FFF2-40B4-BE49-F238E27FC236}">
                    <a16:creationId xmlns:a16="http://schemas.microsoft.com/office/drawing/2014/main" id="{FCEB9D42-FF0F-A5A8-FD3C-A3626875D5FA}"/>
                  </a:ext>
                </a:extLst>
              </p:cNvPr>
              <p:cNvSpPr/>
              <p:nvPr/>
            </p:nvSpPr>
            <p:spPr>
              <a:xfrm>
                <a:off x="2734490" y="2655731"/>
                <a:ext cx="1186259" cy="1916264"/>
              </a:xfrm>
              <a:prstGeom prst="ellipse">
                <a:avLst/>
              </a:prstGeom>
              <a:noFill/>
              <a:ln w="28575">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16" name="Oval 9">
                <a:extLst>
                  <a:ext uri="{FF2B5EF4-FFF2-40B4-BE49-F238E27FC236}">
                    <a16:creationId xmlns:a16="http://schemas.microsoft.com/office/drawing/2014/main" id="{4693C338-2047-BD6C-0B9F-F17B426AA4A8}"/>
                  </a:ext>
                </a:extLst>
              </p:cNvPr>
              <p:cNvSpPr/>
              <p:nvPr/>
            </p:nvSpPr>
            <p:spPr>
              <a:xfrm flipH="1">
                <a:off x="2734489" y="2655731"/>
                <a:ext cx="593130" cy="1916266"/>
              </a:xfrm>
              <a:custGeom>
                <a:avLst/>
                <a:gdLst>
                  <a:gd name="connsiteX0" fmla="*/ 0 w 687355"/>
                  <a:gd name="connsiteY0" fmla="*/ 555172 h 1110343"/>
                  <a:gd name="connsiteX1" fmla="*/ 343678 w 687355"/>
                  <a:gd name="connsiteY1" fmla="*/ 0 h 1110343"/>
                  <a:gd name="connsiteX2" fmla="*/ 687356 w 687355"/>
                  <a:gd name="connsiteY2" fmla="*/ 555172 h 1110343"/>
                  <a:gd name="connsiteX3" fmla="*/ 343678 w 687355"/>
                  <a:gd name="connsiteY3" fmla="*/ 1110344 h 1110343"/>
                  <a:gd name="connsiteX4" fmla="*/ 0 w 687355"/>
                  <a:gd name="connsiteY4" fmla="*/ 555172 h 1110343"/>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4" fmla="*/ 91440 w 687356"/>
                  <a:gd name="connsiteY4" fmla="*/ 646612 h 1110344"/>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0" fmla="*/ 0 w 343678"/>
                  <a:gd name="connsiteY0" fmla="*/ 0 h 1110344"/>
                  <a:gd name="connsiteX1" fmla="*/ 343678 w 343678"/>
                  <a:gd name="connsiteY1" fmla="*/ 555172 h 1110344"/>
                  <a:gd name="connsiteX2" fmla="*/ 0 w 343678"/>
                  <a:gd name="connsiteY2" fmla="*/ 1110344 h 1110344"/>
                </a:gdLst>
                <a:ahLst/>
                <a:cxnLst>
                  <a:cxn ang="0">
                    <a:pos x="connsiteX0" y="connsiteY0"/>
                  </a:cxn>
                  <a:cxn ang="0">
                    <a:pos x="connsiteX1" y="connsiteY1"/>
                  </a:cxn>
                  <a:cxn ang="0">
                    <a:pos x="connsiteX2" y="connsiteY2"/>
                  </a:cxn>
                </a:cxnLst>
                <a:rect l="l" t="t" r="r" b="b"/>
                <a:pathLst>
                  <a:path w="343678" h="1110344">
                    <a:moveTo>
                      <a:pt x="0" y="0"/>
                    </a:moveTo>
                    <a:cubicBezTo>
                      <a:pt x="189808" y="0"/>
                      <a:pt x="343678" y="248559"/>
                      <a:pt x="343678" y="555172"/>
                    </a:cubicBezTo>
                    <a:cubicBezTo>
                      <a:pt x="343678" y="861785"/>
                      <a:pt x="189808" y="1110344"/>
                      <a:pt x="0" y="1110344"/>
                    </a:cubicBezTo>
                  </a:path>
                </a:pathLst>
              </a:custGeom>
              <a:noFill/>
              <a:ln w="28575">
                <a:solidFill>
                  <a:schemeClr val="accent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grpSp>
      </p:grpSp>
      <p:sp>
        <p:nvSpPr>
          <p:cNvPr id="22" name="TextBox 21">
            <a:extLst>
              <a:ext uri="{FF2B5EF4-FFF2-40B4-BE49-F238E27FC236}">
                <a16:creationId xmlns:a16="http://schemas.microsoft.com/office/drawing/2014/main" id="{5A45020D-F263-1935-9C8D-4266429F028B}"/>
              </a:ext>
            </a:extLst>
          </p:cNvPr>
          <p:cNvSpPr txBox="1"/>
          <p:nvPr/>
        </p:nvSpPr>
        <p:spPr>
          <a:xfrm>
            <a:off x="3904068" y="1419405"/>
            <a:ext cx="7832978" cy="707886"/>
          </a:xfrm>
          <a:prstGeom prst="rect">
            <a:avLst/>
          </a:prstGeom>
          <a:noFill/>
        </p:spPr>
        <p:txBody>
          <a:bodyPr wrap="none" rtlCol="0">
            <a:spAutoFit/>
          </a:bodyPr>
          <a:lstStyle/>
          <a:p>
            <a:pPr algn="ctr"/>
            <a:r>
              <a:rPr lang="en-US" sz="4000" dirty="0">
                <a:solidFill>
                  <a:schemeClr val="accent6">
                    <a:lumMod val="75000"/>
                  </a:schemeClr>
                </a:solidFill>
              </a:rPr>
              <a:t>Direction is a point on a hypersphere</a:t>
            </a:r>
          </a:p>
        </p:txBody>
      </p:sp>
      <p:cxnSp>
        <p:nvCxnSpPr>
          <p:cNvPr id="25" name="Straight Arrow Connector 24">
            <a:extLst>
              <a:ext uri="{FF2B5EF4-FFF2-40B4-BE49-F238E27FC236}">
                <a16:creationId xmlns:a16="http://schemas.microsoft.com/office/drawing/2014/main" id="{571B4264-EAC3-9877-010D-1124E4668255}"/>
              </a:ext>
            </a:extLst>
          </p:cNvPr>
          <p:cNvCxnSpPr>
            <a:cxnSpLocks/>
          </p:cNvCxnSpPr>
          <p:nvPr/>
        </p:nvCxnSpPr>
        <p:spPr>
          <a:xfrm flipV="1">
            <a:off x="2272076" y="2200506"/>
            <a:ext cx="839906" cy="77357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B797E3A-3D2A-918A-F9F0-A40075105F7C}"/>
                  </a:ext>
                </a:extLst>
              </p:cNvPr>
              <p:cNvSpPr txBox="1"/>
              <p:nvPr/>
            </p:nvSpPr>
            <p:spPr>
              <a:xfrm>
                <a:off x="4425364" y="2301910"/>
                <a:ext cx="3496278" cy="5786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𝐿</m:t>
                          </m:r>
                        </m:e>
                      </m:acc>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𝐿</m:t>
                                  </m:r>
                                </m:e>
                              </m:acc>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𝐿</m:t>
                                  </m:r>
                                </m:e>
                              </m:acc>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𝐿</m:t>
                                  </m:r>
                                </m:e>
                              </m:acc>
                            </m:e>
                            <m:sub>
                              <m:r>
                                <a:rPr lang="en-US" sz="2800" b="0" i="1" smtClean="0">
                                  <a:latin typeface="Cambria Math" panose="02040503050406030204" pitchFamily="18" charset="0"/>
                                </a:rPr>
                                <m:t>3</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𝐿</m:t>
                                  </m:r>
                                </m:e>
                              </m:acc>
                            </m:e>
                            <m:sub>
                              <m:r>
                                <a:rPr lang="en-US" sz="2800" b="0" i="1" smtClean="0">
                                  <a:latin typeface="Cambria Math" panose="02040503050406030204" pitchFamily="18" charset="0"/>
                                </a:rPr>
                                <m:t>𝑛</m:t>
                              </m:r>
                            </m:sub>
                          </m:sSub>
                        </m:e>
                      </m:d>
                    </m:oMath>
                  </m:oMathPara>
                </a14:m>
                <a:endParaRPr lang="en-US" sz="2800" dirty="0"/>
              </a:p>
            </p:txBody>
          </p:sp>
        </mc:Choice>
        <mc:Fallback xmlns="">
          <p:sp>
            <p:nvSpPr>
              <p:cNvPr id="8" name="TextBox 7">
                <a:extLst>
                  <a:ext uri="{FF2B5EF4-FFF2-40B4-BE49-F238E27FC236}">
                    <a16:creationId xmlns:a16="http://schemas.microsoft.com/office/drawing/2014/main" id="{DB797E3A-3D2A-918A-F9F0-A40075105F7C}"/>
                  </a:ext>
                </a:extLst>
              </p:cNvPr>
              <p:cNvSpPr txBox="1">
                <a:spLocks noRot="1" noChangeAspect="1" noMove="1" noResize="1" noEditPoints="1" noAdjustHandles="1" noChangeArrowheads="1" noChangeShapeType="1" noTextEdit="1"/>
              </p:cNvSpPr>
              <p:nvPr/>
            </p:nvSpPr>
            <p:spPr>
              <a:xfrm>
                <a:off x="4425364" y="2301910"/>
                <a:ext cx="3496278" cy="578685"/>
              </a:xfrm>
              <a:prstGeom prst="rect">
                <a:avLst/>
              </a:prstGeom>
              <a:blipFill>
                <a:blip r:embed="rId2"/>
                <a:stretch>
                  <a:fillRect/>
                </a:stretch>
              </a:blipFill>
            </p:spPr>
            <p:txBody>
              <a:bodyPr/>
              <a:lstStyle/>
              <a:p>
                <a:r>
                  <a:rPr lang="en-US">
                    <a:noFill/>
                  </a:rPr>
                  <a:t> </a:t>
                </a:r>
              </a:p>
            </p:txBody>
          </p:sp>
        </mc:Fallback>
      </mc:AlternateContent>
      <p:sp>
        <p:nvSpPr>
          <p:cNvPr id="35" name="TextBox 34">
            <a:extLst>
              <a:ext uri="{FF2B5EF4-FFF2-40B4-BE49-F238E27FC236}">
                <a16:creationId xmlns:a16="http://schemas.microsoft.com/office/drawing/2014/main" id="{8EF20EC5-87B5-4B64-FD58-9CF181C70F45}"/>
              </a:ext>
            </a:extLst>
          </p:cNvPr>
          <p:cNvSpPr txBox="1"/>
          <p:nvPr/>
        </p:nvSpPr>
        <p:spPr>
          <a:xfrm>
            <a:off x="9179212" y="3279258"/>
            <a:ext cx="1877373" cy="369332"/>
          </a:xfrm>
          <a:prstGeom prst="rect">
            <a:avLst/>
          </a:prstGeom>
          <a:noFill/>
        </p:spPr>
        <p:txBody>
          <a:bodyPr wrap="none" rtlCol="0">
            <a:spAutoFit/>
          </a:bodyPr>
          <a:lstStyle/>
          <a:p>
            <a:r>
              <a:rPr lang="en-US" dirty="0"/>
              <a:t>normalized vector</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08DA85C-3A87-50C0-7A00-C755686DD413}"/>
                  </a:ext>
                </a:extLst>
              </p:cNvPr>
              <p:cNvSpPr txBox="1"/>
              <p:nvPr/>
            </p:nvSpPr>
            <p:spPr>
              <a:xfrm>
                <a:off x="8352768" y="2314784"/>
                <a:ext cx="1652888" cy="545021"/>
              </a:xfrm>
              <a:prstGeom prst="rect">
                <a:avLst/>
              </a:prstGeom>
              <a:noFill/>
            </p:spPr>
            <p:txBody>
              <a:bodyPr wrap="none" rtlCol="0">
                <a:spAutoFit/>
              </a:bodyPr>
              <a:lstStyle/>
              <a:p>
                <a14:m>
                  <m:oMath xmlns:m="http://schemas.openxmlformats.org/officeDocument/2006/math">
                    <m:nary>
                      <m:naryPr>
                        <m:chr m:val="∑"/>
                        <m:supHide m:val="on"/>
                        <m:ctrlPr>
                          <a:rPr lang="en-US" sz="2800" b="0" i="1" smtClean="0">
                            <a:latin typeface="Cambria Math" panose="02040503050406030204" pitchFamily="18" charset="0"/>
                          </a:rPr>
                        </m:ctrlPr>
                      </m:naryPr>
                      <m:sub>
                        <m:r>
                          <a:rPr lang="en-US" sz="2800" b="0" i="1" smtClean="0">
                            <a:latin typeface="Cambria Math" panose="02040503050406030204" pitchFamily="18" charset="0"/>
                          </a:rPr>
                          <m:t>𝑖</m:t>
                        </m:r>
                      </m:sub>
                      <m:sup/>
                      <m:e>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𝐿</m:t>
                                </m:r>
                              </m:e>
                            </m:acc>
                          </m:e>
                          <m:sub>
                            <m:r>
                              <a:rPr lang="en-US" sz="2800" b="0" i="1" smtClean="0">
                                <a:latin typeface="Cambria Math" panose="02040503050406030204" pitchFamily="18" charset="0"/>
                              </a:rPr>
                              <m:t>𝑖</m:t>
                            </m:r>
                          </m:sub>
                        </m:sSub>
                      </m:e>
                    </m:nary>
                    <m:r>
                      <a:rPr lang="en-US" sz="2800" b="0" i="1" smtClean="0">
                        <a:latin typeface="Cambria Math" panose="02040503050406030204" pitchFamily="18" charset="0"/>
                      </a:rPr>
                      <m:t>=1</m:t>
                    </m:r>
                  </m:oMath>
                </a14:m>
                <a:r>
                  <a:rPr lang="en-US" sz="2800" dirty="0"/>
                  <a:t> </a:t>
                </a:r>
              </a:p>
            </p:txBody>
          </p:sp>
        </mc:Choice>
        <mc:Fallback xmlns="">
          <p:sp>
            <p:nvSpPr>
              <p:cNvPr id="3" name="TextBox 2">
                <a:extLst>
                  <a:ext uri="{FF2B5EF4-FFF2-40B4-BE49-F238E27FC236}">
                    <a16:creationId xmlns:a16="http://schemas.microsoft.com/office/drawing/2014/main" id="{F08DA85C-3A87-50C0-7A00-C755686DD413}"/>
                  </a:ext>
                </a:extLst>
              </p:cNvPr>
              <p:cNvSpPr txBox="1">
                <a:spLocks noRot="1" noChangeAspect="1" noMove="1" noResize="1" noEditPoints="1" noAdjustHandles="1" noChangeArrowheads="1" noChangeShapeType="1" noTextEdit="1"/>
              </p:cNvSpPr>
              <p:nvPr/>
            </p:nvSpPr>
            <p:spPr>
              <a:xfrm>
                <a:off x="8352768" y="2314784"/>
                <a:ext cx="1652888" cy="545021"/>
              </a:xfrm>
              <a:prstGeom prst="rect">
                <a:avLst/>
              </a:prstGeom>
              <a:blipFill>
                <a:blip r:embed="rId3"/>
                <a:stretch>
                  <a:fillRect/>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C86F7C7B-60C4-666F-349B-D5FCBBC8A925}"/>
              </a:ext>
            </a:extLst>
          </p:cNvPr>
          <p:cNvCxnSpPr>
            <a:cxnSpLocks/>
          </p:cNvCxnSpPr>
          <p:nvPr/>
        </p:nvCxnSpPr>
        <p:spPr>
          <a:xfrm flipH="1" flipV="1">
            <a:off x="9389660" y="2880595"/>
            <a:ext cx="530264" cy="425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5911EF3-167A-6B73-DFA9-344E8F499F6A}"/>
              </a:ext>
            </a:extLst>
          </p:cNvPr>
          <p:cNvCxnSpPr>
            <a:cxnSpLocks/>
          </p:cNvCxnSpPr>
          <p:nvPr/>
        </p:nvCxnSpPr>
        <p:spPr>
          <a:xfrm flipV="1">
            <a:off x="6598692" y="2880595"/>
            <a:ext cx="1589965" cy="12711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1937371-3E6B-AD79-3BF7-7CEA9FBC3606}"/>
              </a:ext>
            </a:extLst>
          </p:cNvPr>
          <p:cNvSpPr txBox="1"/>
          <p:nvPr/>
        </p:nvSpPr>
        <p:spPr>
          <a:xfrm>
            <a:off x="3274710" y="4239137"/>
            <a:ext cx="5868914" cy="1200329"/>
          </a:xfrm>
          <a:prstGeom prst="rect">
            <a:avLst/>
          </a:prstGeom>
          <a:noFill/>
        </p:spPr>
        <p:txBody>
          <a:bodyPr wrap="none" rtlCol="0">
            <a:spAutoFit/>
          </a:bodyPr>
          <a:lstStyle/>
          <a:p>
            <a:r>
              <a:rPr lang="en-US" sz="3600" dirty="0">
                <a:solidFill>
                  <a:srgbClr val="C00000"/>
                </a:solidFill>
              </a:rPr>
              <a:t>Direction cannot be described</a:t>
            </a:r>
            <a:br>
              <a:rPr lang="en-US" sz="3600" dirty="0">
                <a:solidFill>
                  <a:srgbClr val="C00000"/>
                </a:solidFill>
              </a:rPr>
            </a:br>
            <a:r>
              <a:rPr lang="en-US" sz="3600" dirty="0">
                <a:solidFill>
                  <a:srgbClr val="C00000"/>
                </a:solidFill>
              </a:rPr>
              <a:t>by multiple independent DOFs</a:t>
            </a:r>
          </a:p>
        </p:txBody>
      </p:sp>
      <p:sp>
        <p:nvSpPr>
          <p:cNvPr id="33" name="TextBox 32">
            <a:extLst>
              <a:ext uri="{FF2B5EF4-FFF2-40B4-BE49-F238E27FC236}">
                <a16:creationId xmlns:a16="http://schemas.microsoft.com/office/drawing/2014/main" id="{F37B6755-D3F9-739E-3E7F-685B824A6F34}"/>
              </a:ext>
            </a:extLst>
          </p:cNvPr>
          <p:cNvSpPr txBox="1"/>
          <p:nvPr/>
        </p:nvSpPr>
        <p:spPr>
          <a:xfrm>
            <a:off x="4038802" y="5510319"/>
            <a:ext cx="4114396" cy="369332"/>
          </a:xfrm>
          <a:prstGeom prst="rect">
            <a:avLst/>
          </a:prstGeom>
          <a:noFill/>
        </p:spPr>
        <p:txBody>
          <a:bodyPr wrap="none" rtlCol="0">
            <a:spAutoFit/>
          </a:bodyPr>
          <a:lstStyle/>
          <a:p>
            <a:r>
              <a:rPr lang="en-US" dirty="0"/>
              <a:t>(2-Sphere is the only </a:t>
            </a:r>
            <a:r>
              <a:rPr lang="en-US" dirty="0" err="1"/>
              <a:t>symplectic</a:t>
            </a:r>
            <a:r>
              <a:rPr lang="en-US" dirty="0"/>
              <a:t> manifold)</a:t>
            </a:r>
          </a:p>
        </p:txBody>
      </p:sp>
    </p:spTree>
    <p:extLst>
      <p:ext uri="{BB962C8B-B14F-4D97-AF65-F5344CB8AC3E}">
        <p14:creationId xmlns:p14="http://schemas.microsoft.com/office/powerpoint/2010/main" val="3543432996"/>
      </p:ext>
    </p:extLst>
  </p:cSld>
  <p:clrMapOvr>
    <a:masterClrMapping/>
  </p:clrMapOvr>
</p:sld>
</file>

<file path=ppt/theme/theme1.xml><?xml version="1.0" encoding="utf-8"?>
<a:theme xmlns:a="http://schemas.openxmlformats.org/drawingml/2006/main" name="Office Theme">
  <a:themeElements>
    <a:clrScheme name="A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100829</TotalTime>
  <Words>752</Words>
  <Application>Microsoft Office PowerPoint</Application>
  <PresentationFormat>Widescreen</PresentationFormat>
  <Paragraphs>140</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Office Theme</vt:lpstr>
      <vt:lpstr>Why space is 3D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Carcassi</dc:creator>
  <cp:lastModifiedBy>Gabriele Carcassi</cp:lastModifiedBy>
  <cp:revision>290</cp:revision>
  <dcterms:created xsi:type="dcterms:W3CDTF">2021-04-07T15:17:47Z</dcterms:created>
  <dcterms:modified xsi:type="dcterms:W3CDTF">2024-12-28T20:19:21Z</dcterms:modified>
</cp:coreProperties>
</file>