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901" r:id="rId3"/>
    <p:sldId id="930" r:id="rId4"/>
    <p:sldId id="919" r:id="rId5"/>
    <p:sldId id="935" r:id="rId6"/>
    <p:sldId id="936" r:id="rId7"/>
    <p:sldId id="933" r:id="rId8"/>
    <p:sldId id="932" r:id="rId9"/>
    <p:sldId id="937" r:id="rId10"/>
    <p:sldId id="927" r:id="rId11"/>
    <p:sldId id="939" r:id="rId12"/>
    <p:sldId id="940" r:id="rId13"/>
    <p:sldId id="907" r:id="rId14"/>
    <p:sldId id="934" r:id="rId15"/>
    <p:sldId id="914" r:id="rId16"/>
    <p:sldId id="931" r:id="rId17"/>
    <p:sldId id="913" r:id="rId18"/>
    <p:sldId id="915" r:id="rId19"/>
    <p:sldId id="917" r:id="rId20"/>
    <p:sldId id="918" r:id="rId21"/>
    <p:sldId id="903" r:id="rId22"/>
    <p:sldId id="92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979"/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02" autoAdjust="0"/>
    <p:restoredTop sz="82653" autoAdjust="0"/>
  </p:normalViewPr>
  <p:slideViewPr>
    <p:cSldViewPr snapToGrid="0">
      <p:cViewPr varScale="1">
        <p:scale>
          <a:sx n="103" d="100"/>
          <a:sy n="103" d="100"/>
        </p:scale>
        <p:origin x="701" y="91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kinematics is not enough to reconstruct the dynamics</a:t>
            </a:r>
          </a:p>
          <a:p>
            <a:r>
              <a:rPr lang="en-US" dirty="0" err="1"/>
              <a:t>Lagrangian</a:t>
            </a:r>
            <a:r>
              <a:rPr lang="en-US" dirty="0"/>
              <a:t> hides the connection</a:t>
            </a:r>
          </a:p>
          <a:p>
            <a:r>
              <a:rPr lang="en-US" dirty="0"/>
              <a:t>Kinematics: what Galileo did, Newton did</a:t>
            </a:r>
          </a:p>
          <a:p>
            <a:endParaRPr lang="en-US" dirty="0"/>
          </a:p>
          <a:p>
            <a:r>
              <a:rPr lang="en-US" dirty="0"/>
              <a:t>Image sources: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Galileo_Galilei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Isaac_Newton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46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26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transform it into a “Table”</a:t>
            </a:r>
          </a:p>
          <a:p>
            <a:r>
              <a:rPr lang="en-US" dirty="0"/>
              <a:t>Equations of motion (instead of Evolution of he system)</a:t>
            </a:r>
          </a:p>
          <a:p>
            <a:r>
              <a:rPr lang="en-US" dirty="0"/>
              <a:t>Mechanics are the rows</a:t>
            </a:r>
          </a:p>
          <a:p>
            <a:r>
              <a:rPr lang="en-US" dirty="0"/>
              <a:t>TODO: add </a:t>
            </a:r>
            <a:r>
              <a:rPr lang="en-US" dirty="0" err="1"/>
              <a:t>hyperregularity</a:t>
            </a:r>
            <a:r>
              <a:rPr lang="en-US" dirty="0"/>
              <a:t> of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15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99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 of a variable mass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draw a map of t to t^ (play around with t vs q and t^ vs q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5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52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5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4/11/2024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50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30.png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9.png"/><Relationship Id="rId15" Type="http://schemas.openxmlformats.org/officeDocument/2006/relationships/image" Target="../media/image62.png"/><Relationship Id="rId10" Type="http://schemas.openxmlformats.org/officeDocument/2006/relationships/image" Target="../media/image580.png"/><Relationship Id="rId9" Type="http://schemas.openxmlformats.org/officeDocument/2006/relationships/image" Target="../media/image570.png"/><Relationship Id="rId1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13" Type="http://schemas.openxmlformats.org/officeDocument/2006/relationships/image" Target="../media/image79.png"/><Relationship Id="rId3" Type="http://schemas.openxmlformats.org/officeDocument/2006/relationships/image" Target="../media/image75.png"/><Relationship Id="rId7" Type="http://schemas.openxmlformats.org/officeDocument/2006/relationships/image" Target="../media/image530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0.png"/><Relationship Id="rId11" Type="http://schemas.openxmlformats.org/officeDocument/2006/relationships/image" Target="../media/image77.png"/><Relationship Id="rId5" Type="http://schemas.openxmlformats.org/officeDocument/2006/relationships/image" Target="../media/image510.png"/><Relationship Id="rId10" Type="http://schemas.openxmlformats.org/officeDocument/2006/relationships/image" Target="../media/image76.png"/><Relationship Id="rId4" Type="http://schemas.openxmlformats.org/officeDocument/2006/relationships/image" Target="../media/image500.png"/><Relationship Id="rId9" Type="http://schemas.openxmlformats.org/officeDocument/2006/relationships/image" Target="../media/image1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81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0.png"/><Relationship Id="rId5" Type="http://schemas.openxmlformats.org/officeDocument/2006/relationships/image" Target="../media/image82.png"/><Relationship Id="rId4" Type="http://schemas.openxmlformats.org/officeDocument/2006/relationships/image" Target="../media/image660.png"/><Relationship Id="rId9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0.png"/><Relationship Id="rId5" Type="http://schemas.openxmlformats.org/officeDocument/2006/relationships/image" Target="../media/image740.png"/><Relationship Id="rId4" Type="http://schemas.openxmlformats.org/officeDocument/2006/relationships/image" Target="../media/image8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17" Type="http://schemas.openxmlformats.org/officeDocument/2006/relationships/image" Target="../media/image37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60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0.png"/><Relationship Id="rId5" Type="http://schemas.openxmlformats.org/officeDocument/2006/relationships/image" Target="../media/image25.png"/><Relationship Id="rId15" Type="http://schemas.openxmlformats.org/officeDocument/2006/relationships/image" Target="../media/image350.png"/><Relationship Id="rId10" Type="http://schemas.openxmlformats.org/officeDocument/2006/relationships/image" Target="../media/image30.png"/><Relationship Id="rId19" Type="http://schemas.openxmlformats.org/officeDocument/2006/relationships/image" Target="../media/image39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image" Target="../media/image30.png"/><Relationship Id="rId3" Type="http://schemas.openxmlformats.org/officeDocument/2006/relationships/image" Target="../media/image511.png"/><Relationship Id="rId7" Type="http://schemas.openxmlformats.org/officeDocument/2006/relationships/image" Target="../media/image550.png"/><Relationship Id="rId12" Type="http://schemas.openxmlformats.org/officeDocument/2006/relationships/image" Target="../media/image600.png"/><Relationship Id="rId17" Type="http://schemas.openxmlformats.org/officeDocument/2006/relationships/image" Target="../media/image64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1.png"/><Relationship Id="rId11" Type="http://schemas.openxmlformats.org/officeDocument/2006/relationships/image" Target="../media/image590.png"/><Relationship Id="rId5" Type="http://schemas.openxmlformats.org/officeDocument/2006/relationships/image" Target="../media/image531.png"/><Relationship Id="rId15" Type="http://schemas.openxmlformats.org/officeDocument/2006/relationships/image" Target="../media/image62.png"/><Relationship Id="rId10" Type="http://schemas.openxmlformats.org/officeDocument/2006/relationships/image" Target="../media/image580.png"/><Relationship Id="rId4" Type="http://schemas.openxmlformats.org/officeDocument/2006/relationships/image" Target="../media/image521.png"/><Relationship Id="rId9" Type="http://schemas.openxmlformats.org/officeDocument/2006/relationships/image" Target="../media/image570.png"/><Relationship Id="rId1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8" Type="http://schemas.openxmlformats.org/officeDocument/2006/relationships/image" Target="../media/image38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12" Type="http://schemas.openxmlformats.org/officeDocument/2006/relationships/image" Target="../media/image30.png"/><Relationship Id="rId2" Type="http://schemas.openxmlformats.org/officeDocument/2006/relationships/image" Target="../media/image18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1.png"/><Relationship Id="rId10" Type="http://schemas.openxmlformats.org/officeDocument/2006/relationships/image" Target="../media/image28.png"/><Relationship Id="rId19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3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18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31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Kinematics vs Dynamics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/>
              <p:nvPr/>
            </p:nvSpPr>
            <p:spPr>
              <a:xfrm>
                <a:off x="520446" y="1546802"/>
                <a:ext cx="3607078" cy="68909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1546802"/>
                <a:ext cx="3607078" cy="689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/>
              <p:nvPr/>
            </p:nvSpPr>
            <p:spPr>
              <a:xfrm>
                <a:off x="520446" y="3148809"/>
                <a:ext cx="5023069" cy="10064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3148809"/>
                <a:ext cx="5023069" cy="10064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/>
              <p:nvPr/>
            </p:nvSpPr>
            <p:spPr>
              <a:xfrm>
                <a:off x="520446" y="342883"/>
                <a:ext cx="4312526" cy="10133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 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6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342883"/>
                <a:ext cx="4312526" cy="10133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/>
              <p:nvPr/>
            </p:nvSpPr>
            <p:spPr>
              <a:xfrm>
                <a:off x="520446" y="4646192"/>
                <a:ext cx="1961754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46" y="4646192"/>
                <a:ext cx="1961754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D048F-FD5D-706E-F7E7-EB35ECC241E3}"/>
                  </a:ext>
                </a:extLst>
              </p:cNvPr>
              <p:cNvSpPr txBox="1"/>
              <p:nvPr/>
            </p:nvSpPr>
            <p:spPr>
              <a:xfrm>
                <a:off x="8752286" y="342883"/>
                <a:ext cx="3203761" cy="1203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1CD048F-FD5D-706E-F7E7-EB35ECC24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286" y="342883"/>
                <a:ext cx="3203761" cy="12039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406D3B7-82E4-0E66-61DA-9E4B9383A679}"/>
              </a:ext>
            </a:extLst>
          </p:cNvPr>
          <p:cNvSpPr txBox="1"/>
          <p:nvPr/>
        </p:nvSpPr>
        <p:spPr>
          <a:xfrm>
            <a:off x="657857" y="294229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79537-9D49-079E-0444-B52FE4C33B40}"/>
              </a:ext>
            </a:extLst>
          </p:cNvPr>
          <p:cNvSpPr txBox="1"/>
          <p:nvPr/>
        </p:nvSpPr>
        <p:spPr>
          <a:xfrm>
            <a:off x="2181031" y="2367055"/>
            <a:ext cx="18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momentum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827399-77F8-69BF-7F40-4B46167F2E03}"/>
              </a:ext>
            </a:extLst>
          </p:cNvPr>
          <p:cNvCxnSpPr/>
          <p:nvPr/>
        </p:nvCxnSpPr>
        <p:spPr>
          <a:xfrm>
            <a:off x="3021887" y="2797198"/>
            <a:ext cx="0" cy="42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2442E3-1FEB-535F-1A02-DDD6481F9AFC}"/>
              </a:ext>
            </a:extLst>
          </p:cNvPr>
          <p:cNvCxnSpPr/>
          <p:nvPr/>
        </p:nvCxnSpPr>
        <p:spPr>
          <a:xfrm>
            <a:off x="1767691" y="3311630"/>
            <a:ext cx="319668" cy="22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C6C266-D60C-E910-7D7F-0A9919A064C5}"/>
              </a:ext>
            </a:extLst>
          </p:cNvPr>
          <p:cNvGrpSpPr/>
          <p:nvPr/>
        </p:nvGrpSpPr>
        <p:grpSpPr>
          <a:xfrm>
            <a:off x="5778272" y="2181383"/>
            <a:ext cx="3272895" cy="2277969"/>
            <a:chOff x="107831" y="1666782"/>
            <a:chExt cx="3272895" cy="22779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F16448-0043-0A0E-3E8E-BF572C59D9B6}"/>
                    </a:ext>
                  </a:extLst>
                </p:cNvPr>
                <p:cNvSpPr txBox="1"/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DF16448-0043-0A0E-3E8E-BF572C59D9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633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B015E6D-3659-5D26-41FA-36D7AD8CA768}"/>
                    </a:ext>
                  </a:extLst>
                </p:cNvPr>
                <p:cNvSpPr txBox="1"/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B015E6D-3659-5D26-41FA-36D7AD8CA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FA6F44-DFEE-A5DE-F812-63EC5640E151}"/>
                    </a:ext>
                  </a:extLst>
                </p:cNvPr>
                <p:cNvSpPr txBox="1"/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5FA6F44-DFEE-A5DE-F812-63EC5640E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93548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 60">
              <a:extLst>
                <a:ext uri="{FF2B5EF4-FFF2-40B4-BE49-F238E27FC236}">
                  <a16:creationId xmlns:a16="http://schemas.microsoft.com/office/drawing/2014/main" id="{4651D540-8A41-48C3-09CF-E2B4D0A2122A}"/>
                </a:ext>
              </a:extLst>
            </p:cNvPr>
            <p:cNvSpPr/>
            <p:nvPr/>
          </p:nvSpPr>
          <p:spPr>
            <a:xfrm>
              <a:off x="1293124" y="2348056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582CD5B-C155-F7CF-956E-082CEB1ADBCF}"/>
                    </a:ext>
                  </a:extLst>
                </p:cNvPr>
                <p:cNvSpPr txBox="1"/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215A5A-47E4-4189-5506-9FF7CF6F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ED92B543-8903-4DB3-7492-65294258CA3B}"/>
                </a:ext>
              </a:extLst>
            </p:cNvPr>
            <p:cNvSpPr/>
            <p:nvPr/>
          </p:nvSpPr>
          <p:spPr>
            <a:xfrm flipH="1">
              <a:off x="1250544" y="1918630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084F2A10-EA93-1364-7409-3595A2E988C8}"/>
                </a:ext>
              </a:extLst>
            </p:cNvPr>
            <p:cNvSpPr/>
            <p:nvPr/>
          </p:nvSpPr>
          <p:spPr>
            <a:xfrm rot="5400000" flipH="1">
              <a:off x="2278540" y="247706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35C6A0C8-08B8-A222-28DB-401166C17E34}"/>
                </a:ext>
              </a:extLst>
            </p:cNvPr>
            <p:cNvSpPr/>
            <p:nvPr/>
          </p:nvSpPr>
          <p:spPr>
            <a:xfrm rot="5400000" flipH="1">
              <a:off x="2303947" y="1279079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EB16AA8-5233-F90C-6353-BB777A4CF400}"/>
              </a:ext>
            </a:extLst>
          </p:cNvPr>
          <p:cNvSpPr txBox="1"/>
          <p:nvPr/>
        </p:nvSpPr>
        <p:spPr>
          <a:xfrm>
            <a:off x="4570042" y="4523081"/>
            <a:ext cx="3842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Same kinematics!</a:t>
            </a:r>
          </a:p>
        </p:txBody>
      </p:sp>
    </p:spTree>
    <p:extLst>
      <p:ext uri="{BB962C8B-B14F-4D97-AF65-F5344CB8AC3E}">
        <p14:creationId xmlns:p14="http://schemas.microsoft.com/office/powerpoint/2010/main" val="3608110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/>
              <p:nvPr/>
            </p:nvSpPr>
            <p:spPr>
              <a:xfrm>
                <a:off x="648896" y="1917727"/>
                <a:ext cx="4262256" cy="1129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1917727"/>
                <a:ext cx="4262256" cy="11294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/>
              <p:nvPr/>
            </p:nvSpPr>
            <p:spPr>
              <a:xfrm>
                <a:off x="648896" y="3885646"/>
                <a:ext cx="36463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3885646"/>
                <a:ext cx="3646319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D253F96-5355-4A47-FF38-5A29B00A79D2}"/>
              </a:ext>
            </a:extLst>
          </p:cNvPr>
          <p:cNvSpPr txBox="1"/>
          <p:nvPr/>
        </p:nvSpPr>
        <p:spPr>
          <a:xfrm>
            <a:off x="9193126" y="1246109"/>
            <a:ext cx="2489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Mismatch in</a:t>
            </a:r>
          </a:p>
          <a:p>
            <a:r>
              <a:rPr lang="en-US" sz="3600" dirty="0">
                <a:solidFill>
                  <a:srgbClr val="C00000"/>
                </a:solidFill>
              </a:rPr>
              <a:t>dynamics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CBB3B4-50E3-B6FD-A804-120731A260FA}"/>
              </a:ext>
            </a:extLst>
          </p:cNvPr>
          <p:cNvGrpSpPr/>
          <p:nvPr/>
        </p:nvGrpSpPr>
        <p:grpSpPr>
          <a:xfrm>
            <a:off x="5670115" y="390095"/>
            <a:ext cx="2578310" cy="2236776"/>
            <a:chOff x="7646750" y="1706642"/>
            <a:chExt cx="2578310" cy="22367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C78D7B-3776-EFE1-549B-A199F50E5917}"/>
                    </a:ext>
                  </a:extLst>
                </p:cNvPr>
                <p:cNvSpPr txBox="1"/>
                <p:nvPr/>
              </p:nvSpPr>
              <p:spPr>
                <a:xfrm>
                  <a:off x="7646750" y="1997368"/>
                  <a:ext cx="296732" cy="557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num>
                              <m:den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DC01266-6DF2-39D2-10C6-B13D231A7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6750" y="1997368"/>
                  <a:ext cx="296732" cy="557397"/>
                </a:xfrm>
                <a:prstGeom prst="rect">
                  <a:avLst/>
                </a:prstGeom>
                <a:blipFill>
                  <a:blip r:embed="rId8"/>
                  <a:stretch>
                    <a:fillRect r="-4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815E7E-F338-CE61-17C1-DCE688AA965A}"/>
                    </a:ext>
                  </a:extLst>
                </p:cNvPr>
                <p:cNvSpPr txBox="1"/>
                <p:nvPr/>
              </p:nvSpPr>
              <p:spPr>
                <a:xfrm>
                  <a:off x="7800973" y="170664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C867423D-11B7-07EA-8838-77F6F12BF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0973" y="1706642"/>
                  <a:ext cx="18473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10B475-8BA3-C92F-7F7F-F77CCA9B3774}"/>
                    </a:ext>
                  </a:extLst>
                </p:cNvPr>
                <p:cNvSpPr txBox="1"/>
                <p:nvPr/>
              </p:nvSpPr>
              <p:spPr>
                <a:xfrm>
                  <a:off x="10040329" y="357408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93C8D65-DC43-AE60-7E0B-036CAC3F22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329" y="3574086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78">
              <a:extLst>
                <a:ext uri="{FF2B5EF4-FFF2-40B4-BE49-F238E27FC236}">
                  <a16:creationId xmlns:a16="http://schemas.microsoft.com/office/drawing/2014/main" id="{12084FE4-6733-4810-872F-7F801716A9FC}"/>
                </a:ext>
              </a:extLst>
            </p:cNvPr>
            <p:cNvSpPr/>
            <p:nvPr/>
          </p:nvSpPr>
          <p:spPr>
            <a:xfrm flipV="1">
              <a:off x="8114200" y="2380592"/>
              <a:ext cx="1677306" cy="1174683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30259 w 1951134"/>
                <a:gd name="connsiteY11" fmla="*/ 774700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92463 w 1951134"/>
                <a:gd name="connsiteY11" fmla="*/ 823063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595668 w 1951134"/>
                <a:gd name="connsiteY6" fmla="*/ 195137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88457 w 1988457"/>
                <a:gd name="connsiteY0" fmla="*/ 97445 h 1106610"/>
                <a:gd name="connsiteX1" fmla="*/ 1639983 w 1988457"/>
                <a:gd name="connsiteY1" fmla="*/ 473 h 1106610"/>
                <a:gd name="connsiteX2" fmla="*/ 1395509 w 1988457"/>
                <a:gd name="connsiteY2" fmla="*/ 22697 h 1106610"/>
                <a:gd name="connsiteX3" fmla="*/ 1147858 w 1988457"/>
                <a:gd name="connsiteY3" fmla="*/ 54449 h 1106610"/>
                <a:gd name="connsiteX4" fmla="*/ 951009 w 1988457"/>
                <a:gd name="connsiteY4" fmla="*/ 92547 h 1106610"/>
                <a:gd name="connsiteX5" fmla="*/ 810401 w 1988457"/>
                <a:gd name="connsiteY5" fmla="*/ 122829 h 1106610"/>
                <a:gd name="connsiteX6" fmla="*/ 595668 w 1988457"/>
                <a:gd name="connsiteY6" fmla="*/ 179734 h 1106610"/>
                <a:gd name="connsiteX7" fmla="*/ 430567 w 1988457"/>
                <a:gd name="connsiteY7" fmla="*/ 269608 h 1106610"/>
                <a:gd name="connsiteX8" fmla="*/ 303697 w 1988457"/>
                <a:gd name="connsiteY8" fmla="*/ 386355 h 1106610"/>
                <a:gd name="connsiteX9" fmla="*/ 204884 w 1988457"/>
                <a:gd name="connsiteY9" fmla="*/ 522149 h 1106610"/>
                <a:gd name="connsiteX10" fmla="*/ 131339 w 1988457"/>
                <a:gd name="connsiteY10" fmla="*/ 664293 h 1106610"/>
                <a:gd name="connsiteX11" fmla="*/ 73802 w 1988457"/>
                <a:gd name="connsiteY11" fmla="*/ 856024 h 1106610"/>
                <a:gd name="connsiteX12" fmla="*/ 0 w 1988457"/>
                <a:gd name="connsiteY12" fmla="*/ 1106610 h 1106610"/>
                <a:gd name="connsiteX0" fmla="*/ 1988457 w 1988457"/>
                <a:gd name="connsiteY0" fmla="*/ 74748 h 1083913"/>
                <a:gd name="connsiteX1" fmla="*/ 1671085 w 1988457"/>
                <a:gd name="connsiteY1" fmla="*/ 79877 h 1083913"/>
                <a:gd name="connsiteX2" fmla="*/ 1395509 w 1988457"/>
                <a:gd name="connsiteY2" fmla="*/ 0 h 1083913"/>
                <a:gd name="connsiteX3" fmla="*/ 1147858 w 1988457"/>
                <a:gd name="connsiteY3" fmla="*/ 31752 h 1083913"/>
                <a:gd name="connsiteX4" fmla="*/ 951009 w 1988457"/>
                <a:gd name="connsiteY4" fmla="*/ 69850 h 1083913"/>
                <a:gd name="connsiteX5" fmla="*/ 810401 w 1988457"/>
                <a:gd name="connsiteY5" fmla="*/ 100132 h 1083913"/>
                <a:gd name="connsiteX6" fmla="*/ 595668 w 1988457"/>
                <a:gd name="connsiteY6" fmla="*/ 157037 h 1083913"/>
                <a:gd name="connsiteX7" fmla="*/ 430567 w 1988457"/>
                <a:gd name="connsiteY7" fmla="*/ 246911 h 1083913"/>
                <a:gd name="connsiteX8" fmla="*/ 303697 w 1988457"/>
                <a:gd name="connsiteY8" fmla="*/ 363658 h 1083913"/>
                <a:gd name="connsiteX9" fmla="*/ 204884 w 1988457"/>
                <a:gd name="connsiteY9" fmla="*/ 499452 h 1083913"/>
                <a:gd name="connsiteX10" fmla="*/ 131339 w 1988457"/>
                <a:gd name="connsiteY10" fmla="*/ 641596 h 1083913"/>
                <a:gd name="connsiteX11" fmla="*/ 73802 w 1988457"/>
                <a:gd name="connsiteY11" fmla="*/ 833327 h 1083913"/>
                <a:gd name="connsiteX12" fmla="*/ 0 w 1988457"/>
                <a:gd name="connsiteY12" fmla="*/ 1083913 h 1083913"/>
                <a:gd name="connsiteX0" fmla="*/ 1988457 w 1988457"/>
                <a:gd name="connsiteY0" fmla="*/ 44220 h 1053385"/>
                <a:gd name="connsiteX1" fmla="*/ 1671085 w 1988457"/>
                <a:gd name="connsiteY1" fmla="*/ 49349 h 1053385"/>
                <a:gd name="connsiteX2" fmla="*/ 1395509 w 1988457"/>
                <a:gd name="connsiteY2" fmla="*/ 50077 h 1053385"/>
                <a:gd name="connsiteX3" fmla="*/ 1147858 w 1988457"/>
                <a:gd name="connsiteY3" fmla="*/ 1224 h 1053385"/>
                <a:gd name="connsiteX4" fmla="*/ 951009 w 1988457"/>
                <a:gd name="connsiteY4" fmla="*/ 39322 h 1053385"/>
                <a:gd name="connsiteX5" fmla="*/ 810401 w 1988457"/>
                <a:gd name="connsiteY5" fmla="*/ 69604 h 1053385"/>
                <a:gd name="connsiteX6" fmla="*/ 595668 w 1988457"/>
                <a:gd name="connsiteY6" fmla="*/ 126509 h 1053385"/>
                <a:gd name="connsiteX7" fmla="*/ 430567 w 1988457"/>
                <a:gd name="connsiteY7" fmla="*/ 216383 h 1053385"/>
                <a:gd name="connsiteX8" fmla="*/ 303697 w 1988457"/>
                <a:gd name="connsiteY8" fmla="*/ 333130 h 1053385"/>
                <a:gd name="connsiteX9" fmla="*/ 204884 w 1988457"/>
                <a:gd name="connsiteY9" fmla="*/ 468924 h 1053385"/>
                <a:gd name="connsiteX10" fmla="*/ 131339 w 1988457"/>
                <a:gd name="connsiteY10" fmla="*/ 611068 h 1053385"/>
                <a:gd name="connsiteX11" fmla="*/ 73802 w 1988457"/>
                <a:gd name="connsiteY11" fmla="*/ 802799 h 1053385"/>
                <a:gd name="connsiteX12" fmla="*/ 0 w 1988457"/>
                <a:gd name="connsiteY12" fmla="*/ 1053385 h 1053385"/>
                <a:gd name="connsiteX0" fmla="*/ 1988457 w 1988457"/>
                <a:gd name="connsiteY0" fmla="*/ 10259 h 1019424"/>
                <a:gd name="connsiteX1" fmla="*/ 1671085 w 1988457"/>
                <a:gd name="connsiteY1" fmla="*/ 15388 h 1019424"/>
                <a:gd name="connsiteX2" fmla="*/ 1395509 w 1988457"/>
                <a:gd name="connsiteY2" fmla="*/ 16116 h 1019424"/>
                <a:gd name="connsiteX3" fmla="*/ 1154078 w 1988457"/>
                <a:gd name="connsiteY3" fmla="*/ 10252 h 1019424"/>
                <a:gd name="connsiteX4" fmla="*/ 951009 w 1988457"/>
                <a:gd name="connsiteY4" fmla="*/ 5361 h 1019424"/>
                <a:gd name="connsiteX5" fmla="*/ 810401 w 1988457"/>
                <a:gd name="connsiteY5" fmla="*/ 35643 h 1019424"/>
                <a:gd name="connsiteX6" fmla="*/ 595668 w 1988457"/>
                <a:gd name="connsiteY6" fmla="*/ 92548 h 1019424"/>
                <a:gd name="connsiteX7" fmla="*/ 430567 w 1988457"/>
                <a:gd name="connsiteY7" fmla="*/ 182422 h 1019424"/>
                <a:gd name="connsiteX8" fmla="*/ 303697 w 1988457"/>
                <a:gd name="connsiteY8" fmla="*/ 299169 h 1019424"/>
                <a:gd name="connsiteX9" fmla="*/ 204884 w 1988457"/>
                <a:gd name="connsiteY9" fmla="*/ 434963 h 1019424"/>
                <a:gd name="connsiteX10" fmla="*/ 131339 w 1988457"/>
                <a:gd name="connsiteY10" fmla="*/ 577107 h 1019424"/>
                <a:gd name="connsiteX11" fmla="*/ 73802 w 1988457"/>
                <a:gd name="connsiteY11" fmla="*/ 768838 h 1019424"/>
                <a:gd name="connsiteX12" fmla="*/ 0 w 1988457"/>
                <a:gd name="connsiteY12" fmla="*/ 1019424 h 1019424"/>
                <a:gd name="connsiteX0" fmla="*/ 1988457 w 1988457"/>
                <a:gd name="connsiteY0" fmla="*/ 5627 h 1014792"/>
                <a:gd name="connsiteX1" fmla="*/ 1671085 w 1988457"/>
                <a:gd name="connsiteY1" fmla="*/ 10756 h 1014792"/>
                <a:gd name="connsiteX2" fmla="*/ 1395509 w 1988457"/>
                <a:gd name="connsiteY2" fmla="*/ 11484 h 1014792"/>
                <a:gd name="connsiteX3" fmla="*/ 1154078 w 1988457"/>
                <a:gd name="connsiteY3" fmla="*/ 5620 h 1014792"/>
                <a:gd name="connsiteX4" fmla="*/ 957230 w 1988457"/>
                <a:gd name="connsiteY4" fmla="*/ 6103 h 1014792"/>
                <a:gd name="connsiteX5" fmla="*/ 810401 w 1988457"/>
                <a:gd name="connsiteY5" fmla="*/ 31011 h 1014792"/>
                <a:gd name="connsiteX6" fmla="*/ 595668 w 1988457"/>
                <a:gd name="connsiteY6" fmla="*/ 87916 h 1014792"/>
                <a:gd name="connsiteX7" fmla="*/ 430567 w 1988457"/>
                <a:gd name="connsiteY7" fmla="*/ 177790 h 1014792"/>
                <a:gd name="connsiteX8" fmla="*/ 303697 w 1988457"/>
                <a:gd name="connsiteY8" fmla="*/ 294537 h 1014792"/>
                <a:gd name="connsiteX9" fmla="*/ 204884 w 1988457"/>
                <a:gd name="connsiteY9" fmla="*/ 430331 h 1014792"/>
                <a:gd name="connsiteX10" fmla="*/ 131339 w 1988457"/>
                <a:gd name="connsiteY10" fmla="*/ 572475 h 1014792"/>
                <a:gd name="connsiteX11" fmla="*/ 73802 w 1988457"/>
                <a:gd name="connsiteY11" fmla="*/ 764206 h 1014792"/>
                <a:gd name="connsiteX12" fmla="*/ 0 w 1988457"/>
                <a:gd name="connsiteY12" fmla="*/ 1014792 h 1014792"/>
                <a:gd name="connsiteX0" fmla="*/ 1988457 w 1988457"/>
                <a:gd name="connsiteY0" fmla="*/ 15637 h 1024802"/>
                <a:gd name="connsiteX1" fmla="*/ 1671085 w 1988457"/>
                <a:gd name="connsiteY1" fmla="*/ 20766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0567 w 1988457"/>
                <a:gd name="connsiteY7" fmla="*/ 185877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810401 w 1988457"/>
                <a:gd name="connsiteY4" fmla="*/ 390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50076 w 1988457"/>
                <a:gd name="connsiteY4" fmla="*/ 47327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268772 w 1988457"/>
                <a:gd name="connsiteY7" fmla="*/ 351995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68772 w 1988457"/>
                <a:gd name="connsiteY8" fmla="*/ 351995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21814 w 1988457"/>
                <a:gd name="connsiteY10" fmla="*/ 616219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78932 w 1978932"/>
                <a:gd name="connsiteY0" fmla="*/ 0 h 1020136"/>
                <a:gd name="connsiteX1" fmla="*/ 1677306 w 1978932"/>
                <a:gd name="connsiteY1" fmla="*/ 5352 h 1020136"/>
                <a:gd name="connsiteX2" fmla="*/ 1392334 w 1978932"/>
                <a:gd name="connsiteY2" fmla="*/ 6305 h 1020136"/>
                <a:gd name="connsiteX3" fmla="*/ 969671 w 1978932"/>
                <a:gd name="connsiteY3" fmla="*/ 16820 h 1020136"/>
                <a:gd name="connsiteX4" fmla="*/ 731026 w 1978932"/>
                <a:gd name="connsiteY4" fmla="*/ 55555 h 1020136"/>
                <a:gd name="connsiteX5" fmla="*/ 557568 w 1978932"/>
                <a:gd name="connsiteY5" fmla="*/ 109717 h 1020136"/>
                <a:gd name="connsiteX6" fmla="*/ 433742 w 1978932"/>
                <a:gd name="connsiteY6" fmla="*/ 177648 h 1020136"/>
                <a:gd name="connsiteX7" fmla="*/ 334385 w 1978932"/>
                <a:gd name="connsiteY7" fmla="*/ 252358 h 1020136"/>
                <a:gd name="connsiteX8" fmla="*/ 259247 w 1978932"/>
                <a:gd name="connsiteY8" fmla="*/ 346510 h 1020136"/>
                <a:gd name="connsiteX9" fmla="*/ 189009 w 1978932"/>
                <a:gd name="connsiteY9" fmla="*/ 468589 h 1020136"/>
                <a:gd name="connsiteX10" fmla="*/ 121814 w 1978932"/>
                <a:gd name="connsiteY10" fmla="*/ 613476 h 1020136"/>
                <a:gd name="connsiteX11" fmla="*/ 70627 w 1978932"/>
                <a:gd name="connsiteY11" fmla="*/ 761321 h 1020136"/>
                <a:gd name="connsiteX12" fmla="*/ 0 w 1978932"/>
                <a:gd name="connsiteY12" fmla="*/ 1020136 h 1020136"/>
                <a:gd name="connsiteX0" fmla="*/ 1988457 w 1988457"/>
                <a:gd name="connsiteY0" fmla="*/ 0 h 1017393"/>
                <a:gd name="connsiteX1" fmla="*/ 1677306 w 1988457"/>
                <a:gd name="connsiteY1" fmla="*/ 2609 h 1017393"/>
                <a:gd name="connsiteX2" fmla="*/ 1392334 w 1988457"/>
                <a:gd name="connsiteY2" fmla="*/ 3562 h 1017393"/>
                <a:gd name="connsiteX3" fmla="*/ 969671 w 1988457"/>
                <a:gd name="connsiteY3" fmla="*/ 14077 h 1017393"/>
                <a:gd name="connsiteX4" fmla="*/ 731026 w 1988457"/>
                <a:gd name="connsiteY4" fmla="*/ 52812 h 1017393"/>
                <a:gd name="connsiteX5" fmla="*/ 557568 w 1988457"/>
                <a:gd name="connsiteY5" fmla="*/ 106974 h 1017393"/>
                <a:gd name="connsiteX6" fmla="*/ 433742 w 1988457"/>
                <a:gd name="connsiteY6" fmla="*/ 174905 h 1017393"/>
                <a:gd name="connsiteX7" fmla="*/ 334385 w 1988457"/>
                <a:gd name="connsiteY7" fmla="*/ 249615 h 1017393"/>
                <a:gd name="connsiteX8" fmla="*/ 259247 w 1988457"/>
                <a:gd name="connsiteY8" fmla="*/ 343767 h 1017393"/>
                <a:gd name="connsiteX9" fmla="*/ 189009 w 1988457"/>
                <a:gd name="connsiteY9" fmla="*/ 465846 h 1017393"/>
                <a:gd name="connsiteX10" fmla="*/ 121814 w 1988457"/>
                <a:gd name="connsiteY10" fmla="*/ 610733 h 1017393"/>
                <a:gd name="connsiteX11" fmla="*/ 70627 w 1988457"/>
                <a:gd name="connsiteY11" fmla="*/ 758578 h 1017393"/>
                <a:gd name="connsiteX12" fmla="*/ 0 w 1988457"/>
                <a:gd name="connsiteY12" fmla="*/ 1017393 h 1017393"/>
                <a:gd name="connsiteX0" fmla="*/ 1985282 w 1985282"/>
                <a:gd name="connsiteY0" fmla="*/ 2877 h 1014784"/>
                <a:gd name="connsiteX1" fmla="*/ 1677306 w 1985282"/>
                <a:gd name="connsiteY1" fmla="*/ 0 h 1014784"/>
                <a:gd name="connsiteX2" fmla="*/ 1392334 w 1985282"/>
                <a:gd name="connsiteY2" fmla="*/ 953 h 1014784"/>
                <a:gd name="connsiteX3" fmla="*/ 969671 w 1985282"/>
                <a:gd name="connsiteY3" fmla="*/ 11468 h 1014784"/>
                <a:gd name="connsiteX4" fmla="*/ 731026 w 1985282"/>
                <a:gd name="connsiteY4" fmla="*/ 50203 h 1014784"/>
                <a:gd name="connsiteX5" fmla="*/ 557568 w 1985282"/>
                <a:gd name="connsiteY5" fmla="*/ 104365 h 1014784"/>
                <a:gd name="connsiteX6" fmla="*/ 433742 w 1985282"/>
                <a:gd name="connsiteY6" fmla="*/ 172296 h 1014784"/>
                <a:gd name="connsiteX7" fmla="*/ 334385 w 1985282"/>
                <a:gd name="connsiteY7" fmla="*/ 247006 h 1014784"/>
                <a:gd name="connsiteX8" fmla="*/ 259247 w 1985282"/>
                <a:gd name="connsiteY8" fmla="*/ 341158 h 1014784"/>
                <a:gd name="connsiteX9" fmla="*/ 189009 w 1985282"/>
                <a:gd name="connsiteY9" fmla="*/ 463237 h 1014784"/>
                <a:gd name="connsiteX10" fmla="*/ 121814 w 1985282"/>
                <a:gd name="connsiteY10" fmla="*/ 608124 h 1014784"/>
                <a:gd name="connsiteX11" fmla="*/ 70627 w 1985282"/>
                <a:gd name="connsiteY11" fmla="*/ 755969 h 1014784"/>
                <a:gd name="connsiteX12" fmla="*/ 0 w 1985282"/>
                <a:gd name="connsiteY12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34385 w 1677306"/>
                <a:gd name="connsiteY6" fmla="*/ 247006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51644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7306" h="1014784">
                  <a:moveTo>
                    <a:pt x="1677306" y="0"/>
                  </a:moveTo>
                  <a:lnTo>
                    <a:pt x="1392334" y="953"/>
                  </a:lnTo>
                  <a:cubicBezTo>
                    <a:pt x="1297343" y="1271"/>
                    <a:pt x="1079889" y="3260"/>
                    <a:pt x="969671" y="11468"/>
                  </a:cubicBezTo>
                  <a:cubicBezTo>
                    <a:pt x="859453" y="19676"/>
                    <a:pt x="799710" y="34720"/>
                    <a:pt x="731026" y="50203"/>
                  </a:cubicBezTo>
                  <a:cubicBezTo>
                    <a:pt x="670172" y="62611"/>
                    <a:pt x="605767" y="84016"/>
                    <a:pt x="557568" y="104365"/>
                  </a:cubicBezTo>
                  <a:cubicBezTo>
                    <a:pt x="509369" y="124714"/>
                    <a:pt x="475659" y="149105"/>
                    <a:pt x="441834" y="172296"/>
                  </a:cubicBezTo>
                  <a:cubicBezTo>
                    <a:pt x="408009" y="195487"/>
                    <a:pt x="382110" y="214910"/>
                    <a:pt x="354615" y="243511"/>
                  </a:cubicBezTo>
                  <a:cubicBezTo>
                    <a:pt x="327120" y="272112"/>
                    <a:pt x="286848" y="315023"/>
                    <a:pt x="259247" y="351644"/>
                  </a:cubicBezTo>
                  <a:cubicBezTo>
                    <a:pt x="231646" y="388265"/>
                    <a:pt x="211914" y="420490"/>
                    <a:pt x="189009" y="463237"/>
                  </a:cubicBezTo>
                  <a:cubicBezTo>
                    <a:pt x="166104" y="505984"/>
                    <a:pt x="141544" y="559335"/>
                    <a:pt x="121814" y="608124"/>
                  </a:cubicBezTo>
                  <a:cubicBezTo>
                    <a:pt x="102084" y="656913"/>
                    <a:pt x="90929" y="688192"/>
                    <a:pt x="70627" y="755969"/>
                  </a:cubicBezTo>
                  <a:cubicBezTo>
                    <a:pt x="50325" y="823746"/>
                    <a:pt x="32279" y="904762"/>
                    <a:pt x="0" y="1014784"/>
                  </a:cubicBezTo>
                </a:path>
              </a:pathLst>
            </a:cu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id="{291DEFF7-22D1-8287-38F9-3944F8296160}"/>
                </a:ext>
              </a:extLst>
            </p:cNvPr>
            <p:cNvSpPr/>
            <p:nvPr/>
          </p:nvSpPr>
          <p:spPr>
            <a:xfrm flipV="1">
              <a:off x="8110508" y="2379172"/>
              <a:ext cx="1995758" cy="1143037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70600 w 2070600"/>
                <a:gd name="connsiteY0" fmla="*/ 0 h 998418"/>
                <a:gd name="connsiteX1" fmla="*/ 1759449 w 2070600"/>
                <a:gd name="connsiteY1" fmla="*/ 15876 h 998418"/>
                <a:gd name="connsiteX2" fmla="*/ 1514975 w 2070600"/>
                <a:gd name="connsiteY2" fmla="*/ 38100 h 998418"/>
                <a:gd name="connsiteX3" fmla="*/ 1267324 w 2070600"/>
                <a:gd name="connsiteY3" fmla="*/ 69852 h 998418"/>
                <a:gd name="connsiteX4" fmla="*/ 1070475 w 2070600"/>
                <a:gd name="connsiteY4" fmla="*/ 107950 h 998418"/>
                <a:gd name="connsiteX5" fmla="*/ 886324 w 2070600"/>
                <a:gd name="connsiteY5" fmla="*/ 165100 h 998418"/>
                <a:gd name="connsiteX6" fmla="*/ 727575 w 2070600"/>
                <a:gd name="connsiteY6" fmla="*/ 238125 h 998418"/>
                <a:gd name="connsiteX7" fmla="*/ 562474 w 2070600"/>
                <a:gd name="connsiteY7" fmla="*/ 333375 h 998418"/>
                <a:gd name="connsiteX8" fmla="*/ 441824 w 2070600"/>
                <a:gd name="connsiteY8" fmla="*/ 428626 h 998418"/>
                <a:gd name="connsiteX9" fmla="*/ 324350 w 2070600"/>
                <a:gd name="connsiteY9" fmla="*/ 542925 h 998418"/>
                <a:gd name="connsiteX10" fmla="*/ 225924 w 2070600"/>
                <a:gd name="connsiteY10" fmla="*/ 663575 h 998418"/>
                <a:gd name="connsiteX11" fmla="*/ 149725 w 2070600"/>
                <a:gd name="connsiteY11" fmla="*/ 774700 h 998418"/>
                <a:gd name="connsiteX12" fmla="*/ 0 w 2070600"/>
                <a:gd name="connsiteY12" fmla="*/ 998418 h 998418"/>
                <a:gd name="connsiteX0" fmla="*/ 2070600 w 2070600"/>
                <a:gd name="connsiteY0" fmla="*/ 0 h 998418"/>
                <a:gd name="connsiteX1" fmla="*/ 1759449 w 2070600"/>
                <a:gd name="connsiteY1" fmla="*/ 15876 h 998418"/>
                <a:gd name="connsiteX2" fmla="*/ 1514975 w 2070600"/>
                <a:gd name="connsiteY2" fmla="*/ 38100 h 998418"/>
                <a:gd name="connsiteX3" fmla="*/ 1267324 w 2070600"/>
                <a:gd name="connsiteY3" fmla="*/ 69852 h 998418"/>
                <a:gd name="connsiteX4" fmla="*/ 1070475 w 2070600"/>
                <a:gd name="connsiteY4" fmla="*/ 107950 h 998418"/>
                <a:gd name="connsiteX5" fmla="*/ 886324 w 2070600"/>
                <a:gd name="connsiteY5" fmla="*/ 165100 h 998418"/>
                <a:gd name="connsiteX6" fmla="*/ 727575 w 2070600"/>
                <a:gd name="connsiteY6" fmla="*/ 238125 h 998418"/>
                <a:gd name="connsiteX7" fmla="*/ 562474 w 2070600"/>
                <a:gd name="connsiteY7" fmla="*/ 333375 h 998418"/>
                <a:gd name="connsiteX8" fmla="*/ 441824 w 2070600"/>
                <a:gd name="connsiteY8" fmla="*/ 428626 h 998418"/>
                <a:gd name="connsiteX9" fmla="*/ 324350 w 2070600"/>
                <a:gd name="connsiteY9" fmla="*/ 542925 h 998418"/>
                <a:gd name="connsiteX10" fmla="*/ 225924 w 2070600"/>
                <a:gd name="connsiteY10" fmla="*/ 663575 h 998418"/>
                <a:gd name="connsiteX11" fmla="*/ 149725 w 2070600"/>
                <a:gd name="connsiteY11" fmla="*/ 774700 h 998418"/>
                <a:gd name="connsiteX12" fmla="*/ 0 w 2070600"/>
                <a:gd name="connsiteY12" fmla="*/ 998418 h 998418"/>
                <a:gd name="connsiteX0" fmla="*/ 2054182 w 2054182"/>
                <a:gd name="connsiteY0" fmla="*/ 0 h 979218"/>
                <a:gd name="connsiteX1" fmla="*/ 1743031 w 2054182"/>
                <a:gd name="connsiteY1" fmla="*/ 15876 h 979218"/>
                <a:gd name="connsiteX2" fmla="*/ 1498557 w 2054182"/>
                <a:gd name="connsiteY2" fmla="*/ 38100 h 979218"/>
                <a:gd name="connsiteX3" fmla="*/ 1250906 w 2054182"/>
                <a:gd name="connsiteY3" fmla="*/ 69852 h 979218"/>
                <a:gd name="connsiteX4" fmla="*/ 1054057 w 2054182"/>
                <a:gd name="connsiteY4" fmla="*/ 107950 h 979218"/>
                <a:gd name="connsiteX5" fmla="*/ 869906 w 2054182"/>
                <a:gd name="connsiteY5" fmla="*/ 165100 h 979218"/>
                <a:gd name="connsiteX6" fmla="*/ 711157 w 2054182"/>
                <a:gd name="connsiteY6" fmla="*/ 238125 h 979218"/>
                <a:gd name="connsiteX7" fmla="*/ 546056 w 2054182"/>
                <a:gd name="connsiteY7" fmla="*/ 333375 h 979218"/>
                <a:gd name="connsiteX8" fmla="*/ 425406 w 2054182"/>
                <a:gd name="connsiteY8" fmla="*/ 428626 h 979218"/>
                <a:gd name="connsiteX9" fmla="*/ 307932 w 2054182"/>
                <a:gd name="connsiteY9" fmla="*/ 542925 h 979218"/>
                <a:gd name="connsiteX10" fmla="*/ 209506 w 2054182"/>
                <a:gd name="connsiteY10" fmla="*/ 663575 h 979218"/>
                <a:gd name="connsiteX11" fmla="*/ 133307 w 2054182"/>
                <a:gd name="connsiteY11" fmla="*/ 774700 h 979218"/>
                <a:gd name="connsiteX12" fmla="*/ 0 w 2054182"/>
                <a:gd name="connsiteY12" fmla="*/ 979218 h 979218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63575 h 987446"/>
                <a:gd name="connsiteX11" fmla="*/ 143158 w 2064033"/>
                <a:gd name="connsiteY11" fmla="*/ 774700 h 987446"/>
                <a:gd name="connsiteX12" fmla="*/ 0 w 2064033"/>
                <a:gd name="connsiteY12" fmla="*/ 987446 h 987446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63575 h 987446"/>
                <a:gd name="connsiteX11" fmla="*/ 103755 w 2064033"/>
                <a:gd name="connsiteY11" fmla="*/ 802912 h 987446"/>
                <a:gd name="connsiteX12" fmla="*/ 0 w 2064033"/>
                <a:gd name="connsiteY12" fmla="*/ 987446 h 987446"/>
                <a:gd name="connsiteX0" fmla="*/ 2064033 w 2064033"/>
                <a:gd name="connsiteY0" fmla="*/ 0 h 987446"/>
                <a:gd name="connsiteX1" fmla="*/ 1752882 w 2064033"/>
                <a:gd name="connsiteY1" fmla="*/ 15876 h 987446"/>
                <a:gd name="connsiteX2" fmla="*/ 1508408 w 2064033"/>
                <a:gd name="connsiteY2" fmla="*/ 38100 h 987446"/>
                <a:gd name="connsiteX3" fmla="*/ 1260757 w 2064033"/>
                <a:gd name="connsiteY3" fmla="*/ 69852 h 987446"/>
                <a:gd name="connsiteX4" fmla="*/ 1063908 w 2064033"/>
                <a:gd name="connsiteY4" fmla="*/ 107950 h 987446"/>
                <a:gd name="connsiteX5" fmla="*/ 879757 w 2064033"/>
                <a:gd name="connsiteY5" fmla="*/ 165100 h 987446"/>
                <a:gd name="connsiteX6" fmla="*/ 721008 w 2064033"/>
                <a:gd name="connsiteY6" fmla="*/ 238125 h 987446"/>
                <a:gd name="connsiteX7" fmla="*/ 555907 w 2064033"/>
                <a:gd name="connsiteY7" fmla="*/ 333375 h 987446"/>
                <a:gd name="connsiteX8" fmla="*/ 435257 w 2064033"/>
                <a:gd name="connsiteY8" fmla="*/ 428626 h 987446"/>
                <a:gd name="connsiteX9" fmla="*/ 317783 w 2064033"/>
                <a:gd name="connsiteY9" fmla="*/ 542925 h 987446"/>
                <a:gd name="connsiteX10" fmla="*/ 219357 w 2064033"/>
                <a:gd name="connsiteY10" fmla="*/ 654171 h 987446"/>
                <a:gd name="connsiteX11" fmla="*/ 103755 w 2064033"/>
                <a:gd name="connsiteY11" fmla="*/ 802912 h 987446"/>
                <a:gd name="connsiteX12" fmla="*/ 0 w 2064033"/>
                <a:gd name="connsiteY12" fmla="*/ 987446 h 987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64033" h="987446">
                  <a:moveTo>
                    <a:pt x="2064033" y="0"/>
                  </a:moveTo>
                  <a:cubicBezTo>
                    <a:pt x="2009529" y="2646"/>
                    <a:pt x="1860832" y="7409"/>
                    <a:pt x="1752882" y="15876"/>
                  </a:cubicBezTo>
                  <a:lnTo>
                    <a:pt x="1508408" y="38100"/>
                  </a:lnTo>
                  <a:cubicBezTo>
                    <a:pt x="1426387" y="46567"/>
                    <a:pt x="1319494" y="58740"/>
                    <a:pt x="1260757" y="69852"/>
                  </a:cubicBezTo>
                  <a:cubicBezTo>
                    <a:pt x="1202020" y="80964"/>
                    <a:pt x="1126879" y="89959"/>
                    <a:pt x="1063908" y="107950"/>
                  </a:cubicBezTo>
                  <a:cubicBezTo>
                    <a:pt x="974479" y="130704"/>
                    <a:pt x="937436" y="144463"/>
                    <a:pt x="879757" y="165100"/>
                  </a:cubicBezTo>
                  <a:cubicBezTo>
                    <a:pt x="822078" y="185737"/>
                    <a:pt x="774983" y="212196"/>
                    <a:pt x="721008" y="238125"/>
                  </a:cubicBezTo>
                  <a:cubicBezTo>
                    <a:pt x="667033" y="264054"/>
                    <a:pt x="604061" y="300037"/>
                    <a:pt x="555907" y="333375"/>
                  </a:cubicBezTo>
                  <a:cubicBezTo>
                    <a:pt x="507753" y="366713"/>
                    <a:pt x="474944" y="393701"/>
                    <a:pt x="435257" y="428626"/>
                  </a:cubicBezTo>
                  <a:cubicBezTo>
                    <a:pt x="395570" y="463551"/>
                    <a:pt x="353237" y="505354"/>
                    <a:pt x="317783" y="542925"/>
                  </a:cubicBezTo>
                  <a:cubicBezTo>
                    <a:pt x="282329" y="580496"/>
                    <a:pt x="247932" y="616071"/>
                    <a:pt x="219357" y="654171"/>
                  </a:cubicBezTo>
                  <a:cubicBezTo>
                    <a:pt x="190782" y="692271"/>
                    <a:pt x="140314" y="747366"/>
                    <a:pt x="103755" y="802912"/>
                  </a:cubicBezTo>
                  <a:cubicBezTo>
                    <a:pt x="67196" y="858458"/>
                    <a:pt x="48154" y="891138"/>
                    <a:pt x="0" y="987446"/>
                  </a:cubicBezTo>
                </a:path>
              </a:pathLst>
            </a:custGeom>
            <a:noFill/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75">
              <a:extLst>
                <a:ext uri="{FF2B5EF4-FFF2-40B4-BE49-F238E27FC236}">
                  <a16:creationId xmlns:a16="http://schemas.microsoft.com/office/drawing/2014/main" id="{B2B29753-5166-43A8-4945-76E67C6385BE}"/>
                </a:ext>
              </a:extLst>
            </p:cNvPr>
            <p:cNvSpPr/>
            <p:nvPr/>
          </p:nvSpPr>
          <p:spPr>
            <a:xfrm flipH="1">
              <a:off x="8065359" y="1956116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7" name="Freeform 76">
              <a:extLst>
                <a:ext uri="{FF2B5EF4-FFF2-40B4-BE49-F238E27FC236}">
                  <a16:creationId xmlns:a16="http://schemas.microsoft.com/office/drawing/2014/main" id="{73E9D1E9-9C5B-97FB-3340-DCD997FF709C}"/>
                </a:ext>
              </a:extLst>
            </p:cNvPr>
            <p:cNvSpPr/>
            <p:nvPr/>
          </p:nvSpPr>
          <p:spPr>
            <a:xfrm rot="5400000" flipH="1">
              <a:off x="9093355" y="2514546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6C992E-CD7C-982E-CAE6-D2C541187AC1}"/>
                  </a:ext>
                </a:extLst>
              </p:cNvPr>
              <p:cNvSpPr txBox="1"/>
              <p:nvPr/>
            </p:nvSpPr>
            <p:spPr>
              <a:xfrm>
                <a:off x="648896" y="476302"/>
                <a:ext cx="3782509" cy="12125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86C992E-CD7C-982E-CAE6-D2C541187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476302"/>
                <a:ext cx="3782509" cy="12125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762A8234-639A-B9C8-DAA2-742C329C6C5E}"/>
              </a:ext>
            </a:extLst>
          </p:cNvPr>
          <p:cNvGrpSpPr/>
          <p:nvPr/>
        </p:nvGrpSpPr>
        <p:grpSpPr>
          <a:xfrm>
            <a:off x="5674861" y="3630514"/>
            <a:ext cx="2461183" cy="2124726"/>
            <a:chOff x="4434681" y="1643880"/>
            <a:chExt cx="2461183" cy="21247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9E7226B-A922-A6D3-937B-A3EAE51DEA67}"/>
                    </a:ext>
                  </a:extLst>
                </p:cNvPr>
                <p:cNvSpPr txBox="1"/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8F09F28-CF79-33A6-2319-98658ECF7A50}"/>
                    </a:ext>
                  </a:extLst>
                </p:cNvPr>
                <p:cNvSpPr txBox="1"/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A07F6C4-BEFF-F3A2-0580-B3FB24CEC130}"/>
                    </a:ext>
                  </a:extLst>
                </p:cNvPr>
                <p:cNvSpPr txBox="1"/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67">
              <a:extLst>
                <a:ext uri="{FF2B5EF4-FFF2-40B4-BE49-F238E27FC236}">
                  <a16:creationId xmlns:a16="http://schemas.microsoft.com/office/drawing/2014/main" id="{B44235F2-CE54-AE66-F18C-CE4CE16BAA38}"/>
                </a:ext>
              </a:extLst>
            </p:cNvPr>
            <p:cNvSpPr/>
            <p:nvPr/>
          </p:nvSpPr>
          <p:spPr>
            <a:xfrm rot="5400000" flipH="1">
              <a:off x="5844004" y="1275991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C00000"/>
              </a:solidFill>
              <a:prstDash val="soli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2D47466D-6284-5C1C-27A0-F186E92FDC89}"/>
                </a:ext>
              </a:extLst>
            </p:cNvPr>
            <p:cNvSpPr/>
            <p:nvPr/>
          </p:nvSpPr>
          <p:spPr>
            <a:xfrm flipV="1">
              <a:off x="4872064" y="2323661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rgbClr val="FF7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 65">
              <a:extLst>
                <a:ext uri="{FF2B5EF4-FFF2-40B4-BE49-F238E27FC236}">
                  <a16:creationId xmlns:a16="http://schemas.microsoft.com/office/drawing/2014/main" id="{9D5F93D4-29DA-B36C-0278-8068BADDDC12}"/>
                </a:ext>
              </a:extLst>
            </p:cNvPr>
            <p:cNvSpPr/>
            <p:nvPr/>
          </p:nvSpPr>
          <p:spPr>
            <a:xfrm flipH="1">
              <a:off x="4809444" y="189335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3" name="Freeform 66">
              <a:extLst>
                <a:ext uri="{FF2B5EF4-FFF2-40B4-BE49-F238E27FC236}">
                  <a16:creationId xmlns:a16="http://schemas.microsoft.com/office/drawing/2014/main" id="{33905F5B-92AE-9792-17A3-9873C2B76559}"/>
                </a:ext>
              </a:extLst>
            </p:cNvPr>
            <p:cNvSpPr/>
            <p:nvPr/>
          </p:nvSpPr>
          <p:spPr>
            <a:xfrm rot="5400000" flipH="1">
              <a:off x="5837440" y="245178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4A86C2-5BAC-7B55-ACDB-2488C3832313}"/>
                  </a:ext>
                </a:extLst>
              </p:cNvPr>
              <p:cNvSpPr txBox="1"/>
              <p:nvPr/>
            </p:nvSpPr>
            <p:spPr>
              <a:xfrm>
                <a:off x="648896" y="4864904"/>
                <a:ext cx="4046749" cy="91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7979"/>
                          </a:solidFill>
                          <a:latin typeface="Cambria Math" panose="02040503050406030204" pitchFamily="18" charset="0"/>
                        </a:rPr>
                        <m:t>𝑚𝑣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F4A86C2-5BAC-7B55-ACDB-2488C3832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96" y="4864904"/>
                <a:ext cx="4046749" cy="91050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2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C60427-7A4B-3DCA-15B5-2FF9B114D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67A5FC-5C22-1C32-6ECA-2FFC4ED5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41AE5-7798-5E32-72D7-EDF8A375C166}"/>
                  </a:ext>
                </a:extLst>
              </p:cNvPr>
              <p:cNvSpPr txBox="1"/>
              <p:nvPr/>
            </p:nvSpPr>
            <p:spPr>
              <a:xfrm>
                <a:off x="448174" y="451070"/>
                <a:ext cx="364631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6541AE5-7798-5E32-72D7-EDF8A375C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74" y="451070"/>
                <a:ext cx="3646319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E874E3-178E-64CC-F6A8-9D315B861CF2}"/>
                  </a:ext>
                </a:extLst>
              </p:cNvPr>
              <p:cNvSpPr txBox="1"/>
              <p:nvPr/>
            </p:nvSpPr>
            <p:spPr>
              <a:xfrm>
                <a:off x="448174" y="1430328"/>
                <a:ext cx="4046749" cy="91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7979"/>
                          </a:solidFill>
                          <a:latin typeface="Cambria Math" panose="02040503050406030204" pitchFamily="18" charset="0"/>
                        </a:rPr>
                        <m:t>𝑚𝑣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FF7979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E874E3-178E-64CC-F6A8-9D315B86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74" y="1430328"/>
                <a:ext cx="4046749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CD85D09-510E-AD42-1005-73BAAFBD7471}"/>
              </a:ext>
            </a:extLst>
          </p:cNvPr>
          <p:cNvSpPr txBox="1"/>
          <p:nvPr/>
        </p:nvSpPr>
        <p:spPr>
          <a:xfrm>
            <a:off x="5977053" y="1076385"/>
            <a:ext cx="3285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Variable mass?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D51671-2CAA-6ABE-EF3C-A791FF5951DB}"/>
                  </a:ext>
                </a:extLst>
              </p:cNvPr>
              <p:cNvSpPr txBox="1"/>
              <p:nvPr/>
            </p:nvSpPr>
            <p:spPr>
              <a:xfrm>
                <a:off x="3540246" y="3998253"/>
                <a:ext cx="4525791" cy="12457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5D51671-2CAA-6ABE-EF3C-A791FF595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246" y="3998253"/>
                <a:ext cx="4525791" cy="1245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9C92B2-078B-1EEE-65BE-1330D4074586}"/>
                  </a:ext>
                </a:extLst>
              </p:cNvPr>
              <p:cNvSpPr txBox="1"/>
              <p:nvPr/>
            </p:nvSpPr>
            <p:spPr>
              <a:xfrm>
                <a:off x="3822608" y="3082321"/>
                <a:ext cx="35447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9C92B2-078B-1EEE-65BE-1330D4074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2608" y="3082321"/>
                <a:ext cx="354475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0764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F2ECC9-532F-26EC-BC1D-446682F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126FC-6786-A88E-203D-CB43DAA7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F6D53-C7E1-D0D7-4F58-4F6E6B9F765F}"/>
              </a:ext>
            </a:extLst>
          </p:cNvPr>
          <p:cNvSpPr txBox="1"/>
          <p:nvPr/>
        </p:nvSpPr>
        <p:spPr>
          <a:xfrm>
            <a:off x="3913411" y="56504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506271AE-C995-B710-7C67-9D60E6D42CB7}"/>
              </a:ext>
            </a:extLst>
          </p:cNvPr>
          <p:cNvSpPr/>
          <p:nvPr/>
        </p:nvSpPr>
        <p:spPr>
          <a:xfrm rot="16200000">
            <a:off x="3843274" y="269633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D4A041-2898-00BF-9723-6C08B41BC628}"/>
              </a:ext>
            </a:extLst>
          </p:cNvPr>
          <p:cNvSpPr txBox="1"/>
          <p:nvPr/>
        </p:nvSpPr>
        <p:spPr>
          <a:xfrm>
            <a:off x="445537" y="841003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Mass: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05CE97-55FF-70F8-4649-FBC7232307AD}"/>
              </a:ext>
            </a:extLst>
          </p:cNvPr>
          <p:cNvCxnSpPr>
            <a:cxnSpLocks/>
          </p:cNvCxnSpPr>
          <p:nvPr/>
        </p:nvCxnSpPr>
        <p:spPr>
          <a:xfrm>
            <a:off x="1578210" y="1146194"/>
            <a:ext cx="86639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76495139-7CE6-AB63-E248-7EB3CBE03C79}"/>
              </a:ext>
            </a:extLst>
          </p:cNvPr>
          <p:cNvSpPr/>
          <p:nvPr/>
        </p:nvSpPr>
        <p:spPr>
          <a:xfrm rot="16200000">
            <a:off x="7501589" y="269632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F0FC6E9-5E65-FDC1-53D7-D10705D61F13}"/>
              </a:ext>
            </a:extLst>
          </p:cNvPr>
          <p:cNvSpPr txBox="1"/>
          <p:nvPr/>
        </p:nvSpPr>
        <p:spPr>
          <a:xfrm>
            <a:off x="446936" y="223196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49B6AAD-5DE6-49D3-548D-643680E8EDA4}"/>
              </a:ext>
            </a:extLst>
          </p:cNvPr>
          <p:cNvCxnSpPr>
            <a:cxnSpLocks/>
          </p:cNvCxnSpPr>
          <p:nvPr/>
        </p:nvCxnSpPr>
        <p:spPr>
          <a:xfrm>
            <a:off x="1985100" y="517871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/>
              <p:nvPr/>
            </p:nvSpPr>
            <p:spPr>
              <a:xfrm>
                <a:off x="3376695" y="4570641"/>
                <a:ext cx="4525791" cy="124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695" y="4570641"/>
                <a:ext cx="4525791" cy="12457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943D372-5ACD-7A31-D1C7-5F85C7D67514}"/>
              </a:ext>
            </a:extLst>
          </p:cNvPr>
          <p:cNvGrpSpPr/>
          <p:nvPr/>
        </p:nvGrpSpPr>
        <p:grpSpPr>
          <a:xfrm>
            <a:off x="599376" y="1883781"/>
            <a:ext cx="2771447" cy="2006894"/>
            <a:chOff x="445537" y="1562848"/>
            <a:chExt cx="2771447" cy="2006894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957F7F-3B75-4AEF-BD72-7A23D08714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3006" y="2993670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35CC6D2-085D-C859-A786-616AF6EBF68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469567" y="2267896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89CCA73-33D0-B293-7C83-AA04CAB7878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13473" y="1562848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A37F717-7185-601B-A7EF-7FF683C5BAD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928948" y="2264509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1BA8F43-A93A-2FBC-1E75-72C4062B0D77}"/>
                </a:ext>
              </a:extLst>
            </p:cNvPr>
            <p:cNvCxnSpPr>
              <a:cxnSpLocks/>
            </p:cNvCxnSpPr>
            <p:nvPr/>
          </p:nvCxnSpPr>
          <p:spPr>
            <a:xfrm>
              <a:off x="1172885" y="2101410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1221D520-634F-2C95-33F7-02735B1EBF79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68" y="235909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8AED966F-17CB-B4B7-9139-D147EAF5796E}"/>
                </a:ext>
              </a:extLst>
            </p:cNvPr>
            <p:cNvCxnSpPr>
              <a:cxnSpLocks/>
            </p:cNvCxnSpPr>
            <p:nvPr/>
          </p:nvCxnSpPr>
          <p:spPr>
            <a:xfrm>
              <a:off x="445537" y="257658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3F7D76F-DCF3-9870-7D9B-30D49998F07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68" y="2812448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C489B6A9-F8F6-3288-6CFD-40EF09DAE92D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68" y="305228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DB5A1A6-8A85-C25F-887E-DDD50283F7D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54313" y="2209246"/>
              <a:ext cx="736067" cy="692769"/>
              <a:chOff x="862715" y="1371364"/>
              <a:chExt cx="1065738" cy="1003047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A9C01C2-E5A2-782E-E919-F247FD32BF44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1" name="Chord 5">
                <a:extLst>
                  <a:ext uri="{FF2B5EF4-FFF2-40B4-BE49-F238E27FC236}">
                    <a16:creationId xmlns:a16="http://schemas.microsoft.com/office/drawing/2014/main" id="{D723CFB3-4FE2-AE22-2914-96915BCB8007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6261CF-3DC8-F4AB-BC6B-78090B6370B6}"/>
              </a:ext>
            </a:extLst>
          </p:cNvPr>
          <p:cNvGrpSpPr/>
          <p:nvPr/>
        </p:nvGrpSpPr>
        <p:grpSpPr>
          <a:xfrm>
            <a:off x="4113174" y="1601697"/>
            <a:ext cx="3377772" cy="2491595"/>
            <a:chOff x="3654393" y="1280764"/>
            <a:chExt cx="3377772" cy="2491595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108E92E-CD84-F1CA-F7A4-C53E67E80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043" y="3193572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CB650835-4477-3CF2-8191-7206CD3AFC58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4944655" y="3008279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FF75A9F0-5758-B3CC-393B-41BBD1425C0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4740982" y="2237468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F7FB219-D866-905D-AA7B-87D50037AD0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717433" y="1280764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F788530A-94CE-E0F1-FB79-C3D36553CCF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744129" y="2267596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DE0D002-423F-7254-AAB8-AC9246226C0B}"/>
                </a:ext>
              </a:extLst>
            </p:cNvPr>
            <p:cNvCxnSpPr>
              <a:cxnSpLocks/>
            </p:cNvCxnSpPr>
            <p:nvPr/>
          </p:nvCxnSpPr>
          <p:spPr>
            <a:xfrm rot="8100000" flipV="1">
              <a:off x="4977137" y="1609701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9DCF761-AE22-A0CE-AE7D-45385B1919E1}"/>
                </a:ext>
              </a:extLst>
            </p:cNvPr>
            <p:cNvCxnSpPr>
              <a:cxnSpLocks/>
            </p:cNvCxnSpPr>
            <p:nvPr/>
          </p:nvCxnSpPr>
          <p:spPr>
            <a:xfrm rot="13500000" flipV="1">
              <a:off x="6391410" y="1531664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7FC43A3-5D9C-CD22-38A3-D2DE91FCB361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6598773" y="2991257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8CE3E18-3A82-E62A-BE54-2FD0F0E2383F}"/>
                </a:ext>
              </a:extLst>
            </p:cNvPr>
            <p:cNvCxnSpPr>
              <a:cxnSpLocks/>
            </p:cNvCxnSpPr>
            <p:nvPr/>
          </p:nvCxnSpPr>
          <p:spPr>
            <a:xfrm>
              <a:off x="4296328" y="223947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D2B3B2D5-12BF-2ADD-10BE-F06682FDB22F}"/>
                </a:ext>
              </a:extLst>
            </p:cNvPr>
            <p:cNvCxnSpPr>
              <a:cxnSpLocks/>
            </p:cNvCxnSpPr>
            <p:nvPr/>
          </p:nvCxnSpPr>
          <p:spPr>
            <a:xfrm>
              <a:off x="3654393" y="252550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B7C24C27-E4BD-F351-BFA8-385A01B9ED40}"/>
                </a:ext>
              </a:extLst>
            </p:cNvPr>
            <p:cNvCxnSpPr>
              <a:cxnSpLocks/>
            </p:cNvCxnSpPr>
            <p:nvPr/>
          </p:nvCxnSpPr>
          <p:spPr>
            <a:xfrm>
              <a:off x="4296328" y="2812448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87F457C-6E74-AC5A-9E61-44844C6607B5}"/>
                </a:ext>
              </a:extLst>
            </p:cNvPr>
            <p:cNvGrpSpPr/>
            <p:nvPr/>
          </p:nvGrpSpPr>
          <p:grpSpPr>
            <a:xfrm>
              <a:off x="5184193" y="2061751"/>
              <a:ext cx="1065738" cy="1003047"/>
              <a:chOff x="862715" y="1371364"/>
              <a:chExt cx="1065738" cy="1003047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9D4F971-6BD2-9923-20F7-6538CDFFC5ED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" name="Chord 5">
                <a:extLst>
                  <a:ext uri="{FF2B5EF4-FFF2-40B4-BE49-F238E27FC236}">
                    <a16:creationId xmlns:a16="http://schemas.microsoft.com/office/drawing/2014/main" id="{73D34DA8-5365-ACB0-DABE-8BBF73A26C8E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13912FA-D29D-EA8B-8659-21255461ED30}"/>
              </a:ext>
            </a:extLst>
          </p:cNvPr>
          <p:cNvGrpSpPr/>
          <p:nvPr/>
        </p:nvGrpSpPr>
        <p:grpSpPr>
          <a:xfrm>
            <a:off x="8233297" y="1538806"/>
            <a:ext cx="3073379" cy="2687516"/>
            <a:chOff x="8294713" y="1217873"/>
            <a:chExt cx="3073379" cy="2687516"/>
          </a:xfrm>
        </p:grpSpPr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7D0B868-B1DB-DB6D-DFF5-397EE0B0D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99571" y="3326602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2F55E55-95D5-B4CF-C1B1-C91F0FCCB64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903717" y="2277887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8A0D790-198B-89CC-7546-FB6D2542071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9999571" y="1217873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AF5316D-19EE-A944-194D-0DCEB189A40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1080056" y="2311715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714F6F9-A07A-3D35-C059-C4CC69305E89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9213608" y="3124287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5FBFA4F-1517-FEC7-BC7E-6E937500ACB8}"/>
                </a:ext>
              </a:extLst>
            </p:cNvPr>
            <p:cNvCxnSpPr>
              <a:cxnSpLocks/>
            </p:cNvCxnSpPr>
            <p:nvPr/>
          </p:nvCxnSpPr>
          <p:spPr>
            <a:xfrm rot="8100000" flipV="1">
              <a:off x="9153709" y="1484436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22D6FF5-60EC-08FE-0A34-4238BAA9AF37}"/>
                </a:ext>
              </a:extLst>
            </p:cNvPr>
            <p:cNvCxnSpPr>
              <a:cxnSpLocks/>
            </p:cNvCxnSpPr>
            <p:nvPr/>
          </p:nvCxnSpPr>
          <p:spPr>
            <a:xfrm rot="13500000" flipV="1">
              <a:off x="10845433" y="1492021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78C34021-C1B5-8FBA-9401-4845DD5BD3B4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10773230" y="3024373"/>
              <a:ext cx="0" cy="57607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B21EF8A-E5C4-F695-6679-EA4BF4E95867}"/>
                </a:ext>
              </a:extLst>
            </p:cNvPr>
            <p:cNvCxnSpPr>
              <a:cxnSpLocks/>
            </p:cNvCxnSpPr>
            <p:nvPr/>
          </p:nvCxnSpPr>
          <p:spPr>
            <a:xfrm rot="1320000" flipV="1">
              <a:off x="9584365" y="3280349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EBD7F06-C3FB-D889-4AC7-FFDEB71005FF}"/>
                </a:ext>
              </a:extLst>
            </p:cNvPr>
            <p:cNvCxnSpPr>
              <a:cxnSpLocks/>
            </p:cNvCxnSpPr>
            <p:nvPr/>
          </p:nvCxnSpPr>
          <p:spPr>
            <a:xfrm rot="-1320000" flipV="1">
              <a:off x="10400846" y="3258221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23E1094-02D9-8045-8AFC-32284D1EED29}"/>
                </a:ext>
              </a:extLst>
            </p:cNvPr>
            <p:cNvCxnSpPr>
              <a:cxnSpLocks/>
            </p:cNvCxnSpPr>
            <p:nvPr/>
          </p:nvCxnSpPr>
          <p:spPr>
            <a:xfrm rot="4020000" flipV="1">
              <a:off x="8928388" y="2755426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AFBA392-C883-C8A7-BF73-B63102FA2901}"/>
                </a:ext>
              </a:extLst>
            </p:cNvPr>
            <p:cNvCxnSpPr>
              <a:cxnSpLocks/>
            </p:cNvCxnSpPr>
            <p:nvPr/>
          </p:nvCxnSpPr>
          <p:spPr>
            <a:xfrm rot="-4020000" flipV="1">
              <a:off x="11017184" y="2762891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C7FB4D8-475D-5200-77B7-9D29E61044EC}"/>
                </a:ext>
              </a:extLst>
            </p:cNvPr>
            <p:cNvCxnSpPr>
              <a:cxnSpLocks/>
            </p:cNvCxnSpPr>
            <p:nvPr/>
          </p:nvCxnSpPr>
          <p:spPr>
            <a:xfrm rot="6720000" flipV="1">
              <a:off x="9027161" y="1858689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CF57B84C-2036-C1BF-5947-0ADE0B113305}"/>
                </a:ext>
              </a:extLst>
            </p:cNvPr>
            <p:cNvCxnSpPr>
              <a:cxnSpLocks/>
            </p:cNvCxnSpPr>
            <p:nvPr/>
          </p:nvCxnSpPr>
          <p:spPr>
            <a:xfrm rot="-6720000" flipV="1">
              <a:off x="11019116" y="1873044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2CC7573A-726C-FE6A-0FF0-9AE69302E6E2}"/>
                </a:ext>
              </a:extLst>
            </p:cNvPr>
            <p:cNvCxnSpPr>
              <a:cxnSpLocks/>
            </p:cNvCxnSpPr>
            <p:nvPr/>
          </p:nvCxnSpPr>
          <p:spPr>
            <a:xfrm rot="9420000" flipV="1">
              <a:off x="9592225" y="1238163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002D547-4FC9-2051-8793-5427F0C8136A}"/>
                </a:ext>
              </a:extLst>
            </p:cNvPr>
            <p:cNvCxnSpPr>
              <a:cxnSpLocks/>
            </p:cNvCxnSpPr>
            <p:nvPr/>
          </p:nvCxnSpPr>
          <p:spPr>
            <a:xfrm rot="-9420000" flipV="1">
              <a:off x="10456482" y="1273452"/>
              <a:ext cx="0" cy="57878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878A7B2-F803-4137-57E0-2452FFF6825F}"/>
                </a:ext>
              </a:extLst>
            </p:cNvPr>
            <p:cNvCxnSpPr>
              <a:cxnSpLocks/>
            </p:cNvCxnSpPr>
            <p:nvPr/>
          </p:nvCxnSpPr>
          <p:spPr>
            <a:xfrm>
              <a:off x="8294713" y="235909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881BF68-D68C-1BE8-B4B8-C98235D15C60}"/>
                </a:ext>
              </a:extLst>
            </p:cNvPr>
            <p:cNvCxnSpPr>
              <a:cxnSpLocks/>
            </p:cNvCxnSpPr>
            <p:nvPr/>
          </p:nvCxnSpPr>
          <p:spPr>
            <a:xfrm>
              <a:off x="8294713" y="2812448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1253A65-8E64-5C59-9C16-D4D33D36D7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7215" y="1924290"/>
              <a:ext cx="1422626" cy="1338942"/>
              <a:chOff x="862715" y="1371364"/>
              <a:chExt cx="1065738" cy="100304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8F99EE0-E982-F1A1-AB84-639FDCCD2420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7" name="Chord 5">
                <a:extLst>
                  <a:ext uri="{FF2B5EF4-FFF2-40B4-BE49-F238E27FC236}">
                    <a16:creationId xmlns:a16="http://schemas.microsoft.com/office/drawing/2014/main" id="{CD207389-30EB-5203-71D7-0F40D98E1F54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2082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A2FC-4297-92BA-B7BE-CE0A5EC0088F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Mass System: Newtonian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C2B3C9-CA29-796E-2E98-689D2694BAD0}"/>
                  </a:ext>
                </a:extLst>
              </p:cNvPr>
              <p:cNvSpPr txBox="1"/>
              <p:nvPr/>
            </p:nvSpPr>
            <p:spPr>
              <a:xfrm>
                <a:off x="243790" y="5125798"/>
                <a:ext cx="919624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same kinematics can apply to multiple systems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C2B3C9-CA29-796E-2E98-689D2694B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790" y="5125798"/>
                <a:ext cx="9196245" cy="584775"/>
              </a:xfrm>
              <a:prstGeom prst="rect">
                <a:avLst/>
              </a:prstGeom>
              <a:blipFill>
                <a:blip r:embed="rId2"/>
                <a:stretch>
                  <a:fillRect l="-276" t="-12766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915D7A-87DA-431C-7395-DC06633CE2A3}"/>
                  </a:ext>
                </a:extLst>
              </p:cNvPr>
              <p:cNvSpPr txBox="1"/>
              <p:nvPr/>
            </p:nvSpPr>
            <p:spPr>
              <a:xfrm>
                <a:off x="956738" y="960084"/>
                <a:ext cx="5930149" cy="94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6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915D7A-87DA-431C-7395-DC06633C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738" y="960084"/>
                <a:ext cx="5930149" cy="942887"/>
              </a:xfrm>
              <a:prstGeom prst="rect">
                <a:avLst/>
              </a:prstGeom>
              <a:blipFill>
                <a:blip r:embed="rId3"/>
                <a:stretch>
                  <a:fillRect l="-641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1B347E-0E45-1EA3-B774-9655D46F078A}"/>
                  </a:ext>
                </a:extLst>
              </p:cNvPr>
              <p:cNvSpPr txBox="1"/>
              <p:nvPr/>
            </p:nvSpPr>
            <p:spPr>
              <a:xfrm>
                <a:off x="7685118" y="1031037"/>
                <a:ext cx="3967688" cy="950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1B347E-0E45-1EA3-B774-9655D46F0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118" y="1031037"/>
                <a:ext cx="3967688" cy="950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9DFB2F-2366-024F-5073-498CB8C4DBAD}"/>
                  </a:ext>
                </a:extLst>
              </p:cNvPr>
              <p:cNvSpPr txBox="1"/>
              <p:nvPr/>
            </p:nvSpPr>
            <p:spPr>
              <a:xfrm>
                <a:off x="3921812" y="3590324"/>
                <a:ext cx="3076927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9DFB2F-2366-024F-5073-498CB8C4DB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812" y="3590324"/>
                <a:ext cx="3076927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3B5FA-3F6F-3C5D-3C19-657DE25D06B0}"/>
                  </a:ext>
                </a:extLst>
              </p:cNvPr>
              <p:cNvSpPr txBox="1"/>
              <p:nvPr/>
            </p:nvSpPr>
            <p:spPr>
              <a:xfrm>
                <a:off x="90960" y="1869396"/>
                <a:ext cx="11144302" cy="167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=0−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𝑣𝑏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𝑣𝑏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3B5FA-3F6F-3C5D-3C19-657DE25D0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0" y="1869396"/>
                <a:ext cx="11144302" cy="16700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865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2C6477-4427-DBD8-D7A0-5EE87FBA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8BD30-6C23-09F8-B4CB-B548D6F2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8516A0-34FD-325D-ED89-98EFB82DFE7F}"/>
                  </a:ext>
                </a:extLst>
              </p:cNvPr>
              <p:cNvSpPr txBox="1"/>
              <p:nvPr/>
            </p:nvSpPr>
            <p:spPr>
              <a:xfrm>
                <a:off x="224760" y="4860863"/>
                <a:ext cx="90447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we can readily distinguish between these two cases with Newtonian mechanics because we have o be explicit about forces and masses, but with Lagrangian and Hamiltonian mechanics it is more complicated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8516A0-34FD-325D-ED89-98EFB82DF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0" y="4860863"/>
                <a:ext cx="9044726" cy="1200329"/>
              </a:xfrm>
              <a:prstGeom prst="rect">
                <a:avLst/>
              </a:prstGeom>
              <a:blipFill>
                <a:blip r:embed="rId2"/>
                <a:stretch>
                  <a:fillRect l="-980" t="-3125" r="-420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EBECE9-FC03-C359-AFCA-D1D457C92936}"/>
                  </a:ext>
                </a:extLst>
              </p:cNvPr>
              <p:cNvSpPr txBox="1"/>
              <p:nvPr/>
            </p:nvSpPr>
            <p:spPr>
              <a:xfrm>
                <a:off x="1602147" y="2597262"/>
                <a:ext cx="8413122" cy="1574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sSup>
                        <m:sSup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EBECE9-FC03-C359-AFCA-D1D457C92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147" y="2597262"/>
                <a:ext cx="8413122" cy="1574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7A1ACB-FDBC-C3D1-124C-EB322A91C4A0}"/>
                  </a:ext>
                </a:extLst>
              </p:cNvPr>
              <p:cNvSpPr txBox="1"/>
              <p:nvPr/>
            </p:nvSpPr>
            <p:spPr>
              <a:xfrm>
                <a:off x="6095998" y="981474"/>
                <a:ext cx="4669548" cy="11837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𝑚𝑣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7A1ACB-FDBC-C3D1-124C-EB322A91C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8" y="981474"/>
                <a:ext cx="4669548" cy="1183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311DC7-A7C9-73BE-E578-CB91C68E4BD4}"/>
                  </a:ext>
                </a:extLst>
              </p:cNvPr>
              <p:cNvSpPr txBox="1"/>
              <p:nvPr/>
            </p:nvSpPr>
            <p:spPr>
              <a:xfrm>
                <a:off x="1139160" y="758144"/>
                <a:ext cx="4669548" cy="1630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𝑚𝑣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2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311DC7-A7C9-73BE-E578-CB91C68E4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160" y="758144"/>
                <a:ext cx="4669548" cy="16303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D71D749-BA81-EC87-875F-697AB3D5A227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Variable Mass System: Hamiltonian Mechanics</a:t>
            </a:r>
          </a:p>
        </p:txBody>
      </p:sp>
    </p:spTree>
    <p:extLst>
      <p:ext uri="{BB962C8B-B14F-4D97-AF65-F5344CB8AC3E}">
        <p14:creationId xmlns:p14="http://schemas.microsoft.com/office/powerpoint/2010/main" val="831884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7D366-75EA-4A03-38F7-9B227E4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76701-206C-BD75-F25B-CC1F7608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C4B4E-CC9E-D4BA-8856-0A96C7359575}"/>
              </a:ext>
            </a:extLst>
          </p:cNvPr>
          <p:cNvSpPr txBox="1"/>
          <p:nvPr/>
        </p:nvSpPr>
        <p:spPr>
          <a:xfrm>
            <a:off x="1827325" y="1040672"/>
            <a:ext cx="4435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vs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B059-6DD5-3792-C02F-C90429C8513F}"/>
                  </a:ext>
                </a:extLst>
              </p:cNvPr>
              <p:cNvSpPr txBox="1"/>
              <p:nvPr/>
            </p:nvSpPr>
            <p:spPr>
              <a:xfrm>
                <a:off x="4559269" y="2972174"/>
                <a:ext cx="7632731" cy="1204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B059-6DD5-3792-C02F-C90429C8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69" y="2972174"/>
                <a:ext cx="7632731" cy="1204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A86300-FCC3-F63D-5A67-A7245242304C}"/>
                  </a:ext>
                </a:extLst>
              </p:cNvPr>
              <p:cNvSpPr txBox="1"/>
              <p:nvPr/>
            </p:nvSpPr>
            <p:spPr>
              <a:xfrm>
                <a:off x="957000" y="4442660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A86300-FCC3-F63D-5A67-A7245242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00" y="4442660"/>
                <a:ext cx="296732" cy="369332"/>
              </a:xfrm>
              <a:prstGeom prst="rect">
                <a:avLst/>
              </a:prstGeom>
              <a:blipFill>
                <a:blip r:embed="rId4"/>
                <a:stretch>
                  <a:fillRect r="-208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2325B0-8597-89D0-9066-94D65D8BDF8D}"/>
                  </a:ext>
                </a:extLst>
              </p:cNvPr>
              <p:cNvSpPr txBox="1"/>
              <p:nvPr/>
            </p:nvSpPr>
            <p:spPr>
              <a:xfrm>
                <a:off x="1067377" y="398312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2325B0-8597-89D0-9066-94D65D8BD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77" y="3983128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66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6361C-C855-82A6-068B-49F0EA2C789C}"/>
                  </a:ext>
                </a:extLst>
              </p:cNvPr>
              <p:cNvSpPr txBox="1"/>
              <p:nvPr/>
            </p:nvSpPr>
            <p:spPr>
              <a:xfrm>
                <a:off x="3306733" y="585057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6361C-C855-82A6-068B-49F0EA2C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33" y="5850572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>
            <a:extLst>
              <a:ext uri="{FF2B5EF4-FFF2-40B4-BE49-F238E27FC236}">
                <a16:creationId xmlns:a16="http://schemas.microsoft.com/office/drawing/2014/main" id="{E4076996-1FDC-2F2F-FCD6-B82BC9183D34}"/>
              </a:ext>
            </a:extLst>
          </p:cNvPr>
          <p:cNvSpPr/>
          <p:nvPr/>
        </p:nvSpPr>
        <p:spPr>
          <a:xfrm rot="5400000" flipH="1">
            <a:off x="2366323" y="3615239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25400">
            <a:solidFill>
              <a:srgbClr val="FFFF00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95515-E5A5-F542-274B-0B2E58A23D1F}"/>
                  </a:ext>
                </a:extLst>
              </p:cNvPr>
              <p:cNvSpPr txBox="1"/>
              <p:nvPr/>
            </p:nvSpPr>
            <p:spPr>
              <a:xfrm>
                <a:off x="5550493" y="4355547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95515-E5A5-F542-274B-0B2E58A2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493" y="4355547"/>
                <a:ext cx="296732" cy="557397"/>
              </a:xfrm>
              <a:prstGeom prst="rect">
                <a:avLst/>
              </a:prstGeom>
              <a:blipFill>
                <a:blip r:embed="rId7"/>
                <a:stretch>
                  <a:fillRect r="-5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4596A3-D86C-22BA-9B0B-E51D59CA29E1}"/>
                  </a:ext>
                </a:extLst>
              </p:cNvPr>
              <p:cNvSpPr txBox="1"/>
              <p:nvPr/>
            </p:nvSpPr>
            <p:spPr>
              <a:xfrm>
                <a:off x="5704716" y="4064821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4596A3-D86C-22BA-9B0B-E51D59CA2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716" y="4064821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97F613-7BB0-C4E2-E001-3C3C852F0E38}"/>
                  </a:ext>
                </a:extLst>
              </p:cNvPr>
              <p:cNvSpPr txBox="1"/>
              <p:nvPr/>
            </p:nvSpPr>
            <p:spPr>
              <a:xfrm>
                <a:off x="7944072" y="5932265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97F613-7BB0-C4E2-E001-3C3C852F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072" y="5932265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>
            <a:extLst>
              <a:ext uri="{FF2B5EF4-FFF2-40B4-BE49-F238E27FC236}">
                <a16:creationId xmlns:a16="http://schemas.microsoft.com/office/drawing/2014/main" id="{8CA31A63-308E-248F-122C-D4C58487E2A5}"/>
              </a:ext>
            </a:extLst>
          </p:cNvPr>
          <p:cNvSpPr/>
          <p:nvPr/>
        </p:nvSpPr>
        <p:spPr>
          <a:xfrm flipV="1">
            <a:off x="6014251" y="4737351"/>
            <a:ext cx="1995758" cy="1143037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54182 w 2054182"/>
              <a:gd name="connsiteY0" fmla="*/ 0 h 979218"/>
              <a:gd name="connsiteX1" fmla="*/ 1743031 w 2054182"/>
              <a:gd name="connsiteY1" fmla="*/ 15876 h 979218"/>
              <a:gd name="connsiteX2" fmla="*/ 1498557 w 2054182"/>
              <a:gd name="connsiteY2" fmla="*/ 38100 h 979218"/>
              <a:gd name="connsiteX3" fmla="*/ 1250906 w 2054182"/>
              <a:gd name="connsiteY3" fmla="*/ 69852 h 979218"/>
              <a:gd name="connsiteX4" fmla="*/ 1054057 w 2054182"/>
              <a:gd name="connsiteY4" fmla="*/ 107950 h 979218"/>
              <a:gd name="connsiteX5" fmla="*/ 869906 w 2054182"/>
              <a:gd name="connsiteY5" fmla="*/ 165100 h 979218"/>
              <a:gd name="connsiteX6" fmla="*/ 711157 w 2054182"/>
              <a:gd name="connsiteY6" fmla="*/ 238125 h 979218"/>
              <a:gd name="connsiteX7" fmla="*/ 546056 w 2054182"/>
              <a:gd name="connsiteY7" fmla="*/ 333375 h 979218"/>
              <a:gd name="connsiteX8" fmla="*/ 425406 w 2054182"/>
              <a:gd name="connsiteY8" fmla="*/ 428626 h 979218"/>
              <a:gd name="connsiteX9" fmla="*/ 307932 w 2054182"/>
              <a:gd name="connsiteY9" fmla="*/ 542925 h 979218"/>
              <a:gd name="connsiteX10" fmla="*/ 209506 w 2054182"/>
              <a:gd name="connsiteY10" fmla="*/ 663575 h 979218"/>
              <a:gd name="connsiteX11" fmla="*/ 133307 w 2054182"/>
              <a:gd name="connsiteY11" fmla="*/ 774700 h 979218"/>
              <a:gd name="connsiteX12" fmla="*/ 0 w 2054182"/>
              <a:gd name="connsiteY12" fmla="*/ 979218 h 979218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43158 w 2064033"/>
              <a:gd name="connsiteY11" fmla="*/ 774700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54171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4033" h="987446">
                <a:moveTo>
                  <a:pt x="2064033" y="0"/>
                </a:moveTo>
                <a:cubicBezTo>
                  <a:pt x="2009529" y="2646"/>
                  <a:pt x="1860832" y="7409"/>
                  <a:pt x="1752882" y="15876"/>
                </a:cubicBezTo>
                <a:lnTo>
                  <a:pt x="1508408" y="38100"/>
                </a:lnTo>
                <a:cubicBezTo>
                  <a:pt x="1426387" y="46567"/>
                  <a:pt x="1319494" y="58740"/>
                  <a:pt x="1260757" y="69852"/>
                </a:cubicBezTo>
                <a:cubicBezTo>
                  <a:pt x="1202020" y="80964"/>
                  <a:pt x="1126879" y="89959"/>
                  <a:pt x="1063908" y="107950"/>
                </a:cubicBezTo>
                <a:cubicBezTo>
                  <a:pt x="974479" y="130704"/>
                  <a:pt x="937436" y="144463"/>
                  <a:pt x="879757" y="165100"/>
                </a:cubicBezTo>
                <a:cubicBezTo>
                  <a:pt x="822078" y="185737"/>
                  <a:pt x="774983" y="212196"/>
                  <a:pt x="721008" y="238125"/>
                </a:cubicBezTo>
                <a:cubicBezTo>
                  <a:pt x="667033" y="264054"/>
                  <a:pt x="604061" y="300037"/>
                  <a:pt x="555907" y="333375"/>
                </a:cubicBezTo>
                <a:cubicBezTo>
                  <a:pt x="507753" y="366713"/>
                  <a:pt x="474944" y="393701"/>
                  <a:pt x="435257" y="428626"/>
                </a:cubicBezTo>
                <a:cubicBezTo>
                  <a:pt x="395570" y="463551"/>
                  <a:pt x="353237" y="505354"/>
                  <a:pt x="317783" y="542925"/>
                </a:cubicBezTo>
                <a:cubicBezTo>
                  <a:pt x="282329" y="580496"/>
                  <a:pt x="247932" y="616071"/>
                  <a:pt x="219357" y="654171"/>
                </a:cubicBezTo>
                <a:cubicBezTo>
                  <a:pt x="190782" y="692271"/>
                  <a:pt x="140314" y="747366"/>
                  <a:pt x="103755" y="802912"/>
                </a:cubicBezTo>
                <a:cubicBezTo>
                  <a:pt x="67196" y="858458"/>
                  <a:pt x="48154" y="891138"/>
                  <a:pt x="0" y="987446"/>
                </a:cubicBezTo>
              </a:path>
            </a:pathLst>
          </a:cu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763AD-FC98-D67A-2540-E53F56E7F724}"/>
                  </a:ext>
                </a:extLst>
              </p:cNvPr>
              <p:cNvSpPr txBox="1"/>
              <p:nvPr/>
            </p:nvSpPr>
            <p:spPr>
              <a:xfrm>
                <a:off x="128540" y="2974319"/>
                <a:ext cx="4669548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763AD-FC98-D67A-2540-E53F56E7F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0" y="2974319"/>
                <a:ext cx="4669548" cy="763029"/>
              </a:xfrm>
              <a:prstGeom prst="rect">
                <a:avLst/>
              </a:prstGeom>
              <a:blipFill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5369192-C292-2067-2661-FB1D134C7BAD}"/>
              </a:ext>
            </a:extLst>
          </p:cNvPr>
          <p:cNvGrpSpPr>
            <a:grpSpLocks noChangeAspect="1"/>
          </p:cNvGrpSpPr>
          <p:nvPr/>
        </p:nvGrpSpPr>
        <p:grpSpPr>
          <a:xfrm>
            <a:off x="7012130" y="208812"/>
            <a:ext cx="3026523" cy="2742140"/>
            <a:chOff x="7116400" y="45672"/>
            <a:chExt cx="2496385" cy="22618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BA1C593-EF08-A967-A90C-FBB5868335A7}"/>
                    </a:ext>
                  </a:extLst>
                </p:cNvPr>
                <p:cNvSpPr txBox="1"/>
                <p:nvPr/>
              </p:nvSpPr>
              <p:spPr>
                <a:xfrm>
                  <a:off x="7148726" y="4567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BA1C593-EF08-A967-A90C-FBB5868335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8726" y="45672"/>
                  <a:ext cx="18473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686D58D-AE15-E7CF-9B46-D4AC5D3555DB}"/>
                    </a:ext>
                  </a:extLst>
                </p:cNvPr>
                <p:cNvSpPr txBox="1"/>
                <p:nvPr/>
              </p:nvSpPr>
              <p:spPr>
                <a:xfrm>
                  <a:off x="9428054" y="193815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686D58D-AE15-E7CF-9B46-D4AC5D355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054" y="1938156"/>
                  <a:ext cx="184731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270ED20-F9FD-7FAE-8CD3-188BA3496417}"/>
                    </a:ext>
                  </a:extLst>
                </p:cNvPr>
                <p:cNvSpPr txBox="1"/>
                <p:nvPr/>
              </p:nvSpPr>
              <p:spPr>
                <a:xfrm>
                  <a:off x="7116400" y="146500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270ED20-F9FD-7FAE-8CD3-188BA3496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6400" y="1465002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5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FE567A19-A749-10A2-785E-F44069E9F216}"/>
                </a:ext>
              </a:extLst>
            </p:cNvPr>
            <p:cNvSpPr/>
            <p:nvPr/>
          </p:nvSpPr>
          <p:spPr>
            <a:xfrm rot="10800000">
              <a:off x="7514573" y="473232"/>
              <a:ext cx="1693756" cy="14035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  <a:gd name="connsiteX0" fmla="*/ 1945388 w 1945388"/>
                <a:gd name="connsiteY0" fmla="*/ 0 h 1327338"/>
                <a:gd name="connsiteX1" fmla="*/ 1614461 w 1945388"/>
                <a:gd name="connsiteY1" fmla="*/ 9526 h 1327338"/>
                <a:gd name="connsiteX2" fmla="*/ 1369987 w 1945388"/>
                <a:gd name="connsiteY2" fmla="*/ 31750 h 1327338"/>
                <a:gd name="connsiteX3" fmla="*/ 1122336 w 1945388"/>
                <a:gd name="connsiteY3" fmla="*/ 63502 h 1327338"/>
                <a:gd name="connsiteX4" fmla="*/ 925487 w 1945388"/>
                <a:gd name="connsiteY4" fmla="*/ 101600 h 1327338"/>
                <a:gd name="connsiteX5" fmla="*/ 741336 w 1945388"/>
                <a:gd name="connsiteY5" fmla="*/ 158750 h 1327338"/>
                <a:gd name="connsiteX6" fmla="*/ 582587 w 1945388"/>
                <a:gd name="connsiteY6" fmla="*/ 231775 h 1327338"/>
                <a:gd name="connsiteX7" fmla="*/ 417486 w 1945388"/>
                <a:gd name="connsiteY7" fmla="*/ 327025 h 1327338"/>
                <a:gd name="connsiteX8" fmla="*/ 296836 w 1945388"/>
                <a:gd name="connsiteY8" fmla="*/ 422276 h 1327338"/>
                <a:gd name="connsiteX9" fmla="*/ 179362 w 1945388"/>
                <a:gd name="connsiteY9" fmla="*/ 536575 h 1327338"/>
                <a:gd name="connsiteX10" fmla="*/ 80936 w 1945388"/>
                <a:gd name="connsiteY10" fmla="*/ 657225 h 1327338"/>
                <a:gd name="connsiteX11" fmla="*/ 4737 w 1945388"/>
                <a:gd name="connsiteY11" fmla="*/ 768350 h 1327338"/>
                <a:gd name="connsiteX12" fmla="*/ 273857 w 1945388"/>
                <a:gd name="connsiteY12" fmla="*/ 1327338 h 1327338"/>
                <a:gd name="connsiteX0" fmla="*/ 1866404 w 1866404"/>
                <a:gd name="connsiteY0" fmla="*/ 0 h 1327338"/>
                <a:gd name="connsiteX1" fmla="*/ 1535477 w 1866404"/>
                <a:gd name="connsiteY1" fmla="*/ 9526 h 1327338"/>
                <a:gd name="connsiteX2" fmla="*/ 1291003 w 1866404"/>
                <a:gd name="connsiteY2" fmla="*/ 31750 h 1327338"/>
                <a:gd name="connsiteX3" fmla="*/ 1043352 w 1866404"/>
                <a:gd name="connsiteY3" fmla="*/ 63502 h 1327338"/>
                <a:gd name="connsiteX4" fmla="*/ 846503 w 1866404"/>
                <a:gd name="connsiteY4" fmla="*/ 101600 h 1327338"/>
                <a:gd name="connsiteX5" fmla="*/ 662352 w 1866404"/>
                <a:gd name="connsiteY5" fmla="*/ 158750 h 1327338"/>
                <a:gd name="connsiteX6" fmla="*/ 503603 w 1866404"/>
                <a:gd name="connsiteY6" fmla="*/ 231775 h 1327338"/>
                <a:gd name="connsiteX7" fmla="*/ 338502 w 1866404"/>
                <a:gd name="connsiteY7" fmla="*/ 327025 h 1327338"/>
                <a:gd name="connsiteX8" fmla="*/ 217852 w 1866404"/>
                <a:gd name="connsiteY8" fmla="*/ 422276 h 1327338"/>
                <a:gd name="connsiteX9" fmla="*/ 100378 w 1866404"/>
                <a:gd name="connsiteY9" fmla="*/ 536575 h 1327338"/>
                <a:gd name="connsiteX10" fmla="*/ 1952 w 1866404"/>
                <a:gd name="connsiteY10" fmla="*/ 657225 h 1327338"/>
                <a:gd name="connsiteX11" fmla="*/ 233728 w 1866404"/>
                <a:gd name="connsiteY11" fmla="*/ 1139825 h 1327338"/>
                <a:gd name="connsiteX12" fmla="*/ 194873 w 1866404"/>
                <a:gd name="connsiteY12" fmla="*/ 1327338 h 1327338"/>
                <a:gd name="connsiteX0" fmla="*/ 1769309 w 1769309"/>
                <a:gd name="connsiteY0" fmla="*/ 0 h 1327338"/>
                <a:gd name="connsiteX1" fmla="*/ 1438382 w 1769309"/>
                <a:gd name="connsiteY1" fmla="*/ 9526 h 1327338"/>
                <a:gd name="connsiteX2" fmla="*/ 1193908 w 1769309"/>
                <a:gd name="connsiteY2" fmla="*/ 31750 h 1327338"/>
                <a:gd name="connsiteX3" fmla="*/ 946257 w 1769309"/>
                <a:gd name="connsiteY3" fmla="*/ 63502 h 1327338"/>
                <a:gd name="connsiteX4" fmla="*/ 749408 w 1769309"/>
                <a:gd name="connsiteY4" fmla="*/ 101600 h 1327338"/>
                <a:gd name="connsiteX5" fmla="*/ 565257 w 1769309"/>
                <a:gd name="connsiteY5" fmla="*/ 158750 h 1327338"/>
                <a:gd name="connsiteX6" fmla="*/ 406508 w 1769309"/>
                <a:gd name="connsiteY6" fmla="*/ 231775 h 1327338"/>
                <a:gd name="connsiteX7" fmla="*/ 241407 w 1769309"/>
                <a:gd name="connsiteY7" fmla="*/ 327025 h 1327338"/>
                <a:gd name="connsiteX8" fmla="*/ 120757 w 1769309"/>
                <a:gd name="connsiteY8" fmla="*/ 422276 h 1327338"/>
                <a:gd name="connsiteX9" fmla="*/ 3283 w 1769309"/>
                <a:gd name="connsiteY9" fmla="*/ 536575 h 1327338"/>
                <a:gd name="connsiteX10" fmla="*/ 203307 w 1769309"/>
                <a:gd name="connsiteY10" fmla="*/ 1000125 h 1327338"/>
                <a:gd name="connsiteX11" fmla="*/ 136633 w 1769309"/>
                <a:gd name="connsiteY11" fmla="*/ 1139825 h 1327338"/>
                <a:gd name="connsiteX12" fmla="*/ 97778 w 1769309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143629 w 1671531"/>
                <a:gd name="connsiteY7" fmla="*/ 327025 h 1327338"/>
                <a:gd name="connsiteX8" fmla="*/ 22979 w 1671531"/>
                <a:gd name="connsiteY8" fmla="*/ 422276 h 1327338"/>
                <a:gd name="connsiteX9" fmla="*/ 188080 w 1671531"/>
                <a:gd name="connsiteY9" fmla="*/ 828675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143629 w 1671531"/>
                <a:gd name="connsiteY7" fmla="*/ 327025 h 1327338"/>
                <a:gd name="connsiteX8" fmla="*/ 245229 w 1671531"/>
                <a:gd name="connsiteY8" fmla="*/ 727076 h 1327338"/>
                <a:gd name="connsiteX9" fmla="*/ 188080 w 1671531"/>
                <a:gd name="connsiteY9" fmla="*/ 828675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143629 w 1671531"/>
                <a:gd name="connsiteY7" fmla="*/ 3270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308730 w 1671531"/>
                <a:gd name="connsiteY6" fmla="*/ 2317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467479 w 1671531"/>
                <a:gd name="connsiteY5" fmla="*/ 158750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51630 w 1671531"/>
                <a:gd name="connsiteY4" fmla="*/ 1016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848479 w 1671531"/>
                <a:gd name="connsiteY3" fmla="*/ 63502 h 1327338"/>
                <a:gd name="connsiteX4" fmla="*/ 648455 w 1671531"/>
                <a:gd name="connsiteY4" fmla="*/ 2921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096130 w 1671531"/>
                <a:gd name="connsiteY2" fmla="*/ 31750 h 1327338"/>
                <a:gd name="connsiteX3" fmla="*/ 784979 w 1671531"/>
                <a:gd name="connsiteY3" fmla="*/ 200027 h 1327338"/>
                <a:gd name="connsiteX4" fmla="*/ 648455 w 1671531"/>
                <a:gd name="connsiteY4" fmla="*/ 2921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985005 w 1671531"/>
                <a:gd name="connsiteY2" fmla="*/ 107950 h 1327338"/>
                <a:gd name="connsiteX3" fmla="*/ 784979 w 1671531"/>
                <a:gd name="connsiteY3" fmla="*/ 200027 h 1327338"/>
                <a:gd name="connsiteX4" fmla="*/ 648455 w 1671531"/>
                <a:gd name="connsiteY4" fmla="*/ 292100 h 1327338"/>
                <a:gd name="connsiteX5" fmla="*/ 518279 w 1671531"/>
                <a:gd name="connsiteY5" fmla="*/ 403225 h 1327338"/>
                <a:gd name="connsiteX6" fmla="*/ 416680 w 1671531"/>
                <a:gd name="connsiteY6" fmla="*/ 511175 h 1327338"/>
                <a:gd name="connsiteX7" fmla="*/ 330954 w 1671531"/>
                <a:gd name="connsiteY7" fmla="*/ 619125 h 1327338"/>
                <a:gd name="connsiteX8" fmla="*/ 245229 w 1671531"/>
                <a:gd name="connsiteY8" fmla="*/ 727076 h 1327338"/>
                <a:gd name="connsiteX9" fmla="*/ 169030 w 1671531"/>
                <a:gd name="connsiteY9" fmla="*/ 876300 h 1327338"/>
                <a:gd name="connsiteX10" fmla="*/ 105529 w 1671531"/>
                <a:gd name="connsiteY10" fmla="*/ 1000125 h 1327338"/>
                <a:gd name="connsiteX11" fmla="*/ 38855 w 1671531"/>
                <a:gd name="connsiteY11" fmla="*/ 1139825 h 1327338"/>
                <a:gd name="connsiteX12" fmla="*/ 0 w 1671531"/>
                <a:gd name="connsiteY12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124346 w 1671531"/>
                <a:gd name="connsiteY2" fmla="*/ 35676 h 1327338"/>
                <a:gd name="connsiteX3" fmla="*/ 985005 w 1671531"/>
                <a:gd name="connsiteY3" fmla="*/ 107950 h 1327338"/>
                <a:gd name="connsiteX4" fmla="*/ 784979 w 1671531"/>
                <a:gd name="connsiteY4" fmla="*/ 200027 h 1327338"/>
                <a:gd name="connsiteX5" fmla="*/ 648455 w 1671531"/>
                <a:gd name="connsiteY5" fmla="*/ 292100 h 1327338"/>
                <a:gd name="connsiteX6" fmla="*/ 518279 w 1671531"/>
                <a:gd name="connsiteY6" fmla="*/ 403225 h 1327338"/>
                <a:gd name="connsiteX7" fmla="*/ 416680 w 1671531"/>
                <a:gd name="connsiteY7" fmla="*/ 511175 h 1327338"/>
                <a:gd name="connsiteX8" fmla="*/ 330954 w 1671531"/>
                <a:gd name="connsiteY8" fmla="*/ 619125 h 1327338"/>
                <a:gd name="connsiteX9" fmla="*/ 245229 w 1671531"/>
                <a:gd name="connsiteY9" fmla="*/ 727076 h 1327338"/>
                <a:gd name="connsiteX10" fmla="*/ 169030 w 1671531"/>
                <a:gd name="connsiteY10" fmla="*/ 876300 h 1327338"/>
                <a:gd name="connsiteX11" fmla="*/ 105529 w 1671531"/>
                <a:gd name="connsiteY11" fmla="*/ 1000125 h 1327338"/>
                <a:gd name="connsiteX12" fmla="*/ 38855 w 1671531"/>
                <a:gd name="connsiteY12" fmla="*/ 1139825 h 1327338"/>
                <a:gd name="connsiteX13" fmla="*/ 0 w 1671531"/>
                <a:gd name="connsiteY13" fmla="*/ 1327338 h 1327338"/>
                <a:gd name="connsiteX0" fmla="*/ 1671531 w 1671531"/>
                <a:gd name="connsiteY0" fmla="*/ 0 h 1327338"/>
                <a:gd name="connsiteX1" fmla="*/ 1340604 w 1671531"/>
                <a:gd name="connsiteY1" fmla="*/ 9526 h 1327338"/>
                <a:gd name="connsiteX2" fmla="*/ 1124346 w 1671531"/>
                <a:gd name="connsiteY2" fmla="*/ 64251 h 1327338"/>
                <a:gd name="connsiteX3" fmla="*/ 985005 w 1671531"/>
                <a:gd name="connsiteY3" fmla="*/ 107950 h 1327338"/>
                <a:gd name="connsiteX4" fmla="*/ 784979 w 1671531"/>
                <a:gd name="connsiteY4" fmla="*/ 200027 h 1327338"/>
                <a:gd name="connsiteX5" fmla="*/ 648455 w 1671531"/>
                <a:gd name="connsiteY5" fmla="*/ 292100 h 1327338"/>
                <a:gd name="connsiteX6" fmla="*/ 518279 w 1671531"/>
                <a:gd name="connsiteY6" fmla="*/ 403225 h 1327338"/>
                <a:gd name="connsiteX7" fmla="*/ 416680 w 1671531"/>
                <a:gd name="connsiteY7" fmla="*/ 511175 h 1327338"/>
                <a:gd name="connsiteX8" fmla="*/ 330954 w 1671531"/>
                <a:gd name="connsiteY8" fmla="*/ 619125 h 1327338"/>
                <a:gd name="connsiteX9" fmla="*/ 245229 w 1671531"/>
                <a:gd name="connsiteY9" fmla="*/ 727076 h 1327338"/>
                <a:gd name="connsiteX10" fmla="*/ 169030 w 1671531"/>
                <a:gd name="connsiteY10" fmla="*/ 876300 h 1327338"/>
                <a:gd name="connsiteX11" fmla="*/ 105529 w 1671531"/>
                <a:gd name="connsiteY11" fmla="*/ 1000125 h 1327338"/>
                <a:gd name="connsiteX12" fmla="*/ 38855 w 1671531"/>
                <a:gd name="connsiteY12" fmla="*/ 1139825 h 1327338"/>
                <a:gd name="connsiteX13" fmla="*/ 0 w 1671531"/>
                <a:gd name="connsiteY13" fmla="*/ 1327338 h 1327338"/>
                <a:gd name="connsiteX0" fmla="*/ 1655656 w 1655656"/>
                <a:gd name="connsiteY0" fmla="*/ 0 h 1371788"/>
                <a:gd name="connsiteX1" fmla="*/ 1340604 w 1655656"/>
                <a:gd name="connsiteY1" fmla="*/ 53976 h 1371788"/>
                <a:gd name="connsiteX2" fmla="*/ 1124346 w 1655656"/>
                <a:gd name="connsiteY2" fmla="*/ 108701 h 1371788"/>
                <a:gd name="connsiteX3" fmla="*/ 985005 w 1655656"/>
                <a:gd name="connsiteY3" fmla="*/ 152400 h 1371788"/>
                <a:gd name="connsiteX4" fmla="*/ 784979 w 1655656"/>
                <a:gd name="connsiteY4" fmla="*/ 244477 h 1371788"/>
                <a:gd name="connsiteX5" fmla="*/ 648455 w 1655656"/>
                <a:gd name="connsiteY5" fmla="*/ 336550 h 1371788"/>
                <a:gd name="connsiteX6" fmla="*/ 518279 w 1655656"/>
                <a:gd name="connsiteY6" fmla="*/ 447675 h 1371788"/>
                <a:gd name="connsiteX7" fmla="*/ 416680 w 1655656"/>
                <a:gd name="connsiteY7" fmla="*/ 555625 h 1371788"/>
                <a:gd name="connsiteX8" fmla="*/ 330954 w 1655656"/>
                <a:gd name="connsiteY8" fmla="*/ 663575 h 1371788"/>
                <a:gd name="connsiteX9" fmla="*/ 245229 w 1655656"/>
                <a:gd name="connsiteY9" fmla="*/ 771526 h 1371788"/>
                <a:gd name="connsiteX10" fmla="*/ 169030 w 1655656"/>
                <a:gd name="connsiteY10" fmla="*/ 920750 h 1371788"/>
                <a:gd name="connsiteX11" fmla="*/ 105529 w 1655656"/>
                <a:gd name="connsiteY11" fmla="*/ 1044575 h 1371788"/>
                <a:gd name="connsiteX12" fmla="*/ 38855 w 1655656"/>
                <a:gd name="connsiteY12" fmla="*/ 1184275 h 1371788"/>
                <a:gd name="connsiteX13" fmla="*/ 0 w 1655656"/>
                <a:gd name="connsiteY13" fmla="*/ 1371788 h 13717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75404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13480 w 1700106"/>
                <a:gd name="connsiteY10" fmla="*/ 920750 h 1397188"/>
                <a:gd name="connsiteX11" fmla="*/ 149979 w 1700106"/>
                <a:gd name="connsiteY11" fmla="*/ 1044575 h 1397188"/>
                <a:gd name="connsiteX12" fmla="*/ 83305 w 1700106"/>
                <a:gd name="connsiteY12" fmla="*/ 1184275 h 1397188"/>
                <a:gd name="connsiteX13" fmla="*/ 0 w 1700106"/>
                <a:gd name="connsiteY13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213480 w 1700106"/>
                <a:gd name="connsiteY11" fmla="*/ 920750 h 1397188"/>
                <a:gd name="connsiteX12" fmla="*/ 149979 w 1700106"/>
                <a:gd name="connsiteY12" fmla="*/ 1044575 h 1397188"/>
                <a:gd name="connsiteX13" fmla="*/ 83305 w 1700106"/>
                <a:gd name="connsiteY13" fmla="*/ 1184275 h 1397188"/>
                <a:gd name="connsiteX14" fmla="*/ 0 w 1700106"/>
                <a:gd name="connsiteY14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191255 w 1700106"/>
                <a:gd name="connsiteY11" fmla="*/ 942975 h 1397188"/>
                <a:gd name="connsiteX12" fmla="*/ 149979 w 1700106"/>
                <a:gd name="connsiteY12" fmla="*/ 1044575 h 1397188"/>
                <a:gd name="connsiteX13" fmla="*/ 83305 w 1700106"/>
                <a:gd name="connsiteY13" fmla="*/ 1184275 h 1397188"/>
                <a:gd name="connsiteX14" fmla="*/ 0 w 1700106"/>
                <a:gd name="connsiteY14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191255 w 1700106"/>
                <a:gd name="connsiteY11" fmla="*/ 942975 h 1397188"/>
                <a:gd name="connsiteX12" fmla="*/ 124579 w 1700106"/>
                <a:gd name="connsiteY12" fmla="*/ 1079500 h 1397188"/>
                <a:gd name="connsiteX13" fmla="*/ 83305 w 1700106"/>
                <a:gd name="connsiteY13" fmla="*/ 1184275 h 1397188"/>
                <a:gd name="connsiteX14" fmla="*/ 0 w 1700106"/>
                <a:gd name="connsiteY14" fmla="*/ 1397188 h 1397188"/>
                <a:gd name="connsiteX0" fmla="*/ 1700106 w 1700106"/>
                <a:gd name="connsiteY0" fmla="*/ 0 h 1397188"/>
                <a:gd name="connsiteX1" fmla="*/ 1385054 w 1700106"/>
                <a:gd name="connsiteY1" fmla="*/ 53976 h 1397188"/>
                <a:gd name="connsiteX2" fmla="*/ 1168796 w 1700106"/>
                <a:gd name="connsiteY2" fmla="*/ 108701 h 1397188"/>
                <a:gd name="connsiteX3" fmla="*/ 1029455 w 1700106"/>
                <a:gd name="connsiteY3" fmla="*/ 152400 h 1397188"/>
                <a:gd name="connsiteX4" fmla="*/ 829429 w 1700106"/>
                <a:gd name="connsiteY4" fmla="*/ 244477 h 1397188"/>
                <a:gd name="connsiteX5" fmla="*/ 692905 w 1700106"/>
                <a:gd name="connsiteY5" fmla="*/ 336550 h 1397188"/>
                <a:gd name="connsiteX6" fmla="*/ 562729 w 1700106"/>
                <a:gd name="connsiteY6" fmla="*/ 447675 h 1397188"/>
                <a:gd name="connsiteX7" fmla="*/ 461130 w 1700106"/>
                <a:gd name="connsiteY7" fmla="*/ 555625 h 1397188"/>
                <a:gd name="connsiteX8" fmla="*/ 365879 w 1700106"/>
                <a:gd name="connsiteY8" fmla="*/ 663575 h 1397188"/>
                <a:gd name="connsiteX9" fmla="*/ 289679 w 1700106"/>
                <a:gd name="connsiteY9" fmla="*/ 771526 h 1397188"/>
                <a:gd name="connsiteX10" fmla="*/ 244872 w 1700106"/>
                <a:gd name="connsiteY10" fmla="*/ 848476 h 1397188"/>
                <a:gd name="connsiteX11" fmla="*/ 191255 w 1700106"/>
                <a:gd name="connsiteY11" fmla="*/ 942975 h 1397188"/>
                <a:gd name="connsiteX12" fmla="*/ 124579 w 1700106"/>
                <a:gd name="connsiteY12" fmla="*/ 1079500 h 1397188"/>
                <a:gd name="connsiteX13" fmla="*/ 54730 w 1700106"/>
                <a:gd name="connsiteY13" fmla="*/ 1235075 h 1397188"/>
                <a:gd name="connsiteX14" fmla="*/ 0 w 1700106"/>
                <a:gd name="connsiteY14" fmla="*/ 1397188 h 1397188"/>
                <a:gd name="connsiteX0" fmla="*/ 1693756 w 1693756"/>
                <a:gd name="connsiteY0" fmla="*/ 0 h 1403538"/>
                <a:gd name="connsiteX1" fmla="*/ 1378704 w 1693756"/>
                <a:gd name="connsiteY1" fmla="*/ 53976 h 1403538"/>
                <a:gd name="connsiteX2" fmla="*/ 1162446 w 1693756"/>
                <a:gd name="connsiteY2" fmla="*/ 108701 h 1403538"/>
                <a:gd name="connsiteX3" fmla="*/ 1023105 w 1693756"/>
                <a:gd name="connsiteY3" fmla="*/ 152400 h 1403538"/>
                <a:gd name="connsiteX4" fmla="*/ 823079 w 1693756"/>
                <a:gd name="connsiteY4" fmla="*/ 244477 h 1403538"/>
                <a:gd name="connsiteX5" fmla="*/ 686555 w 1693756"/>
                <a:gd name="connsiteY5" fmla="*/ 336550 h 1403538"/>
                <a:gd name="connsiteX6" fmla="*/ 556379 w 1693756"/>
                <a:gd name="connsiteY6" fmla="*/ 447675 h 1403538"/>
                <a:gd name="connsiteX7" fmla="*/ 454780 w 1693756"/>
                <a:gd name="connsiteY7" fmla="*/ 555625 h 1403538"/>
                <a:gd name="connsiteX8" fmla="*/ 359529 w 1693756"/>
                <a:gd name="connsiteY8" fmla="*/ 663575 h 1403538"/>
                <a:gd name="connsiteX9" fmla="*/ 283329 w 1693756"/>
                <a:gd name="connsiteY9" fmla="*/ 771526 h 1403538"/>
                <a:gd name="connsiteX10" fmla="*/ 238522 w 1693756"/>
                <a:gd name="connsiteY10" fmla="*/ 848476 h 1403538"/>
                <a:gd name="connsiteX11" fmla="*/ 184905 w 1693756"/>
                <a:gd name="connsiteY11" fmla="*/ 942975 h 1403538"/>
                <a:gd name="connsiteX12" fmla="*/ 118229 w 1693756"/>
                <a:gd name="connsiteY12" fmla="*/ 1079500 h 1403538"/>
                <a:gd name="connsiteX13" fmla="*/ 48380 w 1693756"/>
                <a:gd name="connsiteY13" fmla="*/ 1235075 h 1403538"/>
                <a:gd name="connsiteX14" fmla="*/ 0 w 1693756"/>
                <a:gd name="connsiteY14" fmla="*/ 1403538 h 1403538"/>
                <a:gd name="connsiteX0" fmla="*/ 1693756 w 1693756"/>
                <a:gd name="connsiteY0" fmla="*/ 0 h 1403538"/>
                <a:gd name="connsiteX1" fmla="*/ 1378704 w 1693756"/>
                <a:gd name="connsiteY1" fmla="*/ 53976 h 1403538"/>
                <a:gd name="connsiteX2" fmla="*/ 1162446 w 1693756"/>
                <a:gd name="connsiteY2" fmla="*/ 108701 h 1403538"/>
                <a:gd name="connsiteX3" fmla="*/ 1023105 w 1693756"/>
                <a:gd name="connsiteY3" fmla="*/ 152400 h 1403538"/>
                <a:gd name="connsiteX4" fmla="*/ 823079 w 1693756"/>
                <a:gd name="connsiteY4" fmla="*/ 244477 h 1403538"/>
                <a:gd name="connsiteX5" fmla="*/ 686555 w 1693756"/>
                <a:gd name="connsiteY5" fmla="*/ 336550 h 1403538"/>
                <a:gd name="connsiteX6" fmla="*/ 556379 w 1693756"/>
                <a:gd name="connsiteY6" fmla="*/ 447675 h 1403538"/>
                <a:gd name="connsiteX7" fmla="*/ 454780 w 1693756"/>
                <a:gd name="connsiteY7" fmla="*/ 555625 h 1403538"/>
                <a:gd name="connsiteX8" fmla="*/ 359529 w 1693756"/>
                <a:gd name="connsiteY8" fmla="*/ 663575 h 1403538"/>
                <a:gd name="connsiteX9" fmla="*/ 283329 w 1693756"/>
                <a:gd name="connsiteY9" fmla="*/ 771526 h 1403538"/>
                <a:gd name="connsiteX10" fmla="*/ 238522 w 1693756"/>
                <a:gd name="connsiteY10" fmla="*/ 848476 h 1403538"/>
                <a:gd name="connsiteX11" fmla="*/ 184905 w 1693756"/>
                <a:gd name="connsiteY11" fmla="*/ 942975 h 1403538"/>
                <a:gd name="connsiteX12" fmla="*/ 118229 w 1693756"/>
                <a:gd name="connsiteY12" fmla="*/ 1079500 h 1403538"/>
                <a:gd name="connsiteX13" fmla="*/ 48380 w 1693756"/>
                <a:gd name="connsiteY13" fmla="*/ 1235075 h 1403538"/>
                <a:gd name="connsiteX14" fmla="*/ 0 w 1693756"/>
                <a:gd name="connsiteY14" fmla="*/ 1403538 h 1403538"/>
                <a:gd name="connsiteX0" fmla="*/ 1693756 w 1693756"/>
                <a:gd name="connsiteY0" fmla="*/ 0 h 1403538"/>
                <a:gd name="connsiteX1" fmla="*/ 1413210 w 1693756"/>
                <a:gd name="connsiteY1" fmla="*/ 48225 h 1403538"/>
                <a:gd name="connsiteX2" fmla="*/ 1162446 w 1693756"/>
                <a:gd name="connsiteY2" fmla="*/ 108701 h 1403538"/>
                <a:gd name="connsiteX3" fmla="*/ 1023105 w 1693756"/>
                <a:gd name="connsiteY3" fmla="*/ 152400 h 1403538"/>
                <a:gd name="connsiteX4" fmla="*/ 823079 w 1693756"/>
                <a:gd name="connsiteY4" fmla="*/ 244477 h 1403538"/>
                <a:gd name="connsiteX5" fmla="*/ 686555 w 1693756"/>
                <a:gd name="connsiteY5" fmla="*/ 336550 h 1403538"/>
                <a:gd name="connsiteX6" fmla="*/ 556379 w 1693756"/>
                <a:gd name="connsiteY6" fmla="*/ 447675 h 1403538"/>
                <a:gd name="connsiteX7" fmla="*/ 454780 w 1693756"/>
                <a:gd name="connsiteY7" fmla="*/ 555625 h 1403538"/>
                <a:gd name="connsiteX8" fmla="*/ 359529 w 1693756"/>
                <a:gd name="connsiteY8" fmla="*/ 663575 h 1403538"/>
                <a:gd name="connsiteX9" fmla="*/ 283329 w 1693756"/>
                <a:gd name="connsiteY9" fmla="*/ 771526 h 1403538"/>
                <a:gd name="connsiteX10" fmla="*/ 238522 w 1693756"/>
                <a:gd name="connsiteY10" fmla="*/ 848476 h 1403538"/>
                <a:gd name="connsiteX11" fmla="*/ 184905 w 1693756"/>
                <a:gd name="connsiteY11" fmla="*/ 942975 h 1403538"/>
                <a:gd name="connsiteX12" fmla="*/ 118229 w 1693756"/>
                <a:gd name="connsiteY12" fmla="*/ 1079500 h 1403538"/>
                <a:gd name="connsiteX13" fmla="*/ 48380 w 1693756"/>
                <a:gd name="connsiteY13" fmla="*/ 1235075 h 1403538"/>
                <a:gd name="connsiteX14" fmla="*/ 0 w 1693756"/>
                <a:gd name="connsiteY14" fmla="*/ 1403538 h 1403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3756" h="1403538">
                  <a:moveTo>
                    <a:pt x="1693756" y="0"/>
                  </a:moveTo>
                  <a:cubicBezTo>
                    <a:pt x="1639252" y="2646"/>
                    <a:pt x="1521160" y="39758"/>
                    <a:pt x="1413210" y="48225"/>
                  </a:cubicBezTo>
                  <a:cubicBezTo>
                    <a:pt x="1345357" y="67525"/>
                    <a:pt x="1230299" y="89401"/>
                    <a:pt x="1162446" y="108701"/>
                  </a:cubicBezTo>
                  <a:lnTo>
                    <a:pt x="1023105" y="152400"/>
                  </a:lnTo>
                  <a:cubicBezTo>
                    <a:pt x="966544" y="175029"/>
                    <a:pt x="875466" y="211140"/>
                    <a:pt x="823079" y="244477"/>
                  </a:cubicBezTo>
                  <a:cubicBezTo>
                    <a:pt x="770692" y="277814"/>
                    <a:pt x="753759" y="291571"/>
                    <a:pt x="686555" y="336550"/>
                  </a:cubicBezTo>
                  <a:cubicBezTo>
                    <a:pt x="619351" y="381529"/>
                    <a:pt x="610883" y="401638"/>
                    <a:pt x="556379" y="447675"/>
                  </a:cubicBezTo>
                  <a:cubicBezTo>
                    <a:pt x="501875" y="493712"/>
                    <a:pt x="487588" y="519642"/>
                    <a:pt x="454780" y="555625"/>
                  </a:cubicBezTo>
                  <a:cubicBezTo>
                    <a:pt x="421972" y="591608"/>
                    <a:pt x="404508" y="611187"/>
                    <a:pt x="359529" y="663575"/>
                  </a:cubicBezTo>
                  <a:cubicBezTo>
                    <a:pt x="314550" y="715963"/>
                    <a:pt x="303497" y="740709"/>
                    <a:pt x="283329" y="771526"/>
                  </a:cubicBezTo>
                  <a:cubicBezTo>
                    <a:pt x="263161" y="802343"/>
                    <a:pt x="251222" y="823605"/>
                    <a:pt x="238522" y="848476"/>
                  </a:cubicBezTo>
                  <a:cubicBezTo>
                    <a:pt x="225822" y="873347"/>
                    <a:pt x="204954" y="904471"/>
                    <a:pt x="184905" y="942975"/>
                  </a:cubicBezTo>
                  <a:cubicBezTo>
                    <a:pt x="164856" y="981479"/>
                    <a:pt x="140983" y="1030817"/>
                    <a:pt x="118229" y="1079500"/>
                  </a:cubicBezTo>
                  <a:cubicBezTo>
                    <a:pt x="95475" y="1128183"/>
                    <a:pt x="68085" y="1181069"/>
                    <a:pt x="48380" y="1235075"/>
                  </a:cubicBezTo>
                  <a:cubicBezTo>
                    <a:pt x="28675" y="1289081"/>
                    <a:pt x="29104" y="1300880"/>
                    <a:pt x="0" y="140353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366CA3D-B50A-0404-D0E2-DCF312F4A38F}"/>
                </a:ext>
              </a:extLst>
            </p:cNvPr>
            <p:cNvSpPr/>
            <p:nvPr/>
          </p:nvSpPr>
          <p:spPr>
            <a:xfrm flipH="1">
              <a:off x="7482603" y="281367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C8746504-0C5C-66F3-4EF9-4A3B67B4A794}"/>
                </a:ext>
              </a:extLst>
            </p:cNvPr>
            <p:cNvSpPr/>
            <p:nvPr/>
          </p:nvSpPr>
          <p:spPr>
            <a:xfrm rot="5400000" flipH="1">
              <a:off x="8510599" y="83979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84B3ADC2-44A1-D6A0-329B-F3228230D6EB}"/>
              </a:ext>
            </a:extLst>
          </p:cNvPr>
          <p:cNvSpPr/>
          <p:nvPr/>
        </p:nvSpPr>
        <p:spPr>
          <a:xfrm flipH="1">
            <a:off x="1331763" y="4232602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21530B1-48EA-9918-D18D-19AAE665F441}"/>
              </a:ext>
            </a:extLst>
          </p:cNvPr>
          <p:cNvSpPr/>
          <p:nvPr/>
        </p:nvSpPr>
        <p:spPr>
          <a:xfrm rot="5400000" flipH="1">
            <a:off x="2359759" y="4791032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EC8D948-CDAB-958F-BE91-990C80C04D9D}"/>
              </a:ext>
            </a:extLst>
          </p:cNvPr>
          <p:cNvSpPr/>
          <p:nvPr/>
        </p:nvSpPr>
        <p:spPr>
          <a:xfrm flipH="1">
            <a:off x="5969102" y="431429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FD78B350-3623-A778-D537-33CBD5ADF43F}"/>
              </a:ext>
            </a:extLst>
          </p:cNvPr>
          <p:cNvSpPr/>
          <p:nvPr/>
        </p:nvSpPr>
        <p:spPr>
          <a:xfrm rot="5400000" flipH="1">
            <a:off x="6997098" y="487272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7154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E3E93D-1A7E-CCFD-DD91-C95CFAFC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B621B-AFD1-0A39-3485-BC7E938A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C22D1-5DB6-2705-9B44-877DB85428CB}"/>
              </a:ext>
            </a:extLst>
          </p:cNvPr>
          <p:cNvSpPr txBox="1"/>
          <p:nvPr/>
        </p:nvSpPr>
        <p:spPr>
          <a:xfrm>
            <a:off x="4162230" y="14388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7EC401-83B0-BFB2-8404-4D3101586900}"/>
                  </a:ext>
                </a:extLst>
              </p:cNvPr>
              <p:cNvSpPr txBox="1"/>
              <p:nvPr/>
            </p:nvSpPr>
            <p:spPr>
              <a:xfrm>
                <a:off x="5475737" y="3454606"/>
                <a:ext cx="6118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7EC401-83B0-BFB2-8404-4D310158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737" y="3454606"/>
                <a:ext cx="6118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9C2165CA-D879-98C7-26A7-E1E592B254AE}"/>
              </a:ext>
            </a:extLst>
          </p:cNvPr>
          <p:cNvSpPr/>
          <p:nvPr/>
        </p:nvSpPr>
        <p:spPr>
          <a:xfrm>
            <a:off x="6057665" y="4334282"/>
            <a:ext cx="2575956" cy="1182591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0" h="971550">
                <a:moveTo>
                  <a:pt x="2032000" y="0"/>
                </a:moveTo>
                <a:cubicBezTo>
                  <a:pt x="1977496" y="2646"/>
                  <a:pt x="1828799" y="7409"/>
                  <a:pt x="1720849" y="15876"/>
                </a:cubicBezTo>
                <a:lnTo>
                  <a:pt x="1476375" y="38100"/>
                </a:lnTo>
                <a:cubicBezTo>
                  <a:pt x="1394354" y="46567"/>
                  <a:pt x="1287461" y="58740"/>
                  <a:pt x="1228724" y="69852"/>
                </a:cubicBezTo>
                <a:cubicBezTo>
                  <a:pt x="1169987" y="80964"/>
                  <a:pt x="1094846" y="89959"/>
                  <a:pt x="1031875" y="107950"/>
                </a:cubicBezTo>
                <a:cubicBezTo>
                  <a:pt x="942446" y="130704"/>
                  <a:pt x="905403" y="144463"/>
                  <a:pt x="847724" y="165100"/>
                </a:cubicBezTo>
                <a:cubicBezTo>
                  <a:pt x="790045" y="185737"/>
                  <a:pt x="742950" y="212196"/>
                  <a:pt x="688975" y="238125"/>
                </a:cubicBezTo>
                <a:cubicBezTo>
                  <a:pt x="635000" y="264054"/>
                  <a:pt x="572028" y="300037"/>
                  <a:pt x="523874" y="333375"/>
                </a:cubicBezTo>
                <a:cubicBezTo>
                  <a:pt x="475720" y="366713"/>
                  <a:pt x="442911" y="393701"/>
                  <a:pt x="403224" y="428626"/>
                </a:cubicBezTo>
                <a:cubicBezTo>
                  <a:pt x="363537" y="463551"/>
                  <a:pt x="321204" y="505354"/>
                  <a:pt x="285750" y="542925"/>
                </a:cubicBezTo>
                <a:cubicBezTo>
                  <a:pt x="250296" y="580496"/>
                  <a:pt x="215899" y="625475"/>
                  <a:pt x="187324" y="663575"/>
                </a:cubicBezTo>
                <a:cubicBezTo>
                  <a:pt x="158749" y="701675"/>
                  <a:pt x="146050" y="719667"/>
                  <a:pt x="111125" y="774700"/>
                </a:cubicBezTo>
                <a:cubicBezTo>
                  <a:pt x="60854" y="844550"/>
                  <a:pt x="48154" y="875242"/>
                  <a:pt x="0" y="971550"/>
                </a:cubicBezTo>
              </a:path>
            </a:pathLst>
          </a:cu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4B2EAB-ED86-B36A-AF41-910FD03B574C}"/>
                  </a:ext>
                </a:extLst>
              </p:cNvPr>
              <p:cNvSpPr txBox="1"/>
              <p:nvPr/>
            </p:nvSpPr>
            <p:spPr>
              <a:xfrm>
                <a:off x="8428050" y="5633990"/>
                <a:ext cx="236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4B2EAB-ED86-B36A-AF41-910FD03B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050" y="5633990"/>
                <a:ext cx="236908" cy="461665"/>
              </a:xfrm>
              <a:prstGeom prst="rect">
                <a:avLst/>
              </a:prstGeom>
              <a:blipFill>
                <a:blip r:embed="rId4"/>
                <a:stretch>
                  <a:fillRect t="-7895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AFDCE-3EAB-FC26-4CD9-86EAB492BD76}"/>
                  </a:ext>
                </a:extLst>
              </p:cNvPr>
              <p:cNvSpPr txBox="1"/>
              <p:nvPr/>
            </p:nvSpPr>
            <p:spPr>
              <a:xfrm>
                <a:off x="716736" y="3223773"/>
                <a:ext cx="477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AFDCE-3EAB-FC26-4CD9-86EAB492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6" y="3223773"/>
                <a:ext cx="47710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F68353-E327-4893-CA3C-54FB3EB9E2A3}"/>
                  </a:ext>
                </a:extLst>
              </p:cNvPr>
              <p:cNvSpPr txBox="1"/>
              <p:nvPr/>
            </p:nvSpPr>
            <p:spPr>
              <a:xfrm>
                <a:off x="3264857" y="5596897"/>
                <a:ext cx="184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F68353-E327-4893-CA3C-54FB3EB9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857" y="5596897"/>
                <a:ext cx="184731" cy="461665"/>
              </a:xfrm>
              <a:prstGeom prst="rect">
                <a:avLst/>
              </a:prstGeom>
              <a:blipFill>
                <a:blip r:embed="rId6"/>
                <a:stretch>
                  <a:fillRect l="-6667"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D4D76B-6F80-DC2C-0635-E665A1C1D822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206620" y="3603286"/>
            <a:ext cx="1983899" cy="1983899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A645C-49C7-8953-C59E-70457837EFF1}"/>
                  </a:ext>
                </a:extLst>
              </p:cNvPr>
              <p:cNvSpPr txBox="1"/>
              <p:nvPr/>
            </p:nvSpPr>
            <p:spPr>
              <a:xfrm>
                <a:off x="119730" y="1091231"/>
                <a:ext cx="4596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A645C-49C7-8953-C59E-70457837E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091231"/>
                <a:ext cx="4596639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E6282-FA8B-CD8E-1C07-7B48D31ACDFD}"/>
                  </a:ext>
                </a:extLst>
              </p:cNvPr>
              <p:cNvSpPr txBox="1"/>
              <p:nvPr/>
            </p:nvSpPr>
            <p:spPr>
              <a:xfrm>
                <a:off x="4716369" y="634947"/>
                <a:ext cx="7488223" cy="1634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E6282-FA8B-CD8E-1C07-7B48D31A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369" y="634947"/>
                <a:ext cx="7488223" cy="16344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62800-67EE-1BF7-D1A4-20924A0C063D}"/>
                  </a:ext>
                </a:extLst>
              </p:cNvPr>
              <p:cNvSpPr txBox="1"/>
              <p:nvPr/>
            </p:nvSpPr>
            <p:spPr>
              <a:xfrm>
                <a:off x="1307631" y="1827283"/>
                <a:ext cx="7488223" cy="1634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sz="360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62800-67EE-1BF7-D1A4-20924A0C0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631" y="1827283"/>
                <a:ext cx="7488223" cy="1634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7DEE8706-E78D-AC08-66EE-AEB06C94ECE5}"/>
              </a:ext>
            </a:extLst>
          </p:cNvPr>
          <p:cNvSpPr/>
          <p:nvPr/>
        </p:nvSpPr>
        <p:spPr>
          <a:xfrm flipH="1">
            <a:off x="5998417" y="3555834"/>
            <a:ext cx="58632" cy="1983899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F3C95CC-BFA9-8C52-4AA4-E33A1879FA9C}"/>
              </a:ext>
            </a:extLst>
          </p:cNvPr>
          <p:cNvSpPr/>
          <p:nvPr/>
        </p:nvSpPr>
        <p:spPr>
          <a:xfrm rot="5400000" flipH="1">
            <a:off x="7332314" y="4207089"/>
            <a:ext cx="56749" cy="2608538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62D49E1-533A-E837-1384-569E5C2062B7}"/>
              </a:ext>
            </a:extLst>
          </p:cNvPr>
          <p:cNvSpPr/>
          <p:nvPr/>
        </p:nvSpPr>
        <p:spPr>
          <a:xfrm flipH="1">
            <a:off x="1160901" y="3454606"/>
            <a:ext cx="45719" cy="2130754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3094DB4-BE5F-87D7-BC71-8B4082E9F984}"/>
              </a:ext>
            </a:extLst>
          </p:cNvPr>
          <p:cNvSpPr/>
          <p:nvPr/>
        </p:nvSpPr>
        <p:spPr>
          <a:xfrm rot="5400000" flipH="1">
            <a:off x="2310664" y="4432940"/>
            <a:ext cx="45719" cy="2260944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849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F76600-9225-0089-2196-41B3EA37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D1622-A990-4A71-8AA7-524BF1E1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5F75E8-4EEF-718F-D990-E21195056FF0}"/>
                  </a:ext>
                </a:extLst>
              </p:cNvPr>
              <p:cNvSpPr txBox="1"/>
              <p:nvPr/>
            </p:nvSpPr>
            <p:spPr>
              <a:xfrm>
                <a:off x="330587" y="1084253"/>
                <a:ext cx="3533769" cy="83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/>
                  <a:t>Setting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: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5F75E8-4EEF-718F-D990-E2119505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7" y="1084253"/>
                <a:ext cx="3533769" cy="834909"/>
              </a:xfrm>
              <a:prstGeom prst="rect">
                <a:avLst/>
              </a:prstGeom>
              <a:blipFill>
                <a:blip r:embed="rId3"/>
                <a:stretch>
                  <a:fillRect l="-500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D3F9F1-916B-610A-04E8-9DB6E37669C1}"/>
              </a:ext>
            </a:extLst>
          </p:cNvPr>
          <p:cNvSpPr txBox="1"/>
          <p:nvPr/>
        </p:nvSpPr>
        <p:spPr>
          <a:xfrm>
            <a:off x="606963" y="3872551"/>
            <a:ext cx="8435692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looking at the problem in this manner, we do not have a true variable mass, but rather a variable effective mass due to a slowing down of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C9A1C-4DEE-D453-05BB-72277EA23931}"/>
              </a:ext>
            </a:extLst>
          </p:cNvPr>
          <p:cNvSpPr txBox="1"/>
          <p:nvPr/>
        </p:nvSpPr>
        <p:spPr>
          <a:xfrm>
            <a:off x="2022692" y="381291"/>
            <a:ext cx="8129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 Newtonian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DB220-B528-0D30-0EC2-07B4D1856288}"/>
                  </a:ext>
                </a:extLst>
              </p:cNvPr>
              <p:cNvSpPr txBox="1"/>
              <p:nvPr/>
            </p:nvSpPr>
            <p:spPr>
              <a:xfrm>
                <a:off x="3864356" y="976275"/>
                <a:ext cx="7953776" cy="94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DB220-B528-0D30-0EC2-07B4D1856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6" y="976275"/>
                <a:ext cx="7953776" cy="942887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69C92-AF18-EC8C-950B-50C3AFCFFD33}"/>
                  </a:ext>
                </a:extLst>
              </p:cNvPr>
              <p:cNvSpPr txBox="1"/>
              <p:nvPr/>
            </p:nvSpPr>
            <p:spPr>
              <a:xfrm>
                <a:off x="330587" y="2478402"/>
                <a:ext cx="4192404" cy="83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/>
                  <a:t>Setting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3600" dirty="0"/>
                  <a:t>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69C92-AF18-EC8C-950B-50C3AFCFF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7" y="2478402"/>
                <a:ext cx="4192404" cy="834909"/>
              </a:xfrm>
              <a:prstGeom prst="rect">
                <a:avLst/>
              </a:prstGeom>
              <a:blipFill>
                <a:blip r:embed="rId5"/>
                <a:stretch>
                  <a:fillRect l="-4217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E5AE-7DA9-64D1-074E-2D7C59569933}"/>
                  </a:ext>
                </a:extLst>
              </p:cNvPr>
              <p:cNvSpPr txBox="1"/>
              <p:nvPr/>
            </p:nvSpPr>
            <p:spPr>
              <a:xfrm>
                <a:off x="3586402" y="2368061"/>
                <a:ext cx="7953776" cy="953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E5AE-7DA9-64D1-074E-2D7C59569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402" y="2368061"/>
                <a:ext cx="7953776" cy="953659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955C8D7-A3A6-FBEE-F5BC-E760BB5CE272}"/>
              </a:ext>
            </a:extLst>
          </p:cNvPr>
          <p:cNvSpPr txBox="1"/>
          <p:nvPr/>
        </p:nvSpPr>
        <p:spPr>
          <a:xfrm>
            <a:off x="6265815" y="5722113"/>
            <a:ext cx="253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like in special relativity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A754D-241C-62FC-59F4-64EEC9C9BA0D}"/>
              </a:ext>
            </a:extLst>
          </p:cNvPr>
          <p:cNvCxnSpPr>
            <a:cxnSpLocks/>
          </p:cNvCxnSpPr>
          <p:nvPr/>
        </p:nvCxnSpPr>
        <p:spPr>
          <a:xfrm flipH="1" flipV="1">
            <a:off x="5474728" y="5563968"/>
            <a:ext cx="791087" cy="31629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8020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424045-2885-606C-56A1-15A9B51C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74E17-8DDB-38E8-8EF5-339070A8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9CF285-EE45-9FDB-7CC0-E44504059EDF}"/>
                  </a:ext>
                </a:extLst>
              </p:cNvPr>
              <p:cNvSpPr txBox="1"/>
              <p:nvPr/>
            </p:nvSpPr>
            <p:spPr>
              <a:xfrm>
                <a:off x="22533" y="1343173"/>
                <a:ext cx="12124724" cy="1337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9CF285-EE45-9FDB-7CC0-E44504059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" y="1343173"/>
                <a:ext cx="12124724" cy="13370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83A033-ABF0-326E-09AF-7F82B2CBAA4E}"/>
                  </a:ext>
                </a:extLst>
              </p:cNvPr>
              <p:cNvSpPr txBox="1"/>
              <p:nvPr/>
            </p:nvSpPr>
            <p:spPr>
              <a:xfrm>
                <a:off x="2396569" y="2395128"/>
                <a:ext cx="7230893" cy="912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83A033-ABF0-326E-09AF-7F82B2CBA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569" y="2395128"/>
                <a:ext cx="7230893" cy="912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168D79-CFA6-3C3A-0C43-7048D39C9383}"/>
                  </a:ext>
                </a:extLst>
              </p:cNvPr>
              <p:cNvSpPr txBox="1"/>
              <p:nvPr/>
            </p:nvSpPr>
            <p:spPr>
              <a:xfrm>
                <a:off x="384657" y="3534358"/>
                <a:ext cx="2467993" cy="588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Setting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168D79-CFA6-3C3A-0C43-7048D39C9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57" y="3534358"/>
                <a:ext cx="2467993" cy="588110"/>
              </a:xfrm>
              <a:prstGeom prst="rect">
                <a:avLst/>
              </a:prstGeom>
              <a:blipFill>
                <a:blip r:embed="rId4"/>
                <a:stretch>
                  <a:fillRect l="-410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5DA553-0D8E-1DF6-187F-C220FD8AC3B4}"/>
                  </a:ext>
                </a:extLst>
              </p:cNvPr>
              <p:cNvSpPr txBox="1"/>
              <p:nvPr/>
            </p:nvSpPr>
            <p:spPr>
              <a:xfrm>
                <a:off x="3748488" y="5145015"/>
                <a:ext cx="45270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5DA553-0D8E-1DF6-187F-C220FD8AC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8488" y="5145015"/>
                <a:ext cx="452705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1003D-3EDC-1087-921C-401E80CFA73F}"/>
                  </a:ext>
                </a:extLst>
              </p:cNvPr>
              <p:cNvSpPr txBox="1"/>
              <p:nvPr/>
            </p:nvSpPr>
            <p:spPr>
              <a:xfrm>
                <a:off x="2200235" y="3325612"/>
                <a:ext cx="9339943" cy="1964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𝑚𝑣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1003D-3EDC-1087-921C-401E80CFA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235" y="3325612"/>
                <a:ext cx="9339943" cy="19647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2876B6A-9A49-8F23-2626-3BBD2C0456B7}"/>
              </a:ext>
            </a:extLst>
          </p:cNvPr>
          <p:cNvSpPr txBox="1"/>
          <p:nvPr/>
        </p:nvSpPr>
        <p:spPr>
          <a:xfrm>
            <a:off x="1618654" y="1009503"/>
            <a:ext cx="895469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can verify that this gives us the correct effective mass and force: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CB824C-4C8C-CFCB-B786-63F7E922B343}"/>
              </a:ext>
            </a:extLst>
          </p:cNvPr>
          <p:cNvSpPr txBox="1"/>
          <p:nvPr/>
        </p:nvSpPr>
        <p:spPr>
          <a:xfrm>
            <a:off x="2022692" y="381291"/>
            <a:ext cx="8129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 Newtonian Mechanics</a:t>
            </a:r>
          </a:p>
        </p:txBody>
      </p:sp>
    </p:spTree>
    <p:extLst>
      <p:ext uri="{BB962C8B-B14F-4D97-AF65-F5344CB8AC3E}">
        <p14:creationId xmlns:p14="http://schemas.microsoft.com/office/powerpoint/2010/main" val="225476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3B482-A2EA-A162-28F9-8926A8B140B4}"/>
              </a:ext>
            </a:extLst>
          </p:cNvPr>
          <p:cNvSpPr txBox="1"/>
          <p:nvPr/>
        </p:nvSpPr>
        <p:spPr>
          <a:xfrm>
            <a:off x="872151" y="2214170"/>
            <a:ext cx="10447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Kinematics: Describe the motion of a system in space and time (position, velocity, acceleration)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15A16-9DC9-E53C-D7D2-A32627E95C01}"/>
              </a:ext>
            </a:extLst>
          </p:cNvPr>
          <p:cNvSpPr txBox="1"/>
          <p:nvPr/>
        </p:nvSpPr>
        <p:spPr>
          <a:xfrm>
            <a:off x="872150" y="3593989"/>
            <a:ext cx="11128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Dynamics: Describe the cause of motion (Force, mass, momentum, energy)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D31DE-0DBD-ADB4-0102-A6B4C7A58E63}"/>
              </a:ext>
            </a:extLst>
          </p:cNvPr>
          <p:cNvSpPr txBox="1"/>
          <p:nvPr/>
        </p:nvSpPr>
        <p:spPr>
          <a:xfrm>
            <a:off x="119730" y="1146540"/>
            <a:ext cx="273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Galileo Worked 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961CD-7C9D-E3FA-25C7-DE42CEE9F3A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87765" y="1546650"/>
            <a:ext cx="394044" cy="57226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51E207-4D8C-7D0F-CB29-63B3CCC33E9B}"/>
              </a:ext>
            </a:extLst>
          </p:cNvPr>
          <p:cNvSpPr txBox="1"/>
          <p:nvPr/>
        </p:nvSpPr>
        <p:spPr>
          <a:xfrm>
            <a:off x="1881809" y="5250884"/>
            <a:ext cx="283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Newton Worked 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4D3C72-7342-E7D3-114A-A059D952D219}"/>
              </a:ext>
            </a:extLst>
          </p:cNvPr>
          <p:cNvCxnSpPr>
            <a:cxnSpLocks/>
          </p:cNvCxnSpPr>
          <p:nvPr/>
        </p:nvCxnSpPr>
        <p:spPr>
          <a:xfrm flipH="1" flipV="1">
            <a:off x="2252870" y="4294731"/>
            <a:ext cx="602930" cy="95615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saac Newton - Wikipedia">
            <a:extLst>
              <a:ext uri="{FF2B5EF4-FFF2-40B4-BE49-F238E27FC236}">
                <a16:creationId xmlns:a16="http://schemas.microsoft.com/office/drawing/2014/main" id="{D104F1FC-D959-BAEF-A88A-18BCC763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60" y="4571882"/>
            <a:ext cx="1705471" cy="2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lileo Galilei - Wikipedia">
            <a:extLst>
              <a:ext uri="{FF2B5EF4-FFF2-40B4-BE49-F238E27FC236}">
                <a16:creationId xmlns:a16="http://schemas.microsoft.com/office/drawing/2014/main" id="{1D51FE63-1A76-CC26-B862-41B4E855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98" y="191699"/>
            <a:ext cx="1634256" cy="207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87F822-A04F-0838-3183-8989915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13487-8612-2181-9C47-ADF12255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/>
              <p:nvPr/>
            </p:nvSpPr>
            <p:spPr>
              <a:xfrm>
                <a:off x="459608" y="887395"/>
                <a:ext cx="10084967" cy="1668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This case demonstrates that we can have the same kinematics for different systems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2379A8-DDEC-5B67-DFA7-58E69F310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08" y="887395"/>
                <a:ext cx="10084967" cy="1668405"/>
              </a:xfrm>
              <a:prstGeom prst="rect">
                <a:avLst/>
              </a:prstGeom>
              <a:blipFill>
                <a:blip r:embed="rId2"/>
                <a:stretch>
                  <a:fillRect l="-1887" r="-163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529C3-96BD-B367-0BA9-1E56FC6F4582}"/>
                  </a:ext>
                </a:extLst>
              </p:cNvPr>
              <p:cNvSpPr txBox="1"/>
              <p:nvPr/>
            </p:nvSpPr>
            <p:spPr>
              <a:xfrm>
                <a:off x="459608" y="2895465"/>
                <a:ext cx="9168649" cy="33303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The kinematics of a system are not enough for us to understand its causes of motion, with the different formulations having different ways of relating kinematics and dynamics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B529C3-96BD-B367-0BA9-1E56FC6F4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08" y="2895465"/>
                <a:ext cx="9168649" cy="3330399"/>
              </a:xfrm>
              <a:prstGeom prst="rect">
                <a:avLst/>
              </a:prstGeom>
              <a:blipFill>
                <a:blip r:embed="rId3"/>
                <a:stretch>
                  <a:fillRect l="-2078" r="-1662" b="-5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03C3CB-9CAC-6203-7719-2E6619341CCE}"/>
              </a:ext>
            </a:extLst>
          </p:cNvPr>
          <p:cNvSpPr txBox="1"/>
          <p:nvPr/>
        </p:nvSpPr>
        <p:spPr>
          <a:xfrm>
            <a:off x="4890221" y="153973"/>
            <a:ext cx="2411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Big Picture: </a:t>
            </a:r>
          </a:p>
        </p:txBody>
      </p:sp>
    </p:spTree>
    <p:extLst>
      <p:ext uri="{BB962C8B-B14F-4D97-AF65-F5344CB8AC3E}">
        <p14:creationId xmlns:p14="http://schemas.microsoft.com/office/powerpoint/2010/main" val="694314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DAFD39-8B7B-B194-7406-1493106EABFE}"/>
              </a:ext>
            </a:extLst>
          </p:cNvPr>
          <p:cNvGrpSpPr/>
          <p:nvPr/>
        </p:nvGrpSpPr>
        <p:grpSpPr>
          <a:xfrm>
            <a:off x="53782" y="669230"/>
            <a:ext cx="4448527" cy="3316865"/>
            <a:chOff x="67929" y="970051"/>
            <a:chExt cx="4448527" cy="3316865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F1BE5335-1055-A8CE-A768-8B1A84947F9D}"/>
                </a:ext>
              </a:extLst>
            </p:cNvPr>
            <p:cNvSpPr/>
            <p:nvPr/>
          </p:nvSpPr>
          <p:spPr>
            <a:xfrm rot="5400000" flipH="1">
              <a:off x="2297489" y="27162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0DAC6B-E6E1-4498-13CE-AD7AE02C6E5A}"/>
                    </a:ext>
                  </a:extLst>
                </p:cNvPr>
                <p:cNvSpPr txBox="1"/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0DAC6B-E6E1-4498-13CE-AD7AE02C6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79A16D-F70C-135C-8850-3F44513E3508}"/>
                    </a:ext>
                  </a:extLst>
                </p:cNvPr>
                <p:cNvSpPr txBox="1"/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79A16D-F70C-135C-8850-3F44513E3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BF36D0-E67A-3F00-3914-0004FE22C673}"/>
                    </a:ext>
                  </a:extLst>
                </p:cNvPr>
                <p:cNvSpPr txBox="1"/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BF36D0-E67A-3F00-3914-0004FE22C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9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6E2308A4-5861-DEF8-028B-C276F773D1FD}"/>
                </a:ext>
              </a:extLst>
            </p:cNvPr>
            <p:cNvSpPr/>
            <p:nvPr/>
          </p:nvSpPr>
          <p:spPr>
            <a:xfrm>
              <a:off x="1312073" y="2587284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EA04F4-0679-59C5-3C3E-BAF42986FA15}"/>
                </a:ext>
              </a:extLst>
            </p:cNvPr>
            <p:cNvSpPr/>
            <p:nvPr/>
          </p:nvSpPr>
          <p:spPr>
            <a:xfrm rot="5400000" flipH="1">
              <a:off x="2322896" y="151830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4DEF5A-1EA4-A0F1-7BE3-8E05436C417C}"/>
                    </a:ext>
                  </a:extLst>
                </p:cNvPr>
                <p:cNvSpPr txBox="1"/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4DEF5A-1EA4-A0F1-7BE3-8E05436C4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B3123E-621E-34D4-CF6D-34109D1ED4FD}"/>
                    </a:ext>
                  </a:extLst>
                </p:cNvPr>
                <p:cNvSpPr txBox="1"/>
                <p:nvPr/>
              </p:nvSpPr>
              <p:spPr>
                <a:xfrm>
                  <a:off x="67929" y="970051"/>
                  <a:ext cx="4448527" cy="1120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f>
                                  <m:f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B3123E-621E-34D4-CF6D-34109D1ED4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29" y="970051"/>
                  <a:ext cx="4448527" cy="112030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FD643FF-7786-01F4-55AB-A3BA231C42EA}"/>
                </a:ext>
              </a:extLst>
            </p:cNvPr>
            <p:cNvSpPr/>
            <p:nvPr/>
          </p:nvSpPr>
          <p:spPr>
            <a:xfrm flipH="1">
              <a:off x="1269493" y="21578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25ED9A-B1DC-37E6-0CDD-0895C743F236}"/>
              </a:ext>
            </a:extLst>
          </p:cNvPr>
          <p:cNvGrpSpPr/>
          <p:nvPr/>
        </p:nvGrpSpPr>
        <p:grpSpPr>
          <a:xfrm>
            <a:off x="4808838" y="1814479"/>
            <a:ext cx="3328066" cy="2171616"/>
            <a:chOff x="4603738" y="1931084"/>
            <a:chExt cx="3328066" cy="2171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657A3B-1591-7FB2-6D7A-8E6B260776D7}"/>
                    </a:ext>
                  </a:extLst>
                </p:cNvPr>
                <p:cNvSpPr txBox="1"/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657A3B-1591-7FB2-6D7A-8E6B26077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B452B62-F82D-0142-17BF-93D4E5096E99}"/>
                    </a:ext>
                  </a:extLst>
                </p:cNvPr>
                <p:cNvSpPr txBox="1"/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B452B62-F82D-0142-17BF-93D4E5096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C3D7CBC-DBAC-46B9-4A70-86B0C36C4758}"/>
                </a:ext>
              </a:extLst>
            </p:cNvPr>
            <p:cNvSpPr/>
            <p:nvPr/>
          </p:nvSpPr>
          <p:spPr>
            <a:xfrm flipV="1">
              <a:off x="4973450" y="2512462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/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956E962-F68E-4EB6-BD22-EE08A700BA99}"/>
                    </a:ext>
                  </a:extLst>
                </p:cNvPr>
                <p:cNvSpPr txBox="1"/>
                <p:nvPr/>
              </p:nvSpPr>
              <p:spPr>
                <a:xfrm>
                  <a:off x="4890302" y="2032009"/>
                  <a:ext cx="3041502" cy="9104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956E962-F68E-4EB6-BD22-EE08A700B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302" y="2032009"/>
                  <a:ext cx="3041502" cy="91044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5C81619-4BD9-0C54-825F-6C9D9D7E0289}"/>
                </a:ext>
              </a:extLst>
            </p:cNvPr>
            <p:cNvSpPr/>
            <p:nvPr/>
          </p:nvSpPr>
          <p:spPr>
            <a:xfrm flipH="1">
              <a:off x="4924846" y="20903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CA30F90-94DD-E0C1-9C7F-47DCDE5B61C6}"/>
                </a:ext>
              </a:extLst>
            </p:cNvPr>
            <p:cNvSpPr/>
            <p:nvPr/>
          </p:nvSpPr>
          <p:spPr>
            <a:xfrm rot="5400000" flipH="1">
              <a:off x="5952842" y="26487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CDE496-AE93-3FC7-D478-0399B007833D}"/>
              </a:ext>
            </a:extLst>
          </p:cNvPr>
          <p:cNvGrpSpPr/>
          <p:nvPr/>
        </p:nvGrpSpPr>
        <p:grpSpPr>
          <a:xfrm>
            <a:off x="3882559" y="4041513"/>
            <a:ext cx="4426881" cy="2358656"/>
            <a:chOff x="3739640" y="4253675"/>
            <a:chExt cx="4426881" cy="2358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9360EC-AC6D-B756-218B-65C3BB85627F}"/>
                    </a:ext>
                  </a:extLst>
                </p:cNvPr>
                <p:cNvSpPr txBox="1"/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9360EC-AC6D-B756-218B-65C3BB856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blipFill>
                  <a:blip r:embed="rId12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85432E-C13D-4395-D521-B5D4ECDA93B0}"/>
                    </a:ext>
                  </a:extLst>
                </p:cNvPr>
                <p:cNvSpPr txBox="1"/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85432E-C13D-4395-D521-B5D4ECDA9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86E135-AA9C-832C-0A59-D520CE090D6C}"/>
                    </a:ext>
                  </a:extLst>
                </p:cNvPr>
                <p:cNvSpPr txBox="1"/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86E135-AA9C-832C-0A59-D520CE090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6C43A4F0-B171-E552-A4BA-1F1A67735591}"/>
                </a:ext>
              </a:extLst>
            </p:cNvPr>
            <p:cNvSpPr/>
            <p:nvPr/>
          </p:nvSpPr>
          <p:spPr>
            <a:xfrm flipV="1">
              <a:off x="4353806" y="4966537"/>
              <a:ext cx="1836885" cy="1174683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30259 w 1951134"/>
                <a:gd name="connsiteY11" fmla="*/ 774700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92463 w 1951134"/>
                <a:gd name="connsiteY11" fmla="*/ 823063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595668 w 1951134"/>
                <a:gd name="connsiteY6" fmla="*/ 195137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88457 w 1988457"/>
                <a:gd name="connsiteY0" fmla="*/ 97445 h 1106610"/>
                <a:gd name="connsiteX1" fmla="*/ 1639983 w 1988457"/>
                <a:gd name="connsiteY1" fmla="*/ 473 h 1106610"/>
                <a:gd name="connsiteX2" fmla="*/ 1395509 w 1988457"/>
                <a:gd name="connsiteY2" fmla="*/ 22697 h 1106610"/>
                <a:gd name="connsiteX3" fmla="*/ 1147858 w 1988457"/>
                <a:gd name="connsiteY3" fmla="*/ 54449 h 1106610"/>
                <a:gd name="connsiteX4" fmla="*/ 951009 w 1988457"/>
                <a:gd name="connsiteY4" fmla="*/ 92547 h 1106610"/>
                <a:gd name="connsiteX5" fmla="*/ 810401 w 1988457"/>
                <a:gd name="connsiteY5" fmla="*/ 122829 h 1106610"/>
                <a:gd name="connsiteX6" fmla="*/ 595668 w 1988457"/>
                <a:gd name="connsiteY6" fmla="*/ 179734 h 1106610"/>
                <a:gd name="connsiteX7" fmla="*/ 430567 w 1988457"/>
                <a:gd name="connsiteY7" fmla="*/ 269608 h 1106610"/>
                <a:gd name="connsiteX8" fmla="*/ 303697 w 1988457"/>
                <a:gd name="connsiteY8" fmla="*/ 386355 h 1106610"/>
                <a:gd name="connsiteX9" fmla="*/ 204884 w 1988457"/>
                <a:gd name="connsiteY9" fmla="*/ 522149 h 1106610"/>
                <a:gd name="connsiteX10" fmla="*/ 131339 w 1988457"/>
                <a:gd name="connsiteY10" fmla="*/ 664293 h 1106610"/>
                <a:gd name="connsiteX11" fmla="*/ 73802 w 1988457"/>
                <a:gd name="connsiteY11" fmla="*/ 856024 h 1106610"/>
                <a:gd name="connsiteX12" fmla="*/ 0 w 1988457"/>
                <a:gd name="connsiteY12" fmla="*/ 1106610 h 1106610"/>
                <a:gd name="connsiteX0" fmla="*/ 1988457 w 1988457"/>
                <a:gd name="connsiteY0" fmla="*/ 74748 h 1083913"/>
                <a:gd name="connsiteX1" fmla="*/ 1671085 w 1988457"/>
                <a:gd name="connsiteY1" fmla="*/ 79877 h 1083913"/>
                <a:gd name="connsiteX2" fmla="*/ 1395509 w 1988457"/>
                <a:gd name="connsiteY2" fmla="*/ 0 h 1083913"/>
                <a:gd name="connsiteX3" fmla="*/ 1147858 w 1988457"/>
                <a:gd name="connsiteY3" fmla="*/ 31752 h 1083913"/>
                <a:gd name="connsiteX4" fmla="*/ 951009 w 1988457"/>
                <a:gd name="connsiteY4" fmla="*/ 69850 h 1083913"/>
                <a:gd name="connsiteX5" fmla="*/ 810401 w 1988457"/>
                <a:gd name="connsiteY5" fmla="*/ 100132 h 1083913"/>
                <a:gd name="connsiteX6" fmla="*/ 595668 w 1988457"/>
                <a:gd name="connsiteY6" fmla="*/ 157037 h 1083913"/>
                <a:gd name="connsiteX7" fmla="*/ 430567 w 1988457"/>
                <a:gd name="connsiteY7" fmla="*/ 246911 h 1083913"/>
                <a:gd name="connsiteX8" fmla="*/ 303697 w 1988457"/>
                <a:gd name="connsiteY8" fmla="*/ 363658 h 1083913"/>
                <a:gd name="connsiteX9" fmla="*/ 204884 w 1988457"/>
                <a:gd name="connsiteY9" fmla="*/ 499452 h 1083913"/>
                <a:gd name="connsiteX10" fmla="*/ 131339 w 1988457"/>
                <a:gd name="connsiteY10" fmla="*/ 641596 h 1083913"/>
                <a:gd name="connsiteX11" fmla="*/ 73802 w 1988457"/>
                <a:gd name="connsiteY11" fmla="*/ 833327 h 1083913"/>
                <a:gd name="connsiteX12" fmla="*/ 0 w 1988457"/>
                <a:gd name="connsiteY12" fmla="*/ 1083913 h 1083913"/>
                <a:gd name="connsiteX0" fmla="*/ 1988457 w 1988457"/>
                <a:gd name="connsiteY0" fmla="*/ 44220 h 1053385"/>
                <a:gd name="connsiteX1" fmla="*/ 1671085 w 1988457"/>
                <a:gd name="connsiteY1" fmla="*/ 49349 h 1053385"/>
                <a:gd name="connsiteX2" fmla="*/ 1395509 w 1988457"/>
                <a:gd name="connsiteY2" fmla="*/ 50077 h 1053385"/>
                <a:gd name="connsiteX3" fmla="*/ 1147858 w 1988457"/>
                <a:gd name="connsiteY3" fmla="*/ 1224 h 1053385"/>
                <a:gd name="connsiteX4" fmla="*/ 951009 w 1988457"/>
                <a:gd name="connsiteY4" fmla="*/ 39322 h 1053385"/>
                <a:gd name="connsiteX5" fmla="*/ 810401 w 1988457"/>
                <a:gd name="connsiteY5" fmla="*/ 69604 h 1053385"/>
                <a:gd name="connsiteX6" fmla="*/ 595668 w 1988457"/>
                <a:gd name="connsiteY6" fmla="*/ 126509 h 1053385"/>
                <a:gd name="connsiteX7" fmla="*/ 430567 w 1988457"/>
                <a:gd name="connsiteY7" fmla="*/ 216383 h 1053385"/>
                <a:gd name="connsiteX8" fmla="*/ 303697 w 1988457"/>
                <a:gd name="connsiteY8" fmla="*/ 333130 h 1053385"/>
                <a:gd name="connsiteX9" fmla="*/ 204884 w 1988457"/>
                <a:gd name="connsiteY9" fmla="*/ 468924 h 1053385"/>
                <a:gd name="connsiteX10" fmla="*/ 131339 w 1988457"/>
                <a:gd name="connsiteY10" fmla="*/ 611068 h 1053385"/>
                <a:gd name="connsiteX11" fmla="*/ 73802 w 1988457"/>
                <a:gd name="connsiteY11" fmla="*/ 802799 h 1053385"/>
                <a:gd name="connsiteX12" fmla="*/ 0 w 1988457"/>
                <a:gd name="connsiteY12" fmla="*/ 1053385 h 1053385"/>
                <a:gd name="connsiteX0" fmla="*/ 1988457 w 1988457"/>
                <a:gd name="connsiteY0" fmla="*/ 10259 h 1019424"/>
                <a:gd name="connsiteX1" fmla="*/ 1671085 w 1988457"/>
                <a:gd name="connsiteY1" fmla="*/ 15388 h 1019424"/>
                <a:gd name="connsiteX2" fmla="*/ 1395509 w 1988457"/>
                <a:gd name="connsiteY2" fmla="*/ 16116 h 1019424"/>
                <a:gd name="connsiteX3" fmla="*/ 1154078 w 1988457"/>
                <a:gd name="connsiteY3" fmla="*/ 10252 h 1019424"/>
                <a:gd name="connsiteX4" fmla="*/ 951009 w 1988457"/>
                <a:gd name="connsiteY4" fmla="*/ 5361 h 1019424"/>
                <a:gd name="connsiteX5" fmla="*/ 810401 w 1988457"/>
                <a:gd name="connsiteY5" fmla="*/ 35643 h 1019424"/>
                <a:gd name="connsiteX6" fmla="*/ 595668 w 1988457"/>
                <a:gd name="connsiteY6" fmla="*/ 92548 h 1019424"/>
                <a:gd name="connsiteX7" fmla="*/ 430567 w 1988457"/>
                <a:gd name="connsiteY7" fmla="*/ 182422 h 1019424"/>
                <a:gd name="connsiteX8" fmla="*/ 303697 w 1988457"/>
                <a:gd name="connsiteY8" fmla="*/ 299169 h 1019424"/>
                <a:gd name="connsiteX9" fmla="*/ 204884 w 1988457"/>
                <a:gd name="connsiteY9" fmla="*/ 434963 h 1019424"/>
                <a:gd name="connsiteX10" fmla="*/ 131339 w 1988457"/>
                <a:gd name="connsiteY10" fmla="*/ 577107 h 1019424"/>
                <a:gd name="connsiteX11" fmla="*/ 73802 w 1988457"/>
                <a:gd name="connsiteY11" fmla="*/ 768838 h 1019424"/>
                <a:gd name="connsiteX12" fmla="*/ 0 w 1988457"/>
                <a:gd name="connsiteY12" fmla="*/ 1019424 h 1019424"/>
                <a:gd name="connsiteX0" fmla="*/ 1988457 w 1988457"/>
                <a:gd name="connsiteY0" fmla="*/ 5627 h 1014792"/>
                <a:gd name="connsiteX1" fmla="*/ 1671085 w 1988457"/>
                <a:gd name="connsiteY1" fmla="*/ 10756 h 1014792"/>
                <a:gd name="connsiteX2" fmla="*/ 1395509 w 1988457"/>
                <a:gd name="connsiteY2" fmla="*/ 11484 h 1014792"/>
                <a:gd name="connsiteX3" fmla="*/ 1154078 w 1988457"/>
                <a:gd name="connsiteY3" fmla="*/ 5620 h 1014792"/>
                <a:gd name="connsiteX4" fmla="*/ 957230 w 1988457"/>
                <a:gd name="connsiteY4" fmla="*/ 6103 h 1014792"/>
                <a:gd name="connsiteX5" fmla="*/ 810401 w 1988457"/>
                <a:gd name="connsiteY5" fmla="*/ 31011 h 1014792"/>
                <a:gd name="connsiteX6" fmla="*/ 595668 w 1988457"/>
                <a:gd name="connsiteY6" fmla="*/ 87916 h 1014792"/>
                <a:gd name="connsiteX7" fmla="*/ 430567 w 1988457"/>
                <a:gd name="connsiteY7" fmla="*/ 177790 h 1014792"/>
                <a:gd name="connsiteX8" fmla="*/ 303697 w 1988457"/>
                <a:gd name="connsiteY8" fmla="*/ 294537 h 1014792"/>
                <a:gd name="connsiteX9" fmla="*/ 204884 w 1988457"/>
                <a:gd name="connsiteY9" fmla="*/ 430331 h 1014792"/>
                <a:gd name="connsiteX10" fmla="*/ 131339 w 1988457"/>
                <a:gd name="connsiteY10" fmla="*/ 572475 h 1014792"/>
                <a:gd name="connsiteX11" fmla="*/ 73802 w 1988457"/>
                <a:gd name="connsiteY11" fmla="*/ 764206 h 1014792"/>
                <a:gd name="connsiteX12" fmla="*/ 0 w 1988457"/>
                <a:gd name="connsiteY12" fmla="*/ 1014792 h 1014792"/>
                <a:gd name="connsiteX0" fmla="*/ 1988457 w 1988457"/>
                <a:gd name="connsiteY0" fmla="*/ 15637 h 1024802"/>
                <a:gd name="connsiteX1" fmla="*/ 1671085 w 1988457"/>
                <a:gd name="connsiteY1" fmla="*/ 20766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0567 w 1988457"/>
                <a:gd name="connsiteY7" fmla="*/ 185877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810401 w 1988457"/>
                <a:gd name="connsiteY4" fmla="*/ 390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50076 w 1988457"/>
                <a:gd name="connsiteY4" fmla="*/ 47327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268772 w 1988457"/>
                <a:gd name="connsiteY7" fmla="*/ 351995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68772 w 1988457"/>
                <a:gd name="connsiteY8" fmla="*/ 351995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21814 w 1988457"/>
                <a:gd name="connsiteY10" fmla="*/ 616219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78932 w 1978932"/>
                <a:gd name="connsiteY0" fmla="*/ 0 h 1020136"/>
                <a:gd name="connsiteX1" fmla="*/ 1677306 w 1978932"/>
                <a:gd name="connsiteY1" fmla="*/ 5352 h 1020136"/>
                <a:gd name="connsiteX2" fmla="*/ 1392334 w 1978932"/>
                <a:gd name="connsiteY2" fmla="*/ 6305 h 1020136"/>
                <a:gd name="connsiteX3" fmla="*/ 969671 w 1978932"/>
                <a:gd name="connsiteY3" fmla="*/ 16820 h 1020136"/>
                <a:gd name="connsiteX4" fmla="*/ 731026 w 1978932"/>
                <a:gd name="connsiteY4" fmla="*/ 55555 h 1020136"/>
                <a:gd name="connsiteX5" fmla="*/ 557568 w 1978932"/>
                <a:gd name="connsiteY5" fmla="*/ 109717 h 1020136"/>
                <a:gd name="connsiteX6" fmla="*/ 433742 w 1978932"/>
                <a:gd name="connsiteY6" fmla="*/ 177648 h 1020136"/>
                <a:gd name="connsiteX7" fmla="*/ 334385 w 1978932"/>
                <a:gd name="connsiteY7" fmla="*/ 252358 h 1020136"/>
                <a:gd name="connsiteX8" fmla="*/ 259247 w 1978932"/>
                <a:gd name="connsiteY8" fmla="*/ 346510 h 1020136"/>
                <a:gd name="connsiteX9" fmla="*/ 189009 w 1978932"/>
                <a:gd name="connsiteY9" fmla="*/ 468589 h 1020136"/>
                <a:gd name="connsiteX10" fmla="*/ 121814 w 1978932"/>
                <a:gd name="connsiteY10" fmla="*/ 613476 h 1020136"/>
                <a:gd name="connsiteX11" fmla="*/ 70627 w 1978932"/>
                <a:gd name="connsiteY11" fmla="*/ 761321 h 1020136"/>
                <a:gd name="connsiteX12" fmla="*/ 0 w 1978932"/>
                <a:gd name="connsiteY12" fmla="*/ 1020136 h 1020136"/>
                <a:gd name="connsiteX0" fmla="*/ 1988457 w 1988457"/>
                <a:gd name="connsiteY0" fmla="*/ 0 h 1017393"/>
                <a:gd name="connsiteX1" fmla="*/ 1677306 w 1988457"/>
                <a:gd name="connsiteY1" fmla="*/ 2609 h 1017393"/>
                <a:gd name="connsiteX2" fmla="*/ 1392334 w 1988457"/>
                <a:gd name="connsiteY2" fmla="*/ 3562 h 1017393"/>
                <a:gd name="connsiteX3" fmla="*/ 969671 w 1988457"/>
                <a:gd name="connsiteY3" fmla="*/ 14077 h 1017393"/>
                <a:gd name="connsiteX4" fmla="*/ 731026 w 1988457"/>
                <a:gd name="connsiteY4" fmla="*/ 52812 h 1017393"/>
                <a:gd name="connsiteX5" fmla="*/ 557568 w 1988457"/>
                <a:gd name="connsiteY5" fmla="*/ 106974 h 1017393"/>
                <a:gd name="connsiteX6" fmla="*/ 433742 w 1988457"/>
                <a:gd name="connsiteY6" fmla="*/ 174905 h 1017393"/>
                <a:gd name="connsiteX7" fmla="*/ 334385 w 1988457"/>
                <a:gd name="connsiteY7" fmla="*/ 249615 h 1017393"/>
                <a:gd name="connsiteX8" fmla="*/ 259247 w 1988457"/>
                <a:gd name="connsiteY8" fmla="*/ 343767 h 1017393"/>
                <a:gd name="connsiteX9" fmla="*/ 189009 w 1988457"/>
                <a:gd name="connsiteY9" fmla="*/ 465846 h 1017393"/>
                <a:gd name="connsiteX10" fmla="*/ 121814 w 1988457"/>
                <a:gd name="connsiteY10" fmla="*/ 610733 h 1017393"/>
                <a:gd name="connsiteX11" fmla="*/ 70627 w 1988457"/>
                <a:gd name="connsiteY11" fmla="*/ 758578 h 1017393"/>
                <a:gd name="connsiteX12" fmla="*/ 0 w 1988457"/>
                <a:gd name="connsiteY12" fmla="*/ 1017393 h 1017393"/>
                <a:gd name="connsiteX0" fmla="*/ 1985282 w 1985282"/>
                <a:gd name="connsiteY0" fmla="*/ 2877 h 1014784"/>
                <a:gd name="connsiteX1" fmla="*/ 1677306 w 1985282"/>
                <a:gd name="connsiteY1" fmla="*/ 0 h 1014784"/>
                <a:gd name="connsiteX2" fmla="*/ 1392334 w 1985282"/>
                <a:gd name="connsiteY2" fmla="*/ 953 h 1014784"/>
                <a:gd name="connsiteX3" fmla="*/ 969671 w 1985282"/>
                <a:gd name="connsiteY3" fmla="*/ 11468 h 1014784"/>
                <a:gd name="connsiteX4" fmla="*/ 731026 w 1985282"/>
                <a:gd name="connsiteY4" fmla="*/ 50203 h 1014784"/>
                <a:gd name="connsiteX5" fmla="*/ 557568 w 1985282"/>
                <a:gd name="connsiteY5" fmla="*/ 104365 h 1014784"/>
                <a:gd name="connsiteX6" fmla="*/ 433742 w 1985282"/>
                <a:gd name="connsiteY6" fmla="*/ 172296 h 1014784"/>
                <a:gd name="connsiteX7" fmla="*/ 334385 w 1985282"/>
                <a:gd name="connsiteY7" fmla="*/ 247006 h 1014784"/>
                <a:gd name="connsiteX8" fmla="*/ 259247 w 1985282"/>
                <a:gd name="connsiteY8" fmla="*/ 341158 h 1014784"/>
                <a:gd name="connsiteX9" fmla="*/ 189009 w 1985282"/>
                <a:gd name="connsiteY9" fmla="*/ 463237 h 1014784"/>
                <a:gd name="connsiteX10" fmla="*/ 121814 w 1985282"/>
                <a:gd name="connsiteY10" fmla="*/ 608124 h 1014784"/>
                <a:gd name="connsiteX11" fmla="*/ 70627 w 1985282"/>
                <a:gd name="connsiteY11" fmla="*/ 755969 h 1014784"/>
                <a:gd name="connsiteX12" fmla="*/ 0 w 1985282"/>
                <a:gd name="connsiteY12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34385 w 1677306"/>
                <a:gd name="connsiteY6" fmla="*/ 247006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51644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7306" h="1014784">
                  <a:moveTo>
                    <a:pt x="1677306" y="0"/>
                  </a:moveTo>
                  <a:lnTo>
                    <a:pt x="1392334" y="953"/>
                  </a:lnTo>
                  <a:cubicBezTo>
                    <a:pt x="1297343" y="1271"/>
                    <a:pt x="1079889" y="3260"/>
                    <a:pt x="969671" y="11468"/>
                  </a:cubicBezTo>
                  <a:cubicBezTo>
                    <a:pt x="859453" y="19676"/>
                    <a:pt x="799710" y="34720"/>
                    <a:pt x="731026" y="50203"/>
                  </a:cubicBezTo>
                  <a:cubicBezTo>
                    <a:pt x="670172" y="62611"/>
                    <a:pt x="605767" y="84016"/>
                    <a:pt x="557568" y="104365"/>
                  </a:cubicBezTo>
                  <a:cubicBezTo>
                    <a:pt x="509369" y="124714"/>
                    <a:pt x="475659" y="149105"/>
                    <a:pt x="441834" y="172296"/>
                  </a:cubicBezTo>
                  <a:cubicBezTo>
                    <a:pt x="408009" y="195487"/>
                    <a:pt x="382110" y="214910"/>
                    <a:pt x="354615" y="243511"/>
                  </a:cubicBezTo>
                  <a:cubicBezTo>
                    <a:pt x="327120" y="272112"/>
                    <a:pt x="286848" y="315023"/>
                    <a:pt x="259247" y="351644"/>
                  </a:cubicBezTo>
                  <a:cubicBezTo>
                    <a:pt x="231646" y="388265"/>
                    <a:pt x="211914" y="420490"/>
                    <a:pt x="189009" y="463237"/>
                  </a:cubicBezTo>
                  <a:cubicBezTo>
                    <a:pt x="166104" y="505984"/>
                    <a:pt x="141544" y="559335"/>
                    <a:pt x="121814" y="608124"/>
                  </a:cubicBezTo>
                  <a:cubicBezTo>
                    <a:pt x="102084" y="656913"/>
                    <a:pt x="90929" y="688192"/>
                    <a:pt x="70627" y="755969"/>
                  </a:cubicBezTo>
                  <a:cubicBezTo>
                    <a:pt x="50325" y="823746"/>
                    <a:pt x="32279" y="904762"/>
                    <a:pt x="0" y="1014784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2003888-3ACD-8063-9436-AC40C04E47E6}"/>
                    </a:ext>
                  </a:extLst>
                </p:cNvPr>
                <p:cNvSpPr txBox="1"/>
                <p:nvPr/>
              </p:nvSpPr>
              <p:spPr>
                <a:xfrm>
                  <a:off x="4808838" y="5623690"/>
                  <a:ext cx="56630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2003888-3ACD-8063-9436-AC40C04E4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8838" y="5623690"/>
                  <a:ext cx="566309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8D93115-9823-93B1-AD36-F01DACDD1DB4}"/>
                    </a:ext>
                  </a:extLst>
                </p:cNvPr>
                <p:cNvSpPr txBox="1"/>
                <p:nvPr/>
              </p:nvSpPr>
              <p:spPr>
                <a:xfrm>
                  <a:off x="5272248" y="4399888"/>
                  <a:ext cx="2894273" cy="1154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− 2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8D93115-9823-93B1-AD36-F01DACDD1D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2248" y="4399888"/>
                  <a:ext cx="2894273" cy="115435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4DFBDC0-EB39-A876-6919-C8930DF2A6A5}"/>
                </a:ext>
              </a:extLst>
            </p:cNvPr>
            <p:cNvSpPr/>
            <p:nvPr/>
          </p:nvSpPr>
          <p:spPr>
            <a:xfrm flipH="1">
              <a:off x="4308088" y="457877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A561E0A-A4DA-DCB2-87AC-A67CD8109201}"/>
                </a:ext>
              </a:extLst>
            </p:cNvPr>
            <p:cNvSpPr/>
            <p:nvPr/>
          </p:nvSpPr>
          <p:spPr>
            <a:xfrm rot="5400000" flipH="1">
              <a:off x="5336084" y="513720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F7DA9A9-6E3A-95AE-7801-1DDFE72E468A}"/>
              </a:ext>
            </a:extLst>
          </p:cNvPr>
          <p:cNvGrpSpPr/>
          <p:nvPr/>
        </p:nvGrpSpPr>
        <p:grpSpPr>
          <a:xfrm>
            <a:off x="8423468" y="1822821"/>
            <a:ext cx="3189292" cy="1892484"/>
            <a:chOff x="7911255" y="2072986"/>
            <a:chExt cx="3189292" cy="1892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/>
                <p:nvPr/>
              </p:nvSpPr>
              <p:spPr>
                <a:xfrm>
                  <a:off x="8928349" y="2908713"/>
                  <a:ext cx="2172198" cy="88120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8349" y="2908713"/>
                  <a:ext cx="2172198" cy="88120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303D66-75D3-342F-15E8-FD27C1FBC618}"/>
                    </a:ext>
                  </a:extLst>
                </p:cNvPr>
                <p:cNvSpPr txBox="1"/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303D66-75D3-342F-15E8-FD27C1FBC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77C0076-13F1-57D4-DB8C-FDFD55B04063}"/>
                    </a:ext>
                  </a:extLst>
                </p:cNvPr>
                <p:cNvSpPr txBox="1"/>
                <p:nvPr/>
              </p:nvSpPr>
              <p:spPr>
                <a:xfrm>
                  <a:off x="7911255" y="3522528"/>
                  <a:ext cx="642257" cy="442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77C0076-13F1-57D4-DB8C-FDFD55B040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255" y="3522528"/>
                  <a:ext cx="642257" cy="44294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/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D9379D40-93BE-0C50-836E-8721F735D32F}"/>
                </a:ext>
              </a:extLst>
            </p:cNvPr>
            <p:cNvSpPr/>
            <p:nvPr/>
          </p:nvSpPr>
          <p:spPr>
            <a:xfrm rot="10800000" flipH="1" flipV="1">
              <a:off x="8577890" y="2686145"/>
              <a:ext cx="2033245" cy="1087639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63575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83599 w 2004474"/>
                <a:gd name="connsiteY11" fmla="*/ 788869 h 911250"/>
                <a:gd name="connsiteX12" fmla="*/ 0 w 2004474"/>
                <a:gd name="connsiteY12" fmla="*/ 911250 h 911250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0 w 2004474"/>
                <a:gd name="connsiteY12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42561 w 2004474"/>
                <a:gd name="connsiteY12" fmla="*/ 860300 h 939589"/>
                <a:gd name="connsiteX13" fmla="*/ 0 w 2004474"/>
                <a:gd name="connsiteY13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125829 w 2004474"/>
                <a:gd name="connsiteY11" fmla="*/ 720713 h 939589"/>
                <a:gd name="connsiteX12" fmla="*/ 83599 w 2004474"/>
                <a:gd name="connsiteY12" fmla="*/ 788869 h 939589"/>
                <a:gd name="connsiteX13" fmla="*/ 42561 w 2004474"/>
                <a:gd name="connsiteY13" fmla="*/ 860300 h 939589"/>
                <a:gd name="connsiteX14" fmla="*/ 0 w 2004474"/>
                <a:gd name="connsiteY14" fmla="*/ 939589 h 93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474" h="939589">
                  <a:moveTo>
                    <a:pt x="2004474" y="0"/>
                  </a:moveTo>
                  <a:cubicBezTo>
                    <a:pt x="1949970" y="2646"/>
                    <a:pt x="1801273" y="7409"/>
                    <a:pt x="1693323" y="15876"/>
                  </a:cubicBezTo>
                  <a:lnTo>
                    <a:pt x="1448849" y="38100"/>
                  </a:lnTo>
                  <a:cubicBezTo>
                    <a:pt x="1366828" y="46567"/>
                    <a:pt x="1259935" y="58740"/>
                    <a:pt x="1201198" y="69852"/>
                  </a:cubicBezTo>
                  <a:cubicBezTo>
                    <a:pt x="1142461" y="80964"/>
                    <a:pt x="1067320" y="89959"/>
                    <a:pt x="1004349" y="107950"/>
                  </a:cubicBezTo>
                  <a:cubicBezTo>
                    <a:pt x="914920" y="130704"/>
                    <a:pt x="877877" y="144463"/>
                    <a:pt x="820198" y="165100"/>
                  </a:cubicBezTo>
                  <a:cubicBezTo>
                    <a:pt x="762519" y="185737"/>
                    <a:pt x="715424" y="212196"/>
                    <a:pt x="661449" y="238125"/>
                  </a:cubicBezTo>
                  <a:cubicBezTo>
                    <a:pt x="607474" y="264054"/>
                    <a:pt x="544502" y="300037"/>
                    <a:pt x="496348" y="333375"/>
                  </a:cubicBezTo>
                  <a:cubicBezTo>
                    <a:pt x="448194" y="366713"/>
                    <a:pt x="415385" y="393701"/>
                    <a:pt x="375698" y="428626"/>
                  </a:cubicBezTo>
                  <a:cubicBezTo>
                    <a:pt x="336011" y="463551"/>
                    <a:pt x="293678" y="505354"/>
                    <a:pt x="258224" y="542925"/>
                  </a:cubicBezTo>
                  <a:cubicBezTo>
                    <a:pt x="222770" y="580496"/>
                    <a:pt x="181864" y="641557"/>
                    <a:pt x="159798" y="670660"/>
                  </a:cubicBezTo>
                  <a:cubicBezTo>
                    <a:pt x="137732" y="699763"/>
                    <a:pt x="138529" y="701012"/>
                    <a:pt x="125829" y="720713"/>
                  </a:cubicBezTo>
                  <a:cubicBezTo>
                    <a:pt x="113129" y="740414"/>
                    <a:pt x="97477" y="765076"/>
                    <a:pt x="83599" y="788869"/>
                  </a:cubicBezTo>
                  <a:cubicBezTo>
                    <a:pt x="69721" y="812662"/>
                    <a:pt x="56494" y="835180"/>
                    <a:pt x="42561" y="860300"/>
                  </a:cubicBezTo>
                  <a:cubicBezTo>
                    <a:pt x="28628" y="885420"/>
                    <a:pt x="7697" y="925845"/>
                    <a:pt x="0" y="939589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D0DB19BE-9647-9E1F-3D14-3B382BCE951F}"/>
                </a:ext>
              </a:extLst>
            </p:cNvPr>
            <p:cNvSpPr/>
            <p:nvPr/>
          </p:nvSpPr>
          <p:spPr>
            <a:xfrm flipH="1">
              <a:off x="8531386" y="2308681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1E0165C7-776D-A70C-E03F-001FDBFE9B50}"/>
                </a:ext>
              </a:extLst>
            </p:cNvPr>
            <p:cNvSpPr/>
            <p:nvPr/>
          </p:nvSpPr>
          <p:spPr>
            <a:xfrm rot="5400000" flipH="1">
              <a:off x="9571260" y="162341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5811A5D-92CE-F1BC-870B-F7A58ADC2762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Particle Under Linear Drag: Graphs For Newtonian Mechanics</a:t>
            </a:r>
          </a:p>
        </p:txBody>
      </p:sp>
    </p:spTree>
    <p:extLst>
      <p:ext uri="{BB962C8B-B14F-4D97-AF65-F5344CB8AC3E}">
        <p14:creationId xmlns:p14="http://schemas.microsoft.com/office/powerpoint/2010/main" val="403368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83672" y="0"/>
            <a:ext cx="1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Particle Under Linear Drag Graphs:  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755D146-183F-FB4F-3A34-B105D8EC1771}"/>
              </a:ext>
            </a:extLst>
          </p:cNvPr>
          <p:cNvSpPr txBox="1"/>
          <p:nvPr/>
        </p:nvSpPr>
        <p:spPr>
          <a:xfrm>
            <a:off x="566909" y="4817585"/>
            <a:ext cx="9065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 kinematics for this system seem to be correct, but the dynamics seem off</a:t>
            </a:r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7A0269-1BC9-CD6D-2CBA-D1FE0263F3F4}"/>
              </a:ext>
            </a:extLst>
          </p:cNvPr>
          <p:cNvGrpSpPr/>
          <p:nvPr/>
        </p:nvGrpSpPr>
        <p:grpSpPr>
          <a:xfrm>
            <a:off x="83672" y="876939"/>
            <a:ext cx="4628855" cy="3233104"/>
            <a:chOff x="107831" y="711647"/>
            <a:chExt cx="4628855" cy="3233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/>
                <p:nvPr/>
              </p:nvSpPr>
              <p:spPr>
                <a:xfrm>
                  <a:off x="156104" y="711647"/>
                  <a:ext cx="4580582" cy="11203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d>
                          <m:d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AC64B5-C107-FA57-E111-2EAF0BA37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04" y="711647"/>
                  <a:ext cx="4580582" cy="11203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DBD5AD8-837D-C552-992B-64B2D6EB952F}"/>
                    </a:ext>
                  </a:extLst>
                </p:cNvPr>
                <p:cNvSpPr txBox="1"/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ADBD5AD8-837D-C552-992B-64B2D6EB9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8" y="1666782"/>
                  <a:ext cx="18473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F176DC1-AEBF-1BA7-968C-DDEEEF2FEB47}"/>
                    </a:ext>
                  </a:extLst>
                </p:cNvPr>
                <p:cNvSpPr txBox="1"/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F176DC1-AEBF-1BA7-968C-DDEEEF2FEB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831" y="2018008"/>
                  <a:ext cx="1188432" cy="566694"/>
                </a:xfrm>
                <a:prstGeom prst="rect">
                  <a:avLst/>
                </a:prstGeom>
                <a:blipFill>
                  <a:blip r:embed="rId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B87330-A3DB-109B-9C36-62575E3EAB11}"/>
                    </a:ext>
                  </a:extLst>
                </p:cNvPr>
                <p:cNvSpPr txBox="1"/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77B87330-A3DB-109B-9C36-62575E3EAB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341" y="3102265"/>
                  <a:ext cx="18473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8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E3B7EA26-4743-79C9-13BF-8DC81C7E15A8}"/>
                </a:ext>
              </a:extLst>
            </p:cNvPr>
            <p:cNvSpPr/>
            <p:nvPr/>
          </p:nvSpPr>
          <p:spPr>
            <a:xfrm>
              <a:off x="1293124" y="2348056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215A5A-47E4-4189-5506-9FF7CF6F7DBA}"/>
                    </a:ext>
                  </a:extLst>
                </p:cNvPr>
                <p:cNvSpPr txBox="1"/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8215A5A-47E4-4189-5506-9FF7CF6F7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5995" y="3575419"/>
                  <a:ext cx="18473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3101E8A7-3F01-F3B1-7D26-2FACE6BD85B2}"/>
                </a:ext>
              </a:extLst>
            </p:cNvPr>
            <p:cNvSpPr/>
            <p:nvPr/>
          </p:nvSpPr>
          <p:spPr>
            <a:xfrm flipH="1">
              <a:off x="1250544" y="1918630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0EEC0AF-9089-D70E-6259-997757D931F5}"/>
                </a:ext>
              </a:extLst>
            </p:cNvPr>
            <p:cNvSpPr/>
            <p:nvPr/>
          </p:nvSpPr>
          <p:spPr>
            <a:xfrm rot="5400000" flipH="1">
              <a:off x="2278540" y="247706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86E47C12-EEC3-DE95-7B3F-E6AB20323B7D}"/>
                </a:ext>
              </a:extLst>
            </p:cNvPr>
            <p:cNvSpPr/>
            <p:nvPr/>
          </p:nvSpPr>
          <p:spPr>
            <a:xfrm rot="5400000" flipH="1">
              <a:off x="2303947" y="1279079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7AF809-1709-136D-3E3B-4C166B40E015}"/>
              </a:ext>
            </a:extLst>
          </p:cNvPr>
          <p:cNvGrpSpPr/>
          <p:nvPr/>
        </p:nvGrpSpPr>
        <p:grpSpPr>
          <a:xfrm>
            <a:off x="8009432" y="1608627"/>
            <a:ext cx="4281305" cy="2415121"/>
            <a:chOff x="7646750" y="1528297"/>
            <a:chExt cx="4281305" cy="241512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C2B296-DC7F-F175-B574-C085607A1BCF}"/>
                </a:ext>
              </a:extLst>
            </p:cNvPr>
            <p:cNvGrpSpPr/>
            <p:nvPr/>
          </p:nvGrpSpPr>
          <p:grpSpPr>
            <a:xfrm>
              <a:off x="7646750" y="1528297"/>
              <a:ext cx="3742120" cy="2415121"/>
              <a:chOff x="7646750" y="1528297"/>
              <a:chExt cx="3742120" cy="241512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DC01266-6DF2-39D2-10C6-B13D231A7AA2}"/>
                      </a:ext>
                    </a:extLst>
                  </p:cNvPr>
                  <p:cNvSpPr txBox="1"/>
                  <p:nvPr/>
                </p:nvSpPr>
                <p:spPr>
                  <a:xfrm>
                    <a:off x="7646750" y="1997368"/>
                    <a:ext cx="296732" cy="5573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f>
                                <m:f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DC01266-6DF2-39D2-10C6-B13D231A7A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46750" y="1997368"/>
                    <a:ext cx="296732" cy="55739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8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C867423D-11B7-07EA-8838-77F6F12BF571}"/>
                      </a:ext>
                    </a:extLst>
                  </p:cNvPr>
                  <p:cNvSpPr txBox="1"/>
                  <p:nvPr/>
                </p:nvSpPr>
                <p:spPr>
                  <a:xfrm>
                    <a:off x="7800973" y="1706642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C867423D-11B7-07EA-8838-77F6F12BF5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00973" y="1706642"/>
                    <a:ext cx="18473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6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193C8D65-DC43-AE60-7E0B-036CAC3F2231}"/>
                      </a:ext>
                    </a:extLst>
                  </p:cNvPr>
                  <p:cNvSpPr txBox="1"/>
                  <p:nvPr/>
                </p:nvSpPr>
                <p:spPr>
                  <a:xfrm>
                    <a:off x="10040329" y="3574086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193C8D65-DC43-AE60-7E0B-036CAC3F22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40329" y="3574086"/>
                    <a:ext cx="18473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4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Freeform 78">
                <a:extLst>
                  <a:ext uri="{FF2B5EF4-FFF2-40B4-BE49-F238E27FC236}">
                    <a16:creationId xmlns:a16="http://schemas.microsoft.com/office/drawing/2014/main" id="{B3C09E47-710A-5716-897F-26891CF5F2FB}"/>
                  </a:ext>
                </a:extLst>
              </p:cNvPr>
              <p:cNvSpPr/>
              <p:nvPr/>
            </p:nvSpPr>
            <p:spPr>
              <a:xfrm flipV="1">
                <a:off x="8114200" y="2380592"/>
                <a:ext cx="1677306" cy="1174683"/>
              </a:xfrm>
              <a:custGeom>
                <a:avLst/>
                <a:gdLst>
                  <a:gd name="connsiteX0" fmla="*/ 2035175 w 2035175"/>
                  <a:gd name="connsiteY0" fmla="*/ 0 h 981075"/>
                  <a:gd name="connsiteX1" fmla="*/ 0 w 2035175"/>
                  <a:gd name="connsiteY1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288925 w 2035175"/>
                  <a:gd name="connsiteY3" fmla="*/ 552450 h 981075"/>
                  <a:gd name="connsiteX4" fmla="*/ 0 w 2035175"/>
                  <a:gd name="connsiteY4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1038225 w 2035175"/>
                  <a:gd name="connsiteY2" fmla="*/ 123825 h 981075"/>
                  <a:gd name="connsiteX3" fmla="*/ 692150 w 2035175"/>
                  <a:gd name="connsiteY3" fmla="*/ 247650 h 981075"/>
                  <a:gd name="connsiteX4" fmla="*/ 288925 w 2035175"/>
                  <a:gd name="connsiteY4" fmla="*/ 552450 h 981075"/>
                  <a:gd name="connsiteX5" fmla="*/ 0 w 2035175"/>
                  <a:gd name="connsiteY5" fmla="*/ 981075 h 981075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0 w 2047875"/>
                  <a:gd name="connsiteY5" fmla="*/ 971550 h 971550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117475 w 2047875"/>
                  <a:gd name="connsiteY5" fmla="*/ 777875 h 971550"/>
                  <a:gd name="connsiteX6" fmla="*/ 0 w 2047875"/>
                  <a:gd name="connsiteY6" fmla="*/ 971550 h 9715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14300 w 2044700"/>
                  <a:gd name="connsiteY5" fmla="*/ 777875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536574 w 2044700"/>
                  <a:gd name="connsiteY4" fmla="*/ 342900 h 996950"/>
                  <a:gd name="connsiteX5" fmla="*/ 298450 w 2044700"/>
                  <a:gd name="connsiteY5" fmla="*/ 552450 h 996950"/>
                  <a:gd name="connsiteX6" fmla="*/ 127000 w 2044700"/>
                  <a:gd name="connsiteY6" fmla="*/ 781050 h 996950"/>
                  <a:gd name="connsiteX7" fmla="*/ 0 w 2044700"/>
                  <a:gd name="connsiteY7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200024 w 2044700"/>
                  <a:gd name="connsiteY7" fmla="*/ 673100 h 996950"/>
                  <a:gd name="connsiteX8" fmla="*/ 127000 w 2044700"/>
                  <a:gd name="connsiteY8" fmla="*/ 781050 h 996950"/>
                  <a:gd name="connsiteX9" fmla="*/ 0 w 2044700"/>
                  <a:gd name="connsiteY9" fmla="*/ 996950 h 9969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396874 w 2032000"/>
                  <a:gd name="connsiteY6" fmla="*/ 434976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403224 w 2032000"/>
                  <a:gd name="connsiteY6" fmla="*/ 438151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714499 w 2032000"/>
                  <a:gd name="connsiteY1" fmla="*/ 25401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32000 w 2032000"/>
                  <a:gd name="connsiteY0" fmla="*/ 0 h 987425"/>
                  <a:gd name="connsiteX1" fmla="*/ 1717674 w 2032000"/>
                  <a:gd name="connsiteY1" fmla="*/ 15876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28825 w 2028825"/>
                  <a:gd name="connsiteY0" fmla="*/ 0 h 987425"/>
                  <a:gd name="connsiteX1" fmla="*/ 1714499 w 2028825"/>
                  <a:gd name="connsiteY1" fmla="*/ 15876 h 987425"/>
                  <a:gd name="connsiteX2" fmla="*/ 1381125 w 2028825"/>
                  <a:gd name="connsiteY2" fmla="*/ 50800 h 987425"/>
                  <a:gd name="connsiteX3" fmla="*/ 1028700 w 2028825"/>
                  <a:gd name="connsiteY3" fmla="*/ 117475 h 987425"/>
                  <a:gd name="connsiteX4" fmla="*/ 844549 w 2028825"/>
                  <a:gd name="connsiteY4" fmla="*/ 174625 h 987425"/>
                  <a:gd name="connsiteX5" fmla="*/ 685800 w 2028825"/>
                  <a:gd name="connsiteY5" fmla="*/ 247650 h 987425"/>
                  <a:gd name="connsiteX6" fmla="*/ 520699 w 2028825"/>
                  <a:gd name="connsiteY6" fmla="*/ 342900 h 987425"/>
                  <a:gd name="connsiteX7" fmla="*/ 400049 w 2028825"/>
                  <a:gd name="connsiteY7" fmla="*/ 438151 h 987425"/>
                  <a:gd name="connsiteX8" fmla="*/ 282575 w 2028825"/>
                  <a:gd name="connsiteY8" fmla="*/ 552450 h 987425"/>
                  <a:gd name="connsiteX9" fmla="*/ 184149 w 2028825"/>
                  <a:gd name="connsiteY9" fmla="*/ 673100 h 987425"/>
                  <a:gd name="connsiteX10" fmla="*/ 111125 w 2028825"/>
                  <a:gd name="connsiteY10" fmla="*/ 781050 h 987425"/>
                  <a:gd name="connsiteX11" fmla="*/ 0 w 2028825"/>
                  <a:gd name="connsiteY11" fmla="*/ 987425 h 987425"/>
                  <a:gd name="connsiteX0" fmla="*/ 2035175 w 2035175"/>
                  <a:gd name="connsiteY0" fmla="*/ 0 h 977900"/>
                  <a:gd name="connsiteX1" fmla="*/ 1720849 w 2035175"/>
                  <a:gd name="connsiteY1" fmla="*/ 15876 h 977900"/>
                  <a:gd name="connsiteX2" fmla="*/ 1387475 w 2035175"/>
                  <a:gd name="connsiteY2" fmla="*/ 50800 h 977900"/>
                  <a:gd name="connsiteX3" fmla="*/ 1035050 w 2035175"/>
                  <a:gd name="connsiteY3" fmla="*/ 117475 h 977900"/>
                  <a:gd name="connsiteX4" fmla="*/ 850899 w 2035175"/>
                  <a:gd name="connsiteY4" fmla="*/ 174625 h 977900"/>
                  <a:gd name="connsiteX5" fmla="*/ 692150 w 2035175"/>
                  <a:gd name="connsiteY5" fmla="*/ 247650 h 977900"/>
                  <a:gd name="connsiteX6" fmla="*/ 527049 w 2035175"/>
                  <a:gd name="connsiteY6" fmla="*/ 342900 h 977900"/>
                  <a:gd name="connsiteX7" fmla="*/ 406399 w 2035175"/>
                  <a:gd name="connsiteY7" fmla="*/ 438151 h 977900"/>
                  <a:gd name="connsiteX8" fmla="*/ 288925 w 2035175"/>
                  <a:gd name="connsiteY8" fmla="*/ 552450 h 977900"/>
                  <a:gd name="connsiteX9" fmla="*/ 190499 w 2035175"/>
                  <a:gd name="connsiteY9" fmla="*/ 673100 h 977900"/>
                  <a:gd name="connsiteX10" fmla="*/ 117475 w 2035175"/>
                  <a:gd name="connsiteY10" fmla="*/ 781050 h 977900"/>
                  <a:gd name="connsiteX11" fmla="*/ 0 w 2035175"/>
                  <a:gd name="connsiteY11" fmla="*/ 977900 h 977900"/>
                  <a:gd name="connsiteX0" fmla="*/ 2025650 w 2025650"/>
                  <a:gd name="connsiteY0" fmla="*/ 0 h 984250"/>
                  <a:gd name="connsiteX1" fmla="*/ 1711324 w 2025650"/>
                  <a:gd name="connsiteY1" fmla="*/ 15876 h 984250"/>
                  <a:gd name="connsiteX2" fmla="*/ 1377950 w 2025650"/>
                  <a:gd name="connsiteY2" fmla="*/ 50800 h 984250"/>
                  <a:gd name="connsiteX3" fmla="*/ 1025525 w 2025650"/>
                  <a:gd name="connsiteY3" fmla="*/ 117475 h 984250"/>
                  <a:gd name="connsiteX4" fmla="*/ 841374 w 2025650"/>
                  <a:gd name="connsiteY4" fmla="*/ 174625 h 984250"/>
                  <a:gd name="connsiteX5" fmla="*/ 682625 w 2025650"/>
                  <a:gd name="connsiteY5" fmla="*/ 247650 h 984250"/>
                  <a:gd name="connsiteX6" fmla="*/ 517524 w 2025650"/>
                  <a:gd name="connsiteY6" fmla="*/ 342900 h 984250"/>
                  <a:gd name="connsiteX7" fmla="*/ 396874 w 2025650"/>
                  <a:gd name="connsiteY7" fmla="*/ 438151 h 984250"/>
                  <a:gd name="connsiteX8" fmla="*/ 279400 w 2025650"/>
                  <a:gd name="connsiteY8" fmla="*/ 552450 h 984250"/>
                  <a:gd name="connsiteX9" fmla="*/ 180974 w 2025650"/>
                  <a:gd name="connsiteY9" fmla="*/ 673100 h 984250"/>
                  <a:gd name="connsiteX10" fmla="*/ 107950 w 2025650"/>
                  <a:gd name="connsiteY10" fmla="*/ 781050 h 984250"/>
                  <a:gd name="connsiteX11" fmla="*/ 0 w 2025650"/>
                  <a:gd name="connsiteY11" fmla="*/ 984250 h 984250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93674 w 2032000"/>
                  <a:gd name="connsiteY9" fmla="*/ 67945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20650 w 2032000"/>
                  <a:gd name="connsiteY10" fmla="*/ 79057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747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81075"/>
                  <a:gd name="connsiteX1" fmla="*/ 1720849 w 2032000"/>
                  <a:gd name="connsiteY1" fmla="*/ 25401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384300 w 2032000"/>
                  <a:gd name="connsiteY2" fmla="*/ 41275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476375 w 2032000"/>
                  <a:gd name="connsiteY2" fmla="*/ 38100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06458 w 1951134"/>
                  <a:gd name="connsiteY10" fmla="*/ 663575 h 1122013"/>
                  <a:gd name="connsiteX11" fmla="*/ 30259 w 1951134"/>
                  <a:gd name="connsiteY11" fmla="*/ 774700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06458 w 1951134"/>
                  <a:gd name="connsiteY10" fmla="*/ 663575 h 1122013"/>
                  <a:gd name="connsiteX11" fmla="*/ 92463 w 1951134"/>
                  <a:gd name="connsiteY11" fmla="*/ 823063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06458 w 1951134"/>
                  <a:gd name="connsiteY10" fmla="*/ 663575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42925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22358 w 1951134"/>
                  <a:gd name="connsiteY8" fmla="*/ 428626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43008 w 1951134"/>
                  <a:gd name="connsiteY7" fmla="*/ 333375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08109 w 1951134"/>
                  <a:gd name="connsiteY6" fmla="*/ 238125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766858 w 1951134"/>
                  <a:gd name="connsiteY5" fmla="*/ 165100 h 1122013"/>
                  <a:gd name="connsiteX6" fmla="*/ 614329 w 1951134"/>
                  <a:gd name="connsiteY6" fmla="*/ 179015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810401 w 1951134"/>
                  <a:gd name="connsiteY5" fmla="*/ 138232 h 1122013"/>
                  <a:gd name="connsiteX6" fmla="*/ 614329 w 1951134"/>
                  <a:gd name="connsiteY6" fmla="*/ 179015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51134 w 1951134"/>
                  <a:gd name="connsiteY0" fmla="*/ 0 h 1122013"/>
                  <a:gd name="connsiteX1" fmla="*/ 1639983 w 1951134"/>
                  <a:gd name="connsiteY1" fmla="*/ 15876 h 1122013"/>
                  <a:gd name="connsiteX2" fmla="*/ 1395509 w 1951134"/>
                  <a:gd name="connsiteY2" fmla="*/ 38100 h 1122013"/>
                  <a:gd name="connsiteX3" fmla="*/ 1147858 w 1951134"/>
                  <a:gd name="connsiteY3" fmla="*/ 69852 h 1122013"/>
                  <a:gd name="connsiteX4" fmla="*/ 951009 w 1951134"/>
                  <a:gd name="connsiteY4" fmla="*/ 107950 h 1122013"/>
                  <a:gd name="connsiteX5" fmla="*/ 810401 w 1951134"/>
                  <a:gd name="connsiteY5" fmla="*/ 138232 h 1122013"/>
                  <a:gd name="connsiteX6" fmla="*/ 595668 w 1951134"/>
                  <a:gd name="connsiteY6" fmla="*/ 195137 h 1122013"/>
                  <a:gd name="connsiteX7" fmla="*/ 430567 w 1951134"/>
                  <a:gd name="connsiteY7" fmla="*/ 285011 h 1122013"/>
                  <a:gd name="connsiteX8" fmla="*/ 303697 w 1951134"/>
                  <a:gd name="connsiteY8" fmla="*/ 401758 h 1122013"/>
                  <a:gd name="connsiteX9" fmla="*/ 204884 w 1951134"/>
                  <a:gd name="connsiteY9" fmla="*/ 537552 h 1122013"/>
                  <a:gd name="connsiteX10" fmla="*/ 131339 w 1951134"/>
                  <a:gd name="connsiteY10" fmla="*/ 679696 h 1122013"/>
                  <a:gd name="connsiteX11" fmla="*/ 73802 w 1951134"/>
                  <a:gd name="connsiteY11" fmla="*/ 871427 h 1122013"/>
                  <a:gd name="connsiteX12" fmla="*/ 0 w 1951134"/>
                  <a:gd name="connsiteY12" fmla="*/ 1122013 h 1122013"/>
                  <a:gd name="connsiteX0" fmla="*/ 1988457 w 1988457"/>
                  <a:gd name="connsiteY0" fmla="*/ 97445 h 1106610"/>
                  <a:gd name="connsiteX1" fmla="*/ 1639983 w 1988457"/>
                  <a:gd name="connsiteY1" fmla="*/ 473 h 1106610"/>
                  <a:gd name="connsiteX2" fmla="*/ 1395509 w 1988457"/>
                  <a:gd name="connsiteY2" fmla="*/ 22697 h 1106610"/>
                  <a:gd name="connsiteX3" fmla="*/ 1147858 w 1988457"/>
                  <a:gd name="connsiteY3" fmla="*/ 54449 h 1106610"/>
                  <a:gd name="connsiteX4" fmla="*/ 951009 w 1988457"/>
                  <a:gd name="connsiteY4" fmla="*/ 92547 h 1106610"/>
                  <a:gd name="connsiteX5" fmla="*/ 810401 w 1988457"/>
                  <a:gd name="connsiteY5" fmla="*/ 122829 h 1106610"/>
                  <a:gd name="connsiteX6" fmla="*/ 595668 w 1988457"/>
                  <a:gd name="connsiteY6" fmla="*/ 179734 h 1106610"/>
                  <a:gd name="connsiteX7" fmla="*/ 430567 w 1988457"/>
                  <a:gd name="connsiteY7" fmla="*/ 269608 h 1106610"/>
                  <a:gd name="connsiteX8" fmla="*/ 303697 w 1988457"/>
                  <a:gd name="connsiteY8" fmla="*/ 386355 h 1106610"/>
                  <a:gd name="connsiteX9" fmla="*/ 204884 w 1988457"/>
                  <a:gd name="connsiteY9" fmla="*/ 522149 h 1106610"/>
                  <a:gd name="connsiteX10" fmla="*/ 131339 w 1988457"/>
                  <a:gd name="connsiteY10" fmla="*/ 664293 h 1106610"/>
                  <a:gd name="connsiteX11" fmla="*/ 73802 w 1988457"/>
                  <a:gd name="connsiteY11" fmla="*/ 856024 h 1106610"/>
                  <a:gd name="connsiteX12" fmla="*/ 0 w 1988457"/>
                  <a:gd name="connsiteY12" fmla="*/ 1106610 h 1106610"/>
                  <a:gd name="connsiteX0" fmla="*/ 1988457 w 1988457"/>
                  <a:gd name="connsiteY0" fmla="*/ 74748 h 1083913"/>
                  <a:gd name="connsiteX1" fmla="*/ 1671085 w 1988457"/>
                  <a:gd name="connsiteY1" fmla="*/ 79877 h 1083913"/>
                  <a:gd name="connsiteX2" fmla="*/ 1395509 w 1988457"/>
                  <a:gd name="connsiteY2" fmla="*/ 0 h 1083913"/>
                  <a:gd name="connsiteX3" fmla="*/ 1147858 w 1988457"/>
                  <a:gd name="connsiteY3" fmla="*/ 31752 h 1083913"/>
                  <a:gd name="connsiteX4" fmla="*/ 951009 w 1988457"/>
                  <a:gd name="connsiteY4" fmla="*/ 69850 h 1083913"/>
                  <a:gd name="connsiteX5" fmla="*/ 810401 w 1988457"/>
                  <a:gd name="connsiteY5" fmla="*/ 100132 h 1083913"/>
                  <a:gd name="connsiteX6" fmla="*/ 595668 w 1988457"/>
                  <a:gd name="connsiteY6" fmla="*/ 157037 h 1083913"/>
                  <a:gd name="connsiteX7" fmla="*/ 430567 w 1988457"/>
                  <a:gd name="connsiteY7" fmla="*/ 246911 h 1083913"/>
                  <a:gd name="connsiteX8" fmla="*/ 303697 w 1988457"/>
                  <a:gd name="connsiteY8" fmla="*/ 363658 h 1083913"/>
                  <a:gd name="connsiteX9" fmla="*/ 204884 w 1988457"/>
                  <a:gd name="connsiteY9" fmla="*/ 499452 h 1083913"/>
                  <a:gd name="connsiteX10" fmla="*/ 131339 w 1988457"/>
                  <a:gd name="connsiteY10" fmla="*/ 641596 h 1083913"/>
                  <a:gd name="connsiteX11" fmla="*/ 73802 w 1988457"/>
                  <a:gd name="connsiteY11" fmla="*/ 833327 h 1083913"/>
                  <a:gd name="connsiteX12" fmla="*/ 0 w 1988457"/>
                  <a:gd name="connsiteY12" fmla="*/ 1083913 h 1083913"/>
                  <a:gd name="connsiteX0" fmla="*/ 1988457 w 1988457"/>
                  <a:gd name="connsiteY0" fmla="*/ 44220 h 1053385"/>
                  <a:gd name="connsiteX1" fmla="*/ 1671085 w 1988457"/>
                  <a:gd name="connsiteY1" fmla="*/ 49349 h 1053385"/>
                  <a:gd name="connsiteX2" fmla="*/ 1395509 w 1988457"/>
                  <a:gd name="connsiteY2" fmla="*/ 50077 h 1053385"/>
                  <a:gd name="connsiteX3" fmla="*/ 1147858 w 1988457"/>
                  <a:gd name="connsiteY3" fmla="*/ 1224 h 1053385"/>
                  <a:gd name="connsiteX4" fmla="*/ 951009 w 1988457"/>
                  <a:gd name="connsiteY4" fmla="*/ 39322 h 1053385"/>
                  <a:gd name="connsiteX5" fmla="*/ 810401 w 1988457"/>
                  <a:gd name="connsiteY5" fmla="*/ 69604 h 1053385"/>
                  <a:gd name="connsiteX6" fmla="*/ 595668 w 1988457"/>
                  <a:gd name="connsiteY6" fmla="*/ 126509 h 1053385"/>
                  <a:gd name="connsiteX7" fmla="*/ 430567 w 1988457"/>
                  <a:gd name="connsiteY7" fmla="*/ 216383 h 1053385"/>
                  <a:gd name="connsiteX8" fmla="*/ 303697 w 1988457"/>
                  <a:gd name="connsiteY8" fmla="*/ 333130 h 1053385"/>
                  <a:gd name="connsiteX9" fmla="*/ 204884 w 1988457"/>
                  <a:gd name="connsiteY9" fmla="*/ 468924 h 1053385"/>
                  <a:gd name="connsiteX10" fmla="*/ 131339 w 1988457"/>
                  <a:gd name="connsiteY10" fmla="*/ 611068 h 1053385"/>
                  <a:gd name="connsiteX11" fmla="*/ 73802 w 1988457"/>
                  <a:gd name="connsiteY11" fmla="*/ 802799 h 1053385"/>
                  <a:gd name="connsiteX12" fmla="*/ 0 w 1988457"/>
                  <a:gd name="connsiteY12" fmla="*/ 1053385 h 1053385"/>
                  <a:gd name="connsiteX0" fmla="*/ 1988457 w 1988457"/>
                  <a:gd name="connsiteY0" fmla="*/ 10259 h 1019424"/>
                  <a:gd name="connsiteX1" fmla="*/ 1671085 w 1988457"/>
                  <a:gd name="connsiteY1" fmla="*/ 15388 h 1019424"/>
                  <a:gd name="connsiteX2" fmla="*/ 1395509 w 1988457"/>
                  <a:gd name="connsiteY2" fmla="*/ 16116 h 1019424"/>
                  <a:gd name="connsiteX3" fmla="*/ 1154078 w 1988457"/>
                  <a:gd name="connsiteY3" fmla="*/ 10252 h 1019424"/>
                  <a:gd name="connsiteX4" fmla="*/ 951009 w 1988457"/>
                  <a:gd name="connsiteY4" fmla="*/ 5361 h 1019424"/>
                  <a:gd name="connsiteX5" fmla="*/ 810401 w 1988457"/>
                  <a:gd name="connsiteY5" fmla="*/ 35643 h 1019424"/>
                  <a:gd name="connsiteX6" fmla="*/ 595668 w 1988457"/>
                  <a:gd name="connsiteY6" fmla="*/ 92548 h 1019424"/>
                  <a:gd name="connsiteX7" fmla="*/ 430567 w 1988457"/>
                  <a:gd name="connsiteY7" fmla="*/ 182422 h 1019424"/>
                  <a:gd name="connsiteX8" fmla="*/ 303697 w 1988457"/>
                  <a:gd name="connsiteY8" fmla="*/ 299169 h 1019424"/>
                  <a:gd name="connsiteX9" fmla="*/ 204884 w 1988457"/>
                  <a:gd name="connsiteY9" fmla="*/ 434963 h 1019424"/>
                  <a:gd name="connsiteX10" fmla="*/ 131339 w 1988457"/>
                  <a:gd name="connsiteY10" fmla="*/ 577107 h 1019424"/>
                  <a:gd name="connsiteX11" fmla="*/ 73802 w 1988457"/>
                  <a:gd name="connsiteY11" fmla="*/ 768838 h 1019424"/>
                  <a:gd name="connsiteX12" fmla="*/ 0 w 1988457"/>
                  <a:gd name="connsiteY12" fmla="*/ 1019424 h 1019424"/>
                  <a:gd name="connsiteX0" fmla="*/ 1988457 w 1988457"/>
                  <a:gd name="connsiteY0" fmla="*/ 5627 h 1014792"/>
                  <a:gd name="connsiteX1" fmla="*/ 1671085 w 1988457"/>
                  <a:gd name="connsiteY1" fmla="*/ 10756 h 1014792"/>
                  <a:gd name="connsiteX2" fmla="*/ 1395509 w 1988457"/>
                  <a:gd name="connsiteY2" fmla="*/ 11484 h 1014792"/>
                  <a:gd name="connsiteX3" fmla="*/ 1154078 w 1988457"/>
                  <a:gd name="connsiteY3" fmla="*/ 5620 h 1014792"/>
                  <a:gd name="connsiteX4" fmla="*/ 957230 w 1988457"/>
                  <a:gd name="connsiteY4" fmla="*/ 6103 h 1014792"/>
                  <a:gd name="connsiteX5" fmla="*/ 810401 w 1988457"/>
                  <a:gd name="connsiteY5" fmla="*/ 31011 h 1014792"/>
                  <a:gd name="connsiteX6" fmla="*/ 595668 w 1988457"/>
                  <a:gd name="connsiteY6" fmla="*/ 87916 h 1014792"/>
                  <a:gd name="connsiteX7" fmla="*/ 430567 w 1988457"/>
                  <a:gd name="connsiteY7" fmla="*/ 177790 h 1014792"/>
                  <a:gd name="connsiteX8" fmla="*/ 303697 w 1988457"/>
                  <a:gd name="connsiteY8" fmla="*/ 294537 h 1014792"/>
                  <a:gd name="connsiteX9" fmla="*/ 204884 w 1988457"/>
                  <a:gd name="connsiteY9" fmla="*/ 430331 h 1014792"/>
                  <a:gd name="connsiteX10" fmla="*/ 131339 w 1988457"/>
                  <a:gd name="connsiteY10" fmla="*/ 572475 h 1014792"/>
                  <a:gd name="connsiteX11" fmla="*/ 73802 w 1988457"/>
                  <a:gd name="connsiteY11" fmla="*/ 764206 h 1014792"/>
                  <a:gd name="connsiteX12" fmla="*/ 0 w 1988457"/>
                  <a:gd name="connsiteY12" fmla="*/ 1014792 h 1014792"/>
                  <a:gd name="connsiteX0" fmla="*/ 1988457 w 1988457"/>
                  <a:gd name="connsiteY0" fmla="*/ 15637 h 1024802"/>
                  <a:gd name="connsiteX1" fmla="*/ 1671085 w 1988457"/>
                  <a:gd name="connsiteY1" fmla="*/ 20766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57230 w 1988457"/>
                  <a:gd name="connsiteY4" fmla="*/ 16113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3802 w 1988457"/>
                  <a:gd name="connsiteY11" fmla="*/ 774216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57230 w 1988457"/>
                  <a:gd name="connsiteY4" fmla="*/ 16113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3802 w 1988457"/>
                  <a:gd name="connsiteY11" fmla="*/ 774216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3802 w 1988457"/>
                  <a:gd name="connsiteY11" fmla="*/ 774216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313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04884 w 1988457"/>
                  <a:gd name="connsiteY9" fmla="*/ 440341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15637 h 1024802"/>
                  <a:gd name="connsiteX1" fmla="*/ 1677306 w 1988457"/>
                  <a:gd name="connsiteY1" fmla="*/ 10018 h 1024802"/>
                  <a:gd name="connsiteX2" fmla="*/ 1395509 w 1988457"/>
                  <a:gd name="connsiteY2" fmla="*/ 0 h 1024802"/>
                  <a:gd name="connsiteX3" fmla="*/ 1154078 w 1988457"/>
                  <a:gd name="connsiteY3" fmla="*/ 15630 h 1024802"/>
                  <a:gd name="connsiteX4" fmla="*/ 969671 w 1988457"/>
                  <a:gd name="connsiteY4" fmla="*/ 21486 h 1024802"/>
                  <a:gd name="connsiteX5" fmla="*/ 810401 w 1988457"/>
                  <a:gd name="connsiteY5" fmla="*/ 41021 h 1024802"/>
                  <a:gd name="connsiteX6" fmla="*/ 595668 w 1988457"/>
                  <a:gd name="connsiteY6" fmla="*/ 97926 h 1024802"/>
                  <a:gd name="connsiteX7" fmla="*/ 430567 w 1988457"/>
                  <a:gd name="connsiteY7" fmla="*/ 187800 h 1024802"/>
                  <a:gd name="connsiteX8" fmla="*/ 303697 w 1988457"/>
                  <a:gd name="connsiteY8" fmla="*/ 304547 h 1024802"/>
                  <a:gd name="connsiteX9" fmla="*/ 211234 w 1988457"/>
                  <a:gd name="connsiteY9" fmla="*/ 443084 h 1024802"/>
                  <a:gd name="connsiteX10" fmla="*/ 144039 w 1988457"/>
                  <a:gd name="connsiteY10" fmla="*/ 582485 h 1024802"/>
                  <a:gd name="connsiteX11" fmla="*/ 70627 w 1988457"/>
                  <a:gd name="connsiteY11" fmla="*/ 765987 h 1024802"/>
                  <a:gd name="connsiteX12" fmla="*/ 0 w 1988457"/>
                  <a:gd name="connsiteY12" fmla="*/ 1024802 h 1024802"/>
                  <a:gd name="connsiteX0" fmla="*/ 1988457 w 1988457"/>
                  <a:gd name="connsiteY0" fmla="*/ 8034 h 1017199"/>
                  <a:gd name="connsiteX1" fmla="*/ 1677306 w 1988457"/>
                  <a:gd name="connsiteY1" fmla="*/ 2415 h 1017199"/>
                  <a:gd name="connsiteX2" fmla="*/ 1392334 w 1988457"/>
                  <a:gd name="connsiteY2" fmla="*/ 3368 h 1017199"/>
                  <a:gd name="connsiteX3" fmla="*/ 1154078 w 1988457"/>
                  <a:gd name="connsiteY3" fmla="*/ 8027 h 1017199"/>
                  <a:gd name="connsiteX4" fmla="*/ 969671 w 1988457"/>
                  <a:gd name="connsiteY4" fmla="*/ 13883 h 1017199"/>
                  <a:gd name="connsiteX5" fmla="*/ 810401 w 1988457"/>
                  <a:gd name="connsiteY5" fmla="*/ 33418 h 1017199"/>
                  <a:gd name="connsiteX6" fmla="*/ 595668 w 1988457"/>
                  <a:gd name="connsiteY6" fmla="*/ 90323 h 1017199"/>
                  <a:gd name="connsiteX7" fmla="*/ 430567 w 1988457"/>
                  <a:gd name="connsiteY7" fmla="*/ 180197 h 1017199"/>
                  <a:gd name="connsiteX8" fmla="*/ 303697 w 1988457"/>
                  <a:gd name="connsiteY8" fmla="*/ 296944 h 1017199"/>
                  <a:gd name="connsiteX9" fmla="*/ 211234 w 1988457"/>
                  <a:gd name="connsiteY9" fmla="*/ 435481 h 1017199"/>
                  <a:gd name="connsiteX10" fmla="*/ 144039 w 1988457"/>
                  <a:gd name="connsiteY10" fmla="*/ 574882 h 1017199"/>
                  <a:gd name="connsiteX11" fmla="*/ 70627 w 1988457"/>
                  <a:gd name="connsiteY11" fmla="*/ 758384 h 1017199"/>
                  <a:gd name="connsiteX12" fmla="*/ 0 w 1988457"/>
                  <a:gd name="connsiteY12" fmla="*/ 1017199 h 1017199"/>
                  <a:gd name="connsiteX0" fmla="*/ 1988457 w 1988457"/>
                  <a:gd name="connsiteY0" fmla="*/ 8034 h 1017199"/>
                  <a:gd name="connsiteX1" fmla="*/ 1677306 w 1988457"/>
                  <a:gd name="connsiteY1" fmla="*/ 2415 h 1017199"/>
                  <a:gd name="connsiteX2" fmla="*/ 1392334 w 1988457"/>
                  <a:gd name="connsiteY2" fmla="*/ 3368 h 1017199"/>
                  <a:gd name="connsiteX3" fmla="*/ 1154078 w 1988457"/>
                  <a:gd name="connsiteY3" fmla="*/ 8027 h 1017199"/>
                  <a:gd name="connsiteX4" fmla="*/ 969671 w 1988457"/>
                  <a:gd name="connsiteY4" fmla="*/ 13883 h 1017199"/>
                  <a:gd name="connsiteX5" fmla="*/ 810401 w 1988457"/>
                  <a:gd name="connsiteY5" fmla="*/ 33418 h 1017199"/>
                  <a:gd name="connsiteX6" fmla="*/ 595668 w 1988457"/>
                  <a:gd name="connsiteY6" fmla="*/ 90323 h 1017199"/>
                  <a:gd name="connsiteX7" fmla="*/ 430567 w 1988457"/>
                  <a:gd name="connsiteY7" fmla="*/ 180197 h 1017199"/>
                  <a:gd name="connsiteX8" fmla="*/ 303697 w 1988457"/>
                  <a:gd name="connsiteY8" fmla="*/ 296944 h 1017199"/>
                  <a:gd name="connsiteX9" fmla="*/ 211234 w 1988457"/>
                  <a:gd name="connsiteY9" fmla="*/ 435481 h 1017199"/>
                  <a:gd name="connsiteX10" fmla="*/ 144039 w 1988457"/>
                  <a:gd name="connsiteY10" fmla="*/ 574882 h 1017199"/>
                  <a:gd name="connsiteX11" fmla="*/ 70627 w 1988457"/>
                  <a:gd name="connsiteY11" fmla="*/ 758384 h 1017199"/>
                  <a:gd name="connsiteX12" fmla="*/ 0 w 1988457"/>
                  <a:gd name="connsiteY12" fmla="*/ 1017199 h 101719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0567 w 1988457"/>
                  <a:gd name="connsiteY7" fmla="*/ 185877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1154078 w 1988457"/>
                  <a:gd name="connsiteY3" fmla="*/ 13707 h 1022879"/>
                  <a:gd name="connsiteX4" fmla="*/ 969671 w 1988457"/>
                  <a:gd name="connsiteY4" fmla="*/ 19563 h 1022879"/>
                  <a:gd name="connsiteX5" fmla="*/ 810401 w 1988457"/>
                  <a:gd name="connsiteY5" fmla="*/ 39098 h 1022879"/>
                  <a:gd name="connsiteX6" fmla="*/ 595668 w 1988457"/>
                  <a:gd name="connsiteY6" fmla="*/ 96003 h 1022879"/>
                  <a:gd name="connsiteX7" fmla="*/ 433742 w 1988457"/>
                  <a:gd name="connsiteY7" fmla="*/ 180391 h 1022879"/>
                  <a:gd name="connsiteX8" fmla="*/ 303697 w 1988457"/>
                  <a:gd name="connsiteY8" fmla="*/ 302624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810401 w 1988457"/>
                  <a:gd name="connsiteY4" fmla="*/ 39098 h 1022879"/>
                  <a:gd name="connsiteX5" fmla="*/ 595668 w 1988457"/>
                  <a:gd name="connsiteY5" fmla="*/ 96003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50076 w 1988457"/>
                  <a:gd name="connsiteY4" fmla="*/ 47327 h 1022879"/>
                  <a:gd name="connsiteX5" fmla="*/ 595668 w 1988457"/>
                  <a:gd name="connsiteY5" fmla="*/ 96003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95668 w 1988457"/>
                  <a:gd name="connsiteY5" fmla="*/ 96003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03697 w 1988457"/>
                  <a:gd name="connsiteY7" fmla="*/ 302624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268772 w 1988457"/>
                  <a:gd name="connsiteY7" fmla="*/ 351995 h 1022879"/>
                  <a:gd name="connsiteX8" fmla="*/ 211234 w 1988457"/>
                  <a:gd name="connsiteY8" fmla="*/ 441161 h 1022879"/>
                  <a:gd name="connsiteX9" fmla="*/ 144039 w 1988457"/>
                  <a:gd name="connsiteY9" fmla="*/ 580562 h 1022879"/>
                  <a:gd name="connsiteX10" fmla="*/ 70627 w 1988457"/>
                  <a:gd name="connsiteY10" fmla="*/ 764064 h 1022879"/>
                  <a:gd name="connsiteX11" fmla="*/ 0 w 1988457"/>
                  <a:gd name="connsiteY11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68772 w 1988457"/>
                  <a:gd name="connsiteY8" fmla="*/ 351995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59247 w 1988457"/>
                  <a:gd name="connsiteY8" fmla="*/ 349253 h 1022879"/>
                  <a:gd name="connsiteX9" fmla="*/ 211234 w 1988457"/>
                  <a:gd name="connsiteY9" fmla="*/ 441161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59247 w 1988457"/>
                  <a:gd name="connsiteY8" fmla="*/ 349253 h 1022879"/>
                  <a:gd name="connsiteX9" fmla="*/ 189009 w 1988457"/>
                  <a:gd name="connsiteY9" fmla="*/ 471332 h 1022879"/>
                  <a:gd name="connsiteX10" fmla="*/ 144039 w 1988457"/>
                  <a:gd name="connsiteY10" fmla="*/ 580562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88457 w 1988457"/>
                  <a:gd name="connsiteY0" fmla="*/ 0 h 1022879"/>
                  <a:gd name="connsiteX1" fmla="*/ 1677306 w 1988457"/>
                  <a:gd name="connsiteY1" fmla="*/ 8095 h 1022879"/>
                  <a:gd name="connsiteX2" fmla="*/ 1392334 w 1988457"/>
                  <a:gd name="connsiteY2" fmla="*/ 9048 h 1022879"/>
                  <a:gd name="connsiteX3" fmla="*/ 969671 w 1988457"/>
                  <a:gd name="connsiteY3" fmla="*/ 19563 h 1022879"/>
                  <a:gd name="connsiteX4" fmla="*/ 731026 w 1988457"/>
                  <a:gd name="connsiteY4" fmla="*/ 58298 h 1022879"/>
                  <a:gd name="connsiteX5" fmla="*/ 557568 w 1988457"/>
                  <a:gd name="connsiteY5" fmla="*/ 112460 h 1022879"/>
                  <a:gd name="connsiteX6" fmla="*/ 433742 w 1988457"/>
                  <a:gd name="connsiteY6" fmla="*/ 180391 h 1022879"/>
                  <a:gd name="connsiteX7" fmla="*/ 334385 w 1988457"/>
                  <a:gd name="connsiteY7" fmla="*/ 255101 h 1022879"/>
                  <a:gd name="connsiteX8" fmla="*/ 259247 w 1988457"/>
                  <a:gd name="connsiteY8" fmla="*/ 349253 h 1022879"/>
                  <a:gd name="connsiteX9" fmla="*/ 189009 w 1988457"/>
                  <a:gd name="connsiteY9" fmla="*/ 471332 h 1022879"/>
                  <a:gd name="connsiteX10" fmla="*/ 121814 w 1988457"/>
                  <a:gd name="connsiteY10" fmla="*/ 616219 h 1022879"/>
                  <a:gd name="connsiteX11" fmla="*/ 70627 w 1988457"/>
                  <a:gd name="connsiteY11" fmla="*/ 764064 h 1022879"/>
                  <a:gd name="connsiteX12" fmla="*/ 0 w 1988457"/>
                  <a:gd name="connsiteY12" fmla="*/ 1022879 h 1022879"/>
                  <a:gd name="connsiteX0" fmla="*/ 1978932 w 1978932"/>
                  <a:gd name="connsiteY0" fmla="*/ 0 h 1020136"/>
                  <a:gd name="connsiteX1" fmla="*/ 1677306 w 1978932"/>
                  <a:gd name="connsiteY1" fmla="*/ 5352 h 1020136"/>
                  <a:gd name="connsiteX2" fmla="*/ 1392334 w 1978932"/>
                  <a:gd name="connsiteY2" fmla="*/ 6305 h 1020136"/>
                  <a:gd name="connsiteX3" fmla="*/ 969671 w 1978932"/>
                  <a:gd name="connsiteY3" fmla="*/ 16820 h 1020136"/>
                  <a:gd name="connsiteX4" fmla="*/ 731026 w 1978932"/>
                  <a:gd name="connsiteY4" fmla="*/ 55555 h 1020136"/>
                  <a:gd name="connsiteX5" fmla="*/ 557568 w 1978932"/>
                  <a:gd name="connsiteY5" fmla="*/ 109717 h 1020136"/>
                  <a:gd name="connsiteX6" fmla="*/ 433742 w 1978932"/>
                  <a:gd name="connsiteY6" fmla="*/ 177648 h 1020136"/>
                  <a:gd name="connsiteX7" fmla="*/ 334385 w 1978932"/>
                  <a:gd name="connsiteY7" fmla="*/ 252358 h 1020136"/>
                  <a:gd name="connsiteX8" fmla="*/ 259247 w 1978932"/>
                  <a:gd name="connsiteY8" fmla="*/ 346510 h 1020136"/>
                  <a:gd name="connsiteX9" fmla="*/ 189009 w 1978932"/>
                  <a:gd name="connsiteY9" fmla="*/ 468589 h 1020136"/>
                  <a:gd name="connsiteX10" fmla="*/ 121814 w 1978932"/>
                  <a:gd name="connsiteY10" fmla="*/ 613476 h 1020136"/>
                  <a:gd name="connsiteX11" fmla="*/ 70627 w 1978932"/>
                  <a:gd name="connsiteY11" fmla="*/ 761321 h 1020136"/>
                  <a:gd name="connsiteX12" fmla="*/ 0 w 1978932"/>
                  <a:gd name="connsiteY12" fmla="*/ 1020136 h 1020136"/>
                  <a:gd name="connsiteX0" fmla="*/ 1988457 w 1988457"/>
                  <a:gd name="connsiteY0" fmla="*/ 0 h 1017393"/>
                  <a:gd name="connsiteX1" fmla="*/ 1677306 w 1988457"/>
                  <a:gd name="connsiteY1" fmla="*/ 2609 h 1017393"/>
                  <a:gd name="connsiteX2" fmla="*/ 1392334 w 1988457"/>
                  <a:gd name="connsiteY2" fmla="*/ 3562 h 1017393"/>
                  <a:gd name="connsiteX3" fmla="*/ 969671 w 1988457"/>
                  <a:gd name="connsiteY3" fmla="*/ 14077 h 1017393"/>
                  <a:gd name="connsiteX4" fmla="*/ 731026 w 1988457"/>
                  <a:gd name="connsiteY4" fmla="*/ 52812 h 1017393"/>
                  <a:gd name="connsiteX5" fmla="*/ 557568 w 1988457"/>
                  <a:gd name="connsiteY5" fmla="*/ 106974 h 1017393"/>
                  <a:gd name="connsiteX6" fmla="*/ 433742 w 1988457"/>
                  <a:gd name="connsiteY6" fmla="*/ 174905 h 1017393"/>
                  <a:gd name="connsiteX7" fmla="*/ 334385 w 1988457"/>
                  <a:gd name="connsiteY7" fmla="*/ 249615 h 1017393"/>
                  <a:gd name="connsiteX8" fmla="*/ 259247 w 1988457"/>
                  <a:gd name="connsiteY8" fmla="*/ 343767 h 1017393"/>
                  <a:gd name="connsiteX9" fmla="*/ 189009 w 1988457"/>
                  <a:gd name="connsiteY9" fmla="*/ 465846 h 1017393"/>
                  <a:gd name="connsiteX10" fmla="*/ 121814 w 1988457"/>
                  <a:gd name="connsiteY10" fmla="*/ 610733 h 1017393"/>
                  <a:gd name="connsiteX11" fmla="*/ 70627 w 1988457"/>
                  <a:gd name="connsiteY11" fmla="*/ 758578 h 1017393"/>
                  <a:gd name="connsiteX12" fmla="*/ 0 w 1988457"/>
                  <a:gd name="connsiteY12" fmla="*/ 1017393 h 1017393"/>
                  <a:gd name="connsiteX0" fmla="*/ 1985282 w 1985282"/>
                  <a:gd name="connsiteY0" fmla="*/ 2877 h 1014784"/>
                  <a:gd name="connsiteX1" fmla="*/ 1677306 w 1985282"/>
                  <a:gd name="connsiteY1" fmla="*/ 0 h 1014784"/>
                  <a:gd name="connsiteX2" fmla="*/ 1392334 w 1985282"/>
                  <a:gd name="connsiteY2" fmla="*/ 953 h 1014784"/>
                  <a:gd name="connsiteX3" fmla="*/ 969671 w 1985282"/>
                  <a:gd name="connsiteY3" fmla="*/ 11468 h 1014784"/>
                  <a:gd name="connsiteX4" fmla="*/ 731026 w 1985282"/>
                  <a:gd name="connsiteY4" fmla="*/ 50203 h 1014784"/>
                  <a:gd name="connsiteX5" fmla="*/ 557568 w 1985282"/>
                  <a:gd name="connsiteY5" fmla="*/ 104365 h 1014784"/>
                  <a:gd name="connsiteX6" fmla="*/ 433742 w 1985282"/>
                  <a:gd name="connsiteY6" fmla="*/ 172296 h 1014784"/>
                  <a:gd name="connsiteX7" fmla="*/ 334385 w 1985282"/>
                  <a:gd name="connsiteY7" fmla="*/ 247006 h 1014784"/>
                  <a:gd name="connsiteX8" fmla="*/ 259247 w 1985282"/>
                  <a:gd name="connsiteY8" fmla="*/ 341158 h 1014784"/>
                  <a:gd name="connsiteX9" fmla="*/ 189009 w 1985282"/>
                  <a:gd name="connsiteY9" fmla="*/ 463237 h 1014784"/>
                  <a:gd name="connsiteX10" fmla="*/ 121814 w 1985282"/>
                  <a:gd name="connsiteY10" fmla="*/ 608124 h 1014784"/>
                  <a:gd name="connsiteX11" fmla="*/ 70627 w 1985282"/>
                  <a:gd name="connsiteY11" fmla="*/ 755969 h 1014784"/>
                  <a:gd name="connsiteX12" fmla="*/ 0 w 1985282"/>
                  <a:gd name="connsiteY12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33742 w 1677306"/>
                  <a:gd name="connsiteY5" fmla="*/ 172296 h 1014784"/>
                  <a:gd name="connsiteX6" fmla="*/ 334385 w 1677306"/>
                  <a:gd name="connsiteY6" fmla="*/ 247006 h 1014784"/>
                  <a:gd name="connsiteX7" fmla="*/ 259247 w 1677306"/>
                  <a:gd name="connsiteY7" fmla="*/ 341158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33742 w 1677306"/>
                  <a:gd name="connsiteY5" fmla="*/ 172296 h 1014784"/>
                  <a:gd name="connsiteX6" fmla="*/ 354615 w 1677306"/>
                  <a:gd name="connsiteY6" fmla="*/ 243511 h 1014784"/>
                  <a:gd name="connsiteX7" fmla="*/ 259247 w 1677306"/>
                  <a:gd name="connsiteY7" fmla="*/ 341158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41834 w 1677306"/>
                  <a:gd name="connsiteY5" fmla="*/ 172296 h 1014784"/>
                  <a:gd name="connsiteX6" fmla="*/ 354615 w 1677306"/>
                  <a:gd name="connsiteY6" fmla="*/ 243511 h 1014784"/>
                  <a:gd name="connsiteX7" fmla="*/ 259247 w 1677306"/>
                  <a:gd name="connsiteY7" fmla="*/ 341158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  <a:gd name="connsiteX0" fmla="*/ 1677306 w 1677306"/>
                  <a:gd name="connsiteY0" fmla="*/ 0 h 1014784"/>
                  <a:gd name="connsiteX1" fmla="*/ 1392334 w 1677306"/>
                  <a:gd name="connsiteY1" fmla="*/ 953 h 1014784"/>
                  <a:gd name="connsiteX2" fmla="*/ 969671 w 1677306"/>
                  <a:gd name="connsiteY2" fmla="*/ 11468 h 1014784"/>
                  <a:gd name="connsiteX3" fmla="*/ 731026 w 1677306"/>
                  <a:gd name="connsiteY3" fmla="*/ 50203 h 1014784"/>
                  <a:gd name="connsiteX4" fmla="*/ 557568 w 1677306"/>
                  <a:gd name="connsiteY4" fmla="*/ 104365 h 1014784"/>
                  <a:gd name="connsiteX5" fmla="*/ 441834 w 1677306"/>
                  <a:gd name="connsiteY5" fmla="*/ 172296 h 1014784"/>
                  <a:gd name="connsiteX6" fmla="*/ 354615 w 1677306"/>
                  <a:gd name="connsiteY6" fmla="*/ 243511 h 1014784"/>
                  <a:gd name="connsiteX7" fmla="*/ 259247 w 1677306"/>
                  <a:gd name="connsiteY7" fmla="*/ 351644 h 1014784"/>
                  <a:gd name="connsiteX8" fmla="*/ 189009 w 1677306"/>
                  <a:gd name="connsiteY8" fmla="*/ 463237 h 1014784"/>
                  <a:gd name="connsiteX9" fmla="*/ 121814 w 1677306"/>
                  <a:gd name="connsiteY9" fmla="*/ 608124 h 1014784"/>
                  <a:gd name="connsiteX10" fmla="*/ 70627 w 1677306"/>
                  <a:gd name="connsiteY10" fmla="*/ 755969 h 1014784"/>
                  <a:gd name="connsiteX11" fmla="*/ 0 w 1677306"/>
                  <a:gd name="connsiteY11" fmla="*/ 1014784 h 1014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77306" h="1014784">
                    <a:moveTo>
                      <a:pt x="1677306" y="0"/>
                    </a:moveTo>
                    <a:lnTo>
                      <a:pt x="1392334" y="953"/>
                    </a:lnTo>
                    <a:cubicBezTo>
                      <a:pt x="1297343" y="1271"/>
                      <a:pt x="1079889" y="3260"/>
                      <a:pt x="969671" y="11468"/>
                    </a:cubicBezTo>
                    <a:cubicBezTo>
                      <a:pt x="859453" y="19676"/>
                      <a:pt x="799710" y="34720"/>
                      <a:pt x="731026" y="50203"/>
                    </a:cubicBezTo>
                    <a:cubicBezTo>
                      <a:pt x="670172" y="62611"/>
                      <a:pt x="605767" y="84016"/>
                      <a:pt x="557568" y="104365"/>
                    </a:cubicBezTo>
                    <a:cubicBezTo>
                      <a:pt x="509369" y="124714"/>
                      <a:pt x="475659" y="149105"/>
                      <a:pt x="441834" y="172296"/>
                    </a:cubicBezTo>
                    <a:cubicBezTo>
                      <a:pt x="408009" y="195487"/>
                      <a:pt x="382110" y="214910"/>
                      <a:pt x="354615" y="243511"/>
                    </a:cubicBezTo>
                    <a:cubicBezTo>
                      <a:pt x="327120" y="272112"/>
                      <a:pt x="286848" y="315023"/>
                      <a:pt x="259247" y="351644"/>
                    </a:cubicBezTo>
                    <a:cubicBezTo>
                      <a:pt x="231646" y="388265"/>
                      <a:pt x="211914" y="420490"/>
                      <a:pt x="189009" y="463237"/>
                    </a:cubicBezTo>
                    <a:cubicBezTo>
                      <a:pt x="166104" y="505984"/>
                      <a:pt x="141544" y="559335"/>
                      <a:pt x="121814" y="608124"/>
                    </a:cubicBezTo>
                    <a:cubicBezTo>
                      <a:pt x="102084" y="656913"/>
                      <a:pt x="90929" y="688192"/>
                      <a:pt x="70627" y="755969"/>
                    </a:cubicBezTo>
                    <a:cubicBezTo>
                      <a:pt x="50325" y="823746"/>
                      <a:pt x="32279" y="904762"/>
                      <a:pt x="0" y="1014784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2" name="Freeform 81">
                <a:extLst>
                  <a:ext uri="{FF2B5EF4-FFF2-40B4-BE49-F238E27FC236}">
                    <a16:creationId xmlns:a16="http://schemas.microsoft.com/office/drawing/2014/main" id="{8B16BCF0-7643-C553-5ECC-0927E6991BDF}"/>
                  </a:ext>
                </a:extLst>
              </p:cNvPr>
              <p:cNvSpPr/>
              <p:nvPr/>
            </p:nvSpPr>
            <p:spPr>
              <a:xfrm flipV="1">
                <a:off x="8110508" y="2379172"/>
                <a:ext cx="1995758" cy="1143037"/>
              </a:xfrm>
              <a:custGeom>
                <a:avLst/>
                <a:gdLst>
                  <a:gd name="connsiteX0" fmla="*/ 2035175 w 2035175"/>
                  <a:gd name="connsiteY0" fmla="*/ 0 h 981075"/>
                  <a:gd name="connsiteX1" fmla="*/ 0 w 2035175"/>
                  <a:gd name="connsiteY1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692150 w 2035175"/>
                  <a:gd name="connsiteY1" fmla="*/ 247650 h 981075"/>
                  <a:gd name="connsiteX2" fmla="*/ 0 w 2035175"/>
                  <a:gd name="connsiteY2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635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0 w 2035175"/>
                  <a:gd name="connsiteY3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692150 w 2035175"/>
                  <a:gd name="connsiteY2" fmla="*/ 247650 h 981075"/>
                  <a:gd name="connsiteX3" fmla="*/ 288925 w 2035175"/>
                  <a:gd name="connsiteY3" fmla="*/ 552450 h 981075"/>
                  <a:gd name="connsiteX4" fmla="*/ 0 w 2035175"/>
                  <a:gd name="connsiteY4" fmla="*/ 981075 h 981075"/>
                  <a:gd name="connsiteX0" fmla="*/ 2035175 w 2035175"/>
                  <a:gd name="connsiteY0" fmla="*/ 0 h 981075"/>
                  <a:gd name="connsiteX1" fmla="*/ 1387475 w 2035175"/>
                  <a:gd name="connsiteY1" fmla="*/ 50800 h 981075"/>
                  <a:gd name="connsiteX2" fmla="*/ 1038225 w 2035175"/>
                  <a:gd name="connsiteY2" fmla="*/ 123825 h 981075"/>
                  <a:gd name="connsiteX3" fmla="*/ 692150 w 2035175"/>
                  <a:gd name="connsiteY3" fmla="*/ 247650 h 981075"/>
                  <a:gd name="connsiteX4" fmla="*/ 288925 w 2035175"/>
                  <a:gd name="connsiteY4" fmla="*/ 552450 h 981075"/>
                  <a:gd name="connsiteX5" fmla="*/ 0 w 2035175"/>
                  <a:gd name="connsiteY5" fmla="*/ 981075 h 981075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0 w 2047875"/>
                  <a:gd name="connsiteY5" fmla="*/ 971550 h 971550"/>
                  <a:gd name="connsiteX0" fmla="*/ 2047875 w 2047875"/>
                  <a:gd name="connsiteY0" fmla="*/ 0 h 971550"/>
                  <a:gd name="connsiteX1" fmla="*/ 1400175 w 2047875"/>
                  <a:gd name="connsiteY1" fmla="*/ 50800 h 971550"/>
                  <a:gd name="connsiteX2" fmla="*/ 1050925 w 2047875"/>
                  <a:gd name="connsiteY2" fmla="*/ 123825 h 971550"/>
                  <a:gd name="connsiteX3" fmla="*/ 704850 w 2047875"/>
                  <a:gd name="connsiteY3" fmla="*/ 247650 h 971550"/>
                  <a:gd name="connsiteX4" fmla="*/ 301625 w 2047875"/>
                  <a:gd name="connsiteY4" fmla="*/ 552450 h 971550"/>
                  <a:gd name="connsiteX5" fmla="*/ 117475 w 2047875"/>
                  <a:gd name="connsiteY5" fmla="*/ 777875 h 971550"/>
                  <a:gd name="connsiteX6" fmla="*/ 0 w 2047875"/>
                  <a:gd name="connsiteY6" fmla="*/ 971550 h 9715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14300 w 2044700"/>
                  <a:gd name="connsiteY5" fmla="*/ 777875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298450 w 2044700"/>
                  <a:gd name="connsiteY4" fmla="*/ 552450 h 996950"/>
                  <a:gd name="connsiteX5" fmla="*/ 127000 w 2044700"/>
                  <a:gd name="connsiteY5" fmla="*/ 781050 h 996950"/>
                  <a:gd name="connsiteX6" fmla="*/ 0 w 2044700"/>
                  <a:gd name="connsiteY6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701675 w 2044700"/>
                  <a:gd name="connsiteY3" fmla="*/ 247650 h 996950"/>
                  <a:gd name="connsiteX4" fmla="*/ 536574 w 2044700"/>
                  <a:gd name="connsiteY4" fmla="*/ 342900 h 996950"/>
                  <a:gd name="connsiteX5" fmla="*/ 298450 w 2044700"/>
                  <a:gd name="connsiteY5" fmla="*/ 552450 h 996950"/>
                  <a:gd name="connsiteX6" fmla="*/ 127000 w 2044700"/>
                  <a:gd name="connsiteY6" fmla="*/ 781050 h 996950"/>
                  <a:gd name="connsiteX7" fmla="*/ 0 w 2044700"/>
                  <a:gd name="connsiteY7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7750 w 2044700"/>
                  <a:gd name="connsiteY2" fmla="*/ 12382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127000 w 2044700"/>
                  <a:gd name="connsiteY7" fmla="*/ 781050 h 996950"/>
                  <a:gd name="connsiteX8" fmla="*/ 0 w 2044700"/>
                  <a:gd name="connsiteY8" fmla="*/ 996950 h 996950"/>
                  <a:gd name="connsiteX0" fmla="*/ 2044700 w 2044700"/>
                  <a:gd name="connsiteY0" fmla="*/ 0 h 996950"/>
                  <a:gd name="connsiteX1" fmla="*/ 1397000 w 2044700"/>
                  <a:gd name="connsiteY1" fmla="*/ 50800 h 996950"/>
                  <a:gd name="connsiteX2" fmla="*/ 1044575 w 2044700"/>
                  <a:gd name="connsiteY2" fmla="*/ 117475 h 996950"/>
                  <a:gd name="connsiteX3" fmla="*/ 860424 w 2044700"/>
                  <a:gd name="connsiteY3" fmla="*/ 174625 h 996950"/>
                  <a:gd name="connsiteX4" fmla="*/ 701675 w 2044700"/>
                  <a:gd name="connsiteY4" fmla="*/ 247650 h 996950"/>
                  <a:gd name="connsiteX5" fmla="*/ 536574 w 2044700"/>
                  <a:gd name="connsiteY5" fmla="*/ 342900 h 996950"/>
                  <a:gd name="connsiteX6" fmla="*/ 298450 w 2044700"/>
                  <a:gd name="connsiteY6" fmla="*/ 552450 h 996950"/>
                  <a:gd name="connsiteX7" fmla="*/ 200024 w 2044700"/>
                  <a:gd name="connsiteY7" fmla="*/ 673100 h 996950"/>
                  <a:gd name="connsiteX8" fmla="*/ 127000 w 2044700"/>
                  <a:gd name="connsiteY8" fmla="*/ 781050 h 996950"/>
                  <a:gd name="connsiteX9" fmla="*/ 0 w 2044700"/>
                  <a:gd name="connsiteY9" fmla="*/ 996950 h 9969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1009650"/>
                  <a:gd name="connsiteX1" fmla="*/ 1384300 w 2032000"/>
                  <a:gd name="connsiteY1" fmla="*/ 50800 h 1009650"/>
                  <a:gd name="connsiteX2" fmla="*/ 1031875 w 2032000"/>
                  <a:gd name="connsiteY2" fmla="*/ 117475 h 1009650"/>
                  <a:gd name="connsiteX3" fmla="*/ 847724 w 2032000"/>
                  <a:gd name="connsiteY3" fmla="*/ 174625 h 1009650"/>
                  <a:gd name="connsiteX4" fmla="*/ 688975 w 2032000"/>
                  <a:gd name="connsiteY4" fmla="*/ 247650 h 1009650"/>
                  <a:gd name="connsiteX5" fmla="*/ 523874 w 2032000"/>
                  <a:gd name="connsiteY5" fmla="*/ 342900 h 1009650"/>
                  <a:gd name="connsiteX6" fmla="*/ 285750 w 2032000"/>
                  <a:gd name="connsiteY6" fmla="*/ 552450 h 1009650"/>
                  <a:gd name="connsiteX7" fmla="*/ 187324 w 2032000"/>
                  <a:gd name="connsiteY7" fmla="*/ 673100 h 1009650"/>
                  <a:gd name="connsiteX8" fmla="*/ 114300 w 2032000"/>
                  <a:gd name="connsiteY8" fmla="*/ 781050 h 1009650"/>
                  <a:gd name="connsiteX9" fmla="*/ 0 w 2032000"/>
                  <a:gd name="connsiteY9" fmla="*/ 1009650 h 1009650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285750 w 2032000"/>
                  <a:gd name="connsiteY6" fmla="*/ 552450 h 987425"/>
                  <a:gd name="connsiteX7" fmla="*/ 187324 w 2032000"/>
                  <a:gd name="connsiteY7" fmla="*/ 673100 h 987425"/>
                  <a:gd name="connsiteX8" fmla="*/ 114300 w 2032000"/>
                  <a:gd name="connsiteY8" fmla="*/ 781050 h 987425"/>
                  <a:gd name="connsiteX9" fmla="*/ 0 w 2032000"/>
                  <a:gd name="connsiteY9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396874 w 2032000"/>
                  <a:gd name="connsiteY6" fmla="*/ 434976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384300 w 2032000"/>
                  <a:gd name="connsiteY1" fmla="*/ 50800 h 987425"/>
                  <a:gd name="connsiteX2" fmla="*/ 1031875 w 2032000"/>
                  <a:gd name="connsiteY2" fmla="*/ 117475 h 987425"/>
                  <a:gd name="connsiteX3" fmla="*/ 847724 w 2032000"/>
                  <a:gd name="connsiteY3" fmla="*/ 174625 h 987425"/>
                  <a:gd name="connsiteX4" fmla="*/ 688975 w 2032000"/>
                  <a:gd name="connsiteY4" fmla="*/ 247650 h 987425"/>
                  <a:gd name="connsiteX5" fmla="*/ 523874 w 2032000"/>
                  <a:gd name="connsiteY5" fmla="*/ 342900 h 987425"/>
                  <a:gd name="connsiteX6" fmla="*/ 403224 w 2032000"/>
                  <a:gd name="connsiteY6" fmla="*/ 438151 h 987425"/>
                  <a:gd name="connsiteX7" fmla="*/ 285750 w 2032000"/>
                  <a:gd name="connsiteY7" fmla="*/ 552450 h 987425"/>
                  <a:gd name="connsiteX8" fmla="*/ 187324 w 2032000"/>
                  <a:gd name="connsiteY8" fmla="*/ 673100 h 987425"/>
                  <a:gd name="connsiteX9" fmla="*/ 114300 w 2032000"/>
                  <a:gd name="connsiteY9" fmla="*/ 781050 h 987425"/>
                  <a:gd name="connsiteX10" fmla="*/ 0 w 2032000"/>
                  <a:gd name="connsiteY10" fmla="*/ 987425 h 987425"/>
                  <a:gd name="connsiteX0" fmla="*/ 2032000 w 2032000"/>
                  <a:gd name="connsiteY0" fmla="*/ 0 h 987425"/>
                  <a:gd name="connsiteX1" fmla="*/ 1714499 w 2032000"/>
                  <a:gd name="connsiteY1" fmla="*/ 25401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32000 w 2032000"/>
                  <a:gd name="connsiteY0" fmla="*/ 0 h 987425"/>
                  <a:gd name="connsiteX1" fmla="*/ 1717674 w 2032000"/>
                  <a:gd name="connsiteY1" fmla="*/ 15876 h 987425"/>
                  <a:gd name="connsiteX2" fmla="*/ 1384300 w 2032000"/>
                  <a:gd name="connsiteY2" fmla="*/ 50800 h 987425"/>
                  <a:gd name="connsiteX3" fmla="*/ 1031875 w 2032000"/>
                  <a:gd name="connsiteY3" fmla="*/ 117475 h 987425"/>
                  <a:gd name="connsiteX4" fmla="*/ 847724 w 2032000"/>
                  <a:gd name="connsiteY4" fmla="*/ 174625 h 987425"/>
                  <a:gd name="connsiteX5" fmla="*/ 688975 w 2032000"/>
                  <a:gd name="connsiteY5" fmla="*/ 247650 h 987425"/>
                  <a:gd name="connsiteX6" fmla="*/ 523874 w 2032000"/>
                  <a:gd name="connsiteY6" fmla="*/ 342900 h 987425"/>
                  <a:gd name="connsiteX7" fmla="*/ 403224 w 2032000"/>
                  <a:gd name="connsiteY7" fmla="*/ 438151 h 987425"/>
                  <a:gd name="connsiteX8" fmla="*/ 285750 w 2032000"/>
                  <a:gd name="connsiteY8" fmla="*/ 552450 h 987425"/>
                  <a:gd name="connsiteX9" fmla="*/ 187324 w 2032000"/>
                  <a:gd name="connsiteY9" fmla="*/ 673100 h 987425"/>
                  <a:gd name="connsiteX10" fmla="*/ 114300 w 2032000"/>
                  <a:gd name="connsiteY10" fmla="*/ 781050 h 987425"/>
                  <a:gd name="connsiteX11" fmla="*/ 0 w 203200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25650 w 2025650"/>
                  <a:gd name="connsiteY0" fmla="*/ 0 h 987425"/>
                  <a:gd name="connsiteX1" fmla="*/ 1711324 w 2025650"/>
                  <a:gd name="connsiteY1" fmla="*/ 15876 h 987425"/>
                  <a:gd name="connsiteX2" fmla="*/ 1377950 w 2025650"/>
                  <a:gd name="connsiteY2" fmla="*/ 50800 h 987425"/>
                  <a:gd name="connsiteX3" fmla="*/ 1025525 w 2025650"/>
                  <a:gd name="connsiteY3" fmla="*/ 117475 h 987425"/>
                  <a:gd name="connsiteX4" fmla="*/ 841374 w 2025650"/>
                  <a:gd name="connsiteY4" fmla="*/ 174625 h 987425"/>
                  <a:gd name="connsiteX5" fmla="*/ 682625 w 2025650"/>
                  <a:gd name="connsiteY5" fmla="*/ 247650 h 987425"/>
                  <a:gd name="connsiteX6" fmla="*/ 517524 w 2025650"/>
                  <a:gd name="connsiteY6" fmla="*/ 342900 h 987425"/>
                  <a:gd name="connsiteX7" fmla="*/ 396874 w 2025650"/>
                  <a:gd name="connsiteY7" fmla="*/ 438151 h 987425"/>
                  <a:gd name="connsiteX8" fmla="*/ 279400 w 2025650"/>
                  <a:gd name="connsiteY8" fmla="*/ 552450 h 987425"/>
                  <a:gd name="connsiteX9" fmla="*/ 180974 w 2025650"/>
                  <a:gd name="connsiteY9" fmla="*/ 673100 h 987425"/>
                  <a:gd name="connsiteX10" fmla="*/ 107950 w 2025650"/>
                  <a:gd name="connsiteY10" fmla="*/ 781050 h 987425"/>
                  <a:gd name="connsiteX11" fmla="*/ 0 w 2025650"/>
                  <a:gd name="connsiteY11" fmla="*/ 987425 h 98742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41525 w 2041525"/>
                  <a:gd name="connsiteY0" fmla="*/ 0 h 981075"/>
                  <a:gd name="connsiteX1" fmla="*/ 1727199 w 2041525"/>
                  <a:gd name="connsiteY1" fmla="*/ 15876 h 981075"/>
                  <a:gd name="connsiteX2" fmla="*/ 1393825 w 2041525"/>
                  <a:gd name="connsiteY2" fmla="*/ 50800 h 981075"/>
                  <a:gd name="connsiteX3" fmla="*/ 1041400 w 2041525"/>
                  <a:gd name="connsiteY3" fmla="*/ 117475 h 981075"/>
                  <a:gd name="connsiteX4" fmla="*/ 857249 w 2041525"/>
                  <a:gd name="connsiteY4" fmla="*/ 174625 h 981075"/>
                  <a:gd name="connsiteX5" fmla="*/ 698500 w 2041525"/>
                  <a:gd name="connsiteY5" fmla="*/ 247650 h 981075"/>
                  <a:gd name="connsiteX6" fmla="*/ 533399 w 2041525"/>
                  <a:gd name="connsiteY6" fmla="*/ 342900 h 981075"/>
                  <a:gd name="connsiteX7" fmla="*/ 412749 w 2041525"/>
                  <a:gd name="connsiteY7" fmla="*/ 438151 h 981075"/>
                  <a:gd name="connsiteX8" fmla="*/ 295275 w 2041525"/>
                  <a:gd name="connsiteY8" fmla="*/ 552450 h 981075"/>
                  <a:gd name="connsiteX9" fmla="*/ 196849 w 2041525"/>
                  <a:gd name="connsiteY9" fmla="*/ 673100 h 981075"/>
                  <a:gd name="connsiteX10" fmla="*/ 123825 w 2041525"/>
                  <a:gd name="connsiteY10" fmla="*/ 781050 h 981075"/>
                  <a:gd name="connsiteX11" fmla="*/ 0 w 2041525"/>
                  <a:gd name="connsiteY11" fmla="*/ 981075 h 981075"/>
                  <a:gd name="connsiteX0" fmla="*/ 2028825 w 2028825"/>
                  <a:gd name="connsiteY0" fmla="*/ 0 h 987425"/>
                  <a:gd name="connsiteX1" fmla="*/ 1714499 w 2028825"/>
                  <a:gd name="connsiteY1" fmla="*/ 15876 h 987425"/>
                  <a:gd name="connsiteX2" fmla="*/ 1381125 w 2028825"/>
                  <a:gd name="connsiteY2" fmla="*/ 50800 h 987425"/>
                  <a:gd name="connsiteX3" fmla="*/ 1028700 w 2028825"/>
                  <a:gd name="connsiteY3" fmla="*/ 117475 h 987425"/>
                  <a:gd name="connsiteX4" fmla="*/ 844549 w 2028825"/>
                  <a:gd name="connsiteY4" fmla="*/ 174625 h 987425"/>
                  <a:gd name="connsiteX5" fmla="*/ 685800 w 2028825"/>
                  <a:gd name="connsiteY5" fmla="*/ 247650 h 987425"/>
                  <a:gd name="connsiteX6" fmla="*/ 520699 w 2028825"/>
                  <a:gd name="connsiteY6" fmla="*/ 342900 h 987425"/>
                  <a:gd name="connsiteX7" fmla="*/ 400049 w 2028825"/>
                  <a:gd name="connsiteY7" fmla="*/ 438151 h 987425"/>
                  <a:gd name="connsiteX8" fmla="*/ 282575 w 2028825"/>
                  <a:gd name="connsiteY8" fmla="*/ 552450 h 987425"/>
                  <a:gd name="connsiteX9" fmla="*/ 184149 w 2028825"/>
                  <a:gd name="connsiteY9" fmla="*/ 673100 h 987425"/>
                  <a:gd name="connsiteX10" fmla="*/ 111125 w 2028825"/>
                  <a:gd name="connsiteY10" fmla="*/ 781050 h 987425"/>
                  <a:gd name="connsiteX11" fmla="*/ 0 w 2028825"/>
                  <a:gd name="connsiteY11" fmla="*/ 987425 h 987425"/>
                  <a:gd name="connsiteX0" fmla="*/ 2035175 w 2035175"/>
                  <a:gd name="connsiteY0" fmla="*/ 0 h 977900"/>
                  <a:gd name="connsiteX1" fmla="*/ 1720849 w 2035175"/>
                  <a:gd name="connsiteY1" fmla="*/ 15876 h 977900"/>
                  <a:gd name="connsiteX2" fmla="*/ 1387475 w 2035175"/>
                  <a:gd name="connsiteY2" fmla="*/ 50800 h 977900"/>
                  <a:gd name="connsiteX3" fmla="*/ 1035050 w 2035175"/>
                  <a:gd name="connsiteY3" fmla="*/ 117475 h 977900"/>
                  <a:gd name="connsiteX4" fmla="*/ 850899 w 2035175"/>
                  <a:gd name="connsiteY4" fmla="*/ 174625 h 977900"/>
                  <a:gd name="connsiteX5" fmla="*/ 692150 w 2035175"/>
                  <a:gd name="connsiteY5" fmla="*/ 247650 h 977900"/>
                  <a:gd name="connsiteX6" fmla="*/ 527049 w 2035175"/>
                  <a:gd name="connsiteY6" fmla="*/ 342900 h 977900"/>
                  <a:gd name="connsiteX7" fmla="*/ 406399 w 2035175"/>
                  <a:gd name="connsiteY7" fmla="*/ 438151 h 977900"/>
                  <a:gd name="connsiteX8" fmla="*/ 288925 w 2035175"/>
                  <a:gd name="connsiteY8" fmla="*/ 552450 h 977900"/>
                  <a:gd name="connsiteX9" fmla="*/ 190499 w 2035175"/>
                  <a:gd name="connsiteY9" fmla="*/ 673100 h 977900"/>
                  <a:gd name="connsiteX10" fmla="*/ 117475 w 2035175"/>
                  <a:gd name="connsiteY10" fmla="*/ 781050 h 977900"/>
                  <a:gd name="connsiteX11" fmla="*/ 0 w 2035175"/>
                  <a:gd name="connsiteY11" fmla="*/ 977900 h 977900"/>
                  <a:gd name="connsiteX0" fmla="*/ 2025650 w 2025650"/>
                  <a:gd name="connsiteY0" fmla="*/ 0 h 984250"/>
                  <a:gd name="connsiteX1" fmla="*/ 1711324 w 2025650"/>
                  <a:gd name="connsiteY1" fmla="*/ 15876 h 984250"/>
                  <a:gd name="connsiteX2" fmla="*/ 1377950 w 2025650"/>
                  <a:gd name="connsiteY2" fmla="*/ 50800 h 984250"/>
                  <a:gd name="connsiteX3" fmla="*/ 1025525 w 2025650"/>
                  <a:gd name="connsiteY3" fmla="*/ 117475 h 984250"/>
                  <a:gd name="connsiteX4" fmla="*/ 841374 w 2025650"/>
                  <a:gd name="connsiteY4" fmla="*/ 174625 h 984250"/>
                  <a:gd name="connsiteX5" fmla="*/ 682625 w 2025650"/>
                  <a:gd name="connsiteY5" fmla="*/ 247650 h 984250"/>
                  <a:gd name="connsiteX6" fmla="*/ 517524 w 2025650"/>
                  <a:gd name="connsiteY6" fmla="*/ 342900 h 984250"/>
                  <a:gd name="connsiteX7" fmla="*/ 396874 w 2025650"/>
                  <a:gd name="connsiteY7" fmla="*/ 438151 h 984250"/>
                  <a:gd name="connsiteX8" fmla="*/ 279400 w 2025650"/>
                  <a:gd name="connsiteY8" fmla="*/ 552450 h 984250"/>
                  <a:gd name="connsiteX9" fmla="*/ 180974 w 2025650"/>
                  <a:gd name="connsiteY9" fmla="*/ 673100 h 984250"/>
                  <a:gd name="connsiteX10" fmla="*/ 107950 w 2025650"/>
                  <a:gd name="connsiteY10" fmla="*/ 781050 h 984250"/>
                  <a:gd name="connsiteX11" fmla="*/ 0 w 2025650"/>
                  <a:gd name="connsiteY11" fmla="*/ 984250 h 984250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93674 w 2032000"/>
                  <a:gd name="connsiteY9" fmla="*/ 67945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4300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20650 w 2032000"/>
                  <a:gd name="connsiteY10" fmla="*/ 79057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1050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747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031875 w 2032000"/>
                  <a:gd name="connsiteY3" fmla="*/ 117475 h 981075"/>
                  <a:gd name="connsiteX4" fmla="*/ 847724 w 2032000"/>
                  <a:gd name="connsiteY4" fmla="*/ 174625 h 981075"/>
                  <a:gd name="connsiteX5" fmla="*/ 688975 w 2032000"/>
                  <a:gd name="connsiteY5" fmla="*/ 247650 h 981075"/>
                  <a:gd name="connsiteX6" fmla="*/ 523874 w 2032000"/>
                  <a:gd name="connsiteY6" fmla="*/ 342900 h 981075"/>
                  <a:gd name="connsiteX7" fmla="*/ 403224 w 2032000"/>
                  <a:gd name="connsiteY7" fmla="*/ 438151 h 981075"/>
                  <a:gd name="connsiteX8" fmla="*/ 285750 w 2032000"/>
                  <a:gd name="connsiteY8" fmla="*/ 552450 h 981075"/>
                  <a:gd name="connsiteX9" fmla="*/ 187324 w 2032000"/>
                  <a:gd name="connsiteY9" fmla="*/ 673100 h 981075"/>
                  <a:gd name="connsiteX10" fmla="*/ 111125 w 2032000"/>
                  <a:gd name="connsiteY10" fmla="*/ 784225 h 981075"/>
                  <a:gd name="connsiteX11" fmla="*/ 0 w 2032000"/>
                  <a:gd name="connsiteY11" fmla="*/ 981075 h 981075"/>
                  <a:gd name="connsiteX0" fmla="*/ 2032000 w 2032000"/>
                  <a:gd name="connsiteY0" fmla="*/ 0 h 981075"/>
                  <a:gd name="connsiteX1" fmla="*/ 1717674 w 2032000"/>
                  <a:gd name="connsiteY1" fmla="*/ 15876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81075"/>
                  <a:gd name="connsiteX1" fmla="*/ 1720849 w 2032000"/>
                  <a:gd name="connsiteY1" fmla="*/ 25401 h 981075"/>
                  <a:gd name="connsiteX2" fmla="*/ 1384300 w 2032000"/>
                  <a:gd name="connsiteY2" fmla="*/ 50800 h 981075"/>
                  <a:gd name="connsiteX3" fmla="*/ 1228724 w 2032000"/>
                  <a:gd name="connsiteY3" fmla="*/ 79377 h 981075"/>
                  <a:gd name="connsiteX4" fmla="*/ 1031875 w 2032000"/>
                  <a:gd name="connsiteY4" fmla="*/ 117475 h 981075"/>
                  <a:gd name="connsiteX5" fmla="*/ 847724 w 2032000"/>
                  <a:gd name="connsiteY5" fmla="*/ 174625 h 981075"/>
                  <a:gd name="connsiteX6" fmla="*/ 688975 w 2032000"/>
                  <a:gd name="connsiteY6" fmla="*/ 247650 h 981075"/>
                  <a:gd name="connsiteX7" fmla="*/ 523874 w 2032000"/>
                  <a:gd name="connsiteY7" fmla="*/ 342900 h 981075"/>
                  <a:gd name="connsiteX8" fmla="*/ 403224 w 2032000"/>
                  <a:gd name="connsiteY8" fmla="*/ 438151 h 981075"/>
                  <a:gd name="connsiteX9" fmla="*/ 285750 w 2032000"/>
                  <a:gd name="connsiteY9" fmla="*/ 552450 h 981075"/>
                  <a:gd name="connsiteX10" fmla="*/ 187324 w 2032000"/>
                  <a:gd name="connsiteY10" fmla="*/ 673100 h 981075"/>
                  <a:gd name="connsiteX11" fmla="*/ 111125 w 2032000"/>
                  <a:gd name="connsiteY11" fmla="*/ 784225 h 981075"/>
                  <a:gd name="connsiteX12" fmla="*/ 0 w 2032000"/>
                  <a:gd name="connsiteY12" fmla="*/ 981075 h 981075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384300 w 2032000"/>
                  <a:gd name="connsiteY2" fmla="*/ 41275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2032000 w 2032000"/>
                  <a:gd name="connsiteY0" fmla="*/ 0 h 971550"/>
                  <a:gd name="connsiteX1" fmla="*/ 1720849 w 2032000"/>
                  <a:gd name="connsiteY1" fmla="*/ 15876 h 971550"/>
                  <a:gd name="connsiteX2" fmla="*/ 1476375 w 2032000"/>
                  <a:gd name="connsiteY2" fmla="*/ 38100 h 971550"/>
                  <a:gd name="connsiteX3" fmla="*/ 1228724 w 2032000"/>
                  <a:gd name="connsiteY3" fmla="*/ 69852 h 971550"/>
                  <a:gd name="connsiteX4" fmla="*/ 1031875 w 2032000"/>
                  <a:gd name="connsiteY4" fmla="*/ 107950 h 971550"/>
                  <a:gd name="connsiteX5" fmla="*/ 847724 w 2032000"/>
                  <a:gd name="connsiteY5" fmla="*/ 165100 h 971550"/>
                  <a:gd name="connsiteX6" fmla="*/ 688975 w 2032000"/>
                  <a:gd name="connsiteY6" fmla="*/ 238125 h 971550"/>
                  <a:gd name="connsiteX7" fmla="*/ 523874 w 2032000"/>
                  <a:gd name="connsiteY7" fmla="*/ 333375 h 971550"/>
                  <a:gd name="connsiteX8" fmla="*/ 403224 w 2032000"/>
                  <a:gd name="connsiteY8" fmla="*/ 428626 h 971550"/>
                  <a:gd name="connsiteX9" fmla="*/ 285750 w 2032000"/>
                  <a:gd name="connsiteY9" fmla="*/ 542925 h 971550"/>
                  <a:gd name="connsiteX10" fmla="*/ 187324 w 2032000"/>
                  <a:gd name="connsiteY10" fmla="*/ 663575 h 971550"/>
                  <a:gd name="connsiteX11" fmla="*/ 111125 w 2032000"/>
                  <a:gd name="connsiteY11" fmla="*/ 774700 h 971550"/>
                  <a:gd name="connsiteX12" fmla="*/ 0 w 2032000"/>
                  <a:gd name="connsiteY12" fmla="*/ 971550 h 971550"/>
                  <a:gd name="connsiteX0" fmla="*/ 2070600 w 2070600"/>
                  <a:gd name="connsiteY0" fmla="*/ 0 h 998418"/>
                  <a:gd name="connsiteX1" fmla="*/ 1759449 w 2070600"/>
                  <a:gd name="connsiteY1" fmla="*/ 15876 h 998418"/>
                  <a:gd name="connsiteX2" fmla="*/ 1514975 w 2070600"/>
                  <a:gd name="connsiteY2" fmla="*/ 38100 h 998418"/>
                  <a:gd name="connsiteX3" fmla="*/ 1267324 w 2070600"/>
                  <a:gd name="connsiteY3" fmla="*/ 69852 h 998418"/>
                  <a:gd name="connsiteX4" fmla="*/ 1070475 w 2070600"/>
                  <a:gd name="connsiteY4" fmla="*/ 107950 h 998418"/>
                  <a:gd name="connsiteX5" fmla="*/ 886324 w 2070600"/>
                  <a:gd name="connsiteY5" fmla="*/ 165100 h 998418"/>
                  <a:gd name="connsiteX6" fmla="*/ 727575 w 2070600"/>
                  <a:gd name="connsiteY6" fmla="*/ 238125 h 998418"/>
                  <a:gd name="connsiteX7" fmla="*/ 562474 w 2070600"/>
                  <a:gd name="connsiteY7" fmla="*/ 333375 h 998418"/>
                  <a:gd name="connsiteX8" fmla="*/ 441824 w 2070600"/>
                  <a:gd name="connsiteY8" fmla="*/ 428626 h 998418"/>
                  <a:gd name="connsiteX9" fmla="*/ 324350 w 2070600"/>
                  <a:gd name="connsiteY9" fmla="*/ 542925 h 998418"/>
                  <a:gd name="connsiteX10" fmla="*/ 225924 w 2070600"/>
                  <a:gd name="connsiteY10" fmla="*/ 663575 h 998418"/>
                  <a:gd name="connsiteX11" fmla="*/ 149725 w 2070600"/>
                  <a:gd name="connsiteY11" fmla="*/ 774700 h 998418"/>
                  <a:gd name="connsiteX12" fmla="*/ 0 w 2070600"/>
                  <a:gd name="connsiteY12" fmla="*/ 998418 h 998418"/>
                  <a:gd name="connsiteX0" fmla="*/ 2070600 w 2070600"/>
                  <a:gd name="connsiteY0" fmla="*/ 0 h 998418"/>
                  <a:gd name="connsiteX1" fmla="*/ 1759449 w 2070600"/>
                  <a:gd name="connsiteY1" fmla="*/ 15876 h 998418"/>
                  <a:gd name="connsiteX2" fmla="*/ 1514975 w 2070600"/>
                  <a:gd name="connsiteY2" fmla="*/ 38100 h 998418"/>
                  <a:gd name="connsiteX3" fmla="*/ 1267324 w 2070600"/>
                  <a:gd name="connsiteY3" fmla="*/ 69852 h 998418"/>
                  <a:gd name="connsiteX4" fmla="*/ 1070475 w 2070600"/>
                  <a:gd name="connsiteY4" fmla="*/ 107950 h 998418"/>
                  <a:gd name="connsiteX5" fmla="*/ 886324 w 2070600"/>
                  <a:gd name="connsiteY5" fmla="*/ 165100 h 998418"/>
                  <a:gd name="connsiteX6" fmla="*/ 727575 w 2070600"/>
                  <a:gd name="connsiteY6" fmla="*/ 238125 h 998418"/>
                  <a:gd name="connsiteX7" fmla="*/ 562474 w 2070600"/>
                  <a:gd name="connsiteY7" fmla="*/ 333375 h 998418"/>
                  <a:gd name="connsiteX8" fmla="*/ 441824 w 2070600"/>
                  <a:gd name="connsiteY8" fmla="*/ 428626 h 998418"/>
                  <a:gd name="connsiteX9" fmla="*/ 324350 w 2070600"/>
                  <a:gd name="connsiteY9" fmla="*/ 542925 h 998418"/>
                  <a:gd name="connsiteX10" fmla="*/ 225924 w 2070600"/>
                  <a:gd name="connsiteY10" fmla="*/ 663575 h 998418"/>
                  <a:gd name="connsiteX11" fmla="*/ 149725 w 2070600"/>
                  <a:gd name="connsiteY11" fmla="*/ 774700 h 998418"/>
                  <a:gd name="connsiteX12" fmla="*/ 0 w 2070600"/>
                  <a:gd name="connsiteY12" fmla="*/ 998418 h 998418"/>
                  <a:gd name="connsiteX0" fmla="*/ 2054182 w 2054182"/>
                  <a:gd name="connsiteY0" fmla="*/ 0 h 979218"/>
                  <a:gd name="connsiteX1" fmla="*/ 1743031 w 2054182"/>
                  <a:gd name="connsiteY1" fmla="*/ 15876 h 979218"/>
                  <a:gd name="connsiteX2" fmla="*/ 1498557 w 2054182"/>
                  <a:gd name="connsiteY2" fmla="*/ 38100 h 979218"/>
                  <a:gd name="connsiteX3" fmla="*/ 1250906 w 2054182"/>
                  <a:gd name="connsiteY3" fmla="*/ 69852 h 979218"/>
                  <a:gd name="connsiteX4" fmla="*/ 1054057 w 2054182"/>
                  <a:gd name="connsiteY4" fmla="*/ 107950 h 979218"/>
                  <a:gd name="connsiteX5" fmla="*/ 869906 w 2054182"/>
                  <a:gd name="connsiteY5" fmla="*/ 165100 h 979218"/>
                  <a:gd name="connsiteX6" fmla="*/ 711157 w 2054182"/>
                  <a:gd name="connsiteY6" fmla="*/ 238125 h 979218"/>
                  <a:gd name="connsiteX7" fmla="*/ 546056 w 2054182"/>
                  <a:gd name="connsiteY7" fmla="*/ 333375 h 979218"/>
                  <a:gd name="connsiteX8" fmla="*/ 425406 w 2054182"/>
                  <a:gd name="connsiteY8" fmla="*/ 428626 h 979218"/>
                  <a:gd name="connsiteX9" fmla="*/ 307932 w 2054182"/>
                  <a:gd name="connsiteY9" fmla="*/ 542925 h 979218"/>
                  <a:gd name="connsiteX10" fmla="*/ 209506 w 2054182"/>
                  <a:gd name="connsiteY10" fmla="*/ 663575 h 979218"/>
                  <a:gd name="connsiteX11" fmla="*/ 133307 w 2054182"/>
                  <a:gd name="connsiteY11" fmla="*/ 774700 h 979218"/>
                  <a:gd name="connsiteX12" fmla="*/ 0 w 2054182"/>
                  <a:gd name="connsiteY12" fmla="*/ 979218 h 979218"/>
                  <a:gd name="connsiteX0" fmla="*/ 2064033 w 2064033"/>
                  <a:gd name="connsiteY0" fmla="*/ 0 h 987446"/>
                  <a:gd name="connsiteX1" fmla="*/ 1752882 w 2064033"/>
                  <a:gd name="connsiteY1" fmla="*/ 15876 h 987446"/>
                  <a:gd name="connsiteX2" fmla="*/ 1508408 w 2064033"/>
                  <a:gd name="connsiteY2" fmla="*/ 38100 h 987446"/>
                  <a:gd name="connsiteX3" fmla="*/ 1260757 w 2064033"/>
                  <a:gd name="connsiteY3" fmla="*/ 69852 h 987446"/>
                  <a:gd name="connsiteX4" fmla="*/ 1063908 w 2064033"/>
                  <a:gd name="connsiteY4" fmla="*/ 107950 h 987446"/>
                  <a:gd name="connsiteX5" fmla="*/ 879757 w 2064033"/>
                  <a:gd name="connsiteY5" fmla="*/ 165100 h 987446"/>
                  <a:gd name="connsiteX6" fmla="*/ 721008 w 2064033"/>
                  <a:gd name="connsiteY6" fmla="*/ 238125 h 987446"/>
                  <a:gd name="connsiteX7" fmla="*/ 555907 w 2064033"/>
                  <a:gd name="connsiteY7" fmla="*/ 333375 h 987446"/>
                  <a:gd name="connsiteX8" fmla="*/ 435257 w 2064033"/>
                  <a:gd name="connsiteY8" fmla="*/ 428626 h 987446"/>
                  <a:gd name="connsiteX9" fmla="*/ 317783 w 2064033"/>
                  <a:gd name="connsiteY9" fmla="*/ 542925 h 987446"/>
                  <a:gd name="connsiteX10" fmla="*/ 219357 w 2064033"/>
                  <a:gd name="connsiteY10" fmla="*/ 663575 h 987446"/>
                  <a:gd name="connsiteX11" fmla="*/ 143158 w 2064033"/>
                  <a:gd name="connsiteY11" fmla="*/ 774700 h 987446"/>
                  <a:gd name="connsiteX12" fmla="*/ 0 w 2064033"/>
                  <a:gd name="connsiteY12" fmla="*/ 987446 h 987446"/>
                  <a:gd name="connsiteX0" fmla="*/ 2064033 w 2064033"/>
                  <a:gd name="connsiteY0" fmla="*/ 0 h 987446"/>
                  <a:gd name="connsiteX1" fmla="*/ 1752882 w 2064033"/>
                  <a:gd name="connsiteY1" fmla="*/ 15876 h 987446"/>
                  <a:gd name="connsiteX2" fmla="*/ 1508408 w 2064033"/>
                  <a:gd name="connsiteY2" fmla="*/ 38100 h 987446"/>
                  <a:gd name="connsiteX3" fmla="*/ 1260757 w 2064033"/>
                  <a:gd name="connsiteY3" fmla="*/ 69852 h 987446"/>
                  <a:gd name="connsiteX4" fmla="*/ 1063908 w 2064033"/>
                  <a:gd name="connsiteY4" fmla="*/ 107950 h 987446"/>
                  <a:gd name="connsiteX5" fmla="*/ 879757 w 2064033"/>
                  <a:gd name="connsiteY5" fmla="*/ 165100 h 987446"/>
                  <a:gd name="connsiteX6" fmla="*/ 721008 w 2064033"/>
                  <a:gd name="connsiteY6" fmla="*/ 238125 h 987446"/>
                  <a:gd name="connsiteX7" fmla="*/ 555907 w 2064033"/>
                  <a:gd name="connsiteY7" fmla="*/ 333375 h 987446"/>
                  <a:gd name="connsiteX8" fmla="*/ 435257 w 2064033"/>
                  <a:gd name="connsiteY8" fmla="*/ 428626 h 987446"/>
                  <a:gd name="connsiteX9" fmla="*/ 317783 w 2064033"/>
                  <a:gd name="connsiteY9" fmla="*/ 542925 h 987446"/>
                  <a:gd name="connsiteX10" fmla="*/ 219357 w 2064033"/>
                  <a:gd name="connsiteY10" fmla="*/ 663575 h 987446"/>
                  <a:gd name="connsiteX11" fmla="*/ 103755 w 2064033"/>
                  <a:gd name="connsiteY11" fmla="*/ 802912 h 987446"/>
                  <a:gd name="connsiteX12" fmla="*/ 0 w 2064033"/>
                  <a:gd name="connsiteY12" fmla="*/ 987446 h 987446"/>
                  <a:gd name="connsiteX0" fmla="*/ 2064033 w 2064033"/>
                  <a:gd name="connsiteY0" fmla="*/ 0 h 987446"/>
                  <a:gd name="connsiteX1" fmla="*/ 1752882 w 2064033"/>
                  <a:gd name="connsiteY1" fmla="*/ 15876 h 987446"/>
                  <a:gd name="connsiteX2" fmla="*/ 1508408 w 2064033"/>
                  <a:gd name="connsiteY2" fmla="*/ 38100 h 987446"/>
                  <a:gd name="connsiteX3" fmla="*/ 1260757 w 2064033"/>
                  <a:gd name="connsiteY3" fmla="*/ 69852 h 987446"/>
                  <a:gd name="connsiteX4" fmla="*/ 1063908 w 2064033"/>
                  <a:gd name="connsiteY4" fmla="*/ 107950 h 987446"/>
                  <a:gd name="connsiteX5" fmla="*/ 879757 w 2064033"/>
                  <a:gd name="connsiteY5" fmla="*/ 165100 h 987446"/>
                  <a:gd name="connsiteX6" fmla="*/ 721008 w 2064033"/>
                  <a:gd name="connsiteY6" fmla="*/ 238125 h 987446"/>
                  <a:gd name="connsiteX7" fmla="*/ 555907 w 2064033"/>
                  <a:gd name="connsiteY7" fmla="*/ 333375 h 987446"/>
                  <a:gd name="connsiteX8" fmla="*/ 435257 w 2064033"/>
                  <a:gd name="connsiteY8" fmla="*/ 428626 h 987446"/>
                  <a:gd name="connsiteX9" fmla="*/ 317783 w 2064033"/>
                  <a:gd name="connsiteY9" fmla="*/ 542925 h 987446"/>
                  <a:gd name="connsiteX10" fmla="*/ 219357 w 2064033"/>
                  <a:gd name="connsiteY10" fmla="*/ 654171 h 987446"/>
                  <a:gd name="connsiteX11" fmla="*/ 103755 w 2064033"/>
                  <a:gd name="connsiteY11" fmla="*/ 802912 h 987446"/>
                  <a:gd name="connsiteX12" fmla="*/ 0 w 2064033"/>
                  <a:gd name="connsiteY12" fmla="*/ 987446 h 987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064033" h="987446">
                    <a:moveTo>
                      <a:pt x="2064033" y="0"/>
                    </a:moveTo>
                    <a:cubicBezTo>
                      <a:pt x="2009529" y="2646"/>
                      <a:pt x="1860832" y="7409"/>
                      <a:pt x="1752882" y="15876"/>
                    </a:cubicBezTo>
                    <a:lnTo>
                      <a:pt x="1508408" y="38100"/>
                    </a:lnTo>
                    <a:cubicBezTo>
                      <a:pt x="1426387" y="46567"/>
                      <a:pt x="1319494" y="58740"/>
                      <a:pt x="1260757" y="69852"/>
                    </a:cubicBezTo>
                    <a:cubicBezTo>
                      <a:pt x="1202020" y="80964"/>
                      <a:pt x="1126879" y="89959"/>
                      <a:pt x="1063908" y="107950"/>
                    </a:cubicBezTo>
                    <a:cubicBezTo>
                      <a:pt x="974479" y="130704"/>
                      <a:pt x="937436" y="144463"/>
                      <a:pt x="879757" y="165100"/>
                    </a:cubicBezTo>
                    <a:cubicBezTo>
                      <a:pt x="822078" y="185737"/>
                      <a:pt x="774983" y="212196"/>
                      <a:pt x="721008" y="238125"/>
                    </a:cubicBezTo>
                    <a:cubicBezTo>
                      <a:pt x="667033" y="264054"/>
                      <a:pt x="604061" y="300037"/>
                      <a:pt x="555907" y="333375"/>
                    </a:cubicBezTo>
                    <a:cubicBezTo>
                      <a:pt x="507753" y="366713"/>
                      <a:pt x="474944" y="393701"/>
                      <a:pt x="435257" y="428626"/>
                    </a:cubicBezTo>
                    <a:cubicBezTo>
                      <a:pt x="395570" y="463551"/>
                      <a:pt x="353237" y="505354"/>
                      <a:pt x="317783" y="542925"/>
                    </a:cubicBezTo>
                    <a:cubicBezTo>
                      <a:pt x="282329" y="580496"/>
                      <a:pt x="247932" y="616071"/>
                      <a:pt x="219357" y="654171"/>
                    </a:cubicBezTo>
                    <a:cubicBezTo>
                      <a:pt x="190782" y="692271"/>
                      <a:pt x="140314" y="747366"/>
                      <a:pt x="103755" y="802912"/>
                    </a:cubicBezTo>
                    <a:cubicBezTo>
                      <a:pt x="67196" y="858458"/>
                      <a:pt x="48154" y="891138"/>
                      <a:pt x="0" y="987446"/>
                    </a:cubicBezTo>
                  </a:path>
                </a:pathLst>
              </a:custGeom>
              <a:noFill/>
              <a:ln w="254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611CBC51-0388-17B3-8BE6-838F9D90B7BE}"/>
                      </a:ext>
                    </a:extLst>
                  </p:cNvPr>
                  <p:cNvSpPr txBox="1"/>
                  <p:nvPr/>
                </p:nvSpPr>
                <p:spPr>
                  <a:xfrm>
                    <a:off x="8198794" y="1528297"/>
                    <a:ext cx="3190076" cy="120411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611CBC51-0388-17B3-8BE6-838F9D90B7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98794" y="1528297"/>
                    <a:ext cx="3190076" cy="120411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042956FA-A985-8F3D-BCEC-84ABFB45525E}"/>
                  </a:ext>
                </a:extLst>
              </p:cNvPr>
              <p:cNvSpPr/>
              <p:nvPr/>
            </p:nvSpPr>
            <p:spPr>
              <a:xfrm flipH="1">
                <a:off x="8065359" y="1956116"/>
                <a:ext cx="45719" cy="1598305"/>
              </a:xfrm>
              <a:custGeom>
                <a:avLst/>
                <a:gdLst>
                  <a:gd name="connsiteX0" fmla="*/ 0 w 0"/>
                  <a:gd name="connsiteY0" fmla="*/ 1569855 h 1569855"/>
                  <a:gd name="connsiteX1" fmla="*/ 0 w 0"/>
                  <a:gd name="connsiteY1" fmla="*/ 0 h 156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569855">
                    <a:moveTo>
                      <a:pt x="0" y="1569855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2945E300-32F0-8CAC-A9DE-31F0EEFEAB60}"/>
                  </a:ext>
                </a:extLst>
              </p:cNvPr>
              <p:cNvSpPr/>
              <p:nvPr/>
            </p:nvSpPr>
            <p:spPr>
              <a:xfrm rot="5400000" flipH="1">
                <a:off x="9093355" y="2514546"/>
                <a:ext cx="45719" cy="2034030"/>
              </a:xfrm>
              <a:custGeom>
                <a:avLst/>
                <a:gdLst>
                  <a:gd name="connsiteX0" fmla="*/ 0 w 0"/>
                  <a:gd name="connsiteY0" fmla="*/ 1569855 h 1569855"/>
                  <a:gd name="connsiteX1" fmla="*/ 0 w 0"/>
                  <a:gd name="connsiteY1" fmla="*/ 0 h 1569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h="1569855">
                    <a:moveTo>
                      <a:pt x="0" y="1569855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B925491-EC89-1B3A-5E15-3A461112A60E}"/>
                    </a:ext>
                  </a:extLst>
                </p:cNvPr>
                <p:cNvSpPr txBox="1"/>
                <p:nvPr/>
              </p:nvSpPr>
              <p:spPr>
                <a:xfrm>
                  <a:off x="9033782" y="2372968"/>
                  <a:ext cx="2894273" cy="1154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B925491-EC89-1B3A-5E15-3A461112A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3782" y="2372968"/>
                  <a:ext cx="2894273" cy="115435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C8EEC8F-7CDC-AD88-388E-C0531FFC03EA}"/>
              </a:ext>
            </a:extLst>
          </p:cNvPr>
          <p:cNvGrpSpPr/>
          <p:nvPr/>
        </p:nvGrpSpPr>
        <p:grpSpPr>
          <a:xfrm>
            <a:off x="4599626" y="1582558"/>
            <a:ext cx="3562620" cy="2467258"/>
            <a:chOff x="4434681" y="1301348"/>
            <a:chExt cx="3562620" cy="24672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/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6865" y="3399274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/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92BB867-61C5-2F61-4692-8D70166A7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681" y="2103412"/>
                  <a:ext cx="296732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083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/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EFA59EB-8AC0-2425-1EFC-E316C25FD8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5058" y="1643880"/>
                  <a:ext cx="184731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6666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Freeform 67">
              <a:extLst>
                <a:ext uri="{FF2B5EF4-FFF2-40B4-BE49-F238E27FC236}">
                  <a16:creationId xmlns:a16="http://schemas.microsoft.com/office/drawing/2014/main" id="{8E4B4F5F-C9A0-D60F-87C9-A2C8CAFEAEBD}"/>
                </a:ext>
              </a:extLst>
            </p:cNvPr>
            <p:cNvSpPr/>
            <p:nvPr/>
          </p:nvSpPr>
          <p:spPr>
            <a:xfrm rot="5400000" flipH="1">
              <a:off x="5844004" y="1275991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chemeClr val="accent2"/>
              </a:solidFill>
              <a:prstDash val="solid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5876071D-2729-FEEB-ADBA-E4A2BE4409DF}"/>
                </a:ext>
              </a:extLst>
            </p:cNvPr>
            <p:cNvSpPr/>
            <p:nvPr/>
          </p:nvSpPr>
          <p:spPr>
            <a:xfrm flipV="1">
              <a:off x="4872064" y="2323661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15DBA00-2CBE-2BE3-13FB-C3007C1FAF23}"/>
                    </a:ext>
                  </a:extLst>
                </p:cNvPr>
                <p:cNvSpPr txBox="1"/>
                <p:nvPr/>
              </p:nvSpPr>
              <p:spPr>
                <a:xfrm>
                  <a:off x="5128162" y="1301348"/>
                  <a:ext cx="2486450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15DBA00-2CBE-2BE3-13FB-C3007C1FAF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162" y="1301348"/>
                  <a:ext cx="2486450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81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EA5CFE0F-ABFA-70F2-A026-324BAFF69EB2}"/>
                </a:ext>
              </a:extLst>
            </p:cNvPr>
            <p:cNvSpPr/>
            <p:nvPr/>
          </p:nvSpPr>
          <p:spPr>
            <a:xfrm flipH="1">
              <a:off x="4809444" y="189335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7EBABC87-F6D4-0953-3FA4-4B1F1D80E001}"/>
                </a:ext>
              </a:extLst>
            </p:cNvPr>
            <p:cNvSpPr/>
            <p:nvPr/>
          </p:nvSpPr>
          <p:spPr>
            <a:xfrm rot="5400000" flipH="1">
              <a:off x="5837440" y="245178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4849E1-6F08-A8E5-D2C9-1A5C8FDDDE5D}"/>
                    </a:ext>
                  </a:extLst>
                </p:cNvPr>
                <p:cNvSpPr txBox="1"/>
                <p:nvPr/>
              </p:nvSpPr>
              <p:spPr>
                <a:xfrm>
                  <a:off x="5241290" y="2130353"/>
                  <a:ext cx="2756011" cy="137640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 algn="ctr"/>
                  <a:endParaRPr lang="en-US" sz="2400" dirty="0">
                    <a:solidFill>
                      <a:schemeClr val="tx1"/>
                    </a:solidFill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  <a:p>
                  <a:pPr algn="ctr"/>
                  <a:endParaRPr lang="en-US" sz="24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4849E1-6F08-A8E5-D2C9-1A5C8FDDD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1290" y="2130353"/>
                  <a:ext cx="2756011" cy="137640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9722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317FA4-C0AC-32CF-6606-FFE9AA50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18ACC-C9A2-92B5-BDDC-3D39279A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F76546B-0042-6715-43E0-0BA05A76F94E}"/>
              </a:ext>
            </a:extLst>
          </p:cNvPr>
          <p:cNvSpPr txBox="1"/>
          <p:nvPr/>
        </p:nvSpPr>
        <p:spPr>
          <a:xfrm>
            <a:off x="220114" y="1329971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333D1B-11D8-B671-E1F9-89C09D4FD920}"/>
              </a:ext>
            </a:extLst>
          </p:cNvPr>
          <p:cNvSpPr txBox="1"/>
          <p:nvPr/>
        </p:nvSpPr>
        <p:spPr>
          <a:xfrm>
            <a:off x="232372" y="2683262"/>
            <a:ext cx="1988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Lagrangian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AEF8A0-671F-0DBA-3B3A-ADC94B709E9D}"/>
              </a:ext>
            </a:extLst>
          </p:cNvPr>
          <p:cNvSpPr txBox="1"/>
          <p:nvPr/>
        </p:nvSpPr>
        <p:spPr>
          <a:xfrm>
            <a:off x="214811" y="4314923"/>
            <a:ext cx="1988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Hamiltonian</a:t>
            </a:r>
            <a:br>
              <a:rPr lang="en-US" sz="2400" dirty="0"/>
            </a:br>
            <a:r>
              <a:rPr lang="en-US" sz="2400" dirty="0"/>
              <a:t>Mechanics: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03D9951-EF60-8BF7-2E16-7D4757A3AE6C}"/>
              </a:ext>
            </a:extLst>
          </p:cNvPr>
          <p:cNvSpPr txBox="1"/>
          <p:nvPr/>
        </p:nvSpPr>
        <p:spPr>
          <a:xfrm>
            <a:off x="2775294" y="470439"/>
            <a:ext cx="1049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6B8645D-ACD5-7D58-1D1B-B4852A95E112}"/>
              </a:ext>
            </a:extLst>
          </p:cNvPr>
          <p:cNvSpPr txBox="1"/>
          <p:nvPr/>
        </p:nvSpPr>
        <p:spPr>
          <a:xfrm>
            <a:off x="4833355" y="447268"/>
            <a:ext cx="159050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Dynamics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4EDD0F-1FDA-35C0-ECFD-502A489D69C6}"/>
              </a:ext>
            </a:extLst>
          </p:cNvPr>
          <p:cNvSpPr txBox="1"/>
          <p:nvPr/>
        </p:nvSpPr>
        <p:spPr>
          <a:xfrm>
            <a:off x="7133513" y="447268"/>
            <a:ext cx="1677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29EE1D-A4A2-AA8D-13A4-37AB4C5406C3}"/>
                  </a:ext>
                </a:extLst>
              </p:cNvPr>
              <p:cNvSpPr txBox="1"/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329EE1D-A4A2-AA8D-13A4-37AB4C540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1338851"/>
                <a:ext cx="1496290" cy="473591"/>
              </a:xfrm>
              <a:prstGeom prst="rect">
                <a:avLst/>
              </a:prstGeom>
              <a:blipFill>
                <a:blip r:embed="rId3"/>
                <a:stretch>
                  <a:fillRect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921EFF3-24DA-27E8-E7DA-5EBAC1A55037}"/>
              </a:ext>
            </a:extLst>
          </p:cNvPr>
          <p:cNvSpPr txBox="1"/>
          <p:nvPr/>
        </p:nvSpPr>
        <p:spPr>
          <a:xfrm>
            <a:off x="3337582" y="2029454"/>
            <a:ext cx="9743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velocity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4707711-0990-555E-27B8-089652BB4EDA}"/>
              </a:ext>
            </a:extLst>
          </p:cNvPr>
          <p:cNvSpPr txBox="1"/>
          <p:nvPr/>
        </p:nvSpPr>
        <p:spPr>
          <a:xfrm>
            <a:off x="2106634" y="2029454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B1C854-7D7D-0490-EAE5-41A4511F7088}"/>
                  </a:ext>
                </a:extLst>
              </p:cNvPr>
              <p:cNvSpPr txBox="1"/>
              <p:nvPr/>
            </p:nvSpPr>
            <p:spPr>
              <a:xfrm>
                <a:off x="6994463" y="1318490"/>
                <a:ext cx="1795620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CB1C854-7D7D-0490-EAE5-41A4511F7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463" y="1318490"/>
                <a:ext cx="1795620" cy="473591"/>
              </a:xfrm>
              <a:prstGeom prst="rect">
                <a:avLst/>
              </a:prstGeom>
              <a:blipFill>
                <a:blip r:embed="rId4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F01316-5CDA-A40C-04F0-F1F0FE039449}"/>
                  </a:ext>
                </a:extLst>
              </p:cNvPr>
              <p:cNvSpPr txBox="1"/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EF01316-5CDA-A40C-04F0-F1F0FE039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199" y="2782146"/>
                <a:ext cx="1496290" cy="473591"/>
              </a:xfrm>
              <a:prstGeom prst="rect">
                <a:avLst/>
              </a:prstGeom>
              <a:blipFill>
                <a:blip r:embed="rId5"/>
                <a:stretch>
                  <a:fillRect t="-5128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F1777D5-1DA2-6D27-44DD-24A2A351E589}"/>
                  </a:ext>
                </a:extLst>
              </p:cNvPr>
              <p:cNvSpPr txBox="1"/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F1777D5-1DA2-6D27-44DD-24A2A351E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968" y="2761785"/>
                <a:ext cx="2094611" cy="48622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040B75-C540-2449-C731-2D572BB5DFC2}"/>
                  </a:ext>
                </a:extLst>
              </p:cNvPr>
              <p:cNvSpPr txBox="1"/>
              <p:nvPr/>
            </p:nvSpPr>
            <p:spPr>
              <a:xfrm>
                <a:off x="2736625" y="4239165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040B75-C540-2449-C731-2D572BB5D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625" y="4239165"/>
                <a:ext cx="1496290" cy="473591"/>
              </a:xfrm>
              <a:prstGeom prst="rect">
                <a:avLst/>
              </a:prstGeom>
              <a:blipFill>
                <a:blip r:embed="rId7"/>
                <a:stretch>
                  <a:fillRect l="-1224" t="-7692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C66035-460A-70FE-0E70-56E517A23D4F}"/>
                  </a:ext>
                </a:extLst>
              </p:cNvPr>
              <p:cNvSpPr txBox="1"/>
              <p:nvPr/>
            </p:nvSpPr>
            <p:spPr>
              <a:xfrm>
                <a:off x="4798763" y="4217304"/>
                <a:ext cx="1659685" cy="51187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C66035-460A-70FE-0E70-56E517A23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763" y="4217304"/>
                <a:ext cx="1659685" cy="511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485251BE-1354-265C-9CEA-5CB6F3F79789}"/>
              </a:ext>
            </a:extLst>
          </p:cNvPr>
          <p:cNvSpPr txBox="1"/>
          <p:nvPr/>
        </p:nvSpPr>
        <p:spPr>
          <a:xfrm>
            <a:off x="3251763" y="4762109"/>
            <a:ext cx="14962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conjugate momentum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8BF7F9-A74E-178E-D3BE-86F30D9813FD}"/>
              </a:ext>
            </a:extLst>
          </p:cNvPr>
          <p:cNvSpPr txBox="1"/>
          <p:nvPr/>
        </p:nvSpPr>
        <p:spPr>
          <a:xfrm>
            <a:off x="2164060" y="4727982"/>
            <a:ext cx="1145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49E792-6727-E6B0-BF63-05E4008DA998}"/>
                  </a:ext>
                </a:extLst>
              </p:cNvPr>
              <p:cNvSpPr txBox="1"/>
              <p:nvPr/>
            </p:nvSpPr>
            <p:spPr>
              <a:xfrm>
                <a:off x="6960736" y="3998489"/>
                <a:ext cx="1863074" cy="5472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49E792-6727-E6B0-BF63-05E4008DA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736" y="3998489"/>
                <a:ext cx="1863074" cy="54726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2DEF628-29EC-B58E-44FB-E587AAE438F9}"/>
                  </a:ext>
                </a:extLst>
              </p:cNvPr>
              <p:cNvSpPr txBox="1"/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2DEF628-29EC-B58E-44FB-E587AAE43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223" y="2754533"/>
                <a:ext cx="1620765" cy="473591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A84903-B505-4D3F-B5FA-A53E3226C805}"/>
                  </a:ext>
                </a:extLst>
              </p:cNvPr>
              <p:cNvSpPr txBox="1"/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6A84903-B505-4D3F-B5FA-A53E3226C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41" y="1327584"/>
                <a:ext cx="1819729" cy="473591"/>
              </a:xfrm>
              <a:prstGeom prst="rect">
                <a:avLst/>
              </a:prstGeom>
              <a:blipFill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3FB6A2-5633-56ED-66A5-F9788F320153}"/>
                  </a:ext>
                </a:extLst>
              </p:cNvPr>
              <p:cNvSpPr txBox="1"/>
              <p:nvPr/>
            </p:nvSpPr>
            <p:spPr>
              <a:xfrm>
                <a:off x="6959967" y="4712756"/>
                <a:ext cx="1864613" cy="5472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83FB6A2-5633-56ED-66A5-F9788F320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967" y="4712756"/>
                <a:ext cx="1864613" cy="5472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1F54F4-549E-FD51-1770-2F94D8F852B5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2679199" y="1791636"/>
            <a:ext cx="205768" cy="237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30E75BD-AFAE-CCC8-8C75-ADE75BF4CA01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2679199" y="2368008"/>
            <a:ext cx="184503" cy="549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51667E-3690-BEA7-10A9-B5ACA01AE9BB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3794140" y="1742283"/>
            <a:ext cx="30596" cy="2871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75A040B-63ED-23FF-2A3F-649923C081B9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3745225" y="2368008"/>
            <a:ext cx="79511" cy="474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12338-0825-10E1-C38E-3EB0AD7D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CEE55-2FE3-AF26-D64F-C916FA35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83967-B1D6-4A54-5352-45A20E6F65AF}"/>
              </a:ext>
            </a:extLst>
          </p:cNvPr>
          <p:cNvSpPr txBox="1"/>
          <p:nvPr/>
        </p:nvSpPr>
        <p:spPr>
          <a:xfrm>
            <a:off x="3426551" y="381291"/>
            <a:ext cx="5322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 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F2E22-E74A-1D69-875D-58C3657C7903}"/>
              </a:ext>
            </a:extLst>
          </p:cNvPr>
          <p:cNvCxnSpPr>
            <a:cxnSpLocks/>
          </p:cNvCxnSpPr>
          <p:nvPr/>
        </p:nvCxnSpPr>
        <p:spPr>
          <a:xfrm>
            <a:off x="965731" y="356583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10BC1B-1505-DFA9-CB81-86C39CE64922}"/>
              </a:ext>
            </a:extLst>
          </p:cNvPr>
          <p:cNvCxnSpPr>
            <a:cxnSpLocks/>
          </p:cNvCxnSpPr>
          <p:nvPr/>
        </p:nvCxnSpPr>
        <p:spPr>
          <a:xfrm>
            <a:off x="3022748" y="3835117"/>
            <a:ext cx="6621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3075B-5D52-62F2-BB97-63B17845078E}"/>
              </a:ext>
            </a:extLst>
          </p:cNvPr>
          <p:cNvCxnSpPr>
            <a:cxnSpLocks/>
          </p:cNvCxnSpPr>
          <p:nvPr/>
        </p:nvCxnSpPr>
        <p:spPr>
          <a:xfrm>
            <a:off x="3022747" y="4117229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E4A31-AA13-D697-F496-3F367D0D3114}"/>
              </a:ext>
            </a:extLst>
          </p:cNvPr>
          <p:cNvCxnSpPr>
            <a:cxnSpLocks/>
          </p:cNvCxnSpPr>
          <p:nvPr/>
        </p:nvCxnSpPr>
        <p:spPr>
          <a:xfrm>
            <a:off x="3022746" y="442809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CAC1CF-BD03-8FD6-25F4-0D484B756001}"/>
              </a:ext>
            </a:extLst>
          </p:cNvPr>
          <p:cNvCxnSpPr>
            <a:cxnSpLocks/>
          </p:cNvCxnSpPr>
          <p:nvPr/>
        </p:nvCxnSpPr>
        <p:spPr>
          <a:xfrm>
            <a:off x="6350133" y="398045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6DD90A-B24A-79D7-DF73-EE9B6A46C3FE}"/>
              </a:ext>
            </a:extLst>
          </p:cNvPr>
          <p:cNvCxnSpPr>
            <a:cxnSpLocks/>
          </p:cNvCxnSpPr>
          <p:nvPr/>
        </p:nvCxnSpPr>
        <p:spPr>
          <a:xfrm>
            <a:off x="6350133" y="425608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AEA5C3-C5AA-53CE-32EE-0FE9BAD7BFB6}"/>
              </a:ext>
            </a:extLst>
          </p:cNvPr>
          <p:cNvCxnSpPr>
            <a:cxnSpLocks/>
          </p:cNvCxnSpPr>
          <p:nvPr/>
        </p:nvCxnSpPr>
        <p:spPr>
          <a:xfrm>
            <a:off x="9306038" y="407770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DB5580-1D30-5C89-642D-2F4071CBF0C0}"/>
              </a:ext>
            </a:extLst>
          </p:cNvPr>
          <p:cNvCxnSpPr>
            <a:cxnSpLocks/>
          </p:cNvCxnSpPr>
          <p:nvPr/>
        </p:nvCxnSpPr>
        <p:spPr>
          <a:xfrm>
            <a:off x="96573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FEA038-0033-B3FC-E3C0-3A3737565E21}"/>
              </a:ext>
            </a:extLst>
          </p:cNvPr>
          <p:cNvCxnSpPr>
            <a:cxnSpLocks/>
          </p:cNvCxnSpPr>
          <p:nvPr/>
        </p:nvCxnSpPr>
        <p:spPr>
          <a:xfrm>
            <a:off x="96573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3D501A-AC0A-53FD-70A6-EB864D5A2B5F}"/>
              </a:ext>
            </a:extLst>
          </p:cNvPr>
          <p:cNvCxnSpPr>
            <a:cxnSpLocks/>
          </p:cNvCxnSpPr>
          <p:nvPr/>
        </p:nvCxnSpPr>
        <p:spPr>
          <a:xfrm>
            <a:off x="96573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DCE97-5429-CA15-6346-850C5BE87292}"/>
              </a:ext>
            </a:extLst>
          </p:cNvPr>
          <p:cNvCxnSpPr>
            <a:cxnSpLocks/>
          </p:cNvCxnSpPr>
          <p:nvPr/>
        </p:nvCxnSpPr>
        <p:spPr>
          <a:xfrm>
            <a:off x="965731" y="454888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AD6A8F-7572-B29B-FF56-F1FC39F6067F}"/>
              </a:ext>
            </a:extLst>
          </p:cNvPr>
          <p:cNvCxnSpPr>
            <a:cxnSpLocks/>
          </p:cNvCxnSpPr>
          <p:nvPr/>
        </p:nvCxnSpPr>
        <p:spPr>
          <a:xfrm>
            <a:off x="427389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7784E6-B9C7-4B72-29F8-34076A09A967}"/>
              </a:ext>
            </a:extLst>
          </p:cNvPr>
          <p:cNvCxnSpPr>
            <a:cxnSpLocks/>
          </p:cNvCxnSpPr>
          <p:nvPr/>
        </p:nvCxnSpPr>
        <p:spPr>
          <a:xfrm>
            <a:off x="427389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F6CA85A-9D4D-286D-2FF2-33B67BA7CAD6}"/>
              </a:ext>
            </a:extLst>
          </p:cNvPr>
          <p:cNvCxnSpPr>
            <a:cxnSpLocks/>
          </p:cNvCxnSpPr>
          <p:nvPr/>
        </p:nvCxnSpPr>
        <p:spPr>
          <a:xfrm>
            <a:off x="427389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7CAA83E-660F-6144-9F22-8C99349548E6}"/>
              </a:ext>
            </a:extLst>
          </p:cNvPr>
          <p:cNvCxnSpPr>
            <a:cxnSpLocks/>
          </p:cNvCxnSpPr>
          <p:nvPr/>
        </p:nvCxnSpPr>
        <p:spPr>
          <a:xfrm>
            <a:off x="7366450" y="398045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7D660A-7B94-E0A1-DE1E-CDCC0E673328}"/>
              </a:ext>
            </a:extLst>
          </p:cNvPr>
          <p:cNvCxnSpPr>
            <a:cxnSpLocks/>
          </p:cNvCxnSpPr>
          <p:nvPr/>
        </p:nvCxnSpPr>
        <p:spPr>
          <a:xfrm>
            <a:off x="7366450" y="420419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17293EA-A58F-BE19-7213-CB0483AB068D}"/>
              </a:ext>
            </a:extLst>
          </p:cNvPr>
          <p:cNvSpPr txBox="1"/>
          <p:nvPr/>
        </p:nvSpPr>
        <p:spPr>
          <a:xfrm>
            <a:off x="1712394" y="5160883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8CCFEA-0165-3073-3A21-67D38A91EB45}"/>
              </a:ext>
            </a:extLst>
          </p:cNvPr>
          <p:cNvSpPr txBox="1"/>
          <p:nvPr/>
        </p:nvSpPr>
        <p:spPr>
          <a:xfrm>
            <a:off x="5511768" y="5146944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2F1131B-4418-3389-D542-EBAF91CF58C6}"/>
              </a:ext>
            </a:extLst>
          </p:cNvPr>
          <p:cNvCxnSpPr>
            <a:cxnSpLocks/>
          </p:cNvCxnSpPr>
          <p:nvPr/>
        </p:nvCxnSpPr>
        <p:spPr>
          <a:xfrm>
            <a:off x="6640568" y="5459222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8C7421D-3401-1A34-CADE-C9BAE62F672B}"/>
              </a:ext>
            </a:extLst>
          </p:cNvPr>
          <p:cNvCxnSpPr>
            <a:cxnSpLocks/>
          </p:cNvCxnSpPr>
          <p:nvPr/>
        </p:nvCxnSpPr>
        <p:spPr>
          <a:xfrm>
            <a:off x="3250558" y="545555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/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Suppose we have a system described by the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blipFill>
                <a:blip r:embed="rId4"/>
                <a:stretch>
                  <a:fillRect l="-141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Down Arrow 95">
            <a:extLst>
              <a:ext uri="{FF2B5EF4-FFF2-40B4-BE49-F238E27FC236}">
                <a16:creationId xmlns:a16="http://schemas.microsoft.com/office/drawing/2014/main" id="{FC377E40-C5A5-1860-A41A-51B72DA04F4B}"/>
              </a:ext>
            </a:extLst>
          </p:cNvPr>
          <p:cNvSpPr/>
          <p:nvPr/>
        </p:nvSpPr>
        <p:spPr>
          <a:xfrm rot="16200000">
            <a:off x="3745246" y="2354051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1263B27D-08BE-5E16-A4AA-C98FC415D127}"/>
              </a:ext>
            </a:extLst>
          </p:cNvPr>
          <p:cNvSpPr/>
          <p:nvPr/>
        </p:nvSpPr>
        <p:spPr>
          <a:xfrm rot="16200000">
            <a:off x="6951440" y="2348909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4C3819-ADF4-8D69-82DF-4A55E83530F0}"/>
              </a:ext>
            </a:extLst>
          </p:cNvPr>
          <p:cNvGrpSpPr/>
          <p:nvPr/>
        </p:nvGrpSpPr>
        <p:grpSpPr>
          <a:xfrm>
            <a:off x="1773662" y="3545839"/>
            <a:ext cx="1065738" cy="1003047"/>
            <a:chOff x="862715" y="1371364"/>
            <a:chExt cx="1065738" cy="10030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A087AB-4C59-B394-05E1-168736119847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Chord 5">
              <a:extLst>
                <a:ext uri="{FF2B5EF4-FFF2-40B4-BE49-F238E27FC236}">
                  <a16:creationId xmlns:a16="http://schemas.microsoft.com/office/drawing/2014/main" id="{893B0AB3-CDCC-B0B8-40C9-1A7C3C4C026A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489558-ED47-0F24-DE2B-51E7BB6FBA8C}"/>
              </a:ext>
            </a:extLst>
          </p:cNvPr>
          <p:cNvGrpSpPr/>
          <p:nvPr/>
        </p:nvGrpSpPr>
        <p:grpSpPr>
          <a:xfrm>
            <a:off x="5118399" y="3623971"/>
            <a:ext cx="1065738" cy="1003047"/>
            <a:chOff x="862715" y="1371364"/>
            <a:chExt cx="1065738" cy="100304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E6EA74-23AA-EDE6-5B33-3B43447D54D9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Chord 5">
              <a:extLst>
                <a:ext uri="{FF2B5EF4-FFF2-40B4-BE49-F238E27FC236}">
                  <a16:creationId xmlns:a16="http://schemas.microsoft.com/office/drawing/2014/main" id="{CA311FDE-FAD7-9654-00AF-8E70E093C321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916D95-3136-D920-25BD-198B60711EF4}"/>
              </a:ext>
            </a:extLst>
          </p:cNvPr>
          <p:cNvGrpSpPr/>
          <p:nvPr/>
        </p:nvGrpSpPr>
        <p:grpSpPr>
          <a:xfrm>
            <a:off x="8163030" y="3565835"/>
            <a:ext cx="1065738" cy="1003047"/>
            <a:chOff x="862715" y="1371364"/>
            <a:chExt cx="1065738" cy="100304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FA1B005-6851-1288-64DA-D23690F83184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Chord 5">
              <a:extLst>
                <a:ext uri="{FF2B5EF4-FFF2-40B4-BE49-F238E27FC236}">
                  <a16:creationId xmlns:a16="http://schemas.microsoft.com/office/drawing/2014/main" id="{372D8023-ED99-A7D2-0E0A-1D78FC9C8739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3774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C5A2FC-4297-92BA-B7BE-CE0A5EC0088F}"/>
              </a:ext>
            </a:extLst>
          </p:cNvPr>
          <p:cNvSpPr txBox="1"/>
          <p:nvPr/>
        </p:nvSpPr>
        <p:spPr>
          <a:xfrm>
            <a:off x="90960" y="127521"/>
            <a:ext cx="12096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Particle Under Linear Drag: Newtonian 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/>
              <p:nvPr/>
            </p:nvSpPr>
            <p:spPr>
              <a:xfrm>
                <a:off x="3921911" y="1061057"/>
                <a:ext cx="43481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11" y="1061057"/>
                <a:ext cx="434817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/>
              <p:nvPr/>
            </p:nvSpPr>
            <p:spPr>
              <a:xfrm>
                <a:off x="2556570" y="4524006"/>
                <a:ext cx="4289957" cy="1183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4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480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4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570" y="4524006"/>
                <a:ext cx="4289957" cy="11832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4A708-8E4B-6D54-CEB1-098277DAE1D2}"/>
                  </a:ext>
                </a:extLst>
              </p:cNvPr>
              <p:cNvSpPr txBox="1"/>
              <p:nvPr/>
            </p:nvSpPr>
            <p:spPr>
              <a:xfrm>
                <a:off x="4396749" y="2170988"/>
                <a:ext cx="3381695" cy="14947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4A708-8E4B-6D54-CEB1-098277DAE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749" y="2170988"/>
                <a:ext cx="3381695" cy="1494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72CE22-105A-E5AD-7631-9D8FFAAACD00}"/>
              </a:ext>
            </a:extLst>
          </p:cNvPr>
          <p:cNvCxnSpPr/>
          <p:nvPr/>
        </p:nvCxnSpPr>
        <p:spPr>
          <a:xfrm>
            <a:off x="3921911" y="4408449"/>
            <a:ext cx="650089" cy="624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EA29046-23E1-FB2A-3037-C69C40C28C93}"/>
              </a:ext>
            </a:extLst>
          </p:cNvPr>
          <p:cNvSpPr txBox="1"/>
          <p:nvPr/>
        </p:nvSpPr>
        <p:spPr>
          <a:xfrm>
            <a:off x="2466197" y="3864049"/>
            <a:ext cx="1919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Initial velocity</a:t>
            </a:r>
          </a:p>
        </p:txBody>
      </p:sp>
    </p:spTree>
    <p:extLst>
      <p:ext uri="{BB962C8B-B14F-4D97-AF65-F5344CB8AC3E}">
        <p14:creationId xmlns:p14="http://schemas.microsoft.com/office/powerpoint/2010/main" val="231801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/>
              <p:nvPr/>
            </p:nvSpPr>
            <p:spPr>
              <a:xfrm>
                <a:off x="4244003" y="170495"/>
                <a:ext cx="43481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03" y="170495"/>
                <a:ext cx="434817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/>
              <p:nvPr/>
            </p:nvSpPr>
            <p:spPr>
              <a:xfrm>
                <a:off x="414975" y="2829668"/>
                <a:ext cx="3267754" cy="910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9968F2-788D-B3F4-1FE0-2C4026DC2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5" y="2829668"/>
                <a:ext cx="3267754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438A7C-C8FB-6FAB-9CC5-A7AD170EBF14}"/>
                  </a:ext>
                </a:extLst>
              </p:cNvPr>
              <p:cNvSpPr txBox="1"/>
              <p:nvPr/>
            </p:nvSpPr>
            <p:spPr>
              <a:xfrm>
                <a:off x="414975" y="4015209"/>
                <a:ext cx="4163063" cy="114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438A7C-C8FB-6FAB-9CC5-A7AD170EB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5" y="4015209"/>
                <a:ext cx="4163063" cy="1144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7EF53D-E46F-6097-F68B-83EF703F440D}"/>
                  </a:ext>
                </a:extLst>
              </p:cNvPr>
              <p:cNvSpPr txBox="1"/>
              <p:nvPr/>
            </p:nvSpPr>
            <p:spPr>
              <a:xfrm>
                <a:off x="414975" y="1434262"/>
                <a:ext cx="6003117" cy="1120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17EF53D-E46F-6097-F68B-83EF703F4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75" y="1434262"/>
                <a:ext cx="6003117" cy="11203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32DDB3C-1355-6866-CB4D-C630C142FA1F}"/>
              </a:ext>
            </a:extLst>
          </p:cNvPr>
          <p:cNvSpPr txBox="1"/>
          <p:nvPr/>
        </p:nvSpPr>
        <p:spPr>
          <a:xfrm>
            <a:off x="525678" y="1274118"/>
            <a:ext cx="1523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position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6B41A-29DB-FB74-B98B-2285BC26B64D}"/>
              </a:ext>
            </a:extLst>
          </p:cNvPr>
          <p:cNvSpPr txBox="1"/>
          <p:nvPr/>
        </p:nvSpPr>
        <p:spPr>
          <a:xfrm>
            <a:off x="2262807" y="906209"/>
            <a:ext cx="1487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velocity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7069462-EE5C-42B9-D93B-6D65161611DF}"/>
              </a:ext>
            </a:extLst>
          </p:cNvPr>
          <p:cNvCxnSpPr/>
          <p:nvPr/>
        </p:nvCxnSpPr>
        <p:spPr>
          <a:xfrm>
            <a:off x="3103663" y="1434262"/>
            <a:ext cx="0" cy="4259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14BF12-802B-82A1-F5AE-C167160499DB}"/>
              </a:ext>
            </a:extLst>
          </p:cNvPr>
          <p:cNvCxnSpPr/>
          <p:nvPr/>
        </p:nvCxnSpPr>
        <p:spPr>
          <a:xfrm>
            <a:off x="1635512" y="1643450"/>
            <a:ext cx="319668" cy="229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447D77-4651-FBA3-9C33-168E76E8DD47}"/>
              </a:ext>
            </a:extLst>
          </p:cNvPr>
          <p:cNvSpPr txBox="1"/>
          <p:nvPr/>
        </p:nvSpPr>
        <p:spPr>
          <a:xfrm>
            <a:off x="1252921" y="5423738"/>
            <a:ext cx="2224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Kinematics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2ADA87-48AD-4EA4-CCA5-B25D0F732468}"/>
              </a:ext>
            </a:extLst>
          </p:cNvPr>
          <p:cNvGrpSpPr/>
          <p:nvPr/>
        </p:nvGrpSpPr>
        <p:grpSpPr>
          <a:xfrm>
            <a:off x="8246648" y="875505"/>
            <a:ext cx="3420722" cy="2380906"/>
            <a:chOff x="126780" y="1906010"/>
            <a:chExt cx="3420722" cy="2380906"/>
          </a:xfrm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0739F065-9A78-121C-0A52-7C5151EBC018}"/>
                </a:ext>
              </a:extLst>
            </p:cNvPr>
            <p:cNvSpPr/>
            <p:nvPr/>
          </p:nvSpPr>
          <p:spPr>
            <a:xfrm rot="5400000" flipH="1">
              <a:off x="2297489" y="27162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03AD27-8B4A-81D1-8C56-97F330AE0855}"/>
                    </a:ext>
                  </a:extLst>
                </p:cNvPr>
                <p:cNvSpPr txBox="1"/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0DAC6B-E6E1-4498-13CE-AD7AE02C6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917" y="1906010"/>
                  <a:ext cx="18473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3F2EEC5-8B82-689F-464F-FC7D7FEBAC44}"/>
                    </a:ext>
                  </a:extLst>
                </p:cNvPr>
                <p:cNvSpPr txBox="1"/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579A16D-F70C-135C-8850-3F44513E35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780" y="2257236"/>
                  <a:ext cx="1188432" cy="566694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18E389-C6DD-0A2C-174C-85D21358D2B5}"/>
                    </a:ext>
                  </a:extLst>
                </p:cNvPr>
                <p:cNvSpPr txBox="1"/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BBF36D0-E67A-3F00-3914-0004FE22C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290" y="3341493"/>
                  <a:ext cx="184731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9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E7D4238-C232-172B-2084-BE4DD34E6B36}"/>
                </a:ext>
              </a:extLst>
            </p:cNvPr>
            <p:cNvSpPr/>
            <p:nvPr/>
          </p:nvSpPr>
          <p:spPr>
            <a:xfrm>
              <a:off x="1312073" y="2587284"/>
              <a:ext cx="2051776" cy="965200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58126 w 2058126"/>
                <a:gd name="connsiteY0" fmla="*/ 0 h 971550"/>
                <a:gd name="connsiteX1" fmla="*/ 1720849 w 2058126"/>
                <a:gd name="connsiteY1" fmla="*/ 15876 h 971550"/>
                <a:gd name="connsiteX2" fmla="*/ 1476375 w 2058126"/>
                <a:gd name="connsiteY2" fmla="*/ 38100 h 971550"/>
                <a:gd name="connsiteX3" fmla="*/ 1228724 w 2058126"/>
                <a:gd name="connsiteY3" fmla="*/ 69852 h 971550"/>
                <a:gd name="connsiteX4" fmla="*/ 1031875 w 2058126"/>
                <a:gd name="connsiteY4" fmla="*/ 107950 h 971550"/>
                <a:gd name="connsiteX5" fmla="*/ 847724 w 2058126"/>
                <a:gd name="connsiteY5" fmla="*/ 165100 h 971550"/>
                <a:gd name="connsiteX6" fmla="*/ 688975 w 2058126"/>
                <a:gd name="connsiteY6" fmla="*/ 238125 h 971550"/>
                <a:gd name="connsiteX7" fmla="*/ 523874 w 2058126"/>
                <a:gd name="connsiteY7" fmla="*/ 333375 h 971550"/>
                <a:gd name="connsiteX8" fmla="*/ 403224 w 2058126"/>
                <a:gd name="connsiteY8" fmla="*/ 428626 h 971550"/>
                <a:gd name="connsiteX9" fmla="*/ 285750 w 2058126"/>
                <a:gd name="connsiteY9" fmla="*/ 542925 h 971550"/>
                <a:gd name="connsiteX10" fmla="*/ 187324 w 2058126"/>
                <a:gd name="connsiteY10" fmla="*/ 663575 h 971550"/>
                <a:gd name="connsiteX11" fmla="*/ 111125 w 2058126"/>
                <a:gd name="connsiteY11" fmla="*/ 774700 h 971550"/>
                <a:gd name="connsiteX12" fmla="*/ 0 w 2058126"/>
                <a:gd name="connsiteY12" fmla="*/ 971550 h 971550"/>
                <a:gd name="connsiteX0" fmla="*/ 2051776 w 2051776"/>
                <a:gd name="connsiteY0" fmla="*/ 0 h 965200"/>
                <a:gd name="connsiteX1" fmla="*/ 1720849 w 2051776"/>
                <a:gd name="connsiteY1" fmla="*/ 9526 h 965200"/>
                <a:gd name="connsiteX2" fmla="*/ 1476375 w 2051776"/>
                <a:gd name="connsiteY2" fmla="*/ 31750 h 965200"/>
                <a:gd name="connsiteX3" fmla="*/ 1228724 w 2051776"/>
                <a:gd name="connsiteY3" fmla="*/ 63502 h 965200"/>
                <a:gd name="connsiteX4" fmla="*/ 1031875 w 2051776"/>
                <a:gd name="connsiteY4" fmla="*/ 101600 h 965200"/>
                <a:gd name="connsiteX5" fmla="*/ 847724 w 2051776"/>
                <a:gd name="connsiteY5" fmla="*/ 158750 h 965200"/>
                <a:gd name="connsiteX6" fmla="*/ 688975 w 2051776"/>
                <a:gd name="connsiteY6" fmla="*/ 231775 h 965200"/>
                <a:gd name="connsiteX7" fmla="*/ 523874 w 2051776"/>
                <a:gd name="connsiteY7" fmla="*/ 327025 h 965200"/>
                <a:gd name="connsiteX8" fmla="*/ 403224 w 2051776"/>
                <a:gd name="connsiteY8" fmla="*/ 422276 h 965200"/>
                <a:gd name="connsiteX9" fmla="*/ 285750 w 2051776"/>
                <a:gd name="connsiteY9" fmla="*/ 536575 h 965200"/>
                <a:gd name="connsiteX10" fmla="*/ 187324 w 2051776"/>
                <a:gd name="connsiteY10" fmla="*/ 657225 h 965200"/>
                <a:gd name="connsiteX11" fmla="*/ 111125 w 2051776"/>
                <a:gd name="connsiteY11" fmla="*/ 768350 h 965200"/>
                <a:gd name="connsiteX12" fmla="*/ 0 w 2051776"/>
                <a:gd name="connsiteY12" fmla="*/ 965200 h 965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1776" h="965200">
                  <a:moveTo>
                    <a:pt x="2051776" y="0"/>
                  </a:moveTo>
                  <a:cubicBezTo>
                    <a:pt x="1997272" y="2646"/>
                    <a:pt x="1828799" y="1059"/>
                    <a:pt x="1720849" y="9526"/>
                  </a:cubicBezTo>
                  <a:lnTo>
                    <a:pt x="1476375" y="31750"/>
                  </a:lnTo>
                  <a:cubicBezTo>
                    <a:pt x="1394354" y="40217"/>
                    <a:pt x="1287461" y="52390"/>
                    <a:pt x="1228724" y="63502"/>
                  </a:cubicBezTo>
                  <a:cubicBezTo>
                    <a:pt x="1169987" y="74614"/>
                    <a:pt x="1094846" y="83609"/>
                    <a:pt x="1031875" y="101600"/>
                  </a:cubicBezTo>
                  <a:cubicBezTo>
                    <a:pt x="942446" y="124354"/>
                    <a:pt x="905403" y="138113"/>
                    <a:pt x="847724" y="158750"/>
                  </a:cubicBezTo>
                  <a:cubicBezTo>
                    <a:pt x="790045" y="179387"/>
                    <a:pt x="742950" y="205846"/>
                    <a:pt x="688975" y="231775"/>
                  </a:cubicBezTo>
                  <a:cubicBezTo>
                    <a:pt x="635000" y="257704"/>
                    <a:pt x="572028" y="293687"/>
                    <a:pt x="523874" y="327025"/>
                  </a:cubicBezTo>
                  <a:cubicBezTo>
                    <a:pt x="475720" y="360363"/>
                    <a:pt x="442911" y="387351"/>
                    <a:pt x="403224" y="422276"/>
                  </a:cubicBezTo>
                  <a:cubicBezTo>
                    <a:pt x="363537" y="457201"/>
                    <a:pt x="321204" y="499004"/>
                    <a:pt x="285750" y="536575"/>
                  </a:cubicBezTo>
                  <a:cubicBezTo>
                    <a:pt x="250296" y="574146"/>
                    <a:pt x="215899" y="619125"/>
                    <a:pt x="187324" y="657225"/>
                  </a:cubicBezTo>
                  <a:cubicBezTo>
                    <a:pt x="158749" y="695325"/>
                    <a:pt x="146050" y="713317"/>
                    <a:pt x="111125" y="768350"/>
                  </a:cubicBezTo>
                  <a:cubicBezTo>
                    <a:pt x="60854" y="838200"/>
                    <a:pt x="48154" y="868892"/>
                    <a:pt x="0" y="965200"/>
                  </a:cubicBezTo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5D332302-4E99-176C-F2EA-A979AA1AFE1C}"/>
                </a:ext>
              </a:extLst>
            </p:cNvPr>
            <p:cNvSpPr/>
            <p:nvPr/>
          </p:nvSpPr>
          <p:spPr>
            <a:xfrm rot="5400000" flipH="1">
              <a:off x="2322896" y="1518307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chemeClr val="tx2">
                  <a:lumMod val="90000"/>
                </a:schemeClr>
              </a:solidFill>
              <a:prstDash val="das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4EE16A2-3BB2-6DD0-6E46-F95F55CCA1B8}"/>
                    </a:ext>
                  </a:extLst>
                </p:cNvPr>
                <p:cNvSpPr txBox="1"/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04DEF5A-1EA4-A0F1-7BE3-8E05436C4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771" y="3917584"/>
                  <a:ext cx="18473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506F0310-9BA2-9D8A-7781-7DF8132D7F15}"/>
                </a:ext>
              </a:extLst>
            </p:cNvPr>
            <p:cNvSpPr/>
            <p:nvPr/>
          </p:nvSpPr>
          <p:spPr>
            <a:xfrm flipH="1">
              <a:off x="1269493" y="21578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E378EF-4A2A-43AB-6850-88A105D205C0}"/>
              </a:ext>
            </a:extLst>
          </p:cNvPr>
          <p:cNvGrpSpPr/>
          <p:nvPr/>
        </p:nvGrpSpPr>
        <p:grpSpPr>
          <a:xfrm>
            <a:off x="6417128" y="2345469"/>
            <a:ext cx="2451585" cy="2171616"/>
            <a:chOff x="4603738" y="1931084"/>
            <a:chExt cx="2451585" cy="21716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A19458B-7A85-3AFA-70F2-8CC65B63BD24}"/>
                    </a:ext>
                  </a:extLst>
                </p:cNvPr>
                <p:cNvSpPr txBox="1"/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A657A3B-1591-7FB2-6D7A-8E6B260776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738" y="2300416"/>
                  <a:ext cx="296732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B5179EA-81C4-83CB-B2BA-3B280E5177DB}"/>
                    </a:ext>
                  </a:extLst>
                </p:cNvPr>
                <p:cNvSpPr txBox="1"/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B452B62-F82D-0142-17BF-93D4E5096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4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C6289034-3AF9-79EC-9CBC-952EA3F980C7}"/>
                </a:ext>
              </a:extLst>
            </p:cNvPr>
            <p:cNvSpPr/>
            <p:nvPr/>
          </p:nvSpPr>
          <p:spPr>
            <a:xfrm flipV="1">
              <a:off x="4973450" y="2512462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9DA581B-29D0-7949-3B01-FD96B656235F}"/>
                    </a:ext>
                  </a:extLst>
                </p:cNvPr>
                <p:cNvSpPr txBox="1"/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A43B9444-CA15-7FEE-02C0-01AD2B296DA6}"/>
                </a:ext>
              </a:extLst>
            </p:cNvPr>
            <p:cNvSpPr/>
            <p:nvPr/>
          </p:nvSpPr>
          <p:spPr>
            <a:xfrm flipH="1">
              <a:off x="4924846" y="20903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C7505EDD-5701-E067-D8A0-E503B0098278}"/>
                </a:ext>
              </a:extLst>
            </p:cNvPr>
            <p:cNvSpPr/>
            <p:nvPr/>
          </p:nvSpPr>
          <p:spPr>
            <a:xfrm rot="5400000" flipH="1">
              <a:off x="5952842" y="26487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F4DEE9-5A06-35F5-9C1F-F64CD31778E8}"/>
              </a:ext>
            </a:extLst>
          </p:cNvPr>
          <p:cNvGrpSpPr/>
          <p:nvPr/>
        </p:nvGrpSpPr>
        <p:grpSpPr>
          <a:xfrm>
            <a:off x="5945742" y="4455971"/>
            <a:ext cx="2899370" cy="2050293"/>
            <a:chOff x="7760997" y="2072986"/>
            <a:chExt cx="2899370" cy="20502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D0F5F8-E208-DD93-AE7A-B11879BAE434}"/>
                    </a:ext>
                  </a:extLst>
                </p:cNvPr>
                <p:cNvSpPr txBox="1"/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303D66-75D3-342F-15E8-FD27C1FBC6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9420" y="2072986"/>
                  <a:ext cx="184731" cy="369332"/>
                </a:xfrm>
                <a:prstGeom prst="rect">
                  <a:avLst/>
                </a:prstGeom>
                <a:blipFill>
                  <a:blip r:embed="rId18"/>
                  <a:stretch>
                    <a:fillRect r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B644D41-61D6-BAAC-DD56-28BBC26C9710}"/>
                    </a:ext>
                  </a:extLst>
                </p:cNvPr>
                <p:cNvSpPr txBox="1"/>
                <p:nvPr/>
              </p:nvSpPr>
              <p:spPr>
                <a:xfrm>
                  <a:off x="7760997" y="3505033"/>
                  <a:ext cx="642257" cy="6182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B644D41-61D6-BAAC-DD56-28BBC26C97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0997" y="3505033"/>
                  <a:ext cx="642257" cy="618246"/>
                </a:xfrm>
                <a:prstGeom prst="rect">
                  <a:avLst/>
                </a:prstGeom>
                <a:blipFill>
                  <a:blip r:embed="rId19"/>
                  <a:stretch>
                    <a:fillRect r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341E48C-DDC4-1E58-EBE4-E94C49267915}"/>
                    </a:ext>
                  </a:extLst>
                </p:cNvPr>
                <p:cNvSpPr txBox="1"/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D304DE-C0CE-5162-ED93-D575D91D1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5636" y="2717184"/>
                  <a:ext cx="184731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3F16F481-5300-6B7C-B3C0-748E6AEFB0B0}"/>
                </a:ext>
              </a:extLst>
            </p:cNvPr>
            <p:cNvSpPr/>
            <p:nvPr/>
          </p:nvSpPr>
          <p:spPr>
            <a:xfrm rot="10800000" flipH="1" flipV="1">
              <a:off x="8577890" y="2686145"/>
              <a:ext cx="2033245" cy="1087639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63575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83599 w 2004474"/>
                <a:gd name="connsiteY11" fmla="*/ 774700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80011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95727 w 2004474"/>
                <a:gd name="connsiteY11" fmla="*/ 788869 h 911250"/>
                <a:gd name="connsiteX12" fmla="*/ 0 w 2004474"/>
                <a:gd name="connsiteY12" fmla="*/ 911250 h 911250"/>
                <a:gd name="connsiteX0" fmla="*/ 2004474 w 2004474"/>
                <a:gd name="connsiteY0" fmla="*/ 0 h 911250"/>
                <a:gd name="connsiteX1" fmla="*/ 1693323 w 2004474"/>
                <a:gd name="connsiteY1" fmla="*/ 15876 h 911250"/>
                <a:gd name="connsiteX2" fmla="*/ 1448849 w 2004474"/>
                <a:gd name="connsiteY2" fmla="*/ 38100 h 911250"/>
                <a:gd name="connsiteX3" fmla="*/ 1201198 w 2004474"/>
                <a:gd name="connsiteY3" fmla="*/ 69852 h 911250"/>
                <a:gd name="connsiteX4" fmla="*/ 1004349 w 2004474"/>
                <a:gd name="connsiteY4" fmla="*/ 107950 h 911250"/>
                <a:gd name="connsiteX5" fmla="*/ 820198 w 2004474"/>
                <a:gd name="connsiteY5" fmla="*/ 165100 h 911250"/>
                <a:gd name="connsiteX6" fmla="*/ 661449 w 2004474"/>
                <a:gd name="connsiteY6" fmla="*/ 238125 h 911250"/>
                <a:gd name="connsiteX7" fmla="*/ 496348 w 2004474"/>
                <a:gd name="connsiteY7" fmla="*/ 333375 h 911250"/>
                <a:gd name="connsiteX8" fmla="*/ 375698 w 2004474"/>
                <a:gd name="connsiteY8" fmla="*/ 428626 h 911250"/>
                <a:gd name="connsiteX9" fmla="*/ 258224 w 2004474"/>
                <a:gd name="connsiteY9" fmla="*/ 542925 h 911250"/>
                <a:gd name="connsiteX10" fmla="*/ 159798 w 2004474"/>
                <a:gd name="connsiteY10" fmla="*/ 670660 h 911250"/>
                <a:gd name="connsiteX11" fmla="*/ 83599 w 2004474"/>
                <a:gd name="connsiteY11" fmla="*/ 788869 h 911250"/>
                <a:gd name="connsiteX12" fmla="*/ 0 w 2004474"/>
                <a:gd name="connsiteY12" fmla="*/ 911250 h 911250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1992346 w 1992346"/>
                <a:gd name="connsiteY0" fmla="*/ 0 h 918335"/>
                <a:gd name="connsiteX1" fmla="*/ 1681195 w 1992346"/>
                <a:gd name="connsiteY1" fmla="*/ 15876 h 918335"/>
                <a:gd name="connsiteX2" fmla="*/ 1436721 w 1992346"/>
                <a:gd name="connsiteY2" fmla="*/ 38100 h 918335"/>
                <a:gd name="connsiteX3" fmla="*/ 1189070 w 1992346"/>
                <a:gd name="connsiteY3" fmla="*/ 69852 h 918335"/>
                <a:gd name="connsiteX4" fmla="*/ 992221 w 1992346"/>
                <a:gd name="connsiteY4" fmla="*/ 107950 h 918335"/>
                <a:gd name="connsiteX5" fmla="*/ 808070 w 1992346"/>
                <a:gd name="connsiteY5" fmla="*/ 165100 h 918335"/>
                <a:gd name="connsiteX6" fmla="*/ 649321 w 1992346"/>
                <a:gd name="connsiteY6" fmla="*/ 238125 h 918335"/>
                <a:gd name="connsiteX7" fmla="*/ 484220 w 1992346"/>
                <a:gd name="connsiteY7" fmla="*/ 333375 h 918335"/>
                <a:gd name="connsiteX8" fmla="*/ 363570 w 1992346"/>
                <a:gd name="connsiteY8" fmla="*/ 428626 h 918335"/>
                <a:gd name="connsiteX9" fmla="*/ 246096 w 1992346"/>
                <a:gd name="connsiteY9" fmla="*/ 542925 h 918335"/>
                <a:gd name="connsiteX10" fmla="*/ 147670 w 1992346"/>
                <a:gd name="connsiteY10" fmla="*/ 670660 h 918335"/>
                <a:gd name="connsiteX11" fmla="*/ 71471 w 1992346"/>
                <a:gd name="connsiteY11" fmla="*/ 788869 h 918335"/>
                <a:gd name="connsiteX12" fmla="*/ 0 w 1992346"/>
                <a:gd name="connsiteY12" fmla="*/ 918335 h 918335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0 w 2004474"/>
                <a:gd name="connsiteY12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83599 w 2004474"/>
                <a:gd name="connsiteY11" fmla="*/ 788869 h 939589"/>
                <a:gd name="connsiteX12" fmla="*/ 42561 w 2004474"/>
                <a:gd name="connsiteY12" fmla="*/ 860300 h 939589"/>
                <a:gd name="connsiteX13" fmla="*/ 0 w 2004474"/>
                <a:gd name="connsiteY13" fmla="*/ 939589 h 939589"/>
                <a:gd name="connsiteX0" fmla="*/ 2004474 w 2004474"/>
                <a:gd name="connsiteY0" fmla="*/ 0 h 939589"/>
                <a:gd name="connsiteX1" fmla="*/ 1693323 w 2004474"/>
                <a:gd name="connsiteY1" fmla="*/ 15876 h 939589"/>
                <a:gd name="connsiteX2" fmla="*/ 1448849 w 2004474"/>
                <a:gd name="connsiteY2" fmla="*/ 38100 h 939589"/>
                <a:gd name="connsiteX3" fmla="*/ 1201198 w 2004474"/>
                <a:gd name="connsiteY3" fmla="*/ 69852 h 939589"/>
                <a:gd name="connsiteX4" fmla="*/ 1004349 w 2004474"/>
                <a:gd name="connsiteY4" fmla="*/ 107950 h 939589"/>
                <a:gd name="connsiteX5" fmla="*/ 820198 w 2004474"/>
                <a:gd name="connsiteY5" fmla="*/ 165100 h 939589"/>
                <a:gd name="connsiteX6" fmla="*/ 661449 w 2004474"/>
                <a:gd name="connsiteY6" fmla="*/ 238125 h 939589"/>
                <a:gd name="connsiteX7" fmla="*/ 496348 w 2004474"/>
                <a:gd name="connsiteY7" fmla="*/ 333375 h 939589"/>
                <a:gd name="connsiteX8" fmla="*/ 375698 w 2004474"/>
                <a:gd name="connsiteY8" fmla="*/ 428626 h 939589"/>
                <a:gd name="connsiteX9" fmla="*/ 258224 w 2004474"/>
                <a:gd name="connsiteY9" fmla="*/ 542925 h 939589"/>
                <a:gd name="connsiteX10" fmla="*/ 159798 w 2004474"/>
                <a:gd name="connsiteY10" fmla="*/ 670660 h 939589"/>
                <a:gd name="connsiteX11" fmla="*/ 125829 w 2004474"/>
                <a:gd name="connsiteY11" fmla="*/ 720713 h 939589"/>
                <a:gd name="connsiteX12" fmla="*/ 83599 w 2004474"/>
                <a:gd name="connsiteY12" fmla="*/ 788869 h 939589"/>
                <a:gd name="connsiteX13" fmla="*/ 42561 w 2004474"/>
                <a:gd name="connsiteY13" fmla="*/ 860300 h 939589"/>
                <a:gd name="connsiteX14" fmla="*/ 0 w 2004474"/>
                <a:gd name="connsiteY14" fmla="*/ 939589 h 93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04474" h="939589">
                  <a:moveTo>
                    <a:pt x="2004474" y="0"/>
                  </a:moveTo>
                  <a:cubicBezTo>
                    <a:pt x="1949970" y="2646"/>
                    <a:pt x="1801273" y="7409"/>
                    <a:pt x="1693323" y="15876"/>
                  </a:cubicBezTo>
                  <a:lnTo>
                    <a:pt x="1448849" y="38100"/>
                  </a:lnTo>
                  <a:cubicBezTo>
                    <a:pt x="1366828" y="46567"/>
                    <a:pt x="1259935" y="58740"/>
                    <a:pt x="1201198" y="69852"/>
                  </a:cubicBezTo>
                  <a:cubicBezTo>
                    <a:pt x="1142461" y="80964"/>
                    <a:pt x="1067320" y="89959"/>
                    <a:pt x="1004349" y="107950"/>
                  </a:cubicBezTo>
                  <a:cubicBezTo>
                    <a:pt x="914920" y="130704"/>
                    <a:pt x="877877" y="144463"/>
                    <a:pt x="820198" y="165100"/>
                  </a:cubicBezTo>
                  <a:cubicBezTo>
                    <a:pt x="762519" y="185737"/>
                    <a:pt x="715424" y="212196"/>
                    <a:pt x="661449" y="238125"/>
                  </a:cubicBezTo>
                  <a:cubicBezTo>
                    <a:pt x="607474" y="264054"/>
                    <a:pt x="544502" y="300037"/>
                    <a:pt x="496348" y="333375"/>
                  </a:cubicBezTo>
                  <a:cubicBezTo>
                    <a:pt x="448194" y="366713"/>
                    <a:pt x="415385" y="393701"/>
                    <a:pt x="375698" y="428626"/>
                  </a:cubicBezTo>
                  <a:cubicBezTo>
                    <a:pt x="336011" y="463551"/>
                    <a:pt x="293678" y="505354"/>
                    <a:pt x="258224" y="542925"/>
                  </a:cubicBezTo>
                  <a:cubicBezTo>
                    <a:pt x="222770" y="580496"/>
                    <a:pt x="181864" y="641557"/>
                    <a:pt x="159798" y="670660"/>
                  </a:cubicBezTo>
                  <a:cubicBezTo>
                    <a:pt x="137732" y="699763"/>
                    <a:pt x="138529" y="701012"/>
                    <a:pt x="125829" y="720713"/>
                  </a:cubicBezTo>
                  <a:cubicBezTo>
                    <a:pt x="113129" y="740414"/>
                    <a:pt x="97477" y="765076"/>
                    <a:pt x="83599" y="788869"/>
                  </a:cubicBezTo>
                  <a:cubicBezTo>
                    <a:pt x="69721" y="812662"/>
                    <a:pt x="56494" y="835180"/>
                    <a:pt x="42561" y="860300"/>
                  </a:cubicBezTo>
                  <a:cubicBezTo>
                    <a:pt x="28628" y="885420"/>
                    <a:pt x="7697" y="925845"/>
                    <a:pt x="0" y="939589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E706C5DB-26FB-9585-1349-93AFAE9D074C}"/>
                </a:ext>
              </a:extLst>
            </p:cNvPr>
            <p:cNvSpPr/>
            <p:nvPr/>
          </p:nvSpPr>
          <p:spPr>
            <a:xfrm flipH="1">
              <a:off x="8531386" y="2308681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5BF918B0-4E6C-A6C9-BEE6-5022683FBF2D}"/>
                </a:ext>
              </a:extLst>
            </p:cNvPr>
            <p:cNvSpPr/>
            <p:nvPr/>
          </p:nvSpPr>
          <p:spPr>
            <a:xfrm rot="5400000" flipH="1">
              <a:off x="9571260" y="1623410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19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2A54E7-1DD1-4BF2-B885-86D13EF1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F42F6-798B-F424-A0A0-99ECA848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/>
              <p:nvPr/>
            </p:nvSpPr>
            <p:spPr>
              <a:xfrm>
                <a:off x="4244003" y="170495"/>
                <a:ext cx="434817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CD218D-9793-BBB6-9D0D-427F5D1B2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003" y="170495"/>
                <a:ext cx="4348178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/>
              <p:nvPr/>
            </p:nvSpPr>
            <p:spPr>
              <a:xfrm>
                <a:off x="484806" y="1241520"/>
                <a:ext cx="4188519" cy="1129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559180-EC86-B58B-DF2E-FD48AB519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6" y="1241520"/>
                <a:ext cx="4188519" cy="11294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/>
              <p:nvPr/>
            </p:nvSpPr>
            <p:spPr>
              <a:xfrm>
                <a:off x="484806" y="2611024"/>
                <a:ext cx="5482463" cy="91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𝑚𝑣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5B0878-310A-5740-3961-30B3D9D11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06" y="2611024"/>
                <a:ext cx="5482463" cy="9105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D253F96-5355-4A47-FF38-5A29B00A79D2}"/>
              </a:ext>
            </a:extLst>
          </p:cNvPr>
          <p:cNvSpPr txBox="1"/>
          <p:nvPr/>
        </p:nvSpPr>
        <p:spPr>
          <a:xfrm>
            <a:off x="1755578" y="4074033"/>
            <a:ext cx="1991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Dynamics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FE467-E58E-8106-8104-015C56AA6C11}"/>
              </a:ext>
            </a:extLst>
          </p:cNvPr>
          <p:cNvGrpSpPr/>
          <p:nvPr/>
        </p:nvGrpSpPr>
        <p:grpSpPr>
          <a:xfrm>
            <a:off x="8685017" y="626930"/>
            <a:ext cx="2659737" cy="2358656"/>
            <a:chOff x="3739640" y="4253675"/>
            <a:chExt cx="2659737" cy="23586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F598EAE-76B8-F290-28DB-C46FF75D4569}"/>
                    </a:ext>
                  </a:extLst>
                </p:cNvPr>
                <p:cNvSpPr txBox="1"/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Sup>
                          <m:sSub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59360EC-AC6D-B756-218B-65C3BB856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640" y="4653821"/>
                  <a:ext cx="658984" cy="495649"/>
                </a:xfrm>
                <a:prstGeom prst="rect">
                  <a:avLst/>
                </a:prstGeom>
                <a:blipFill>
                  <a:blip r:embed="rId12"/>
                  <a:stretch>
                    <a:fillRect b="-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48B5C74-7ED6-B87F-B2FF-E0CA51AF212E}"/>
                    </a:ext>
                  </a:extLst>
                </p:cNvPr>
                <p:cNvSpPr txBox="1"/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685432E-C13D-4395-D521-B5D4ECDA9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9938" y="4253675"/>
                  <a:ext cx="184731" cy="369332"/>
                </a:xfrm>
                <a:prstGeom prst="rect">
                  <a:avLst/>
                </a:prstGeom>
                <a:blipFill>
                  <a:blip r:embed="rId13"/>
                  <a:stretch>
                    <a:fillRect r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9B47459-7683-F56D-9042-D189C94243F3}"/>
                    </a:ext>
                  </a:extLst>
                </p:cNvPr>
                <p:cNvSpPr txBox="1"/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E86E135-AA9C-832C-0A59-D520CE090D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4646" y="6242999"/>
                  <a:ext cx="184731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E5CB9C1D-48C4-7A07-1616-B5D0FAB0AFFD}"/>
                </a:ext>
              </a:extLst>
            </p:cNvPr>
            <p:cNvSpPr/>
            <p:nvPr/>
          </p:nvSpPr>
          <p:spPr>
            <a:xfrm flipV="1">
              <a:off x="4353806" y="4966537"/>
              <a:ext cx="1836885" cy="1174683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30259 w 1951134"/>
                <a:gd name="connsiteY11" fmla="*/ 774700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92463 w 1951134"/>
                <a:gd name="connsiteY11" fmla="*/ 823063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06458 w 1951134"/>
                <a:gd name="connsiteY10" fmla="*/ 663575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42925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22358 w 1951134"/>
                <a:gd name="connsiteY8" fmla="*/ 428626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43008 w 1951134"/>
                <a:gd name="connsiteY7" fmla="*/ 333375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08109 w 1951134"/>
                <a:gd name="connsiteY6" fmla="*/ 23812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766858 w 1951134"/>
                <a:gd name="connsiteY5" fmla="*/ 165100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614329 w 1951134"/>
                <a:gd name="connsiteY6" fmla="*/ 179015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51134 w 1951134"/>
                <a:gd name="connsiteY0" fmla="*/ 0 h 1122013"/>
                <a:gd name="connsiteX1" fmla="*/ 1639983 w 1951134"/>
                <a:gd name="connsiteY1" fmla="*/ 15876 h 1122013"/>
                <a:gd name="connsiteX2" fmla="*/ 1395509 w 1951134"/>
                <a:gd name="connsiteY2" fmla="*/ 38100 h 1122013"/>
                <a:gd name="connsiteX3" fmla="*/ 1147858 w 1951134"/>
                <a:gd name="connsiteY3" fmla="*/ 69852 h 1122013"/>
                <a:gd name="connsiteX4" fmla="*/ 951009 w 1951134"/>
                <a:gd name="connsiteY4" fmla="*/ 107950 h 1122013"/>
                <a:gd name="connsiteX5" fmla="*/ 810401 w 1951134"/>
                <a:gd name="connsiteY5" fmla="*/ 138232 h 1122013"/>
                <a:gd name="connsiteX6" fmla="*/ 595668 w 1951134"/>
                <a:gd name="connsiteY6" fmla="*/ 195137 h 1122013"/>
                <a:gd name="connsiteX7" fmla="*/ 430567 w 1951134"/>
                <a:gd name="connsiteY7" fmla="*/ 285011 h 1122013"/>
                <a:gd name="connsiteX8" fmla="*/ 303697 w 1951134"/>
                <a:gd name="connsiteY8" fmla="*/ 401758 h 1122013"/>
                <a:gd name="connsiteX9" fmla="*/ 204884 w 1951134"/>
                <a:gd name="connsiteY9" fmla="*/ 537552 h 1122013"/>
                <a:gd name="connsiteX10" fmla="*/ 131339 w 1951134"/>
                <a:gd name="connsiteY10" fmla="*/ 679696 h 1122013"/>
                <a:gd name="connsiteX11" fmla="*/ 73802 w 1951134"/>
                <a:gd name="connsiteY11" fmla="*/ 871427 h 1122013"/>
                <a:gd name="connsiteX12" fmla="*/ 0 w 1951134"/>
                <a:gd name="connsiteY12" fmla="*/ 1122013 h 1122013"/>
                <a:gd name="connsiteX0" fmla="*/ 1988457 w 1988457"/>
                <a:gd name="connsiteY0" fmla="*/ 97445 h 1106610"/>
                <a:gd name="connsiteX1" fmla="*/ 1639983 w 1988457"/>
                <a:gd name="connsiteY1" fmla="*/ 473 h 1106610"/>
                <a:gd name="connsiteX2" fmla="*/ 1395509 w 1988457"/>
                <a:gd name="connsiteY2" fmla="*/ 22697 h 1106610"/>
                <a:gd name="connsiteX3" fmla="*/ 1147858 w 1988457"/>
                <a:gd name="connsiteY3" fmla="*/ 54449 h 1106610"/>
                <a:gd name="connsiteX4" fmla="*/ 951009 w 1988457"/>
                <a:gd name="connsiteY4" fmla="*/ 92547 h 1106610"/>
                <a:gd name="connsiteX5" fmla="*/ 810401 w 1988457"/>
                <a:gd name="connsiteY5" fmla="*/ 122829 h 1106610"/>
                <a:gd name="connsiteX6" fmla="*/ 595668 w 1988457"/>
                <a:gd name="connsiteY6" fmla="*/ 179734 h 1106610"/>
                <a:gd name="connsiteX7" fmla="*/ 430567 w 1988457"/>
                <a:gd name="connsiteY7" fmla="*/ 269608 h 1106610"/>
                <a:gd name="connsiteX8" fmla="*/ 303697 w 1988457"/>
                <a:gd name="connsiteY8" fmla="*/ 386355 h 1106610"/>
                <a:gd name="connsiteX9" fmla="*/ 204884 w 1988457"/>
                <a:gd name="connsiteY9" fmla="*/ 522149 h 1106610"/>
                <a:gd name="connsiteX10" fmla="*/ 131339 w 1988457"/>
                <a:gd name="connsiteY10" fmla="*/ 664293 h 1106610"/>
                <a:gd name="connsiteX11" fmla="*/ 73802 w 1988457"/>
                <a:gd name="connsiteY11" fmla="*/ 856024 h 1106610"/>
                <a:gd name="connsiteX12" fmla="*/ 0 w 1988457"/>
                <a:gd name="connsiteY12" fmla="*/ 1106610 h 1106610"/>
                <a:gd name="connsiteX0" fmla="*/ 1988457 w 1988457"/>
                <a:gd name="connsiteY0" fmla="*/ 74748 h 1083913"/>
                <a:gd name="connsiteX1" fmla="*/ 1671085 w 1988457"/>
                <a:gd name="connsiteY1" fmla="*/ 79877 h 1083913"/>
                <a:gd name="connsiteX2" fmla="*/ 1395509 w 1988457"/>
                <a:gd name="connsiteY2" fmla="*/ 0 h 1083913"/>
                <a:gd name="connsiteX3" fmla="*/ 1147858 w 1988457"/>
                <a:gd name="connsiteY3" fmla="*/ 31752 h 1083913"/>
                <a:gd name="connsiteX4" fmla="*/ 951009 w 1988457"/>
                <a:gd name="connsiteY4" fmla="*/ 69850 h 1083913"/>
                <a:gd name="connsiteX5" fmla="*/ 810401 w 1988457"/>
                <a:gd name="connsiteY5" fmla="*/ 100132 h 1083913"/>
                <a:gd name="connsiteX6" fmla="*/ 595668 w 1988457"/>
                <a:gd name="connsiteY6" fmla="*/ 157037 h 1083913"/>
                <a:gd name="connsiteX7" fmla="*/ 430567 w 1988457"/>
                <a:gd name="connsiteY7" fmla="*/ 246911 h 1083913"/>
                <a:gd name="connsiteX8" fmla="*/ 303697 w 1988457"/>
                <a:gd name="connsiteY8" fmla="*/ 363658 h 1083913"/>
                <a:gd name="connsiteX9" fmla="*/ 204884 w 1988457"/>
                <a:gd name="connsiteY9" fmla="*/ 499452 h 1083913"/>
                <a:gd name="connsiteX10" fmla="*/ 131339 w 1988457"/>
                <a:gd name="connsiteY10" fmla="*/ 641596 h 1083913"/>
                <a:gd name="connsiteX11" fmla="*/ 73802 w 1988457"/>
                <a:gd name="connsiteY11" fmla="*/ 833327 h 1083913"/>
                <a:gd name="connsiteX12" fmla="*/ 0 w 1988457"/>
                <a:gd name="connsiteY12" fmla="*/ 1083913 h 1083913"/>
                <a:gd name="connsiteX0" fmla="*/ 1988457 w 1988457"/>
                <a:gd name="connsiteY0" fmla="*/ 44220 h 1053385"/>
                <a:gd name="connsiteX1" fmla="*/ 1671085 w 1988457"/>
                <a:gd name="connsiteY1" fmla="*/ 49349 h 1053385"/>
                <a:gd name="connsiteX2" fmla="*/ 1395509 w 1988457"/>
                <a:gd name="connsiteY2" fmla="*/ 50077 h 1053385"/>
                <a:gd name="connsiteX3" fmla="*/ 1147858 w 1988457"/>
                <a:gd name="connsiteY3" fmla="*/ 1224 h 1053385"/>
                <a:gd name="connsiteX4" fmla="*/ 951009 w 1988457"/>
                <a:gd name="connsiteY4" fmla="*/ 39322 h 1053385"/>
                <a:gd name="connsiteX5" fmla="*/ 810401 w 1988457"/>
                <a:gd name="connsiteY5" fmla="*/ 69604 h 1053385"/>
                <a:gd name="connsiteX6" fmla="*/ 595668 w 1988457"/>
                <a:gd name="connsiteY6" fmla="*/ 126509 h 1053385"/>
                <a:gd name="connsiteX7" fmla="*/ 430567 w 1988457"/>
                <a:gd name="connsiteY7" fmla="*/ 216383 h 1053385"/>
                <a:gd name="connsiteX8" fmla="*/ 303697 w 1988457"/>
                <a:gd name="connsiteY8" fmla="*/ 333130 h 1053385"/>
                <a:gd name="connsiteX9" fmla="*/ 204884 w 1988457"/>
                <a:gd name="connsiteY9" fmla="*/ 468924 h 1053385"/>
                <a:gd name="connsiteX10" fmla="*/ 131339 w 1988457"/>
                <a:gd name="connsiteY10" fmla="*/ 611068 h 1053385"/>
                <a:gd name="connsiteX11" fmla="*/ 73802 w 1988457"/>
                <a:gd name="connsiteY11" fmla="*/ 802799 h 1053385"/>
                <a:gd name="connsiteX12" fmla="*/ 0 w 1988457"/>
                <a:gd name="connsiteY12" fmla="*/ 1053385 h 1053385"/>
                <a:gd name="connsiteX0" fmla="*/ 1988457 w 1988457"/>
                <a:gd name="connsiteY0" fmla="*/ 10259 h 1019424"/>
                <a:gd name="connsiteX1" fmla="*/ 1671085 w 1988457"/>
                <a:gd name="connsiteY1" fmla="*/ 15388 h 1019424"/>
                <a:gd name="connsiteX2" fmla="*/ 1395509 w 1988457"/>
                <a:gd name="connsiteY2" fmla="*/ 16116 h 1019424"/>
                <a:gd name="connsiteX3" fmla="*/ 1154078 w 1988457"/>
                <a:gd name="connsiteY3" fmla="*/ 10252 h 1019424"/>
                <a:gd name="connsiteX4" fmla="*/ 951009 w 1988457"/>
                <a:gd name="connsiteY4" fmla="*/ 5361 h 1019424"/>
                <a:gd name="connsiteX5" fmla="*/ 810401 w 1988457"/>
                <a:gd name="connsiteY5" fmla="*/ 35643 h 1019424"/>
                <a:gd name="connsiteX6" fmla="*/ 595668 w 1988457"/>
                <a:gd name="connsiteY6" fmla="*/ 92548 h 1019424"/>
                <a:gd name="connsiteX7" fmla="*/ 430567 w 1988457"/>
                <a:gd name="connsiteY7" fmla="*/ 182422 h 1019424"/>
                <a:gd name="connsiteX8" fmla="*/ 303697 w 1988457"/>
                <a:gd name="connsiteY8" fmla="*/ 299169 h 1019424"/>
                <a:gd name="connsiteX9" fmla="*/ 204884 w 1988457"/>
                <a:gd name="connsiteY9" fmla="*/ 434963 h 1019424"/>
                <a:gd name="connsiteX10" fmla="*/ 131339 w 1988457"/>
                <a:gd name="connsiteY10" fmla="*/ 577107 h 1019424"/>
                <a:gd name="connsiteX11" fmla="*/ 73802 w 1988457"/>
                <a:gd name="connsiteY11" fmla="*/ 768838 h 1019424"/>
                <a:gd name="connsiteX12" fmla="*/ 0 w 1988457"/>
                <a:gd name="connsiteY12" fmla="*/ 1019424 h 1019424"/>
                <a:gd name="connsiteX0" fmla="*/ 1988457 w 1988457"/>
                <a:gd name="connsiteY0" fmla="*/ 5627 h 1014792"/>
                <a:gd name="connsiteX1" fmla="*/ 1671085 w 1988457"/>
                <a:gd name="connsiteY1" fmla="*/ 10756 h 1014792"/>
                <a:gd name="connsiteX2" fmla="*/ 1395509 w 1988457"/>
                <a:gd name="connsiteY2" fmla="*/ 11484 h 1014792"/>
                <a:gd name="connsiteX3" fmla="*/ 1154078 w 1988457"/>
                <a:gd name="connsiteY3" fmla="*/ 5620 h 1014792"/>
                <a:gd name="connsiteX4" fmla="*/ 957230 w 1988457"/>
                <a:gd name="connsiteY4" fmla="*/ 6103 h 1014792"/>
                <a:gd name="connsiteX5" fmla="*/ 810401 w 1988457"/>
                <a:gd name="connsiteY5" fmla="*/ 31011 h 1014792"/>
                <a:gd name="connsiteX6" fmla="*/ 595668 w 1988457"/>
                <a:gd name="connsiteY6" fmla="*/ 87916 h 1014792"/>
                <a:gd name="connsiteX7" fmla="*/ 430567 w 1988457"/>
                <a:gd name="connsiteY7" fmla="*/ 177790 h 1014792"/>
                <a:gd name="connsiteX8" fmla="*/ 303697 w 1988457"/>
                <a:gd name="connsiteY8" fmla="*/ 294537 h 1014792"/>
                <a:gd name="connsiteX9" fmla="*/ 204884 w 1988457"/>
                <a:gd name="connsiteY9" fmla="*/ 430331 h 1014792"/>
                <a:gd name="connsiteX10" fmla="*/ 131339 w 1988457"/>
                <a:gd name="connsiteY10" fmla="*/ 572475 h 1014792"/>
                <a:gd name="connsiteX11" fmla="*/ 73802 w 1988457"/>
                <a:gd name="connsiteY11" fmla="*/ 764206 h 1014792"/>
                <a:gd name="connsiteX12" fmla="*/ 0 w 1988457"/>
                <a:gd name="connsiteY12" fmla="*/ 1014792 h 1014792"/>
                <a:gd name="connsiteX0" fmla="*/ 1988457 w 1988457"/>
                <a:gd name="connsiteY0" fmla="*/ 15637 h 1024802"/>
                <a:gd name="connsiteX1" fmla="*/ 1671085 w 1988457"/>
                <a:gd name="connsiteY1" fmla="*/ 20766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57230 w 1988457"/>
                <a:gd name="connsiteY4" fmla="*/ 16113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3802 w 1988457"/>
                <a:gd name="connsiteY11" fmla="*/ 774216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313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04884 w 1988457"/>
                <a:gd name="connsiteY9" fmla="*/ 440341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15637 h 1024802"/>
                <a:gd name="connsiteX1" fmla="*/ 1677306 w 1988457"/>
                <a:gd name="connsiteY1" fmla="*/ 10018 h 1024802"/>
                <a:gd name="connsiteX2" fmla="*/ 1395509 w 1988457"/>
                <a:gd name="connsiteY2" fmla="*/ 0 h 1024802"/>
                <a:gd name="connsiteX3" fmla="*/ 1154078 w 1988457"/>
                <a:gd name="connsiteY3" fmla="*/ 15630 h 1024802"/>
                <a:gd name="connsiteX4" fmla="*/ 969671 w 1988457"/>
                <a:gd name="connsiteY4" fmla="*/ 21486 h 1024802"/>
                <a:gd name="connsiteX5" fmla="*/ 810401 w 1988457"/>
                <a:gd name="connsiteY5" fmla="*/ 41021 h 1024802"/>
                <a:gd name="connsiteX6" fmla="*/ 595668 w 1988457"/>
                <a:gd name="connsiteY6" fmla="*/ 97926 h 1024802"/>
                <a:gd name="connsiteX7" fmla="*/ 430567 w 1988457"/>
                <a:gd name="connsiteY7" fmla="*/ 187800 h 1024802"/>
                <a:gd name="connsiteX8" fmla="*/ 303697 w 1988457"/>
                <a:gd name="connsiteY8" fmla="*/ 304547 h 1024802"/>
                <a:gd name="connsiteX9" fmla="*/ 211234 w 1988457"/>
                <a:gd name="connsiteY9" fmla="*/ 443084 h 1024802"/>
                <a:gd name="connsiteX10" fmla="*/ 144039 w 1988457"/>
                <a:gd name="connsiteY10" fmla="*/ 582485 h 1024802"/>
                <a:gd name="connsiteX11" fmla="*/ 70627 w 1988457"/>
                <a:gd name="connsiteY11" fmla="*/ 765987 h 1024802"/>
                <a:gd name="connsiteX12" fmla="*/ 0 w 1988457"/>
                <a:gd name="connsiteY12" fmla="*/ 1024802 h 1024802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8034 h 1017199"/>
                <a:gd name="connsiteX1" fmla="*/ 1677306 w 1988457"/>
                <a:gd name="connsiteY1" fmla="*/ 2415 h 1017199"/>
                <a:gd name="connsiteX2" fmla="*/ 1392334 w 1988457"/>
                <a:gd name="connsiteY2" fmla="*/ 3368 h 1017199"/>
                <a:gd name="connsiteX3" fmla="*/ 1154078 w 1988457"/>
                <a:gd name="connsiteY3" fmla="*/ 8027 h 1017199"/>
                <a:gd name="connsiteX4" fmla="*/ 969671 w 1988457"/>
                <a:gd name="connsiteY4" fmla="*/ 13883 h 1017199"/>
                <a:gd name="connsiteX5" fmla="*/ 810401 w 1988457"/>
                <a:gd name="connsiteY5" fmla="*/ 33418 h 1017199"/>
                <a:gd name="connsiteX6" fmla="*/ 595668 w 1988457"/>
                <a:gd name="connsiteY6" fmla="*/ 90323 h 1017199"/>
                <a:gd name="connsiteX7" fmla="*/ 430567 w 1988457"/>
                <a:gd name="connsiteY7" fmla="*/ 180197 h 1017199"/>
                <a:gd name="connsiteX8" fmla="*/ 303697 w 1988457"/>
                <a:gd name="connsiteY8" fmla="*/ 296944 h 1017199"/>
                <a:gd name="connsiteX9" fmla="*/ 211234 w 1988457"/>
                <a:gd name="connsiteY9" fmla="*/ 435481 h 1017199"/>
                <a:gd name="connsiteX10" fmla="*/ 144039 w 1988457"/>
                <a:gd name="connsiteY10" fmla="*/ 574882 h 1017199"/>
                <a:gd name="connsiteX11" fmla="*/ 70627 w 1988457"/>
                <a:gd name="connsiteY11" fmla="*/ 758384 h 1017199"/>
                <a:gd name="connsiteX12" fmla="*/ 0 w 1988457"/>
                <a:gd name="connsiteY12" fmla="*/ 1017199 h 101719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0567 w 1988457"/>
                <a:gd name="connsiteY7" fmla="*/ 185877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1154078 w 1988457"/>
                <a:gd name="connsiteY3" fmla="*/ 13707 h 1022879"/>
                <a:gd name="connsiteX4" fmla="*/ 969671 w 1988457"/>
                <a:gd name="connsiteY4" fmla="*/ 19563 h 1022879"/>
                <a:gd name="connsiteX5" fmla="*/ 810401 w 1988457"/>
                <a:gd name="connsiteY5" fmla="*/ 39098 h 1022879"/>
                <a:gd name="connsiteX6" fmla="*/ 595668 w 1988457"/>
                <a:gd name="connsiteY6" fmla="*/ 96003 h 1022879"/>
                <a:gd name="connsiteX7" fmla="*/ 433742 w 1988457"/>
                <a:gd name="connsiteY7" fmla="*/ 180391 h 1022879"/>
                <a:gd name="connsiteX8" fmla="*/ 303697 w 1988457"/>
                <a:gd name="connsiteY8" fmla="*/ 302624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810401 w 1988457"/>
                <a:gd name="connsiteY4" fmla="*/ 390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50076 w 1988457"/>
                <a:gd name="connsiteY4" fmla="*/ 47327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95668 w 1988457"/>
                <a:gd name="connsiteY5" fmla="*/ 96003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03697 w 1988457"/>
                <a:gd name="connsiteY7" fmla="*/ 302624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268772 w 1988457"/>
                <a:gd name="connsiteY7" fmla="*/ 351995 h 1022879"/>
                <a:gd name="connsiteX8" fmla="*/ 211234 w 1988457"/>
                <a:gd name="connsiteY8" fmla="*/ 441161 h 1022879"/>
                <a:gd name="connsiteX9" fmla="*/ 144039 w 1988457"/>
                <a:gd name="connsiteY9" fmla="*/ 580562 h 1022879"/>
                <a:gd name="connsiteX10" fmla="*/ 70627 w 1988457"/>
                <a:gd name="connsiteY10" fmla="*/ 764064 h 1022879"/>
                <a:gd name="connsiteX11" fmla="*/ 0 w 1988457"/>
                <a:gd name="connsiteY11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68772 w 1988457"/>
                <a:gd name="connsiteY8" fmla="*/ 351995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211234 w 1988457"/>
                <a:gd name="connsiteY9" fmla="*/ 441161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44039 w 1988457"/>
                <a:gd name="connsiteY10" fmla="*/ 580562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88457 w 1988457"/>
                <a:gd name="connsiteY0" fmla="*/ 0 h 1022879"/>
                <a:gd name="connsiteX1" fmla="*/ 1677306 w 1988457"/>
                <a:gd name="connsiteY1" fmla="*/ 8095 h 1022879"/>
                <a:gd name="connsiteX2" fmla="*/ 1392334 w 1988457"/>
                <a:gd name="connsiteY2" fmla="*/ 9048 h 1022879"/>
                <a:gd name="connsiteX3" fmla="*/ 969671 w 1988457"/>
                <a:gd name="connsiteY3" fmla="*/ 19563 h 1022879"/>
                <a:gd name="connsiteX4" fmla="*/ 731026 w 1988457"/>
                <a:gd name="connsiteY4" fmla="*/ 58298 h 1022879"/>
                <a:gd name="connsiteX5" fmla="*/ 557568 w 1988457"/>
                <a:gd name="connsiteY5" fmla="*/ 112460 h 1022879"/>
                <a:gd name="connsiteX6" fmla="*/ 433742 w 1988457"/>
                <a:gd name="connsiteY6" fmla="*/ 180391 h 1022879"/>
                <a:gd name="connsiteX7" fmla="*/ 334385 w 1988457"/>
                <a:gd name="connsiteY7" fmla="*/ 255101 h 1022879"/>
                <a:gd name="connsiteX8" fmla="*/ 259247 w 1988457"/>
                <a:gd name="connsiteY8" fmla="*/ 349253 h 1022879"/>
                <a:gd name="connsiteX9" fmla="*/ 189009 w 1988457"/>
                <a:gd name="connsiteY9" fmla="*/ 471332 h 1022879"/>
                <a:gd name="connsiteX10" fmla="*/ 121814 w 1988457"/>
                <a:gd name="connsiteY10" fmla="*/ 616219 h 1022879"/>
                <a:gd name="connsiteX11" fmla="*/ 70627 w 1988457"/>
                <a:gd name="connsiteY11" fmla="*/ 764064 h 1022879"/>
                <a:gd name="connsiteX12" fmla="*/ 0 w 1988457"/>
                <a:gd name="connsiteY12" fmla="*/ 1022879 h 1022879"/>
                <a:gd name="connsiteX0" fmla="*/ 1978932 w 1978932"/>
                <a:gd name="connsiteY0" fmla="*/ 0 h 1020136"/>
                <a:gd name="connsiteX1" fmla="*/ 1677306 w 1978932"/>
                <a:gd name="connsiteY1" fmla="*/ 5352 h 1020136"/>
                <a:gd name="connsiteX2" fmla="*/ 1392334 w 1978932"/>
                <a:gd name="connsiteY2" fmla="*/ 6305 h 1020136"/>
                <a:gd name="connsiteX3" fmla="*/ 969671 w 1978932"/>
                <a:gd name="connsiteY3" fmla="*/ 16820 h 1020136"/>
                <a:gd name="connsiteX4" fmla="*/ 731026 w 1978932"/>
                <a:gd name="connsiteY4" fmla="*/ 55555 h 1020136"/>
                <a:gd name="connsiteX5" fmla="*/ 557568 w 1978932"/>
                <a:gd name="connsiteY5" fmla="*/ 109717 h 1020136"/>
                <a:gd name="connsiteX6" fmla="*/ 433742 w 1978932"/>
                <a:gd name="connsiteY6" fmla="*/ 177648 h 1020136"/>
                <a:gd name="connsiteX7" fmla="*/ 334385 w 1978932"/>
                <a:gd name="connsiteY7" fmla="*/ 252358 h 1020136"/>
                <a:gd name="connsiteX8" fmla="*/ 259247 w 1978932"/>
                <a:gd name="connsiteY8" fmla="*/ 346510 h 1020136"/>
                <a:gd name="connsiteX9" fmla="*/ 189009 w 1978932"/>
                <a:gd name="connsiteY9" fmla="*/ 468589 h 1020136"/>
                <a:gd name="connsiteX10" fmla="*/ 121814 w 1978932"/>
                <a:gd name="connsiteY10" fmla="*/ 613476 h 1020136"/>
                <a:gd name="connsiteX11" fmla="*/ 70627 w 1978932"/>
                <a:gd name="connsiteY11" fmla="*/ 761321 h 1020136"/>
                <a:gd name="connsiteX12" fmla="*/ 0 w 1978932"/>
                <a:gd name="connsiteY12" fmla="*/ 1020136 h 1020136"/>
                <a:gd name="connsiteX0" fmla="*/ 1988457 w 1988457"/>
                <a:gd name="connsiteY0" fmla="*/ 0 h 1017393"/>
                <a:gd name="connsiteX1" fmla="*/ 1677306 w 1988457"/>
                <a:gd name="connsiteY1" fmla="*/ 2609 h 1017393"/>
                <a:gd name="connsiteX2" fmla="*/ 1392334 w 1988457"/>
                <a:gd name="connsiteY2" fmla="*/ 3562 h 1017393"/>
                <a:gd name="connsiteX3" fmla="*/ 969671 w 1988457"/>
                <a:gd name="connsiteY3" fmla="*/ 14077 h 1017393"/>
                <a:gd name="connsiteX4" fmla="*/ 731026 w 1988457"/>
                <a:gd name="connsiteY4" fmla="*/ 52812 h 1017393"/>
                <a:gd name="connsiteX5" fmla="*/ 557568 w 1988457"/>
                <a:gd name="connsiteY5" fmla="*/ 106974 h 1017393"/>
                <a:gd name="connsiteX6" fmla="*/ 433742 w 1988457"/>
                <a:gd name="connsiteY6" fmla="*/ 174905 h 1017393"/>
                <a:gd name="connsiteX7" fmla="*/ 334385 w 1988457"/>
                <a:gd name="connsiteY7" fmla="*/ 249615 h 1017393"/>
                <a:gd name="connsiteX8" fmla="*/ 259247 w 1988457"/>
                <a:gd name="connsiteY8" fmla="*/ 343767 h 1017393"/>
                <a:gd name="connsiteX9" fmla="*/ 189009 w 1988457"/>
                <a:gd name="connsiteY9" fmla="*/ 465846 h 1017393"/>
                <a:gd name="connsiteX10" fmla="*/ 121814 w 1988457"/>
                <a:gd name="connsiteY10" fmla="*/ 610733 h 1017393"/>
                <a:gd name="connsiteX11" fmla="*/ 70627 w 1988457"/>
                <a:gd name="connsiteY11" fmla="*/ 758578 h 1017393"/>
                <a:gd name="connsiteX12" fmla="*/ 0 w 1988457"/>
                <a:gd name="connsiteY12" fmla="*/ 1017393 h 1017393"/>
                <a:gd name="connsiteX0" fmla="*/ 1985282 w 1985282"/>
                <a:gd name="connsiteY0" fmla="*/ 2877 h 1014784"/>
                <a:gd name="connsiteX1" fmla="*/ 1677306 w 1985282"/>
                <a:gd name="connsiteY1" fmla="*/ 0 h 1014784"/>
                <a:gd name="connsiteX2" fmla="*/ 1392334 w 1985282"/>
                <a:gd name="connsiteY2" fmla="*/ 953 h 1014784"/>
                <a:gd name="connsiteX3" fmla="*/ 969671 w 1985282"/>
                <a:gd name="connsiteY3" fmla="*/ 11468 h 1014784"/>
                <a:gd name="connsiteX4" fmla="*/ 731026 w 1985282"/>
                <a:gd name="connsiteY4" fmla="*/ 50203 h 1014784"/>
                <a:gd name="connsiteX5" fmla="*/ 557568 w 1985282"/>
                <a:gd name="connsiteY5" fmla="*/ 104365 h 1014784"/>
                <a:gd name="connsiteX6" fmla="*/ 433742 w 1985282"/>
                <a:gd name="connsiteY6" fmla="*/ 172296 h 1014784"/>
                <a:gd name="connsiteX7" fmla="*/ 334385 w 1985282"/>
                <a:gd name="connsiteY7" fmla="*/ 247006 h 1014784"/>
                <a:gd name="connsiteX8" fmla="*/ 259247 w 1985282"/>
                <a:gd name="connsiteY8" fmla="*/ 341158 h 1014784"/>
                <a:gd name="connsiteX9" fmla="*/ 189009 w 1985282"/>
                <a:gd name="connsiteY9" fmla="*/ 463237 h 1014784"/>
                <a:gd name="connsiteX10" fmla="*/ 121814 w 1985282"/>
                <a:gd name="connsiteY10" fmla="*/ 608124 h 1014784"/>
                <a:gd name="connsiteX11" fmla="*/ 70627 w 1985282"/>
                <a:gd name="connsiteY11" fmla="*/ 755969 h 1014784"/>
                <a:gd name="connsiteX12" fmla="*/ 0 w 1985282"/>
                <a:gd name="connsiteY12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34385 w 1677306"/>
                <a:gd name="connsiteY6" fmla="*/ 247006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33742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41158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  <a:gd name="connsiteX0" fmla="*/ 1677306 w 1677306"/>
                <a:gd name="connsiteY0" fmla="*/ 0 h 1014784"/>
                <a:gd name="connsiteX1" fmla="*/ 1392334 w 1677306"/>
                <a:gd name="connsiteY1" fmla="*/ 953 h 1014784"/>
                <a:gd name="connsiteX2" fmla="*/ 969671 w 1677306"/>
                <a:gd name="connsiteY2" fmla="*/ 11468 h 1014784"/>
                <a:gd name="connsiteX3" fmla="*/ 731026 w 1677306"/>
                <a:gd name="connsiteY3" fmla="*/ 50203 h 1014784"/>
                <a:gd name="connsiteX4" fmla="*/ 557568 w 1677306"/>
                <a:gd name="connsiteY4" fmla="*/ 104365 h 1014784"/>
                <a:gd name="connsiteX5" fmla="*/ 441834 w 1677306"/>
                <a:gd name="connsiteY5" fmla="*/ 172296 h 1014784"/>
                <a:gd name="connsiteX6" fmla="*/ 354615 w 1677306"/>
                <a:gd name="connsiteY6" fmla="*/ 243511 h 1014784"/>
                <a:gd name="connsiteX7" fmla="*/ 259247 w 1677306"/>
                <a:gd name="connsiteY7" fmla="*/ 351644 h 1014784"/>
                <a:gd name="connsiteX8" fmla="*/ 189009 w 1677306"/>
                <a:gd name="connsiteY8" fmla="*/ 463237 h 1014784"/>
                <a:gd name="connsiteX9" fmla="*/ 121814 w 1677306"/>
                <a:gd name="connsiteY9" fmla="*/ 608124 h 1014784"/>
                <a:gd name="connsiteX10" fmla="*/ 70627 w 1677306"/>
                <a:gd name="connsiteY10" fmla="*/ 755969 h 1014784"/>
                <a:gd name="connsiteX11" fmla="*/ 0 w 1677306"/>
                <a:gd name="connsiteY11" fmla="*/ 1014784 h 1014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7306" h="1014784">
                  <a:moveTo>
                    <a:pt x="1677306" y="0"/>
                  </a:moveTo>
                  <a:lnTo>
                    <a:pt x="1392334" y="953"/>
                  </a:lnTo>
                  <a:cubicBezTo>
                    <a:pt x="1297343" y="1271"/>
                    <a:pt x="1079889" y="3260"/>
                    <a:pt x="969671" y="11468"/>
                  </a:cubicBezTo>
                  <a:cubicBezTo>
                    <a:pt x="859453" y="19676"/>
                    <a:pt x="799710" y="34720"/>
                    <a:pt x="731026" y="50203"/>
                  </a:cubicBezTo>
                  <a:cubicBezTo>
                    <a:pt x="670172" y="62611"/>
                    <a:pt x="605767" y="84016"/>
                    <a:pt x="557568" y="104365"/>
                  </a:cubicBezTo>
                  <a:cubicBezTo>
                    <a:pt x="509369" y="124714"/>
                    <a:pt x="475659" y="149105"/>
                    <a:pt x="441834" y="172296"/>
                  </a:cubicBezTo>
                  <a:cubicBezTo>
                    <a:pt x="408009" y="195487"/>
                    <a:pt x="382110" y="214910"/>
                    <a:pt x="354615" y="243511"/>
                  </a:cubicBezTo>
                  <a:cubicBezTo>
                    <a:pt x="327120" y="272112"/>
                    <a:pt x="286848" y="315023"/>
                    <a:pt x="259247" y="351644"/>
                  </a:cubicBezTo>
                  <a:cubicBezTo>
                    <a:pt x="231646" y="388265"/>
                    <a:pt x="211914" y="420490"/>
                    <a:pt x="189009" y="463237"/>
                  </a:cubicBezTo>
                  <a:cubicBezTo>
                    <a:pt x="166104" y="505984"/>
                    <a:pt x="141544" y="559335"/>
                    <a:pt x="121814" y="608124"/>
                  </a:cubicBezTo>
                  <a:cubicBezTo>
                    <a:pt x="102084" y="656913"/>
                    <a:pt x="90929" y="688192"/>
                    <a:pt x="70627" y="755969"/>
                  </a:cubicBezTo>
                  <a:cubicBezTo>
                    <a:pt x="50325" y="823746"/>
                    <a:pt x="32279" y="904762"/>
                    <a:pt x="0" y="1014784"/>
                  </a:cubicBezTo>
                </a:path>
              </a:pathLst>
            </a:custGeom>
            <a:noFill/>
            <a:ln w="254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7B4EF62F-379D-40A4-3B38-47D049362F98}"/>
                </a:ext>
              </a:extLst>
            </p:cNvPr>
            <p:cNvSpPr/>
            <p:nvPr/>
          </p:nvSpPr>
          <p:spPr>
            <a:xfrm flipH="1">
              <a:off x="4308088" y="4578774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03E14E45-2579-580E-EE54-EE7F57C95E73}"/>
                </a:ext>
              </a:extLst>
            </p:cNvPr>
            <p:cNvSpPr/>
            <p:nvPr/>
          </p:nvSpPr>
          <p:spPr>
            <a:xfrm rot="5400000" flipH="1">
              <a:off x="5336084" y="5137204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C0A05B-0CD3-A533-B408-4EB058F96908}"/>
              </a:ext>
            </a:extLst>
          </p:cNvPr>
          <p:cNvGrpSpPr/>
          <p:nvPr/>
        </p:nvGrpSpPr>
        <p:grpSpPr>
          <a:xfrm>
            <a:off x="6440395" y="2611024"/>
            <a:ext cx="2630002" cy="2171616"/>
            <a:chOff x="4425321" y="1931084"/>
            <a:chExt cx="2630002" cy="217161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97E1DC8-C91B-ACBA-6477-32AE91D07995}"/>
                    </a:ext>
                  </a:extLst>
                </p:cNvPr>
                <p:cNvSpPr txBox="1"/>
                <p:nvPr/>
              </p:nvSpPr>
              <p:spPr>
                <a:xfrm>
                  <a:off x="4425321" y="2300416"/>
                  <a:ext cx="2967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97E1DC8-C91B-ACBA-6477-32AE91D07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321" y="2300416"/>
                  <a:ext cx="296732" cy="369332"/>
                </a:xfrm>
                <a:prstGeom prst="rect">
                  <a:avLst/>
                </a:prstGeom>
                <a:blipFill>
                  <a:blip r:embed="rId15"/>
                  <a:stretch>
                    <a:fillRect r="-897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20FE3C6-5EA3-BF96-5886-0819FFFE190F}"/>
                    </a:ext>
                  </a:extLst>
                </p:cNvPr>
                <p:cNvSpPr txBox="1"/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420FE3C6-5EA3-BF96-5886-0819FFFE19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9738" y="1931084"/>
                  <a:ext cx="184731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66667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8703DA99-F3EF-DB4C-DAC2-14D4C5523894}"/>
                </a:ext>
              </a:extLst>
            </p:cNvPr>
            <p:cNvSpPr/>
            <p:nvPr/>
          </p:nvSpPr>
          <p:spPr>
            <a:xfrm flipV="1">
              <a:off x="4973450" y="2512462"/>
              <a:ext cx="2023800" cy="1145138"/>
            </a:xfrm>
            <a:custGeom>
              <a:avLst/>
              <a:gdLst>
                <a:gd name="connsiteX0" fmla="*/ 2035175 w 2035175"/>
                <a:gd name="connsiteY0" fmla="*/ 0 h 981075"/>
                <a:gd name="connsiteX1" fmla="*/ 0 w 2035175"/>
                <a:gd name="connsiteY1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692150 w 2035175"/>
                <a:gd name="connsiteY1" fmla="*/ 247650 h 981075"/>
                <a:gd name="connsiteX2" fmla="*/ 0 w 2035175"/>
                <a:gd name="connsiteY2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635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0 w 2035175"/>
                <a:gd name="connsiteY3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692150 w 2035175"/>
                <a:gd name="connsiteY2" fmla="*/ 247650 h 981075"/>
                <a:gd name="connsiteX3" fmla="*/ 288925 w 2035175"/>
                <a:gd name="connsiteY3" fmla="*/ 552450 h 981075"/>
                <a:gd name="connsiteX4" fmla="*/ 0 w 2035175"/>
                <a:gd name="connsiteY4" fmla="*/ 981075 h 981075"/>
                <a:gd name="connsiteX0" fmla="*/ 2035175 w 2035175"/>
                <a:gd name="connsiteY0" fmla="*/ 0 h 981075"/>
                <a:gd name="connsiteX1" fmla="*/ 1387475 w 2035175"/>
                <a:gd name="connsiteY1" fmla="*/ 50800 h 981075"/>
                <a:gd name="connsiteX2" fmla="*/ 1038225 w 2035175"/>
                <a:gd name="connsiteY2" fmla="*/ 123825 h 981075"/>
                <a:gd name="connsiteX3" fmla="*/ 692150 w 2035175"/>
                <a:gd name="connsiteY3" fmla="*/ 247650 h 981075"/>
                <a:gd name="connsiteX4" fmla="*/ 288925 w 2035175"/>
                <a:gd name="connsiteY4" fmla="*/ 552450 h 981075"/>
                <a:gd name="connsiteX5" fmla="*/ 0 w 2035175"/>
                <a:gd name="connsiteY5" fmla="*/ 981075 h 981075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0 w 2047875"/>
                <a:gd name="connsiteY5" fmla="*/ 971550 h 971550"/>
                <a:gd name="connsiteX0" fmla="*/ 2047875 w 2047875"/>
                <a:gd name="connsiteY0" fmla="*/ 0 h 971550"/>
                <a:gd name="connsiteX1" fmla="*/ 1400175 w 2047875"/>
                <a:gd name="connsiteY1" fmla="*/ 50800 h 971550"/>
                <a:gd name="connsiteX2" fmla="*/ 1050925 w 2047875"/>
                <a:gd name="connsiteY2" fmla="*/ 123825 h 971550"/>
                <a:gd name="connsiteX3" fmla="*/ 704850 w 2047875"/>
                <a:gd name="connsiteY3" fmla="*/ 247650 h 971550"/>
                <a:gd name="connsiteX4" fmla="*/ 301625 w 2047875"/>
                <a:gd name="connsiteY4" fmla="*/ 552450 h 971550"/>
                <a:gd name="connsiteX5" fmla="*/ 117475 w 2047875"/>
                <a:gd name="connsiteY5" fmla="*/ 777875 h 971550"/>
                <a:gd name="connsiteX6" fmla="*/ 0 w 2047875"/>
                <a:gd name="connsiteY6" fmla="*/ 971550 h 9715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14300 w 2044700"/>
                <a:gd name="connsiteY5" fmla="*/ 777875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298450 w 2044700"/>
                <a:gd name="connsiteY4" fmla="*/ 552450 h 996950"/>
                <a:gd name="connsiteX5" fmla="*/ 127000 w 2044700"/>
                <a:gd name="connsiteY5" fmla="*/ 781050 h 996950"/>
                <a:gd name="connsiteX6" fmla="*/ 0 w 2044700"/>
                <a:gd name="connsiteY6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701675 w 2044700"/>
                <a:gd name="connsiteY3" fmla="*/ 247650 h 996950"/>
                <a:gd name="connsiteX4" fmla="*/ 536574 w 2044700"/>
                <a:gd name="connsiteY4" fmla="*/ 342900 h 996950"/>
                <a:gd name="connsiteX5" fmla="*/ 298450 w 2044700"/>
                <a:gd name="connsiteY5" fmla="*/ 552450 h 996950"/>
                <a:gd name="connsiteX6" fmla="*/ 127000 w 2044700"/>
                <a:gd name="connsiteY6" fmla="*/ 781050 h 996950"/>
                <a:gd name="connsiteX7" fmla="*/ 0 w 2044700"/>
                <a:gd name="connsiteY7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7750 w 2044700"/>
                <a:gd name="connsiteY2" fmla="*/ 12382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127000 w 2044700"/>
                <a:gd name="connsiteY7" fmla="*/ 781050 h 996950"/>
                <a:gd name="connsiteX8" fmla="*/ 0 w 2044700"/>
                <a:gd name="connsiteY8" fmla="*/ 996950 h 996950"/>
                <a:gd name="connsiteX0" fmla="*/ 2044700 w 2044700"/>
                <a:gd name="connsiteY0" fmla="*/ 0 h 996950"/>
                <a:gd name="connsiteX1" fmla="*/ 1397000 w 2044700"/>
                <a:gd name="connsiteY1" fmla="*/ 50800 h 996950"/>
                <a:gd name="connsiteX2" fmla="*/ 1044575 w 2044700"/>
                <a:gd name="connsiteY2" fmla="*/ 117475 h 996950"/>
                <a:gd name="connsiteX3" fmla="*/ 860424 w 2044700"/>
                <a:gd name="connsiteY3" fmla="*/ 174625 h 996950"/>
                <a:gd name="connsiteX4" fmla="*/ 701675 w 2044700"/>
                <a:gd name="connsiteY4" fmla="*/ 247650 h 996950"/>
                <a:gd name="connsiteX5" fmla="*/ 536574 w 2044700"/>
                <a:gd name="connsiteY5" fmla="*/ 342900 h 996950"/>
                <a:gd name="connsiteX6" fmla="*/ 298450 w 2044700"/>
                <a:gd name="connsiteY6" fmla="*/ 552450 h 996950"/>
                <a:gd name="connsiteX7" fmla="*/ 200024 w 2044700"/>
                <a:gd name="connsiteY7" fmla="*/ 673100 h 996950"/>
                <a:gd name="connsiteX8" fmla="*/ 127000 w 2044700"/>
                <a:gd name="connsiteY8" fmla="*/ 781050 h 996950"/>
                <a:gd name="connsiteX9" fmla="*/ 0 w 2044700"/>
                <a:gd name="connsiteY9" fmla="*/ 996950 h 9969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1009650"/>
                <a:gd name="connsiteX1" fmla="*/ 1384300 w 2032000"/>
                <a:gd name="connsiteY1" fmla="*/ 50800 h 1009650"/>
                <a:gd name="connsiteX2" fmla="*/ 1031875 w 2032000"/>
                <a:gd name="connsiteY2" fmla="*/ 117475 h 1009650"/>
                <a:gd name="connsiteX3" fmla="*/ 847724 w 2032000"/>
                <a:gd name="connsiteY3" fmla="*/ 174625 h 1009650"/>
                <a:gd name="connsiteX4" fmla="*/ 688975 w 2032000"/>
                <a:gd name="connsiteY4" fmla="*/ 247650 h 1009650"/>
                <a:gd name="connsiteX5" fmla="*/ 523874 w 2032000"/>
                <a:gd name="connsiteY5" fmla="*/ 342900 h 1009650"/>
                <a:gd name="connsiteX6" fmla="*/ 285750 w 2032000"/>
                <a:gd name="connsiteY6" fmla="*/ 552450 h 1009650"/>
                <a:gd name="connsiteX7" fmla="*/ 187324 w 2032000"/>
                <a:gd name="connsiteY7" fmla="*/ 673100 h 1009650"/>
                <a:gd name="connsiteX8" fmla="*/ 114300 w 2032000"/>
                <a:gd name="connsiteY8" fmla="*/ 781050 h 1009650"/>
                <a:gd name="connsiteX9" fmla="*/ 0 w 2032000"/>
                <a:gd name="connsiteY9" fmla="*/ 1009650 h 1009650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285750 w 2032000"/>
                <a:gd name="connsiteY6" fmla="*/ 552450 h 987425"/>
                <a:gd name="connsiteX7" fmla="*/ 187324 w 2032000"/>
                <a:gd name="connsiteY7" fmla="*/ 673100 h 987425"/>
                <a:gd name="connsiteX8" fmla="*/ 114300 w 2032000"/>
                <a:gd name="connsiteY8" fmla="*/ 781050 h 987425"/>
                <a:gd name="connsiteX9" fmla="*/ 0 w 2032000"/>
                <a:gd name="connsiteY9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396874 w 2032000"/>
                <a:gd name="connsiteY6" fmla="*/ 434976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384300 w 2032000"/>
                <a:gd name="connsiteY1" fmla="*/ 50800 h 987425"/>
                <a:gd name="connsiteX2" fmla="*/ 1031875 w 2032000"/>
                <a:gd name="connsiteY2" fmla="*/ 117475 h 987425"/>
                <a:gd name="connsiteX3" fmla="*/ 847724 w 2032000"/>
                <a:gd name="connsiteY3" fmla="*/ 174625 h 987425"/>
                <a:gd name="connsiteX4" fmla="*/ 688975 w 2032000"/>
                <a:gd name="connsiteY4" fmla="*/ 247650 h 987425"/>
                <a:gd name="connsiteX5" fmla="*/ 523874 w 2032000"/>
                <a:gd name="connsiteY5" fmla="*/ 342900 h 987425"/>
                <a:gd name="connsiteX6" fmla="*/ 403224 w 2032000"/>
                <a:gd name="connsiteY6" fmla="*/ 438151 h 987425"/>
                <a:gd name="connsiteX7" fmla="*/ 285750 w 2032000"/>
                <a:gd name="connsiteY7" fmla="*/ 552450 h 987425"/>
                <a:gd name="connsiteX8" fmla="*/ 187324 w 2032000"/>
                <a:gd name="connsiteY8" fmla="*/ 673100 h 987425"/>
                <a:gd name="connsiteX9" fmla="*/ 114300 w 2032000"/>
                <a:gd name="connsiteY9" fmla="*/ 781050 h 987425"/>
                <a:gd name="connsiteX10" fmla="*/ 0 w 2032000"/>
                <a:gd name="connsiteY10" fmla="*/ 987425 h 987425"/>
                <a:gd name="connsiteX0" fmla="*/ 2032000 w 2032000"/>
                <a:gd name="connsiteY0" fmla="*/ 0 h 987425"/>
                <a:gd name="connsiteX1" fmla="*/ 1714499 w 2032000"/>
                <a:gd name="connsiteY1" fmla="*/ 25401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32000 w 2032000"/>
                <a:gd name="connsiteY0" fmla="*/ 0 h 987425"/>
                <a:gd name="connsiteX1" fmla="*/ 1717674 w 2032000"/>
                <a:gd name="connsiteY1" fmla="*/ 15876 h 987425"/>
                <a:gd name="connsiteX2" fmla="*/ 1384300 w 2032000"/>
                <a:gd name="connsiteY2" fmla="*/ 50800 h 987425"/>
                <a:gd name="connsiteX3" fmla="*/ 1031875 w 2032000"/>
                <a:gd name="connsiteY3" fmla="*/ 117475 h 987425"/>
                <a:gd name="connsiteX4" fmla="*/ 847724 w 2032000"/>
                <a:gd name="connsiteY4" fmla="*/ 174625 h 987425"/>
                <a:gd name="connsiteX5" fmla="*/ 688975 w 2032000"/>
                <a:gd name="connsiteY5" fmla="*/ 247650 h 987425"/>
                <a:gd name="connsiteX6" fmla="*/ 523874 w 2032000"/>
                <a:gd name="connsiteY6" fmla="*/ 342900 h 987425"/>
                <a:gd name="connsiteX7" fmla="*/ 403224 w 2032000"/>
                <a:gd name="connsiteY7" fmla="*/ 438151 h 987425"/>
                <a:gd name="connsiteX8" fmla="*/ 285750 w 2032000"/>
                <a:gd name="connsiteY8" fmla="*/ 552450 h 987425"/>
                <a:gd name="connsiteX9" fmla="*/ 187324 w 2032000"/>
                <a:gd name="connsiteY9" fmla="*/ 673100 h 987425"/>
                <a:gd name="connsiteX10" fmla="*/ 114300 w 2032000"/>
                <a:gd name="connsiteY10" fmla="*/ 781050 h 987425"/>
                <a:gd name="connsiteX11" fmla="*/ 0 w 203200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25650 w 2025650"/>
                <a:gd name="connsiteY0" fmla="*/ 0 h 987425"/>
                <a:gd name="connsiteX1" fmla="*/ 1711324 w 2025650"/>
                <a:gd name="connsiteY1" fmla="*/ 15876 h 987425"/>
                <a:gd name="connsiteX2" fmla="*/ 1377950 w 2025650"/>
                <a:gd name="connsiteY2" fmla="*/ 50800 h 987425"/>
                <a:gd name="connsiteX3" fmla="*/ 1025525 w 2025650"/>
                <a:gd name="connsiteY3" fmla="*/ 117475 h 987425"/>
                <a:gd name="connsiteX4" fmla="*/ 841374 w 2025650"/>
                <a:gd name="connsiteY4" fmla="*/ 174625 h 987425"/>
                <a:gd name="connsiteX5" fmla="*/ 682625 w 2025650"/>
                <a:gd name="connsiteY5" fmla="*/ 247650 h 987425"/>
                <a:gd name="connsiteX6" fmla="*/ 517524 w 2025650"/>
                <a:gd name="connsiteY6" fmla="*/ 342900 h 987425"/>
                <a:gd name="connsiteX7" fmla="*/ 396874 w 2025650"/>
                <a:gd name="connsiteY7" fmla="*/ 438151 h 987425"/>
                <a:gd name="connsiteX8" fmla="*/ 279400 w 2025650"/>
                <a:gd name="connsiteY8" fmla="*/ 552450 h 987425"/>
                <a:gd name="connsiteX9" fmla="*/ 180974 w 2025650"/>
                <a:gd name="connsiteY9" fmla="*/ 673100 h 987425"/>
                <a:gd name="connsiteX10" fmla="*/ 107950 w 2025650"/>
                <a:gd name="connsiteY10" fmla="*/ 781050 h 987425"/>
                <a:gd name="connsiteX11" fmla="*/ 0 w 2025650"/>
                <a:gd name="connsiteY11" fmla="*/ 987425 h 98742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41525 w 2041525"/>
                <a:gd name="connsiteY0" fmla="*/ 0 h 981075"/>
                <a:gd name="connsiteX1" fmla="*/ 1727199 w 2041525"/>
                <a:gd name="connsiteY1" fmla="*/ 15876 h 981075"/>
                <a:gd name="connsiteX2" fmla="*/ 1393825 w 2041525"/>
                <a:gd name="connsiteY2" fmla="*/ 50800 h 981075"/>
                <a:gd name="connsiteX3" fmla="*/ 1041400 w 2041525"/>
                <a:gd name="connsiteY3" fmla="*/ 117475 h 981075"/>
                <a:gd name="connsiteX4" fmla="*/ 857249 w 2041525"/>
                <a:gd name="connsiteY4" fmla="*/ 174625 h 981075"/>
                <a:gd name="connsiteX5" fmla="*/ 698500 w 2041525"/>
                <a:gd name="connsiteY5" fmla="*/ 247650 h 981075"/>
                <a:gd name="connsiteX6" fmla="*/ 533399 w 2041525"/>
                <a:gd name="connsiteY6" fmla="*/ 342900 h 981075"/>
                <a:gd name="connsiteX7" fmla="*/ 412749 w 2041525"/>
                <a:gd name="connsiteY7" fmla="*/ 438151 h 981075"/>
                <a:gd name="connsiteX8" fmla="*/ 295275 w 2041525"/>
                <a:gd name="connsiteY8" fmla="*/ 552450 h 981075"/>
                <a:gd name="connsiteX9" fmla="*/ 196849 w 2041525"/>
                <a:gd name="connsiteY9" fmla="*/ 673100 h 981075"/>
                <a:gd name="connsiteX10" fmla="*/ 123825 w 2041525"/>
                <a:gd name="connsiteY10" fmla="*/ 781050 h 981075"/>
                <a:gd name="connsiteX11" fmla="*/ 0 w 2041525"/>
                <a:gd name="connsiteY11" fmla="*/ 981075 h 981075"/>
                <a:gd name="connsiteX0" fmla="*/ 2028825 w 2028825"/>
                <a:gd name="connsiteY0" fmla="*/ 0 h 987425"/>
                <a:gd name="connsiteX1" fmla="*/ 1714499 w 2028825"/>
                <a:gd name="connsiteY1" fmla="*/ 15876 h 987425"/>
                <a:gd name="connsiteX2" fmla="*/ 1381125 w 2028825"/>
                <a:gd name="connsiteY2" fmla="*/ 50800 h 987425"/>
                <a:gd name="connsiteX3" fmla="*/ 1028700 w 2028825"/>
                <a:gd name="connsiteY3" fmla="*/ 117475 h 987425"/>
                <a:gd name="connsiteX4" fmla="*/ 844549 w 2028825"/>
                <a:gd name="connsiteY4" fmla="*/ 174625 h 987425"/>
                <a:gd name="connsiteX5" fmla="*/ 685800 w 2028825"/>
                <a:gd name="connsiteY5" fmla="*/ 247650 h 987425"/>
                <a:gd name="connsiteX6" fmla="*/ 520699 w 2028825"/>
                <a:gd name="connsiteY6" fmla="*/ 342900 h 987425"/>
                <a:gd name="connsiteX7" fmla="*/ 400049 w 2028825"/>
                <a:gd name="connsiteY7" fmla="*/ 438151 h 987425"/>
                <a:gd name="connsiteX8" fmla="*/ 282575 w 2028825"/>
                <a:gd name="connsiteY8" fmla="*/ 552450 h 987425"/>
                <a:gd name="connsiteX9" fmla="*/ 184149 w 2028825"/>
                <a:gd name="connsiteY9" fmla="*/ 673100 h 987425"/>
                <a:gd name="connsiteX10" fmla="*/ 111125 w 2028825"/>
                <a:gd name="connsiteY10" fmla="*/ 781050 h 987425"/>
                <a:gd name="connsiteX11" fmla="*/ 0 w 2028825"/>
                <a:gd name="connsiteY11" fmla="*/ 987425 h 987425"/>
                <a:gd name="connsiteX0" fmla="*/ 2035175 w 2035175"/>
                <a:gd name="connsiteY0" fmla="*/ 0 h 977900"/>
                <a:gd name="connsiteX1" fmla="*/ 1720849 w 2035175"/>
                <a:gd name="connsiteY1" fmla="*/ 15876 h 977900"/>
                <a:gd name="connsiteX2" fmla="*/ 1387475 w 2035175"/>
                <a:gd name="connsiteY2" fmla="*/ 50800 h 977900"/>
                <a:gd name="connsiteX3" fmla="*/ 1035050 w 2035175"/>
                <a:gd name="connsiteY3" fmla="*/ 117475 h 977900"/>
                <a:gd name="connsiteX4" fmla="*/ 850899 w 2035175"/>
                <a:gd name="connsiteY4" fmla="*/ 174625 h 977900"/>
                <a:gd name="connsiteX5" fmla="*/ 692150 w 2035175"/>
                <a:gd name="connsiteY5" fmla="*/ 247650 h 977900"/>
                <a:gd name="connsiteX6" fmla="*/ 527049 w 2035175"/>
                <a:gd name="connsiteY6" fmla="*/ 342900 h 977900"/>
                <a:gd name="connsiteX7" fmla="*/ 406399 w 2035175"/>
                <a:gd name="connsiteY7" fmla="*/ 438151 h 977900"/>
                <a:gd name="connsiteX8" fmla="*/ 288925 w 2035175"/>
                <a:gd name="connsiteY8" fmla="*/ 552450 h 977900"/>
                <a:gd name="connsiteX9" fmla="*/ 190499 w 2035175"/>
                <a:gd name="connsiteY9" fmla="*/ 673100 h 977900"/>
                <a:gd name="connsiteX10" fmla="*/ 117475 w 2035175"/>
                <a:gd name="connsiteY10" fmla="*/ 781050 h 977900"/>
                <a:gd name="connsiteX11" fmla="*/ 0 w 2035175"/>
                <a:gd name="connsiteY11" fmla="*/ 977900 h 977900"/>
                <a:gd name="connsiteX0" fmla="*/ 2025650 w 2025650"/>
                <a:gd name="connsiteY0" fmla="*/ 0 h 984250"/>
                <a:gd name="connsiteX1" fmla="*/ 1711324 w 2025650"/>
                <a:gd name="connsiteY1" fmla="*/ 15876 h 984250"/>
                <a:gd name="connsiteX2" fmla="*/ 1377950 w 2025650"/>
                <a:gd name="connsiteY2" fmla="*/ 50800 h 984250"/>
                <a:gd name="connsiteX3" fmla="*/ 1025525 w 2025650"/>
                <a:gd name="connsiteY3" fmla="*/ 117475 h 984250"/>
                <a:gd name="connsiteX4" fmla="*/ 841374 w 2025650"/>
                <a:gd name="connsiteY4" fmla="*/ 174625 h 984250"/>
                <a:gd name="connsiteX5" fmla="*/ 682625 w 2025650"/>
                <a:gd name="connsiteY5" fmla="*/ 247650 h 984250"/>
                <a:gd name="connsiteX6" fmla="*/ 517524 w 2025650"/>
                <a:gd name="connsiteY6" fmla="*/ 342900 h 984250"/>
                <a:gd name="connsiteX7" fmla="*/ 396874 w 2025650"/>
                <a:gd name="connsiteY7" fmla="*/ 438151 h 984250"/>
                <a:gd name="connsiteX8" fmla="*/ 279400 w 2025650"/>
                <a:gd name="connsiteY8" fmla="*/ 552450 h 984250"/>
                <a:gd name="connsiteX9" fmla="*/ 180974 w 2025650"/>
                <a:gd name="connsiteY9" fmla="*/ 673100 h 984250"/>
                <a:gd name="connsiteX10" fmla="*/ 107950 w 2025650"/>
                <a:gd name="connsiteY10" fmla="*/ 781050 h 984250"/>
                <a:gd name="connsiteX11" fmla="*/ 0 w 2025650"/>
                <a:gd name="connsiteY11" fmla="*/ 984250 h 984250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93674 w 2032000"/>
                <a:gd name="connsiteY9" fmla="*/ 67945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4300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20650 w 2032000"/>
                <a:gd name="connsiteY10" fmla="*/ 79057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1050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747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031875 w 2032000"/>
                <a:gd name="connsiteY3" fmla="*/ 117475 h 981075"/>
                <a:gd name="connsiteX4" fmla="*/ 847724 w 2032000"/>
                <a:gd name="connsiteY4" fmla="*/ 174625 h 981075"/>
                <a:gd name="connsiteX5" fmla="*/ 688975 w 2032000"/>
                <a:gd name="connsiteY5" fmla="*/ 247650 h 981075"/>
                <a:gd name="connsiteX6" fmla="*/ 523874 w 2032000"/>
                <a:gd name="connsiteY6" fmla="*/ 342900 h 981075"/>
                <a:gd name="connsiteX7" fmla="*/ 403224 w 2032000"/>
                <a:gd name="connsiteY7" fmla="*/ 438151 h 981075"/>
                <a:gd name="connsiteX8" fmla="*/ 285750 w 2032000"/>
                <a:gd name="connsiteY8" fmla="*/ 552450 h 981075"/>
                <a:gd name="connsiteX9" fmla="*/ 187324 w 2032000"/>
                <a:gd name="connsiteY9" fmla="*/ 673100 h 981075"/>
                <a:gd name="connsiteX10" fmla="*/ 111125 w 2032000"/>
                <a:gd name="connsiteY10" fmla="*/ 784225 h 981075"/>
                <a:gd name="connsiteX11" fmla="*/ 0 w 2032000"/>
                <a:gd name="connsiteY11" fmla="*/ 981075 h 981075"/>
                <a:gd name="connsiteX0" fmla="*/ 2032000 w 2032000"/>
                <a:gd name="connsiteY0" fmla="*/ 0 h 981075"/>
                <a:gd name="connsiteX1" fmla="*/ 1717674 w 2032000"/>
                <a:gd name="connsiteY1" fmla="*/ 15876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81075"/>
                <a:gd name="connsiteX1" fmla="*/ 1720849 w 2032000"/>
                <a:gd name="connsiteY1" fmla="*/ 25401 h 981075"/>
                <a:gd name="connsiteX2" fmla="*/ 1384300 w 2032000"/>
                <a:gd name="connsiteY2" fmla="*/ 50800 h 981075"/>
                <a:gd name="connsiteX3" fmla="*/ 1228724 w 2032000"/>
                <a:gd name="connsiteY3" fmla="*/ 79377 h 981075"/>
                <a:gd name="connsiteX4" fmla="*/ 1031875 w 2032000"/>
                <a:gd name="connsiteY4" fmla="*/ 117475 h 981075"/>
                <a:gd name="connsiteX5" fmla="*/ 847724 w 2032000"/>
                <a:gd name="connsiteY5" fmla="*/ 174625 h 981075"/>
                <a:gd name="connsiteX6" fmla="*/ 688975 w 2032000"/>
                <a:gd name="connsiteY6" fmla="*/ 247650 h 981075"/>
                <a:gd name="connsiteX7" fmla="*/ 523874 w 2032000"/>
                <a:gd name="connsiteY7" fmla="*/ 342900 h 981075"/>
                <a:gd name="connsiteX8" fmla="*/ 403224 w 2032000"/>
                <a:gd name="connsiteY8" fmla="*/ 438151 h 981075"/>
                <a:gd name="connsiteX9" fmla="*/ 285750 w 2032000"/>
                <a:gd name="connsiteY9" fmla="*/ 552450 h 981075"/>
                <a:gd name="connsiteX10" fmla="*/ 187324 w 2032000"/>
                <a:gd name="connsiteY10" fmla="*/ 673100 h 981075"/>
                <a:gd name="connsiteX11" fmla="*/ 111125 w 2032000"/>
                <a:gd name="connsiteY11" fmla="*/ 784225 h 981075"/>
                <a:gd name="connsiteX12" fmla="*/ 0 w 2032000"/>
                <a:gd name="connsiteY12" fmla="*/ 981075 h 981075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384300 w 2032000"/>
                <a:gd name="connsiteY2" fmla="*/ 41275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32000 w 2032000"/>
                <a:gd name="connsiteY0" fmla="*/ 0 h 971550"/>
                <a:gd name="connsiteX1" fmla="*/ 1720849 w 2032000"/>
                <a:gd name="connsiteY1" fmla="*/ 15876 h 971550"/>
                <a:gd name="connsiteX2" fmla="*/ 1476375 w 2032000"/>
                <a:gd name="connsiteY2" fmla="*/ 38100 h 971550"/>
                <a:gd name="connsiteX3" fmla="*/ 1228724 w 2032000"/>
                <a:gd name="connsiteY3" fmla="*/ 69852 h 971550"/>
                <a:gd name="connsiteX4" fmla="*/ 1031875 w 2032000"/>
                <a:gd name="connsiteY4" fmla="*/ 107950 h 971550"/>
                <a:gd name="connsiteX5" fmla="*/ 847724 w 2032000"/>
                <a:gd name="connsiteY5" fmla="*/ 165100 h 971550"/>
                <a:gd name="connsiteX6" fmla="*/ 688975 w 2032000"/>
                <a:gd name="connsiteY6" fmla="*/ 238125 h 971550"/>
                <a:gd name="connsiteX7" fmla="*/ 523874 w 2032000"/>
                <a:gd name="connsiteY7" fmla="*/ 333375 h 971550"/>
                <a:gd name="connsiteX8" fmla="*/ 403224 w 2032000"/>
                <a:gd name="connsiteY8" fmla="*/ 428626 h 971550"/>
                <a:gd name="connsiteX9" fmla="*/ 285750 w 2032000"/>
                <a:gd name="connsiteY9" fmla="*/ 542925 h 971550"/>
                <a:gd name="connsiteX10" fmla="*/ 187324 w 2032000"/>
                <a:gd name="connsiteY10" fmla="*/ 663575 h 971550"/>
                <a:gd name="connsiteX11" fmla="*/ 111125 w 2032000"/>
                <a:gd name="connsiteY11" fmla="*/ 774700 h 971550"/>
                <a:gd name="connsiteX12" fmla="*/ 0 w 2032000"/>
                <a:gd name="connsiteY12" fmla="*/ 971550 h 971550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02925 w 2023800"/>
                <a:gd name="connsiteY11" fmla="*/ 774700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77550 w 2023800"/>
                <a:gd name="connsiteY9" fmla="*/ 542925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79124 w 2023800"/>
                <a:gd name="connsiteY10" fmla="*/ 663575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395024 w 2023800"/>
                <a:gd name="connsiteY8" fmla="*/ 428626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15674 w 2023800"/>
                <a:gd name="connsiteY7" fmla="*/ 333375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39524 w 2023800"/>
                <a:gd name="connsiteY5" fmla="*/ 165100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80775 w 2023800"/>
                <a:gd name="connsiteY6" fmla="*/ 238125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23675 w 2023800"/>
                <a:gd name="connsiteY4" fmla="*/ 10795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55926 w 2023800"/>
                <a:gd name="connsiteY5" fmla="*/ 168643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20524 w 2023800"/>
                <a:gd name="connsiteY3" fmla="*/ 69852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5876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96346"/>
                <a:gd name="connsiteX1" fmla="*/ 1712649 w 2023800"/>
                <a:gd name="connsiteY1" fmla="*/ 19419 h 996346"/>
                <a:gd name="connsiteX2" fmla="*/ 1468175 w 2023800"/>
                <a:gd name="connsiteY2" fmla="*/ 38100 h 996346"/>
                <a:gd name="connsiteX3" fmla="*/ 1232825 w 2023800"/>
                <a:gd name="connsiteY3" fmla="*/ 73394 h 996346"/>
                <a:gd name="connsiteX4" fmla="*/ 1035976 w 2023800"/>
                <a:gd name="connsiteY4" fmla="*/ 122120 h 996346"/>
                <a:gd name="connsiteX5" fmla="*/ 864127 w 2023800"/>
                <a:gd name="connsiteY5" fmla="*/ 172186 h 996346"/>
                <a:gd name="connsiteX6" fmla="*/ 697177 w 2023800"/>
                <a:gd name="connsiteY6" fmla="*/ 245210 h 996346"/>
                <a:gd name="connsiteX7" fmla="*/ 536176 w 2023800"/>
                <a:gd name="connsiteY7" fmla="*/ 336916 h 996346"/>
                <a:gd name="connsiteX8" fmla="*/ 415526 w 2023800"/>
                <a:gd name="connsiteY8" fmla="*/ 435711 h 996346"/>
                <a:gd name="connsiteX9" fmla="*/ 298052 w 2023800"/>
                <a:gd name="connsiteY9" fmla="*/ 557094 h 996346"/>
                <a:gd name="connsiteX10" fmla="*/ 199626 w 2023800"/>
                <a:gd name="connsiteY10" fmla="*/ 667118 h 996346"/>
                <a:gd name="connsiteX11" fmla="*/ 123428 w 2023800"/>
                <a:gd name="connsiteY11" fmla="*/ 785327 h 996346"/>
                <a:gd name="connsiteX12" fmla="*/ 0 w 2023800"/>
                <a:gd name="connsiteY12" fmla="*/ 996346 h 996346"/>
                <a:gd name="connsiteX0" fmla="*/ 2023800 w 2023800"/>
                <a:gd name="connsiteY0" fmla="*/ 0 h 989261"/>
                <a:gd name="connsiteX1" fmla="*/ 1712649 w 2023800"/>
                <a:gd name="connsiteY1" fmla="*/ 12334 h 989261"/>
                <a:gd name="connsiteX2" fmla="*/ 1468175 w 2023800"/>
                <a:gd name="connsiteY2" fmla="*/ 31015 h 989261"/>
                <a:gd name="connsiteX3" fmla="*/ 1232825 w 2023800"/>
                <a:gd name="connsiteY3" fmla="*/ 66309 h 989261"/>
                <a:gd name="connsiteX4" fmla="*/ 1035976 w 2023800"/>
                <a:gd name="connsiteY4" fmla="*/ 115035 h 989261"/>
                <a:gd name="connsiteX5" fmla="*/ 864127 w 2023800"/>
                <a:gd name="connsiteY5" fmla="*/ 165101 h 989261"/>
                <a:gd name="connsiteX6" fmla="*/ 697177 w 2023800"/>
                <a:gd name="connsiteY6" fmla="*/ 238125 h 989261"/>
                <a:gd name="connsiteX7" fmla="*/ 536176 w 2023800"/>
                <a:gd name="connsiteY7" fmla="*/ 329831 h 989261"/>
                <a:gd name="connsiteX8" fmla="*/ 415526 w 2023800"/>
                <a:gd name="connsiteY8" fmla="*/ 428626 h 989261"/>
                <a:gd name="connsiteX9" fmla="*/ 298052 w 2023800"/>
                <a:gd name="connsiteY9" fmla="*/ 550009 h 989261"/>
                <a:gd name="connsiteX10" fmla="*/ 199626 w 2023800"/>
                <a:gd name="connsiteY10" fmla="*/ 660033 h 989261"/>
                <a:gd name="connsiteX11" fmla="*/ 123428 w 2023800"/>
                <a:gd name="connsiteY11" fmla="*/ 778242 h 989261"/>
                <a:gd name="connsiteX12" fmla="*/ 0 w 2023800"/>
                <a:gd name="connsiteY12" fmla="*/ 989261 h 989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23800" h="989261">
                  <a:moveTo>
                    <a:pt x="2023800" y="0"/>
                  </a:moveTo>
                  <a:cubicBezTo>
                    <a:pt x="1969296" y="2646"/>
                    <a:pt x="1820599" y="3867"/>
                    <a:pt x="1712649" y="12334"/>
                  </a:cubicBezTo>
                  <a:lnTo>
                    <a:pt x="1468175" y="31015"/>
                  </a:lnTo>
                  <a:cubicBezTo>
                    <a:pt x="1386154" y="39482"/>
                    <a:pt x="1291562" y="55197"/>
                    <a:pt x="1232825" y="66309"/>
                  </a:cubicBezTo>
                  <a:cubicBezTo>
                    <a:pt x="1174088" y="77421"/>
                    <a:pt x="1098947" y="97044"/>
                    <a:pt x="1035976" y="115035"/>
                  </a:cubicBezTo>
                  <a:cubicBezTo>
                    <a:pt x="946547" y="137789"/>
                    <a:pt x="921806" y="144464"/>
                    <a:pt x="864127" y="165101"/>
                  </a:cubicBezTo>
                  <a:cubicBezTo>
                    <a:pt x="806448" y="185738"/>
                    <a:pt x="751152" y="212196"/>
                    <a:pt x="697177" y="238125"/>
                  </a:cubicBezTo>
                  <a:cubicBezTo>
                    <a:pt x="643202" y="264054"/>
                    <a:pt x="584330" y="296493"/>
                    <a:pt x="536176" y="329831"/>
                  </a:cubicBezTo>
                  <a:cubicBezTo>
                    <a:pt x="488022" y="363169"/>
                    <a:pt x="455213" y="393701"/>
                    <a:pt x="415526" y="428626"/>
                  </a:cubicBezTo>
                  <a:cubicBezTo>
                    <a:pt x="375839" y="463551"/>
                    <a:pt x="333506" y="512438"/>
                    <a:pt x="298052" y="550009"/>
                  </a:cubicBezTo>
                  <a:cubicBezTo>
                    <a:pt x="262598" y="587580"/>
                    <a:pt x="228201" y="621933"/>
                    <a:pt x="199626" y="660033"/>
                  </a:cubicBezTo>
                  <a:cubicBezTo>
                    <a:pt x="171051" y="698133"/>
                    <a:pt x="158353" y="723209"/>
                    <a:pt x="123428" y="778242"/>
                  </a:cubicBezTo>
                  <a:cubicBezTo>
                    <a:pt x="73157" y="848092"/>
                    <a:pt x="48154" y="892953"/>
                    <a:pt x="0" y="989261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6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408935B-EBDE-D01B-85ED-8460E5D1CDC1}"/>
                    </a:ext>
                  </a:extLst>
                </p:cNvPr>
                <p:cNvSpPr txBox="1"/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0312EB2-7C40-E292-6B8F-A7A05C1E9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0592" y="3733368"/>
                  <a:ext cx="18473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4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5B74B7B5-3FEA-2033-EA2D-6CAB6C426BE5}"/>
                </a:ext>
              </a:extLst>
            </p:cNvPr>
            <p:cNvSpPr/>
            <p:nvPr/>
          </p:nvSpPr>
          <p:spPr>
            <a:xfrm flipH="1">
              <a:off x="4924846" y="2090358"/>
              <a:ext cx="45719" cy="1598305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84D4D96F-89D2-4F17-0D46-084B824D8EC7}"/>
                </a:ext>
              </a:extLst>
            </p:cNvPr>
            <p:cNvSpPr/>
            <p:nvPr/>
          </p:nvSpPr>
          <p:spPr>
            <a:xfrm rot="5400000" flipH="1">
              <a:off x="5952842" y="2648788"/>
              <a:ext cx="45719" cy="2034030"/>
            </a:xfrm>
            <a:custGeom>
              <a:avLst/>
              <a:gdLst>
                <a:gd name="connsiteX0" fmla="*/ 0 w 0"/>
                <a:gd name="connsiteY0" fmla="*/ 1569855 h 1569855"/>
                <a:gd name="connsiteX1" fmla="*/ 0 w 0"/>
                <a:gd name="connsiteY1" fmla="*/ 0 h 156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1569855">
                  <a:moveTo>
                    <a:pt x="0" y="1569855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9243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7223F8-9AFB-D362-C3F6-603AF064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F42E51-35E0-1EC0-FE93-8A4D8BEF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/>
              <p:nvPr/>
            </p:nvSpPr>
            <p:spPr>
              <a:xfrm>
                <a:off x="0" y="2776877"/>
                <a:ext cx="12191999" cy="17549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𝑚𝑎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80EDE-CE91-B7DB-D937-C70419439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76877"/>
                <a:ext cx="12191999" cy="1754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/>
              <p:nvPr/>
            </p:nvSpPr>
            <p:spPr>
              <a:xfrm>
                <a:off x="4443234" y="1192566"/>
                <a:ext cx="4094519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3638-23FC-6578-1A20-2E64B73A8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234" y="1192566"/>
                <a:ext cx="4094519" cy="1475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DA96DC4-4B8F-5C7F-518C-F5274C3D369D}"/>
              </a:ext>
            </a:extLst>
          </p:cNvPr>
          <p:cNvSpPr txBox="1"/>
          <p:nvPr/>
        </p:nvSpPr>
        <p:spPr>
          <a:xfrm>
            <a:off x="90960" y="127521"/>
            <a:ext cx="1209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/>
              <a:t>Lagrangian</a:t>
            </a:r>
            <a:r>
              <a:rPr lang="en-US" sz="4800" dirty="0"/>
              <a:t> for linear drag?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/>
              <p:nvPr/>
            </p:nvSpPr>
            <p:spPr>
              <a:xfrm>
                <a:off x="4523325" y="5010495"/>
                <a:ext cx="314534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E794C5-8B27-9C8F-519B-683435305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325" y="5010495"/>
                <a:ext cx="3145348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896B47-0CD0-B29B-1ADC-47A2B4BB7196}"/>
              </a:ext>
            </a:extLst>
          </p:cNvPr>
          <p:cNvCxnSpPr>
            <a:cxnSpLocks/>
          </p:cNvCxnSpPr>
          <p:nvPr/>
        </p:nvCxnSpPr>
        <p:spPr>
          <a:xfrm>
            <a:off x="3449444" y="5226207"/>
            <a:ext cx="929268" cy="81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FA15C38-F266-2886-BBED-53F06B6D0FD8}"/>
              </a:ext>
            </a:extLst>
          </p:cNvPr>
          <p:cNvSpPr txBox="1"/>
          <p:nvPr/>
        </p:nvSpPr>
        <p:spPr>
          <a:xfrm>
            <a:off x="1263805" y="4813115"/>
            <a:ext cx="207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 particle under linear drag!!!</a:t>
            </a:r>
          </a:p>
        </p:txBody>
      </p:sp>
    </p:spTree>
    <p:extLst>
      <p:ext uri="{BB962C8B-B14F-4D97-AF65-F5344CB8AC3E}">
        <p14:creationId xmlns:p14="http://schemas.microsoft.com/office/powerpoint/2010/main" val="201308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541221-5D6C-1DC9-F5B8-9BAE96C73B0B}"/>
                  </a:ext>
                </a:extLst>
              </p:cNvPr>
              <p:cNvSpPr txBox="1"/>
              <p:nvPr/>
            </p:nvSpPr>
            <p:spPr>
              <a:xfrm>
                <a:off x="1055553" y="2688578"/>
                <a:ext cx="3861891" cy="9105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541221-5D6C-1DC9-F5B8-9BAE96C7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553" y="2688578"/>
                <a:ext cx="3861891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CA648-88D9-07EC-1ECF-3F1D1A553C4D}"/>
                  </a:ext>
                </a:extLst>
              </p:cNvPr>
              <p:cNvSpPr txBox="1"/>
              <p:nvPr/>
            </p:nvSpPr>
            <p:spPr>
              <a:xfrm>
                <a:off x="5925438" y="2593151"/>
                <a:ext cx="2698239" cy="1120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CA648-88D9-07EC-1ECF-3F1D1A55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5438" y="2593151"/>
                <a:ext cx="2698239" cy="11203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16EBA-3738-15B7-5F98-23D3EAB4DDDA}"/>
                  </a:ext>
                </a:extLst>
              </p:cNvPr>
              <p:cNvSpPr txBox="1"/>
              <p:nvPr/>
            </p:nvSpPr>
            <p:spPr>
              <a:xfrm>
                <a:off x="287652" y="3878595"/>
                <a:ext cx="6615721" cy="1736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𝑝𝑣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16EBA-3738-15B7-5F98-23D3EAB4D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52" y="3878595"/>
                <a:ext cx="6615721" cy="1736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47F0F09-2A85-7005-94FB-96BDA4389E50}"/>
              </a:ext>
            </a:extLst>
          </p:cNvPr>
          <p:cNvSpPr txBox="1"/>
          <p:nvPr/>
        </p:nvSpPr>
        <p:spPr>
          <a:xfrm>
            <a:off x="90960" y="127521"/>
            <a:ext cx="120960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Hamiltonian for linear drag?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9B0D483-B8FE-5302-FE48-C7ACD8942239}"/>
              </a:ext>
            </a:extLst>
          </p:cNvPr>
          <p:cNvGrpSpPr/>
          <p:nvPr/>
        </p:nvGrpSpPr>
        <p:grpSpPr>
          <a:xfrm>
            <a:off x="600022" y="1211096"/>
            <a:ext cx="10991957" cy="1129476"/>
            <a:chOff x="627069" y="1211096"/>
            <a:chExt cx="10991957" cy="11294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E9ECA27-31D9-00AA-D7BA-0CA1110EB67C}"/>
                    </a:ext>
                  </a:extLst>
                </p:cNvPr>
                <p:cNvSpPr txBox="1"/>
                <p:nvPr/>
              </p:nvSpPr>
              <p:spPr>
                <a:xfrm>
                  <a:off x="627069" y="1211096"/>
                  <a:ext cx="3117135" cy="11294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FE9ECA27-31D9-00AA-D7BA-0CA1110EB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69" y="1211096"/>
                  <a:ext cx="3117135" cy="112947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37FB88B-F900-837D-0BC1-87DDFAEAD9F2}"/>
                    </a:ext>
                  </a:extLst>
                </p:cNvPr>
                <p:cNvSpPr txBox="1"/>
                <p:nvPr/>
              </p:nvSpPr>
              <p:spPr>
                <a:xfrm>
                  <a:off x="5469439" y="1452669"/>
                  <a:ext cx="185634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37FB88B-F900-837D-0BC1-87DDFAEAD9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9439" y="1452669"/>
                  <a:ext cx="1856341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BDD3765-B752-014A-EA8A-EE700015BD98}"/>
                    </a:ext>
                  </a:extLst>
                </p:cNvPr>
                <p:cNvSpPr txBox="1"/>
                <p:nvPr/>
              </p:nvSpPr>
              <p:spPr>
                <a:xfrm>
                  <a:off x="9051015" y="1452669"/>
                  <a:ext cx="256801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𝑝𝑣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BDD3765-B752-014A-EA8A-EE700015BD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1015" y="1452669"/>
                  <a:ext cx="2568011" cy="64633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E8990A-3CF0-2EDB-7B21-03074767399D}"/>
                  </a:ext>
                </a:extLst>
              </p:cNvPr>
              <p:cNvSpPr txBox="1"/>
              <p:nvPr/>
            </p:nvSpPr>
            <p:spPr>
              <a:xfrm>
                <a:off x="5696852" y="4803371"/>
                <a:ext cx="3203761" cy="12039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− </m:t>
                          </m:r>
                          <m:f>
                            <m:f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4E8990A-3CF0-2EDB-7B21-030747673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6852" y="4803371"/>
                <a:ext cx="3203761" cy="12039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725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60600</TotalTime>
  <Words>1331</Words>
  <Application>Microsoft Office PowerPoint</Application>
  <PresentationFormat>Widescreen</PresentationFormat>
  <Paragraphs>262</Paragraphs>
  <Slides>22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Kinematics vs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180</cp:revision>
  <dcterms:created xsi:type="dcterms:W3CDTF">2021-04-07T15:17:47Z</dcterms:created>
  <dcterms:modified xsi:type="dcterms:W3CDTF">2024-04-11T18:09:33Z</dcterms:modified>
</cp:coreProperties>
</file>