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5" r:id="rId3"/>
    <p:sldId id="276" r:id="rId4"/>
    <p:sldId id="277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02020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4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3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262B-3022-DF3E-3F70-1CF8A4F9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B7005-EBE2-8F49-6884-E6B9486B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B3BC-6C5E-7C99-BBDF-0CD7279B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590B-767E-2480-55BA-B62850BB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374B-87B4-07A1-C89C-1D3C0FC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5CBB-5FDB-B4BF-513F-4C0E01E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22A4-372B-8053-9244-AED2F059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C97-EDBA-C07A-1FC2-6593344F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155E-FB29-EC6E-F6B4-047A8C1A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764B-89B3-CF9C-CCF9-D64AF8E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C4824-A74D-79F3-0E0D-598064CA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FECA-97A7-F567-F16C-065E5313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9F9F-421C-1DFF-2318-CF74443E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43F6-0BE0-3ECF-6D77-1687E866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EE2D-C3D8-9F25-3657-0306C70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A79-8793-1978-AC47-5E4F21D5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6924-60BA-B909-4B6B-9548C7AC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ED5-89DA-A22C-2C9B-E80BA6C9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3B2A-CB30-A467-56EE-92F2CFF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0EBD-D16F-1826-7BB2-67382037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458A-E043-AEE3-9D7E-068E2E1D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EC62-B7BC-22C6-73FF-B409B72E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A6CD-674C-AE53-25A3-0090346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3869-AC45-93C9-EB7D-0049E986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0556-1BA2-58EC-6A7A-EDA734B6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2015-C95C-31A3-4F69-4FC6F1D8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D443-EF29-4CA4-9D59-598D7A44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7603-4805-A4E5-6481-807E5624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7ABD-4CF3-C211-3D98-93F818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2B4B-5E7A-E6D0-ED8F-247A37A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7A2D-0899-8BE5-AF33-366393BF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F1F-1CF6-AD32-B707-68E5863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0733-94E3-C073-5E88-1CF5B40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3D07-1FC6-9CCD-BBC5-7F3D13ED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1D59-CD63-E042-B8B3-16AB7915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9230-3704-E0EB-43D4-A033BC61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3901-9650-C277-C000-7574147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8E80-8722-2683-FC6A-29D1ECA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FA4A4-CDD0-2181-D50A-504A925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331-878D-8F6C-B4DB-C95EA61B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CF1D3-0710-6E1C-C9C5-F1D1EB93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7A62-ED16-255F-E3AC-9C4E29CD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87AC-A346-C922-91D2-76DDAFA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BADBE-3241-5A38-E7D2-45FBAA5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2EE0-A393-6694-1738-8DB743EE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5C79-8D6A-E2D6-5591-C88913AC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3FE084-5C87-06B2-91CD-C7065637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2D81E82-24C0-EEF1-F8DC-439B4CF8B90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C48-15FC-2A02-7C17-7A6FF327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3200-FBA7-651E-E926-E9340070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295A3-0633-6CBA-14FB-CDD19761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F0BC-BAA0-53AF-D9D6-22D716E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8939-B4DD-AE96-29E3-4F2CF1F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1A5AA-1F2F-A6A1-CB67-648EE35F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7A5-AD2C-80A5-08AE-0E850DCA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B5570-A019-49B2-1B72-9C00B163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C581-EADA-02D5-EE85-B525E75D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51990-2DDD-D33F-E04B-98323CE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C390-3A2D-ACD5-5CC5-53DB5C5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7CA0-9306-47F2-1651-B8DA3C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C8FE6-52A3-BC2D-072A-E1BCDE9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4699-3100-4FEB-2F61-8C625520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C976-B08F-F287-A0F8-0883F7A5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CC03-B68F-4642-A2B8-7A8633A67F21}" type="datetimeFigureOut">
              <a:rPr lang="en-US" smtClean="0"/>
              <a:t>8/26/2024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0DCB-2E77-E174-93DB-1906EBDA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1B6F-712D-8C5B-F89E-63F264A3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4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3387548" y="1582504"/>
            <a:ext cx="49888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6600" dirty="0">
                <a:latin typeface="Alice" panose="00000500000000000000" pitchFamily="2" charset="0"/>
              </a:rPr>
              <a:t>Hamiltonian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913AFFF-7AF8-9C8A-344F-602999E65A7D}"/>
              </a:ext>
            </a:extLst>
          </p:cNvPr>
          <p:cNvSpPr txBox="1"/>
          <p:nvPr/>
        </p:nvSpPr>
        <p:spPr>
          <a:xfrm>
            <a:off x="574638" y="158594"/>
            <a:ext cx="437972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Newtonian</a:t>
            </a:r>
            <a:endParaRPr lang="en-US" sz="6000" dirty="0">
              <a:latin typeface="Alice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7056402" y="172713"/>
            <a:ext cx="44486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 err="1">
                <a:latin typeface="Alice" panose="00000500000000000000" pitchFamily="2" charset="0"/>
              </a:rPr>
              <a:t>Lagrangian</a:t>
            </a:r>
            <a:endParaRPr lang="en-US" sz="6000" dirty="0">
              <a:latin typeface="Alice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906D07-E870-5F29-8A61-319A040C3DDB}"/>
              </a:ext>
            </a:extLst>
          </p:cNvPr>
          <p:cNvGrpSpPr/>
          <p:nvPr/>
        </p:nvGrpSpPr>
        <p:grpSpPr>
          <a:xfrm>
            <a:off x="2761308" y="3033101"/>
            <a:ext cx="9205817" cy="3432585"/>
            <a:chOff x="2126994" y="3425415"/>
            <a:chExt cx="9205817" cy="343258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3C27566-75C2-FBC7-EC13-DEC8C32BD657}"/>
                </a:ext>
              </a:extLst>
            </p:cNvPr>
            <p:cNvSpPr/>
            <p:nvPr/>
          </p:nvSpPr>
          <p:spPr>
            <a:xfrm>
              <a:off x="6269002" y="3425415"/>
              <a:ext cx="4984533" cy="343258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4EDCFD-86BF-FE4F-4072-007F33A74EC4}"/>
                </a:ext>
              </a:extLst>
            </p:cNvPr>
            <p:cNvSpPr/>
            <p:nvPr/>
          </p:nvSpPr>
          <p:spPr>
            <a:xfrm>
              <a:off x="2126994" y="3425415"/>
              <a:ext cx="6735619" cy="343258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4DF063-1CB6-65C8-043A-233EE1E491B6}"/>
                </a:ext>
              </a:extLst>
            </p:cNvPr>
            <p:cNvSpPr txBox="1"/>
            <p:nvPr/>
          </p:nvSpPr>
          <p:spPr>
            <a:xfrm>
              <a:off x="3303372" y="4603098"/>
              <a:ext cx="237840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Newtonian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43EB4C-978B-1C5A-7414-E8D2198ED20C}"/>
                </a:ext>
              </a:extLst>
            </p:cNvPr>
            <p:cNvSpPr/>
            <p:nvPr/>
          </p:nvSpPr>
          <p:spPr>
            <a:xfrm>
              <a:off x="6269002" y="3715498"/>
              <a:ext cx="2600700" cy="2852420"/>
            </a:xfrm>
            <a:custGeom>
              <a:avLst/>
              <a:gdLst>
                <a:gd name="connsiteX0" fmla="*/ 1106067 w 2600700"/>
                <a:gd name="connsiteY0" fmla="*/ 0 h 2852420"/>
                <a:gd name="connsiteX1" fmla="*/ 1115865 w 2600700"/>
                <a:gd name="connsiteY1" fmla="*/ 3033 h 2852420"/>
                <a:gd name="connsiteX2" fmla="*/ 2600700 w 2600700"/>
                <a:gd name="connsiteY2" fmla="*/ 1426210 h 2852420"/>
                <a:gd name="connsiteX3" fmla="*/ 1115865 w 2600700"/>
                <a:gd name="connsiteY3" fmla="*/ 2849387 h 2852420"/>
                <a:gd name="connsiteX4" fmla="*/ 1106067 w 2600700"/>
                <a:gd name="connsiteY4" fmla="*/ 2852420 h 2852420"/>
                <a:gd name="connsiteX5" fmla="*/ 1098817 w 2600700"/>
                <a:gd name="connsiteY5" fmla="*/ 2849387 h 2852420"/>
                <a:gd name="connsiteX6" fmla="*/ 0 w 2600700"/>
                <a:gd name="connsiteY6" fmla="*/ 1426210 h 2852420"/>
                <a:gd name="connsiteX7" fmla="*/ 1098817 w 2600700"/>
                <a:gd name="connsiteY7" fmla="*/ 3033 h 285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00700" h="2852420">
                  <a:moveTo>
                    <a:pt x="1106067" y="0"/>
                  </a:moveTo>
                  <a:lnTo>
                    <a:pt x="1115865" y="3033"/>
                  </a:lnTo>
                  <a:cubicBezTo>
                    <a:pt x="2011708" y="311463"/>
                    <a:pt x="2600700" y="833784"/>
                    <a:pt x="2600700" y="1426210"/>
                  </a:cubicBezTo>
                  <a:cubicBezTo>
                    <a:pt x="2600700" y="2018636"/>
                    <a:pt x="2011708" y="2540957"/>
                    <a:pt x="1115865" y="2849387"/>
                  </a:cubicBezTo>
                  <a:lnTo>
                    <a:pt x="1106067" y="2852420"/>
                  </a:lnTo>
                  <a:lnTo>
                    <a:pt x="1098817" y="2849387"/>
                  </a:lnTo>
                  <a:cubicBezTo>
                    <a:pt x="435870" y="2540957"/>
                    <a:pt x="0" y="2018636"/>
                    <a:pt x="0" y="1426210"/>
                  </a:cubicBezTo>
                  <a:cubicBezTo>
                    <a:pt x="0" y="833784"/>
                    <a:pt x="435870" y="311463"/>
                    <a:pt x="1098817" y="3033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40A192-0C87-8A07-88BC-EA0F7C23E848}"/>
                </a:ext>
              </a:extLst>
            </p:cNvPr>
            <p:cNvSpPr txBox="1"/>
            <p:nvPr/>
          </p:nvSpPr>
          <p:spPr>
            <a:xfrm>
              <a:off x="6346914" y="4603098"/>
              <a:ext cx="252634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Lagrangian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F7FBE9A-3086-1A39-6D36-90AA0B3ACDA0}"/>
                </a:ext>
              </a:extLst>
            </p:cNvPr>
            <p:cNvSpPr txBox="1"/>
            <p:nvPr/>
          </p:nvSpPr>
          <p:spPr>
            <a:xfrm>
              <a:off x="8732111" y="4603098"/>
              <a:ext cx="26007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Hamiltonian</a:t>
              </a:r>
            </a:p>
            <a:p>
              <a:pPr algn="ctr"/>
              <a:r>
                <a:rPr lang="en-US" sz="3200" dirty="0"/>
                <a:t>Systems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71D7A8-D2DE-2D9A-F28E-6575AE5FA48F}"/>
                </a:ext>
              </a:extLst>
            </p:cNvPr>
            <p:cNvSpPr/>
            <p:nvPr/>
          </p:nvSpPr>
          <p:spPr>
            <a:xfrm>
              <a:off x="6269002" y="3425415"/>
              <a:ext cx="4984533" cy="3432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07CE8D-2ED6-C35E-7FED-01FAD9C8F8ED}"/>
                </a:ext>
              </a:extLst>
            </p:cNvPr>
            <p:cNvSpPr/>
            <p:nvPr/>
          </p:nvSpPr>
          <p:spPr>
            <a:xfrm>
              <a:off x="2134082" y="3425415"/>
              <a:ext cx="6735619" cy="343258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1E439-C1F7-5488-0260-011C1B38160B}"/>
                  </a:ext>
                </a:extLst>
              </p:cNvPr>
              <p:cNvSpPr txBox="1"/>
              <p:nvPr/>
            </p:nvSpPr>
            <p:spPr>
              <a:xfrm>
                <a:off x="5192529" y="285757"/>
                <a:ext cx="1378904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9600" dirty="0">
                  <a:solidFill>
                    <a:srgbClr val="C00000"/>
                  </a:solidFill>
                  <a:latin typeface="Alice" panose="00000500000000000000" pitchFamily="2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E1E439-C1F7-5488-0260-011C1B381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29" y="285757"/>
                <a:ext cx="1378904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45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58A231-00A4-5750-DD1A-89C8C7F4485A}"/>
              </a:ext>
            </a:extLst>
          </p:cNvPr>
          <p:cNvSpPr txBox="1"/>
          <p:nvPr/>
        </p:nvSpPr>
        <p:spPr>
          <a:xfrm>
            <a:off x="5424083" y="306598"/>
            <a:ext cx="645401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dirty="0" err="1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Lagrangian</a:t>
            </a: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/</a:t>
            </a:r>
            <a:b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</a:b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Hamiltonian?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618303" y="306598"/>
            <a:ext cx="53351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Dissipative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985338-DDFA-E5E2-4D1F-DA5CC9AC5CCF}"/>
              </a:ext>
            </a:extLst>
          </p:cNvPr>
          <p:cNvSpPr txBox="1"/>
          <p:nvPr/>
        </p:nvSpPr>
        <p:spPr>
          <a:xfrm>
            <a:off x="3192706" y="5088431"/>
            <a:ext cx="70984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C00000"/>
                </a:solidFill>
                <a:latin typeface="Alice" panose="00000500000000000000" pitchFamily="2" charset="0"/>
              </a:rPr>
              <a:t>It’s complicated…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8DE1E-6728-23E1-9690-588B14F4D404}"/>
                  </a:ext>
                </a:extLst>
              </p:cNvPr>
              <p:cNvSpPr txBox="1"/>
              <p:nvPr/>
            </p:nvSpPr>
            <p:spPr>
              <a:xfrm>
                <a:off x="6423942" y="3175954"/>
                <a:ext cx="4094519" cy="1475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48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4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B8DE1E-6728-23E1-9690-588B14F4D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942" y="3175954"/>
                <a:ext cx="4094519" cy="1475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7DC1C05-CDAE-E619-5F1F-4DA5CCE99A8D}"/>
              </a:ext>
            </a:extLst>
          </p:cNvPr>
          <p:cNvSpPr txBox="1"/>
          <p:nvPr/>
        </p:nvSpPr>
        <p:spPr>
          <a:xfrm>
            <a:off x="1473293" y="2058834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312A7F-482B-5D05-03BB-A4A1803D261E}"/>
              </a:ext>
            </a:extLst>
          </p:cNvPr>
          <p:cNvSpPr txBox="1"/>
          <p:nvPr/>
        </p:nvSpPr>
        <p:spPr>
          <a:xfrm>
            <a:off x="3933895" y="2285289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30468CA-9F83-CA78-98DE-8678A8CB355D}"/>
              </a:ext>
            </a:extLst>
          </p:cNvPr>
          <p:cNvGrpSpPr/>
          <p:nvPr/>
        </p:nvGrpSpPr>
        <p:grpSpPr>
          <a:xfrm>
            <a:off x="1945031" y="2754074"/>
            <a:ext cx="2719164" cy="1003047"/>
            <a:chOff x="4675262" y="1817138"/>
            <a:chExt cx="2719164" cy="1003047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DA1584D-F3BC-91B8-CE34-CC80BDB4F9F3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1837134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7B7E95A-626B-2BD3-6430-9DB534666FD7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9" y="2106416"/>
              <a:ext cx="66214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BDF93A3-5324-EBF9-044A-0A940EAF6584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8" y="2388528"/>
              <a:ext cx="66214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5AF0F41-40F2-9D3C-A3EF-8F538E6F6C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2277" y="2699398"/>
              <a:ext cx="662149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1DCEDE-8AB4-2092-1321-D30DAAD888E5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10683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A033562-043C-F453-A43C-0AD528804142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349003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1478321-A72D-DF17-42C5-651E698BCEFC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572739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02BA74C-6B85-3D61-3AD4-B6EDDAF9D1B7}"/>
                </a:ext>
              </a:extLst>
            </p:cNvPr>
            <p:cNvCxnSpPr>
              <a:cxnSpLocks/>
            </p:cNvCxnSpPr>
            <p:nvPr/>
          </p:nvCxnSpPr>
          <p:spPr>
            <a:xfrm>
              <a:off x="4675262" y="2820185"/>
              <a:ext cx="641935" cy="0"/>
            </a:xfrm>
            <a:prstGeom prst="straightConnector1">
              <a:avLst/>
            </a:prstGeom>
            <a:ln w="38100">
              <a:solidFill>
                <a:srgbClr val="008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6B943E5-7B4B-802A-8064-970E27577CD8}"/>
                </a:ext>
              </a:extLst>
            </p:cNvPr>
            <p:cNvGrpSpPr/>
            <p:nvPr/>
          </p:nvGrpSpPr>
          <p:grpSpPr>
            <a:xfrm>
              <a:off x="5483193" y="1817138"/>
              <a:ext cx="1065738" cy="1003047"/>
              <a:chOff x="862715" y="1371364"/>
              <a:chExt cx="1065738" cy="1003047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2BF7E53F-904E-97B9-5C19-FD618A7D444A}"/>
                  </a:ext>
                </a:extLst>
              </p:cNvPr>
              <p:cNvSpPr/>
              <p:nvPr/>
            </p:nvSpPr>
            <p:spPr>
              <a:xfrm>
                <a:off x="862776" y="1371364"/>
                <a:ext cx="1065677" cy="1002989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47" name="Chord 5">
                <a:extLst>
                  <a:ext uri="{FF2B5EF4-FFF2-40B4-BE49-F238E27FC236}">
                    <a16:creationId xmlns:a16="http://schemas.microsoft.com/office/drawing/2014/main" id="{9F9D6300-2168-1E4C-C26D-1CBD0B7A7B8A}"/>
                  </a:ext>
                </a:extLst>
              </p:cNvPr>
              <p:cNvSpPr/>
              <p:nvPr/>
            </p:nvSpPr>
            <p:spPr>
              <a:xfrm>
                <a:off x="862715" y="1455361"/>
                <a:ext cx="672369" cy="919050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339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303295" y="78817"/>
            <a:ext cx="792236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One set of equations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9A80C-9DA9-16F7-4DE2-8922416835E4}"/>
              </a:ext>
            </a:extLst>
          </p:cNvPr>
          <p:cNvSpPr txBox="1"/>
          <p:nvPr/>
        </p:nvSpPr>
        <p:spPr>
          <a:xfrm>
            <a:off x="5663360" y="3678092"/>
            <a:ext cx="60195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12 different</a:t>
            </a:r>
            <a:b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</a:br>
            <a:r>
              <a:rPr lang="en-US" sz="80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perspectives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B4E7B38-4C1A-9FDC-7BE7-EEDE3B2FAC2D}"/>
              </a:ext>
            </a:extLst>
          </p:cNvPr>
          <p:cNvGrpSpPr>
            <a:grpSpLocks noChangeAspect="1"/>
          </p:cNvGrpSpPr>
          <p:nvPr/>
        </p:nvGrpSpPr>
        <p:grpSpPr>
          <a:xfrm>
            <a:off x="6066154" y="1815575"/>
            <a:ext cx="2537953" cy="1549019"/>
            <a:chOff x="4888481" y="1672407"/>
            <a:chExt cx="3699756" cy="22581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4C5D9D-45B3-0406-90CE-A17D7A62EB99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711482" y="1672407"/>
              <a:ext cx="0" cy="1828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CF15860-61D6-8160-A4F7-F4B8A9A8CAD6}"/>
                </a:ext>
              </a:extLst>
            </p:cNvPr>
            <p:cNvCxnSpPr>
              <a:cxnSpLocks/>
            </p:cNvCxnSpPr>
            <p:nvPr/>
          </p:nvCxnSpPr>
          <p:spPr>
            <a:xfrm rot="14700000">
              <a:off x="6717281" y="1651273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6CB8E6-0B6D-6579-B42C-B070A2C4EBC9}"/>
                </a:ext>
              </a:extLst>
            </p:cNvPr>
            <p:cNvCxnSpPr>
              <a:cxnSpLocks/>
            </p:cNvCxnSpPr>
            <p:nvPr/>
          </p:nvCxnSpPr>
          <p:spPr>
            <a:xfrm rot="18300000">
              <a:off x="6754282" y="1684471"/>
              <a:ext cx="0" cy="3657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Freeform 84">
              <a:extLst>
                <a:ext uri="{FF2B5EF4-FFF2-40B4-BE49-F238E27FC236}">
                  <a16:creationId xmlns:a16="http://schemas.microsoft.com/office/drawing/2014/main" id="{EECBFE42-3039-9A80-E08F-22B73C2E2A91}"/>
                </a:ext>
              </a:extLst>
            </p:cNvPr>
            <p:cNvSpPr/>
            <p:nvPr/>
          </p:nvSpPr>
          <p:spPr>
            <a:xfrm>
              <a:off x="5004335" y="2032079"/>
              <a:ext cx="1267692" cy="1898444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8451 h 1978451"/>
                <a:gd name="connsiteX1" fmla="*/ 342900 w 1340428"/>
                <a:gd name="connsiteY1" fmla="*/ 1749850 h 1978451"/>
                <a:gd name="connsiteX2" fmla="*/ 633846 w 1340428"/>
                <a:gd name="connsiteY2" fmla="*/ 4178 h 1978451"/>
                <a:gd name="connsiteX3" fmla="*/ 945573 w 1340428"/>
                <a:gd name="connsiteY3" fmla="*/ 1282259 h 1978451"/>
                <a:gd name="connsiteX4" fmla="*/ 1340428 w 1340428"/>
                <a:gd name="connsiteY4" fmla="*/ 1936888 h 1978451"/>
                <a:gd name="connsiteX0" fmla="*/ 0 w 1371601"/>
                <a:gd name="connsiteY0" fmla="*/ 1978083 h 1978083"/>
                <a:gd name="connsiteX1" fmla="*/ 342900 w 1371601"/>
                <a:gd name="connsiteY1" fmla="*/ 1749482 h 1978083"/>
                <a:gd name="connsiteX2" fmla="*/ 633846 w 1371601"/>
                <a:gd name="connsiteY2" fmla="*/ 3810 h 1978083"/>
                <a:gd name="connsiteX3" fmla="*/ 945573 w 1371601"/>
                <a:gd name="connsiteY3" fmla="*/ 1281891 h 1978083"/>
                <a:gd name="connsiteX4" fmla="*/ 1371601 w 1371601"/>
                <a:gd name="connsiteY4" fmla="*/ 1292284 h 1978083"/>
                <a:gd name="connsiteX0" fmla="*/ 0 w 1371601"/>
                <a:gd name="connsiteY0" fmla="*/ 1980876 h 1980876"/>
                <a:gd name="connsiteX1" fmla="*/ 342900 w 1371601"/>
                <a:gd name="connsiteY1" fmla="*/ 1752275 h 1980876"/>
                <a:gd name="connsiteX2" fmla="*/ 633846 w 1371601"/>
                <a:gd name="connsiteY2" fmla="*/ 6603 h 1980876"/>
                <a:gd name="connsiteX3" fmla="*/ 872836 w 1371601"/>
                <a:gd name="connsiteY3" fmla="*/ 1159993 h 1980876"/>
                <a:gd name="connsiteX4" fmla="*/ 1371601 w 1371601"/>
                <a:gd name="connsiteY4" fmla="*/ 1295077 h 1980876"/>
                <a:gd name="connsiteX0" fmla="*/ 0 w 1371601"/>
                <a:gd name="connsiteY0" fmla="*/ 1978525 h 1978525"/>
                <a:gd name="connsiteX1" fmla="*/ 363682 w 1371601"/>
                <a:gd name="connsiteY1" fmla="*/ 1625234 h 1978525"/>
                <a:gd name="connsiteX2" fmla="*/ 633846 w 1371601"/>
                <a:gd name="connsiteY2" fmla="*/ 4252 h 1978525"/>
                <a:gd name="connsiteX3" fmla="*/ 872836 w 1371601"/>
                <a:gd name="connsiteY3" fmla="*/ 1157642 h 1978525"/>
                <a:gd name="connsiteX4" fmla="*/ 1371601 w 1371601"/>
                <a:gd name="connsiteY4" fmla="*/ 1292726 h 1978525"/>
                <a:gd name="connsiteX0" fmla="*/ 0 w 1413164"/>
                <a:gd name="connsiteY0" fmla="*/ 1895397 h 1895397"/>
                <a:gd name="connsiteX1" fmla="*/ 405245 w 1413164"/>
                <a:gd name="connsiteY1" fmla="*/ 1625234 h 1895397"/>
                <a:gd name="connsiteX2" fmla="*/ 675409 w 1413164"/>
                <a:gd name="connsiteY2" fmla="*/ 4252 h 1895397"/>
                <a:gd name="connsiteX3" fmla="*/ 914399 w 1413164"/>
                <a:gd name="connsiteY3" fmla="*/ 1157642 h 1895397"/>
                <a:gd name="connsiteX4" fmla="*/ 1413164 w 1413164"/>
                <a:gd name="connsiteY4" fmla="*/ 1292726 h 1895397"/>
                <a:gd name="connsiteX0" fmla="*/ 0 w 1267692"/>
                <a:gd name="connsiteY0" fmla="*/ 1895324 h 1895324"/>
                <a:gd name="connsiteX1" fmla="*/ 405245 w 1267692"/>
                <a:gd name="connsiteY1" fmla="*/ 1625161 h 1895324"/>
                <a:gd name="connsiteX2" fmla="*/ 675409 w 1267692"/>
                <a:gd name="connsiteY2" fmla="*/ 4179 h 1895324"/>
                <a:gd name="connsiteX3" fmla="*/ 914399 w 1267692"/>
                <a:gd name="connsiteY3" fmla="*/ 1157569 h 1895324"/>
                <a:gd name="connsiteX4" fmla="*/ 1267692 w 1267692"/>
                <a:gd name="connsiteY4" fmla="*/ 1178353 h 1895324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8444 h 1898444"/>
                <a:gd name="connsiteX1" fmla="*/ 405245 w 1267692"/>
                <a:gd name="connsiteY1" fmla="*/ 1628281 h 1898444"/>
                <a:gd name="connsiteX2" fmla="*/ 675409 w 1267692"/>
                <a:gd name="connsiteY2" fmla="*/ 7299 h 1898444"/>
                <a:gd name="connsiteX3" fmla="*/ 924790 w 1267692"/>
                <a:gd name="connsiteY3" fmla="*/ 1035997 h 1898444"/>
                <a:gd name="connsiteX4" fmla="*/ 1267692 w 1267692"/>
                <a:gd name="connsiteY4" fmla="*/ 1181473 h 189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7692" h="1898444">
                  <a:moveTo>
                    <a:pt x="0" y="1898444"/>
                  </a:moveTo>
                  <a:cubicBezTo>
                    <a:pt x="36367" y="1881125"/>
                    <a:pt x="292677" y="1943472"/>
                    <a:pt x="405245" y="1628281"/>
                  </a:cubicBezTo>
                  <a:cubicBezTo>
                    <a:pt x="517813" y="1313090"/>
                    <a:pt x="588818" y="106013"/>
                    <a:pt x="675409" y="7299"/>
                  </a:cubicBezTo>
                  <a:cubicBezTo>
                    <a:pt x="762000" y="-91415"/>
                    <a:pt x="826076" y="840301"/>
                    <a:pt x="924790" y="1035997"/>
                  </a:cubicBezTo>
                  <a:cubicBezTo>
                    <a:pt x="1023504" y="1231693"/>
                    <a:pt x="1119188" y="1239921"/>
                    <a:pt x="1267692" y="118147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BF83A4DA-6BC7-8CC7-B2C3-DCD52577F60B}"/>
                </a:ext>
              </a:extLst>
            </p:cNvPr>
            <p:cNvSpPr/>
            <p:nvPr/>
          </p:nvSpPr>
          <p:spPr>
            <a:xfrm>
              <a:off x="4898779" y="2030059"/>
              <a:ext cx="1414709" cy="1791997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83233 h 1983233"/>
                <a:gd name="connsiteX1" fmla="*/ 342900 w 1340428"/>
                <a:gd name="connsiteY1" fmla="*/ 1754632 h 1983233"/>
                <a:gd name="connsiteX2" fmla="*/ 633846 w 1340428"/>
                <a:gd name="connsiteY2" fmla="*/ 8960 h 1983233"/>
                <a:gd name="connsiteX3" fmla="*/ 1101437 w 1340428"/>
                <a:gd name="connsiteY3" fmla="*/ 1110396 h 1983233"/>
                <a:gd name="connsiteX4" fmla="*/ 1340428 w 1340428"/>
                <a:gd name="connsiteY4" fmla="*/ 1941670 h 1983233"/>
                <a:gd name="connsiteX0" fmla="*/ 0 w 1485900"/>
                <a:gd name="connsiteY0" fmla="*/ 1982434 h 1982434"/>
                <a:gd name="connsiteX1" fmla="*/ 342900 w 1485900"/>
                <a:gd name="connsiteY1" fmla="*/ 1753833 h 1982434"/>
                <a:gd name="connsiteX2" fmla="*/ 633846 w 1485900"/>
                <a:gd name="connsiteY2" fmla="*/ 8161 h 1982434"/>
                <a:gd name="connsiteX3" fmla="*/ 1101437 w 1485900"/>
                <a:gd name="connsiteY3" fmla="*/ 1109597 h 1982434"/>
                <a:gd name="connsiteX4" fmla="*/ 1485900 w 1485900"/>
                <a:gd name="connsiteY4" fmla="*/ 1358980 h 1982434"/>
                <a:gd name="connsiteX0" fmla="*/ 0 w 1485900"/>
                <a:gd name="connsiteY0" fmla="*/ 1974364 h 1974364"/>
                <a:gd name="connsiteX1" fmla="*/ 270164 w 1485900"/>
                <a:gd name="connsiteY1" fmla="*/ 1163872 h 1974364"/>
                <a:gd name="connsiteX2" fmla="*/ 633846 w 1485900"/>
                <a:gd name="connsiteY2" fmla="*/ 91 h 1974364"/>
                <a:gd name="connsiteX3" fmla="*/ 1101437 w 1485900"/>
                <a:gd name="connsiteY3" fmla="*/ 1101527 h 1974364"/>
                <a:gd name="connsiteX4" fmla="*/ 1485900 w 1485900"/>
                <a:gd name="connsiteY4" fmla="*/ 1350910 h 1974364"/>
                <a:gd name="connsiteX0" fmla="*/ 0 w 1631373"/>
                <a:gd name="connsiteY0" fmla="*/ 1195046 h 1350910"/>
                <a:gd name="connsiteX1" fmla="*/ 415637 w 1631373"/>
                <a:gd name="connsiteY1" fmla="*/ 1163872 h 1350910"/>
                <a:gd name="connsiteX2" fmla="*/ 779319 w 1631373"/>
                <a:gd name="connsiteY2" fmla="*/ 91 h 1350910"/>
                <a:gd name="connsiteX3" fmla="*/ 1246910 w 1631373"/>
                <a:gd name="connsiteY3" fmla="*/ 1101527 h 1350910"/>
                <a:gd name="connsiteX4" fmla="*/ 1631373 w 1631373"/>
                <a:gd name="connsiteY4" fmla="*/ 1350910 h 1350910"/>
                <a:gd name="connsiteX0" fmla="*/ 0 w 1724891"/>
                <a:gd name="connsiteY0" fmla="*/ 1195045 h 1288564"/>
                <a:gd name="connsiteX1" fmla="*/ 415637 w 1724891"/>
                <a:gd name="connsiteY1" fmla="*/ 1163871 h 1288564"/>
                <a:gd name="connsiteX2" fmla="*/ 779319 w 1724891"/>
                <a:gd name="connsiteY2" fmla="*/ 90 h 1288564"/>
                <a:gd name="connsiteX3" fmla="*/ 1246910 w 1724891"/>
                <a:gd name="connsiteY3" fmla="*/ 1101526 h 1288564"/>
                <a:gd name="connsiteX4" fmla="*/ 1724891 w 1724891"/>
                <a:gd name="connsiteY4" fmla="*/ 1288564 h 1288564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779319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862446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652155"/>
                <a:gd name="connsiteY0" fmla="*/ 1195045 h 1350010"/>
                <a:gd name="connsiteX1" fmla="*/ 415637 w 1652155"/>
                <a:gd name="connsiteY1" fmla="*/ 1163871 h 1350010"/>
                <a:gd name="connsiteX2" fmla="*/ 862446 w 1652155"/>
                <a:gd name="connsiteY2" fmla="*/ 90 h 1350010"/>
                <a:gd name="connsiteX3" fmla="*/ 1246910 w 1652155"/>
                <a:gd name="connsiteY3" fmla="*/ 1101526 h 1350010"/>
                <a:gd name="connsiteX4" fmla="*/ 1652155 w 1652155"/>
                <a:gd name="connsiteY4" fmla="*/ 1319736 h 1350010"/>
                <a:gd name="connsiteX0" fmla="*/ 0 w 1652155"/>
                <a:gd name="connsiteY0" fmla="*/ 1195671 h 1459334"/>
                <a:gd name="connsiteX1" fmla="*/ 415637 w 1652155"/>
                <a:gd name="connsiteY1" fmla="*/ 1164497 h 1459334"/>
                <a:gd name="connsiteX2" fmla="*/ 862446 w 1652155"/>
                <a:gd name="connsiteY2" fmla="*/ 716 h 1459334"/>
                <a:gd name="connsiteX3" fmla="*/ 987137 w 1652155"/>
                <a:gd name="connsiteY3" fmla="*/ 1351534 h 1459334"/>
                <a:gd name="connsiteX4" fmla="*/ 1652155 w 1652155"/>
                <a:gd name="connsiteY4" fmla="*/ 1320362 h 1459334"/>
                <a:gd name="connsiteX0" fmla="*/ 0 w 1423555"/>
                <a:gd name="connsiteY0" fmla="*/ 1195671 h 1784573"/>
                <a:gd name="connsiteX1" fmla="*/ 415637 w 1423555"/>
                <a:gd name="connsiteY1" fmla="*/ 1164497 h 1784573"/>
                <a:gd name="connsiteX2" fmla="*/ 862446 w 1423555"/>
                <a:gd name="connsiteY2" fmla="*/ 716 h 1784573"/>
                <a:gd name="connsiteX3" fmla="*/ 987137 w 1423555"/>
                <a:gd name="connsiteY3" fmla="*/ 1351534 h 1784573"/>
                <a:gd name="connsiteX4" fmla="*/ 1423555 w 1423555"/>
                <a:gd name="connsiteY4" fmla="*/ 1767171 h 1784573"/>
                <a:gd name="connsiteX0" fmla="*/ 0 w 1423555"/>
                <a:gd name="connsiteY0" fmla="*/ 1196525 h 1793301"/>
                <a:gd name="connsiteX1" fmla="*/ 415637 w 1423555"/>
                <a:gd name="connsiteY1" fmla="*/ 1165351 h 1793301"/>
                <a:gd name="connsiteX2" fmla="*/ 862446 w 1423555"/>
                <a:gd name="connsiteY2" fmla="*/ 1570 h 1793301"/>
                <a:gd name="connsiteX3" fmla="*/ 987137 w 1423555"/>
                <a:gd name="connsiteY3" fmla="*/ 1445906 h 1793301"/>
                <a:gd name="connsiteX4" fmla="*/ 1423555 w 1423555"/>
                <a:gd name="connsiteY4" fmla="*/ 1768025 h 1793301"/>
                <a:gd name="connsiteX0" fmla="*/ 0 w 1475509"/>
                <a:gd name="connsiteY0" fmla="*/ 1196525 h 1812168"/>
                <a:gd name="connsiteX1" fmla="*/ 415637 w 1475509"/>
                <a:gd name="connsiteY1" fmla="*/ 1165351 h 1812168"/>
                <a:gd name="connsiteX2" fmla="*/ 862446 w 1475509"/>
                <a:gd name="connsiteY2" fmla="*/ 1570 h 1812168"/>
                <a:gd name="connsiteX3" fmla="*/ 987137 w 1475509"/>
                <a:gd name="connsiteY3" fmla="*/ 1445906 h 1812168"/>
                <a:gd name="connsiteX4" fmla="*/ 1475509 w 1475509"/>
                <a:gd name="connsiteY4" fmla="*/ 1788807 h 1812168"/>
                <a:gd name="connsiteX0" fmla="*/ 0 w 1413163"/>
                <a:gd name="connsiteY0" fmla="*/ 999051 h 1812121"/>
                <a:gd name="connsiteX1" fmla="*/ 353291 w 1413163"/>
                <a:gd name="connsiteY1" fmla="*/ 1165304 h 1812121"/>
                <a:gd name="connsiteX2" fmla="*/ 800100 w 1413163"/>
                <a:gd name="connsiteY2" fmla="*/ 1523 h 1812121"/>
                <a:gd name="connsiteX3" fmla="*/ 924791 w 1413163"/>
                <a:gd name="connsiteY3" fmla="*/ 1445859 h 1812121"/>
                <a:gd name="connsiteX4" fmla="*/ 1413163 w 1413163"/>
                <a:gd name="connsiteY4" fmla="*/ 1788760 h 1812121"/>
                <a:gd name="connsiteX0" fmla="*/ 1905 w 1415068"/>
                <a:gd name="connsiteY0" fmla="*/ 999051 h 1812121"/>
                <a:gd name="connsiteX1" fmla="*/ 355196 w 1415068"/>
                <a:gd name="connsiteY1" fmla="*/ 1165304 h 1812121"/>
                <a:gd name="connsiteX2" fmla="*/ 802005 w 1415068"/>
                <a:gd name="connsiteY2" fmla="*/ 1523 h 1812121"/>
                <a:gd name="connsiteX3" fmla="*/ 926696 w 1415068"/>
                <a:gd name="connsiteY3" fmla="*/ 1445859 h 1812121"/>
                <a:gd name="connsiteX4" fmla="*/ 1415068 w 1415068"/>
                <a:gd name="connsiteY4" fmla="*/ 1788760 h 1812121"/>
                <a:gd name="connsiteX0" fmla="*/ 1546 w 1414709"/>
                <a:gd name="connsiteY0" fmla="*/ 999743 h 1812813"/>
                <a:gd name="connsiteX1" fmla="*/ 417182 w 1414709"/>
                <a:gd name="connsiteY1" fmla="*/ 1114041 h 1812813"/>
                <a:gd name="connsiteX2" fmla="*/ 801646 w 1414709"/>
                <a:gd name="connsiteY2" fmla="*/ 2215 h 1812813"/>
                <a:gd name="connsiteX3" fmla="*/ 926337 w 1414709"/>
                <a:gd name="connsiteY3" fmla="*/ 1446551 h 1812813"/>
                <a:gd name="connsiteX4" fmla="*/ 1414709 w 1414709"/>
                <a:gd name="connsiteY4" fmla="*/ 1789452 h 1812813"/>
                <a:gd name="connsiteX0" fmla="*/ 1546 w 1414709"/>
                <a:gd name="connsiteY0" fmla="*/ 999743 h 1791997"/>
                <a:gd name="connsiteX1" fmla="*/ 417182 w 1414709"/>
                <a:gd name="connsiteY1" fmla="*/ 1114041 h 1791997"/>
                <a:gd name="connsiteX2" fmla="*/ 801646 w 1414709"/>
                <a:gd name="connsiteY2" fmla="*/ 2215 h 1791997"/>
                <a:gd name="connsiteX3" fmla="*/ 926337 w 1414709"/>
                <a:gd name="connsiteY3" fmla="*/ 1446551 h 1791997"/>
                <a:gd name="connsiteX4" fmla="*/ 1414709 w 1414709"/>
                <a:gd name="connsiteY4" fmla="*/ 1789452 h 1791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4709" h="1791997">
                  <a:moveTo>
                    <a:pt x="1546" y="999743"/>
                  </a:moveTo>
                  <a:cubicBezTo>
                    <a:pt x="-24432" y="1117505"/>
                    <a:pt x="283832" y="1280296"/>
                    <a:pt x="417182" y="1114041"/>
                  </a:cubicBezTo>
                  <a:cubicBezTo>
                    <a:pt x="550532" y="947786"/>
                    <a:pt x="716787" y="-53203"/>
                    <a:pt x="801646" y="2215"/>
                  </a:cubicBezTo>
                  <a:cubicBezTo>
                    <a:pt x="886505" y="57633"/>
                    <a:pt x="824160" y="1148678"/>
                    <a:pt x="926337" y="1446551"/>
                  </a:cubicBezTo>
                  <a:cubicBezTo>
                    <a:pt x="1028514" y="1744424"/>
                    <a:pt x="1193468" y="1806337"/>
                    <a:pt x="1414709" y="1789452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5974059A-0AFF-E9FA-581E-D01138E62126}"/>
                </a:ext>
              </a:extLst>
            </p:cNvPr>
            <p:cNvSpPr/>
            <p:nvPr/>
          </p:nvSpPr>
          <p:spPr>
            <a:xfrm rot="10800000" flipV="1">
              <a:off x="7151531" y="1959563"/>
              <a:ext cx="1250730" cy="1929555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8451 h 1978451"/>
                <a:gd name="connsiteX1" fmla="*/ 342900 w 1340428"/>
                <a:gd name="connsiteY1" fmla="*/ 1749850 h 1978451"/>
                <a:gd name="connsiteX2" fmla="*/ 633846 w 1340428"/>
                <a:gd name="connsiteY2" fmla="*/ 4178 h 1978451"/>
                <a:gd name="connsiteX3" fmla="*/ 945573 w 1340428"/>
                <a:gd name="connsiteY3" fmla="*/ 1282259 h 1978451"/>
                <a:gd name="connsiteX4" fmla="*/ 1340428 w 1340428"/>
                <a:gd name="connsiteY4" fmla="*/ 1936888 h 1978451"/>
                <a:gd name="connsiteX0" fmla="*/ 0 w 1371601"/>
                <a:gd name="connsiteY0" fmla="*/ 1978083 h 1978083"/>
                <a:gd name="connsiteX1" fmla="*/ 342900 w 1371601"/>
                <a:gd name="connsiteY1" fmla="*/ 1749482 h 1978083"/>
                <a:gd name="connsiteX2" fmla="*/ 633846 w 1371601"/>
                <a:gd name="connsiteY2" fmla="*/ 3810 h 1978083"/>
                <a:gd name="connsiteX3" fmla="*/ 945573 w 1371601"/>
                <a:gd name="connsiteY3" fmla="*/ 1281891 h 1978083"/>
                <a:gd name="connsiteX4" fmla="*/ 1371601 w 1371601"/>
                <a:gd name="connsiteY4" fmla="*/ 1292284 h 1978083"/>
                <a:gd name="connsiteX0" fmla="*/ 0 w 1371601"/>
                <a:gd name="connsiteY0" fmla="*/ 1980876 h 1980876"/>
                <a:gd name="connsiteX1" fmla="*/ 342900 w 1371601"/>
                <a:gd name="connsiteY1" fmla="*/ 1752275 h 1980876"/>
                <a:gd name="connsiteX2" fmla="*/ 633846 w 1371601"/>
                <a:gd name="connsiteY2" fmla="*/ 6603 h 1980876"/>
                <a:gd name="connsiteX3" fmla="*/ 872836 w 1371601"/>
                <a:gd name="connsiteY3" fmla="*/ 1159993 h 1980876"/>
                <a:gd name="connsiteX4" fmla="*/ 1371601 w 1371601"/>
                <a:gd name="connsiteY4" fmla="*/ 1295077 h 1980876"/>
                <a:gd name="connsiteX0" fmla="*/ 0 w 1371601"/>
                <a:gd name="connsiteY0" fmla="*/ 1978525 h 1978525"/>
                <a:gd name="connsiteX1" fmla="*/ 363682 w 1371601"/>
                <a:gd name="connsiteY1" fmla="*/ 1625234 h 1978525"/>
                <a:gd name="connsiteX2" fmla="*/ 633846 w 1371601"/>
                <a:gd name="connsiteY2" fmla="*/ 4252 h 1978525"/>
                <a:gd name="connsiteX3" fmla="*/ 872836 w 1371601"/>
                <a:gd name="connsiteY3" fmla="*/ 1157642 h 1978525"/>
                <a:gd name="connsiteX4" fmla="*/ 1371601 w 1371601"/>
                <a:gd name="connsiteY4" fmla="*/ 1292726 h 1978525"/>
                <a:gd name="connsiteX0" fmla="*/ 0 w 1413164"/>
                <a:gd name="connsiteY0" fmla="*/ 1895397 h 1895397"/>
                <a:gd name="connsiteX1" fmla="*/ 405245 w 1413164"/>
                <a:gd name="connsiteY1" fmla="*/ 1625234 h 1895397"/>
                <a:gd name="connsiteX2" fmla="*/ 675409 w 1413164"/>
                <a:gd name="connsiteY2" fmla="*/ 4252 h 1895397"/>
                <a:gd name="connsiteX3" fmla="*/ 914399 w 1413164"/>
                <a:gd name="connsiteY3" fmla="*/ 1157642 h 1895397"/>
                <a:gd name="connsiteX4" fmla="*/ 1413164 w 1413164"/>
                <a:gd name="connsiteY4" fmla="*/ 1292726 h 1895397"/>
                <a:gd name="connsiteX0" fmla="*/ 0 w 1267692"/>
                <a:gd name="connsiteY0" fmla="*/ 1895324 h 1895324"/>
                <a:gd name="connsiteX1" fmla="*/ 405245 w 1267692"/>
                <a:gd name="connsiteY1" fmla="*/ 1625161 h 1895324"/>
                <a:gd name="connsiteX2" fmla="*/ 675409 w 1267692"/>
                <a:gd name="connsiteY2" fmla="*/ 4179 h 1895324"/>
                <a:gd name="connsiteX3" fmla="*/ 914399 w 1267692"/>
                <a:gd name="connsiteY3" fmla="*/ 1157569 h 1895324"/>
                <a:gd name="connsiteX4" fmla="*/ 1267692 w 1267692"/>
                <a:gd name="connsiteY4" fmla="*/ 1178353 h 1895324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7003 h 1897003"/>
                <a:gd name="connsiteX1" fmla="*/ 405245 w 1267692"/>
                <a:gd name="connsiteY1" fmla="*/ 1626840 h 1897003"/>
                <a:gd name="connsiteX2" fmla="*/ 675409 w 1267692"/>
                <a:gd name="connsiteY2" fmla="*/ 5858 h 1897003"/>
                <a:gd name="connsiteX3" fmla="*/ 872835 w 1267692"/>
                <a:gd name="connsiteY3" fmla="*/ 1086511 h 1897003"/>
                <a:gd name="connsiteX4" fmla="*/ 1267692 w 1267692"/>
                <a:gd name="connsiteY4" fmla="*/ 1180032 h 1897003"/>
                <a:gd name="connsiteX0" fmla="*/ 0 w 1267692"/>
                <a:gd name="connsiteY0" fmla="*/ 1898444 h 1898444"/>
                <a:gd name="connsiteX1" fmla="*/ 405245 w 1267692"/>
                <a:gd name="connsiteY1" fmla="*/ 1628281 h 1898444"/>
                <a:gd name="connsiteX2" fmla="*/ 675409 w 1267692"/>
                <a:gd name="connsiteY2" fmla="*/ 7299 h 1898444"/>
                <a:gd name="connsiteX3" fmla="*/ 924790 w 1267692"/>
                <a:gd name="connsiteY3" fmla="*/ 1035997 h 1898444"/>
                <a:gd name="connsiteX4" fmla="*/ 1267692 w 1267692"/>
                <a:gd name="connsiteY4" fmla="*/ 1181473 h 1898444"/>
                <a:gd name="connsiteX0" fmla="*/ 0 w 1091577"/>
                <a:gd name="connsiteY0" fmla="*/ 1856880 h 1858435"/>
                <a:gd name="connsiteX1" fmla="*/ 229130 w 1091577"/>
                <a:gd name="connsiteY1" fmla="*/ 1628281 h 1858435"/>
                <a:gd name="connsiteX2" fmla="*/ 499294 w 1091577"/>
                <a:gd name="connsiteY2" fmla="*/ 7299 h 1858435"/>
                <a:gd name="connsiteX3" fmla="*/ 748675 w 1091577"/>
                <a:gd name="connsiteY3" fmla="*/ 1035997 h 1858435"/>
                <a:gd name="connsiteX4" fmla="*/ 1091577 w 1091577"/>
                <a:gd name="connsiteY4" fmla="*/ 1181473 h 1858435"/>
                <a:gd name="connsiteX0" fmla="*/ 0 w 1257332"/>
                <a:gd name="connsiteY0" fmla="*/ 1856784 h 1858339"/>
                <a:gd name="connsiteX1" fmla="*/ 229130 w 1257332"/>
                <a:gd name="connsiteY1" fmla="*/ 1628185 h 1858339"/>
                <a:gd name="connsiteX2" fmla="*/ 499294 w 1257332"/>
                <a:gd name="connsiteY2" fmla="*/ 7203 h 1858339"/>
                <a:gd name="connsiteX3" fmla="*/ 748675 w 1257332"/>
                <a:gd name="connsiteY3" fmla="*/ 1035901 h 1858339"/>
                <a:gd name="connsiteX4" fmla="*/ 1257332 w 1257332"/>
                <a:gd name="connsiteY4" fmla="*/ 1098249 h 1858339"/>
                <a:gd name="connsiteX0" fmla="*/ 0 w 1195173"/>
                <a:gd name="connsiteY0" fmla="*/ 1856819 h 1858374"/>
                <a:gd name="connsiteX1" fmla="*/ 229130 w 1195173"/>
                <a:gd name="connsiteY1" fmla="*/ 1628220 h 1858374"/>
                <a:gd name="connsiteX2" fmla="*/ 499294 w 1195173"/>
                <a:gd name="connsiteY2" fmla="*/ 7238 h 1858374"/>
                <a:gd name="connsiteX3" fmla="*/ 748675 w 1195173"/>
                <a:gd name="connsiteY3" fmla="*/ 1035936 h 1858374"/>
                <a:gd name="connsiteX4" fmla="*/ 1195173 w 1195173"/>
                <a:gd name="connsiteY4" fmla="*/ 1129457 h 1858374"/>
                <a:gd name="connsiteX0" fmla="*/ 0 w 1246971"/>
                <a:gd name="connsiteY0" fmla="*/ 1929556 h 1929556"/>
                <a:gd name="connsiteX1" fmla="*/ 280928 w 1246971"/>
                <a:gd name="connsiteY1" fmla="*/ 1628220 h 1929556"/>
                <a:gd name="connsiteX2" fmla="*/ 551092 w 1246971"/>
                <a:gd name="connsiteY2" fmla="*/ 7238 h 1929556"/>
                <a:gd name="connsiteX3" fmla="*/ 800473 w 1246971"/>
                <a:gd name="connsiteY3" fmla="*/ 1035936 h 1929556"/>
                <a:gd name="connsiteX4" fmla="*/ 1246971 w 1246971"/>
                <a:gd name="connsiteY4" fmla="*/ 1129457 h 1929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6971" h="1929556">
                  <a:moveTo>
                    <a:pt x="0" y="1929556"/>
                  </a:moveTo>
                  <a:cubicBezTo>
                    <a:pt x="36367" y="1912237"/>
                    <a:pt x="189079" y="1948606"/>
                    <a:pt x="280928" y="1628220"/>
                  </a:cubicBezTo>
                  <a:cubicBezTo>
                    <a:pt x="372777" y="1307834"/>
                    <a:pt x="464501" y="105952"/>
                    <a:pt x="551092" y="7238"/>
                  </a:cubicBezTo>
                  <a:cubicBezTo>
                    <a:pt x="637683" y="-91476"/>
                    <a:pt x="684493" y="848900"/>
                    <a:pt x="800473" y="1035936"/>
                  </a:cubicBezTo>
                  <a:cubicBezTo>
                    <a:pt x="916453" y="1222972"/>
                    <a:pt x="1098467" y="1187905"/>
                    <a:pt x="1246971" y="112945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F293C453-BA54-FBFE-27D5-D910004A06F1}"/>
                </a:ext>
              </a:extLst>
            </p:cNvPr>
            <p:cNvSpPr/>
            <p:nvPr/>
          </p:nvSpPr>
          <p:spPr>
            <a:xfrm flipH="1">
              <a:off x="7360453" y="1960998"/>
              <a:ext cx="1227784" cy="1903830"/>
            </a:xfrm>
            <a:custGeom>
              <a:avLst/>
              <a:gdLst>
                <a:gd name="connsiteX0" fmla="*/ 0 w 1278081"/>
                <a:gd name="connsiteY0" fmla="*/ 1975474 h 2096390"/>
                <a:gd name="connsiteX1" fmla="*/ 311727 w 1278081"/>
                <a:gd name="connsiteY1" fmla="*/ 1881956 h 2096390"/>
                <a:gd name="connsiteX2" fmla="*/ 685800 w 1278081"/>
                <a:gd name="connsiteY2" fmla="*/ 1201 h 2096390"/>
                <a:gd name="connsiteX3" fmla="*/ 976745 w 1278081"/>
                <a:gd name="connsiteY3" fmla="*/ 1601401 h 2096390"/>
                <a:gd name="connsiteX4" fmla="*/ 1278081 w 1278081"/>
                <a:gd name="connsiteY4" fmla="*/ 1892347 h 2096390"/>
                <a:gd name="connsiteX5" fmla="*/ 1278081 w 1278081"/>
                <a:gd name="connsiteY5" fmla="*/ 1892347 h 2096390"/>
                <a:gd name="connsiteX0" fmla="*/ 0 w 1309254"/>
                <a:gd name="connsiteY0" fmla="*/ 2006646 h 2114029"/>
                <a:gd name="connsiteX1" fmla="*/ 342900 w 1309254"/>
                <a:gd name="connsiteY1" fmla="*/ 1881956 h 2114029"/>
                <a:gd name="connsiteX2" fmla="*/ 716973 w 1309254"/>
                <a:gd name="connsiteY2" fmla="*/ 1201 h 2114029"/>
                <a:gd name="connsiteX3" fmla="*/ 1007918 w 1309254"/>
                <a:gd name="connsiteY3" fmla="*/ 1601401 h 2114029"/>
                <a:gd name="connsiteX4" fmla="*/ 1309254 w 1309254"/>
                <a:gd name="connsiteY4" fmla="*/ 1892347 h 2114029"/>
                <a:gd name="connsiteX5" fmla="*/ 1309254 w 1309254"/>
                <a:gd name="connsiteY5" fmla="*/ 1892347 h 2114029"/>
                <a:gd name="connsiteX0" fmla="*/ 0 w 1309254"/>
                <a:gd name="connsiteY0" fmla="*/ 2006646 h 2041808"/>
                <a:gd name="connsiteX1" fmla="*/ 342900 w 1309254"/>
                <a:gd name="connsiteY1" fmla="*/ 1881956 h 2041808"/>
                <a:gd name="connsiteX2" fmla="*/ 716973 w 1309254"/>
                <a:gd name="connsiteY2" fmla="*/ 1201 h 2041808"/>
                <a:gd name="connsiteX3" fmla="*/ 1007918 w 1309254"/>
                <a:gd name="connsiteY3" fmla="*/ 1601401 h 2041808"/>
                <a:gd name="connsiteX4" fmla="*/ 1309254 w 1309254"/>
                <a:gd name="connsiteY4" fmla="*/ 1892347 h 2041808"/>
                <a:gd name="connsiteX5" fmla="*/ 1309254 w 1309254"/>
                <a:gd name="connsiteY5" fmla="*/ 1892347 h 2041808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6646 h 2006646"/>
                <a:gd name="connsiteX1" fmla="*/ 342900 w 1309254"/>
                <a:gd name="connsiteY1" fmla="*/ 1881956 h 2006646"/>
                <a:gd name="connsiteX2" fmla="*/ 716973 w 1309254"/>
                <a:gd name="connsiteY2" fmla="*/ 1201 h 2006646"/>
                <a:gd name="connsiteX3" fmla="*/ 1007918 w 1309254"/>
                <a:gd name="connsiteY3" fmla="*/ 1601401 h 2006646"/>
                <a:gd name="connsiteX4" fmla="*/ 1309254 w 1309254"/>
                <a:gd name="connsiteY4" fmla="*/ 1892347 h 2006646"/>
                <a:gd name="connsiteX5" fmla="*/ 1309254 w 1309254"/>
                <a:gd name="connsiteY5" fmla="*/ 1892347 h 2006646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452 h 2005452"/>
                <a:gd name="connsiteX1" fmla="*/ 374073 w 1309254"/>
                <a:gd name="connsiteY1" fmla="*/ 1620989 h 2005452"/>
                <a:gd name="connsiteX2" fmla="*/ 716973 w 1309254"/>
                <a:gd name="connsiteY2" fmla="*/ 7 h 2005452"/>
                <a:gd name="connsiteX3" fmla="*/ 1007918 w 1309254"/>
                <a:gd name="connsiteY3" fmla="*/ 1600207 h 2005452"/>
                <a:gd name="connsiteX4" fmla="*/ 1309254 w 1309254"/>
                <a:gd name="connsiteY4" fmla="*/ 1891153 h 2005452"/>
                <a:gd name="connsiteX5" fmla="*/ 1309254 w 1309254"/>
                <a:gd name="connsiteY5" fmla="*/ 1891153 h 2005452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309254"/>
                <a:gd name="connsiteY0" fmla="*/ 2005777 h 2005777"/>
                <a:gd name="connsiteX1" fmla="*/ 426027 w 1309254"/>
                <a:gd name="connsiteY1" fmla="*/ 1746004 h 2005777"/>
                <a:gd name="connsiteX2" fmla="*/ 716973 w 1309254"/>
                <a:gd name="connsiteY2" fmla="*/ 332 h 2005777"/>
                <a:gd name="connsiteX3" fmla="*/ 1007918 w 1309254"/>
                <a:gd name="connsiteY3" fmla="*/ 1600532 h 2005777"/>
                <a:gd name="connsiteX4" fmla="*/ 1309254 w 1309254"/>
                <a:gd name="connsiteY4" fmla="*/ 1891478 h 2005777"/>
                <a:gd name="connsiteX5" fmla="*/ 1309254 w 1309254"/>
                <a:gd name="connsiteY5" fmla="*/ 1891478 h 2005777"/>
                <a:gd name="connsiteX0" fmla="*/ 0 w 1226127"/>
                <a:gd name="connsiteY0" fmla="*/ 1974605 h 1981464"/>
                <a:gd name="connsiteX1" fmla="*/ 342900 w 1226127"/>
                <a:gd name="connsiteY1" fmla="*/ 1746004 h 1981464"/>
                <a:gd name="connsiteX2" fmla="*/ 633846 w 1226127"/>
                <a:gd name="connsiteY2" fmla="*/ 332 h 1981464"/>
                <a:gd name="connsiteX3" fmla="*/ 924791 w 1226127"/>
                <a:gd name="connsiteY3" fmla="*/ 1600532 h 1981464"/>
                <a:gd name="connsiteX4" fmla="*/ 1226127 w 1226127"/>
                <a:gd name="connsiteY4" fmla="*/ 1891478 h 1981464"/>
                <a:gd name="connsiteX5" fmla="*/ 1226127 w 1226127"/>
                <a:gd name="connsiteY5" fmla="*/ 1891478 h 1981464"/>
                <a:gd name="connsiteX0" fmla="*/ 0 w 1226127"/>
                <a:gd name="connsiteY0" fmla="*/ 1974605 h 1974605"/>
                <a:gd name="connsiteX1" fmla="*/ 342900 w 1226127"/>
                <a:gd name="connsiteY1" fmla="*/ 1746004 h 1974605"/>
                <a:gd name="connsiteX2" fmla="*/ 633846 w 1226127"/>
                <a:gd name="connsiteY2" fmla="*/ 332 h 1974605"/>
                <a:gd name="connsiteX3" fmla="*/ 924791 w 1226127"/>
                <a:gd name="connsiteY3" fmla="*/ 1600532 h 1974605"/>
                <a:gd name="connsiteX4" fmla="*/ 1226127 w 1226127"/>
                <a:gd name="connsiteY4" fmla="*/ 1891478 h 1974605"/>
                <a:gd name="connsiteX5" fmla="*/ 1226127 w 1226127"/>
                <a:gd name="connsiteY5" fmla="*/ 1891478 h 1974605"/>
                <a:gd name="connsiteX0" fmla="*/ 0 w 1433946"/>
                <a:gd name="connsiteY0" fmla="*/ 1974605 h 2068124"/>
                <a:gd name="connsiteX1" fmla="*/ 342900 w 1433946"/>
                <a:gd name="connsiteY1" fmla="*/ 1746004 h 2068124"/>
                <a:gd name="connsiteX2" fmla="*/ 633846 w 1433946"/>
                <a:gd name="connsiteY2" fmla="*/ 332 h 2068124"/>
                <a:gd name="connsiteX3" fmla="*/ 924791 w 1433946"/>
                <a:gd name="connsiteY3" fmla="*/ 1600532 h 2068124"/>
                <a:gd name="connsiteX4" fmla="*/ 1226127 w 1433946"/>
                <a:gd name="connsiteY4" fmla="*/ 1891478 h 2068124"/>
                <a:gd name="connsiteX5" fmla="*/ 1433946 w 1433946"/>
                <a:gd name="connsiteY5" fmla="*/ 2068124 h 2068124"/>
                <a:gd name="connsiteX0" fmla="*/ 0 w 1683327"/>
                <a:gd name="connsiteY0" fmla="*/ 1974605 h 1974605"/>
                <a:gd name="connsiteX1" fmla="*/ 342900 w 1683327"/>
                <a:gd name="connsiteY1" fmla="*/ 1746004 h 1974605"/>
                <a:gd name="connsiteX2" fmla="*/ 633846 w 1683327"/>
                <a:gd name="connsiteY2" fmla="*/ 332 h 1974605"/>
                <a:gd name="connsiteX3" fmla="*/ 924791 w 1683327"/>
                <a:gd name="connsiteY3" fmla="*/ 1600532 h 1974605"/>
                <a:gd name="connsiteX4" fmla="*/ 1226127 w 1683327"/>
                <a:gd name="connsiteY4" fmla="*/ 1891478 h 1974605"/>
                <a:gd name="connsiteX5" fmla="*/ 1683327 w 1683327"/>
                <a:gd name="connsiteY5" fmla="*/ 1662878 h 1974605"/>
                <a:gd name="connsiteX0" fmla="*/ 0 w 1537855"/>
                <a:gd name="connsiteY0" fmla="*/ 1974605 h 2068124"/>
                <a:gd name="connsiteX1" fmla="*/ 342900 w 1537855"/>
                <a:gd name="connsiteY1" fmla="*/ 1746004 h 2068124"/>
                <a:gd name="connsiteX2" fmla="*/ 633846 w 1537855"/>
                <a:gd name="connsiteY2" fmla="*/ 332 h 2068124"/>
                <a:gd name="connsiteX3" fmla="*/ 924791 w 1537855"/>
                <a:gd name="connsiteY3" fmla="*/ 1600532 h 2068124"/>
                <a:gd name="connsiteX4" fmla="*/ 1226127 w 1537855"/>
                <a:gd name="connsiteY4" fmla="*/ 1891478 h 2068124"/>
                <a:gd name="connsiteX5" fmla="*/ 1537855 w 1537855"/>
                <a:gd name="connsiteY5" fmla="*/ 2068124 h 2068124"/>
                <a:gd name="connsiteX0" fmla="*/ 0 w 1537855"/>
                <a:gd name="connsiteY0" fmla="*/ 1974612 h 2068131"/>
                <a:gd name="connsiteX1" fmla="*/ 342900 w 1537855"/>
                <a:gd name="connsiteY1" fmla="*/ 1746011 h 2068131"/>
                <a:gd name="connsiteX2" fmla="*/ 633846 w 1537855"/>
                <a:gd name="connsiteY2" fmla="*/ 339 h 2068131"/>
                <a:gd name="connsiteX3" fmla="*/ 924791 w 1537855"/>
                <a:gd name="connsiteY3" fmla="*/ 1600539 h 2068131"/>
                <a:gd name="connsiteX4" fmla="*/ 1537855 w 1537855"/>
                <a:gd name="connsiteY4" fmla="*/ 2068131 h 2068131"/>
                <a:gd name="connsiteX0" fmla="*/ 0 w 1537855"/>
                <a:gd name="connsiteY0" fmla="*/ 1974595 h 2068114"/>
                <a:gd name="connsiteX1" fmla="*/ 342900 w 1537855"/>
                <a:gd name="connsiteY1" fmla="*/ 1745994 h 2068114"/>
                <a:gd name="connsiteX2" fmla="*/ 633846 w 1537855"/>
                <a:gd name="connsiteY2" fmla="*/ 322 h 2068114"/>
                <a:gd name="connsiteX3" fmla="*/ 924791 w 1537855"/>
                <a:gd name="connsiteY3" fmla="*/ 1600522 h 2068114"/>
                <a:gd name="connsiteX4" fmla="*/ 1537855 w 1537855"/>
                <a:gd name="connsiteY4" fmla="*/ 2068114 h 2068114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74607 h 1974607"/>
                <a:gd name="connsiteX1" fmla="*/ 342900 w 1340428"/>
                <a:gd name="connsiteY1" fmla="*/ 1746006 h 1974607"/>
                <a:gd name="connsiteX2" fmla="*/ 633846 w 1340428"/>
                <a:gd name="connsiteY2" fmla="*/ 334 h 1974607"/>
                <a:gd name="connsiteX3" fmla="*/ 924791 w 1340428"/>
                <a:gd name="connsiteY3" fmla="*/ 1600534 h 1974607"/>
                <a:gd name="connsiteX4" fmla="*/ 1340428 w 1340428"/>
                <a:gd name="connsiteY4" fmla="*/ 1933044 h 1974607"/>
                <a:gd name="connsiteX0" fmla="*/ 0 w 1340428"/>
                <a:gd name="connsiteY0" fmla="*/ 1983233 h 1983233"/>
                <a:gd name="connsiteX1" fmla="*/ 342900 w 1340428"/>
                <a:gd name="connsiteY1" fmla="*/ 1754632 h 1983233"/>
                <a:gd name="connsiteX2" fmla="*/ 633846 w 1340428"/>
                <a:gd name="connsiteY2" fmla="*/ 8960 h 1983233"/>
                <a:gd name="connsiteX3" fmla="*/ 1101437 w 1340428"/>
                <a:gd name="connsiteY3" fmla="*/ 1110396 h 1983233"/>
                <a:gd name="connsiteX4" fmla="*/ 1340428 w 1340428"/>
                <a:gd name="connsiteY4" fmla="*/ 1941670 h 1983233"/>
                <a:gd name="connsiteX0" fmla="*/ 0 w 1485900"/>
                <a:gd name="connsiteY0" fmla="*/ 1982434 h 1982434"/>
                <a:gd name="connsiteX1" fmla="*/ 342900 w 1485900"/>
                <a:gd name="connsiteY1" fmla="*/ 1753833 h 1982434"/>
                <a:gd name="connsiteX2" fmla="*/ 633846 w 1485900"/>
                <a:gd name="connsiteY2" fmla="*/ 8161 h 1982434"/>
                <a:gd name="connsiteX3" fmla="*/ 1101437 w 1485900"/>
                <a:gd name="connsiteY3" fmla="*/ 1109597 h 1982434"/>
                <a:gd name="connsiteX4" fmla="*/ 1485900 w 1485900"/>
                <a:gd name="connsiteY4" fmla="*/ 1358980 h 1982434"/>
                <a:gd name="connsiteX0" fmla="*/ 0 w 1485900"/>
                <a:gd name="connsiteY0" fmla="*/ 1974364 h 1974364"/>
                <a:gd name="connsiteX1" fmla="*/ 270164 w 1485900"/>
                <a:gd name="connsiteY1" fmla="*/ 1163872 h 1974364"/>
                <a:gd name="connsiteX2" fmla="*/ 633846 w 1485900"/>
                <a:gd name="connsiteY2" fmla="*/ 91 h 1974364"/>
                <a:gd name="connsiteX3" fmla="*/ 1101437 w 1485900"/>
                <a:gd name="connsiteY3" fmla="*/ 1101527 h 1974364"/>
                <a:gd name="connsiteX4" fmla="*/ 1485900 w 1485900"/>
                <a:gd name="connsiteY4" fmla="*/ 1350910 h 1974364"/>
                <a:gd name="connsiteX0" fmla="*/ 0 w 1631373"/>
                <a:gd name="connsiteY0" fmla="*/ 1195046 h 1350910"/>
                <a:gd name="connsiteX1" fmla="*/ 415637 w 1631373"/>
                <a:gd name="connsiteY1" fmla="*/ 1163872 h 1350910"/>
                <a:gd name="connsiteX2" fmla="*/ 779319 w 1631373"/>
                <a:gd name="connsiteY2" fmla="*/ 91 h 1350910"/>
                <a:gd name="connsiteX3" fmla="*/ 1246910 w 1631373"/>
                <a:gd name="connsiteY3" fmla="*/ 1101527 h 1350910"/>
                <a:gd name="connsiteX4" fmla="*/ 1631373 w 1631373"/>
                <a:gd name="connsiteY4" fmla="*/ 1350910 h 1350910"/>
                <a:gd name="connsiteX0" fmla="*/ 0 w 1724891"/>
                <a:gd name="connsiteY0" fmla="*/ 1195045 h 1288564"/>
                <a:gd name="connsiteX1" fmla="*/ 415637 w 1724891"/>
                <a:gd name="connsiteY1" fmla="*/ 1163871 h 1288564"/>
                <a:gd name="connsiteX2" fmla="*/ 779319 w 1724891"/>
                <a:gd name="connsiteY2" fmla="*/ 90 h 1288564"/>
                <a:gd name="connsiteX3" fmla="*/ 1246910 w 1724891"/>
                <a:gd name="connsiteY3" fmla="*/ 1101526 h 1288564"/>
                <a:gd name="connsiteX4" fmla="*/ 1724891 w 1724891"/>
                <a:gd name="connsiteY4" fmla="*/ 1288564 h 1288564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779319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724891"/>
                <a:gd name="connsiteY0" fmla="*/ 1195045 h 1323715"/>
                <a:gd name="connsiteX1" fmla="*/ 415637 w 1724891"/>
                <a:gd name="connsiteY1" fmla="*/ 1163871 h 1323715"/>
                <a:gd name="connsiteX2" fmla="*/ 862446 w 1724891"/>
                <a:gd name="connsiteY2" fmla="*/ 90 h 1323715"/>
                <a:gd name="connsiteX3" fmla="*/ 1246910 w 1724891"/>
                <a:gd name="connsiteY3" fmla="*/ 1101526 h 1323715"/>
                <a:gd name="connsiteX4" fmla="*/ 1724891 w 1724891"/>
                <a:gd name="connsiteY4" fmla="*/ 1288564 h 1323715"/>
                <a:gd name="connsiteX0" fmla="*/ 0 w 1652155"/>
                <a:gd name="connsiteY0" fmla="*/ 1195045 h 1350010"/>
                <a:gd name="connsiteX1" fmla="*/ 415637 w 1652155"/>
                <a:gd name="connsiteY1" fmla="*/ 1163871 h 1350010"/>
                <a:gd name="connsiteX2" fmla="*/ 862446 w 1652155"/>
                <a:gd name="connsiteY2" fmla="*/ 90 h 1350010"/>
                <a:gd name="connsiteX3" fmla="*/ 1246910 w 1652155"/>
                <a:gd name="connsiteY3" fmla="*/ 1101526 h 1350010"/>
                <a:gd name="connsiteX4" fmla="*/ 1652155 w 1652155"/>
                <a:gd name="connsiteY4" fmla="*/ 1319736 h 1350010"/>
                <a:gd name="connsiteX0" fmla="*/ 0 w 1652155"/>
                <a:gd name="connsiteY0" fmla="*/ 1195671 h 1459334"/>
                <a:gd name="connsiteX1" fmla="*/ 415637 w 1652155"/>
                <a:gd name="connsiteY1" fmla="*/ 1164497 h 1459334"/>
                <a:gd name="connsiteX2" fmla="*/ 862446 w 1652155"/>
                <a:gd name="connsiteY2" fmla="*/ 716 h 1459334"/>
                <a:gd name="connsiteX3" fmla="*/ 987137 w 1652155"/>
                <a:gd name="connsiteY3" fmla="*/ 1351534 h 1459334"/>
                <a:gd name="connsiteX4" fmla="*/ 1652155 w 1652155"/>
                <a:gd name="connsiteY4" fmla="*/ 1320362 h 1459334"/>
                <a:gd name="connsiteX0" fmla="*/ 0 w 1423555"/>
                <a:gd name="connsiteY0" fmla="*/ 1195671 h 1784573"/>
                <a:gd name="connsiteX1" fmla="*/ 415637 w 1423555"/>
                <a:gd name="connsiteY1" fmla="*/ 1164497 h 1784573"/>
                <a:gd name="connsiteX2" fmla="*/ 862446 w 1423555"/>
                <a:gd name="connsiteY2" fmla="*/ 716 h 1784573"/>
                <a:gd name="connsiteX3" fmla="*/ 987137 w 1423555"/>
                <a:gd name="connsiteY3" fmla="*/ 1351534 h 1784573"/>
                <a:gd name="connsiteX4" fmla="*/ 1423555 w 1423555"/>
                <a:gd name="connsiteY4" fmla="*/ 1767171 h 1784573"/>
                <a:gd name="connsiteX0" fmla="*/ 0 w 1423555"/>
                <a:gd name="connsiteY0" fmla="*/ 1196525 h 1793301"/>
                <a:gd name="connsiteX1" fmla="*/ 415637 w 1423555"/>
                <a:gd name="connsiteY1" fmla="*/ 1165351 h 1793301"/>
                <a:gd name="connsiteX2" fmla="*/ 862446 w 1423555"/>
                <a:gd name="connsiteY2" fmla="*/ 1570 h 1793301"/>
                <a:gd name="connsiteX3" fmla="*/ 987137 w 1423555"/>
                <a:gd name="connsiteY3" fmla="*/ 1445906 h 1793301"/>
                <a:gd name="connsiteX4" fmla="*/ 1423555 w 1423555"/>
                <a:gd name="connsiteY4" fmla="*/ 1768025 h 1793301"/>
                <a:gd name="connsiteX0" fmla="*/ 0 w 1475509"/>
                <a:gd name="connsiteY0" fmla="*/ 1196525 h 1812168"/>
                <a:gd name="connsiteX1" fmla="*/ 415637 w 1475509"/>
                <a:gd name="connsiteY1" fmla="*/ 1165351 h 1812168"/>
                <a:gd name="connsiteX2" fmla="*/ 862446 w 1475509"/>
                <a:gd name="connsiteY2" fmla="*/ 1570 h 1812168"/>
                <a:gd name="connsiteX3" fmla="*/ 987137 w 1475509"/>
                <a:gd name="connsiteY3" fmla="*/ 1445906 h 1812168"/>
                <a:gd name="connsiteX4" fmla="*/ 1475509 w 1475509"/>
                <a:gd name="connsiteY4" fmla="*/ 1788807 h 1812168"/>
                <a:gd name="connsiteX0" fmla="*/ 0 w 1413163"/>
                <a:gd name="connsiteY0" fmla="*/ 999051 h 1812121"/>
                <a:gd name="connsiteX1" fmla="*/ 353291 w 1413163"/>
                <a:gd name="connsiteY1" fmla="*/ 1165304 h 1812121"/>
                <a:gd name="connsiteX2" fmla="*/ 800100 w 1413163"/>
                <a:gd name="connsiteY2" fmla="*/ 1523 h 1812121"/>
                <a:gd name="connsiteX3" fmla="*/ 924791 w 1413163"/>
                <a:gd name="connsiteY3" fmla="*/ 1445859 h 1812121"/>
                <a:gd name="connsiteX4" fmla="*/ 1413163 w 1413163"/>
                <a:gd name="connsiteY4" fmla="*/ 1788760 h 1812121"/>
                <a:gd name="connsiteX0" fmla="*/ 1905 w 1415068"/>
                <a:gd name="connsiteY0" fmla="*/ 999051 h 1812121"/>
                <a:gd name="connsiteX1" fmla="*/ 355196 w 1415068"/>
                <a:gd name="connsiteY1" fmla="*/ 1165304 h 1812121"/>
                <a:gd name="connsiteX2" fmla="*/ 802005 w 1415068"/>
                <a:gd name="connsiteY2" fmla="*/ 1523 h 1812121"/>
                <a:gd name="connsiteX3" fmla="*/ 926696 w 1415068"/>
                <a:gd name="connsiteY3" fmla="*/ 1445859 h 1812121"/>
                <a:gd name="connsiteX4" fmla="*/ 1415068 w 1415068"/>
                <a:gd name="connsiteY4" fmla="*/ 1788760 h 1812121"/>
                <a:gd name="connsiteX0" fmla="*/ 1546 w 1414709"/>
                <a:gd name="connsiteY0" fmla="*/ 999743 h 1812813"/>
                <a:gd name="connsiteX1" fmla="*/ 417182 w 1414709"/>
                <a:gd name="connsiteY1" fmla="*/ 1114041 h 1812813"/>
                <a:gd name="connsiteX2" fmla="*/ 801646 w 1414709"/>
                <a:gd name="connsiteY2" fmla="*/ 2215 h 1812813"/>
                <a:gd name="connsiteX3" fmla="*/ 926337 w 1414709"/>
                <a:gd name="connsiteY3" fmla="*/ 1446551 h 1812813"/>
                <a:gd name="connsiteX4" fmla="*/ 1414709 w 1414709"/>
                <a:gd name="connsiteY4" fmla="*/ 1789452 h 1812813"/>
                <a:gd name="connsiteX0" fmla="*/ 1546 w 1414709"/>
                <a:gd name="connsiteY0" fmla="*/ 999743 h 1791997"/>
                <a:gd name="connsiteX1" fmla="*/ 417182 w 1414709"/>
                <a:gd name="connsiteY1" fmla="*/ 1114041 h 1791997"/>
                <a:gd name="connsiteX2" fmla="*/ 801646 w 1414709"/>
                <a:gd name="connsiteY2" fmla="*/ 2215 h 1791997"/>
                <a:gd name="connsiteX3" fmla="*/ 926337 w 1414709"/>
                <a:gd name="connsiteY3" fmla="*/ 1446551 h 1791997"/>
                <a:gd name="connsiteX4" fmla="*/ 1414709 w 1414709"/>
                <a:gd name="connsiteY4" fmla="*/ 1789452 h 1791997"/>
                <a:gd name="connsiteX0" fmla="*/ 1546 w 1331581"/>
                <a:gd name="connsiteY0" fmla="*/ 999743 h 1874017"/>
                <a:gd name="connsiteX1" fmla="*/ 417182 w 1331581"/>
                <a:gd name="connsiteY1" fmla="*/ 1114041 h 1874017"/>
                <a:gd name="connsiteX2" fmla="*/ 801646 w 1331581"/>
                <a:gd name="connsiteY2" fmla="*/ 2215 h 1874017"/>
                <a:gd name="connsiteX3" fmla="*/ 926337 w 1331581"/>
                <a:gd name="connsiteY3" fmla="*/ 1446551 h 1874017"/>
                <a:gd name="connsiteX4" fmla="*/ 1331581 w 1331581"/>
                <a:gd name="connsiteY4" fmla="*/ 1872579 h 1874017"/>
                <a:gd name="connsiteX0" fmla="*/ 1546 w 1331581"/>
                <a:gd name="connsiteY0" fmla="*/ 1000755 h 1876218"/>
                <a:gd name="connsiteX1" fmla="*/ 417182 w 1331581"/>
                <a:gd name="connsiteY1" fmla="*/ 1115053 h 1876218"/>
                <a:gd name="connsiteX2" fmla="*/ 801646 w 1331581"/>
                <a:gd name="connsiteY2" fmla="*/ 3227 h 1876218"/>
                <a:gd name="connsiteX3" fmla="*/ 926337 w 1331581"/>
                <a:gd name="connsiteY3" fmla="*/ 1520299 h 1876218"/>
                <a:gd name="connsiteX4" fmla="*/ 1331581 w 1331581"/>
                <a:gd name="connsiteY4" fmla="*/ 1873591 h 1876218"/>
                <a:gd name="connsiteX0" fmla="*/ 1781 w 1279862"/>
                <a:gd name="connsiteY0" fmla="*/ 1219077 h 1876331"/>
                <a:gd name="connsiteX1" fmla="*/ 365463 w 1279862"/>
                <a:gd name="connsiteY1" fmla="*/ 1115166 h 1876331"/>
                <a:gd name="connsiteX2" fmla="*/ 749927 w 1279862"/>
                <a:gd name="connsiteY2" fmla="*/ 3340 h 1876331"/>
                <a:gd name="connsiteX3" fmla="*/ 874618 w 1279862"/>
                <a:gd name="connsiteY3" fmla="*/ 1520412 h 1876331"/>
                <a:gd name="connsiteX4" fmla="*/ 1279862 w 1279862"/>
                <a:gd name="connsiteY4" fmla="*/ 1873704 h 1876331"/>
                <a:gd name="connsiteX0" fmla="*/ 1660 w 1279741"/>
                <a:gd name="connsiteY0" fmla="*/ 1218030 h 1875284"/>
                <a:gd name="connsiteX1" fmla="*/ 386124 w 1279741"/>
                <a:gd name="connsiteY1" fmla="*/ 1176464 h 1875284"/>
                <a:gd name="connsiteX2" fmla="*/ 749806 w 1279741"/>
                <a:gd name="connsiteY2" fmla="*/ 2293 h 1875284"/>
                <a:gd name="connsiteX3" fmla="*/ 874497 w 1279741"/>
                <a:gd name="connsiteY3" fmla="*/ 1519365 h 1875284"/>
                <a:gd name="connsiteX4" fmla="*/ 1279741 w 1279741"/>
                <a:gd name="connsiteY4" fmla="*/ 1872657 h 1875284"/>
                <a:gd name="connsiteX0" fmla="*/ 1660 w 1227786"/>
                <a:gd name="connsiteY0" fmla="*/ 1218030 h 1905870"/>
                <a:gd name="connsiteX1" fmla="*/ 386124 w 1227786"/>
                <a:gd name="connsiteY1" fmla="*/ 1176464 h 1905870"/>
                <a:gd name="connsiteX2" fmla="*/ 749806 w 1227786"/>
                <a:gd name="connsiteY2" fmla="*/ 2293 h 1905870"/>
                <a:gd name="connsiteX3" fmla="*/ 874497 w 1227786"/>
                <a:gd name="connsiteY3" fmla="*/ 1519365 h 1905870"/>
                <a:gd name="connsiteX4" fmla="*/ 1227786 w 1227786"/>
                <a:gd name="connsiteY4" fmla="*/ 1903830 h 1905870"/>
                <a:gd name="connsiteX0" fmla="*/ 1660 w 1227786"/>
                <a:gd name="connsiteY0" fmla="*/ 1218030 h 1903830"/>
                <a:gd name="connsiteX1" fmla="*/ 386124 w 1227786"/>
                <a:gd name="connsiteY1" fmla="*/ 1176464 h 1903830"/>
                <a:gd name="connsiteX2" fmla="*/ 749806 w 1227786"/>
                <a:gd name="connsiteY2" fmla="*/ 2293 h 1903830"/>
                <a:gd name="connsiteX3" fmla="*/ 874497 w 1227786"/>
                <a:gd name="connsiteY3" fmla="*/ 1519365 h 1903830"/>
                <a:gd name="connsiteX4" fmla="*/ 1227786 w 1227786"/>
                <a:gd name="connsiteY4" fmla="*/ 1903830 h 1903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7786" h="1903830">
                  <a:moveTo>
                    <a:pt x="1660" y="1218030"/>
                  </a:moveTo>
                  <a:cubicBezTo>
                    <a:pt x="-24318" y="1335792"/>
                    <a:pt x="261433" y="1379087"/>
                    <a:pt x="386124" y="1176464"/>
                  </a:cubicBezTo>
                  <a:cubicBezTo>
                    <a:pt x="510815" y="973841"/>
                    <a:pt x="668411" y="-54857"/>
                    <a:pt x="749806" y="2293"/>
                  </a:cubicBezTo>
                  <a:cubicBezTo>
                    <a:pt x="831202" y="59443"/>
                    <a:pt x="794834" y="1202442"/>
                    <a:pt x="874497" y="1519365"/>
                  </a:cubicBezTo>
                  <a:cubicBezTo>
                    <a:pt x="954160" y="1836288"/>
                    <a:pt x="996154" y="1837588"/>
                    <a:pt x="1227786" y="190383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F7B9AF3-6271-8834-3448-1A487C2E5B53}"/>
                </a:ext>
              </a:extLst>
            </p:cNvPr>
            <p:cNvCxnSpPr>
              <a:cxnSpLocks/>
              <a:stCxn id="13" idx="2"/>
              <a:endCxn id="15" idx="2"/>
            </p:cNvCxnSpPr>
            <p:nvPr/>
          </p:nvCxnSpPr>
          <p:spPr>
            <a:xfrm flipV="1">
              <a:off x="5700425" y="1963291"/>
              <a:ext cx="2138007" cy="68983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2A125A-6CEA-E3D5-42AB-DE817B58B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7921" y="3150584"/>
              <a:ext cx="2376424" cy="106391"/>
            </a:xfrm>
            <a:prstGeom prst="straightConnector1">
              <a:avLst/>
            </a:prstGeom>
            <a:ln w="254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758B25-0CFE-ECAC-0D95-E6485707E4AB}"/>
                  </a:ext>
                </a:extLst>
              </p:cNvPr>
              <p:cNvSpPr txBox="1"/>
              <p:nvPr/>
            </p:nvSpPr>
            <p:spPr>
              <a:xfrm>
                <a:off x="2929197" y="1598034"/>
                <a:ext cx="31879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758B25-0CFE-ECAC-0D95-E6485707E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97" y="1598034"/>
                <a:ext cx="3187988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D75EEE2C-4468-EDBB-3F13-2592126DB7C5}"/>
              </a:ext>
            </a:extLst>
          </p:cNvPr>
          <p:cNvGrpSpPr/>
          <p:nvPr/>
        </p:nvGrpSpPr>
        <p:grpSpPr>
          <a:xfrm>
            <a:off x="328141" y="1555870"/>
            <a:ext cx="2126042" cy="2330995"/>
            <a:chOff x="8722760" y="220894"/>
            <a:chExt cx="3333866" cy="365525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15D83F7-3E38-211D-09D4-8CBC02171AF2}"/>
                </a:ext>
              </a:extLst>
            </p:cNvPr>
            <p:cNvGrpSpPr/>
            <p:nvPr/>
          </p:nvGrpSpPr>
          <p:grpSpPr>
            <a:xfrm>
              <a:off x="8956694" y="806932"/>
              <a:ext cx="2825673" cy="2779278"/>
              <a:chOff x="1177839" y="1302957"/>
              <a:chExt cx="3775999" cy="3714006"/>
            </a:xfrm>
          </p:grpSpPr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F895D61-3BBA-4CD6-7152-4CFF9BCD926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91D165B-C0F3-52E4-EAAF-D4FF043B56F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82D7518-F288-6715-648C-12F265ACD0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C754F8F-C43C-56B2-3603-3E10B6F993D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BB23D4D-77B6-4BBD-20CE-0F94B5ED159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4241C38-C546-982E-CCF4-E11C4B2F1F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D5D9576-7544-6DAD-AA3E-E90263F3DF7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D3CBFBF4-7841-3765-970D-0490F5CF7A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3870385-4924-882C-E06A-A2D5F07CB1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73BBFBA-5EB4-4501-B073-3ABEE7DBA1A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C35D61AF-9649-4144-74B8-153289CD44F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1963B554-89CD-4C10-4535-A3DC3B0D65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7D17AF2-D262-6CEA-0B77-9B8FFF6D911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74FC197-4355-EDB8-FACA-7A118CAE195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1EAA20E-F6A9-DB9D-AF6E-46CF051075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5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584E320-334A-B41F-47FC-59AB1AB285B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7E70E816-7579-7699-9891-14786A168EF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B8FA577-32BD-32C6-DD34-0D0178D064F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79AC7E2-066B-C392-389C-6EC2A8F6F1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192293D-5277-AF0F-2C36-8B6136D7F4E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5E20F21-0027-67C1-62AF-BCD4D56921E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3A2FFA3-E1C0-03BC-CECB-8303D745374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62424DE-C3F3-04EB-6207-2B4139F47C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020AB397-FADD-0160-7841-3BFC4F4C4F8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D2D1B25F-9A87-5A7E-5142-DDF238D2001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1E833A1-CAAF-7DD2-F1B6-BDD76A40991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B8C7150C-768C-6CC1-E797-9822E148FC2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5133471-5CD9-B7D7-BB22-723A29C692A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1EE3561B-F6F6-9C0A-184D-9E6158B1C1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AD3C0ED0-63EC-18C2-04E0-58986B65F1C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D6CA7D2-9188-183B-433B-3F6BDB63693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6A1AEF65-AB89-0D81-904B-8E9C52D4DF9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015E9F9-D4CD-6AF6-3B54-20CD43DE39D1}"/>
                </a:ext>
              </a:extLst>
            </p:cNvPr>
            <p:cNvGrpSpPr/>
            <p:nvPr/>
          </p:nvGrpSpPr>
          <p:grpSpPr>
            <a:xfrm rot="10210914">
              <a:off x="10374650" y="2159101"/>
              <a:ext cx="1126421" cy="1149812"/>
              <a:chOff x="9285319" y="1390751"/>
              <a:chExt cx="1126421" cy="11498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A6E53952-AC3B-82CB-5C60-FFB0ED93DF17}"/>
                      </a:ext>
                    </a:extLst>
                  </p:cNvPr>
                  <p:cNvSpPr txBox="1"/>
                  <p:nvPr/>
                </p:nvSpPr>
                <p:spPr>
                  <a:xfrm rot="11396272">
                    <a:off x="9842441" y="1839387"/>
                    <a:ext cx="569299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A6E53952-AC3B-82CB-5C60-FFB0ED93DF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1396272">
                    <a:off x="9842441" y="1839387"/>
                    <a:ext cx="569299" cy="4826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9C4D3BB0-4BE2-F386-1157-E3962F2AED04}"/>
                      </a:ext>
                    </a:extLst>
                  </p:cNvPr>
                  <p:cNvSpPr txBox="1"/>
                  <p:nvPr/>
                </p:nvSpPr>
                <p:spPr>
                  <a:xfrm rot="11389086">
                    <a:off x="9285319" y="2057935"/>
                    <a:ext cx="513998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9C4D3BB0-4BE2-F386-1157-E3962F2AED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1389086">
                    <a:off x="9285319" y="2057935"/>
                    <a:ext cx="513998" cy="48262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481DB57-8A7B-8EF4-5B18-EF9A2D97C08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6200000">
                <a:off x="9491148" y="1593033"/>
                <a:ext cx="852468" cy="614570"/>
                <a:chOff x="8500759" y="3280789"/>
                <a:chExt cx="747971" cy="539234"/>
              </a:xfrm>
            </p:grpSpPr>
            <p:sp>
              <p:nvSpPr>
                <p:cNvPr id="76" name="Parallelogram 75">
                  <a:extLst>
                    <a:ext uri="{FF2B5EF4-FFF2-40B4-BE49-F238E27FC236}">
                      <a16:creationId xmlns:a16="http://schemas.microsoft.com/office/drawing/2014/main" id="{705EF466-D962-B091-84DF-89841E91830A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696C8A99-D822-2CC8-B244-6EDB626E640F}"/>
                    </a:ext>
                  </a:extLst>
                </p:cNvPr>
                <p:cNvCxnSpPr>
                  <a:cxnSpLocks/>
                  <a:stCxn id="79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9BAF352-B786-3782-EB49-43B72068B0B8}"/>
                    </a:ext>
                  </a:extLst>
                </p:cNvPr>
                <p:cNvCxnSpPr>
                  <a:cxnSpLocks/>
                  <a:stCxn id="79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24497F7-DA8B-6352-3415-1F9B601A2B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5549581-C33F-E158-7B16-339800070FD3}"/>
                      </a:ext>
                    </a:extLst>
                  </p:cNvPr>
                  <p:cNvSpPr txBox="1"/>
                  <p:nvPr/>
                </p:nvSpPr>
                <p:spPr>
                  <a:xfrm rot="17838669">
                    <a:off x="9454469" y="1672334"/>
                    <a:ext cx="925136" cy="3619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9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  <m:r>
                            <a:rPr lang="en-US" sz="9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25549581-C33F-E158-7B16-339800070F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7838669">
                    <a:off x="9454469" y="1672334"/>
                    <a:ext cx="925136" cy="36197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2F0ED79F-60DA-E312-EEFC-511FB4FDA681}"/>
                </a:ext>
              </a:extLst>
            </p:cNvPr>
            <p:cNvGrpSpPr/>
            <p:nvPr/>
          </p:nvGrpSpPr>
          <p:grpSpPr>
            <a:xfrm>
              <a:off x="10417916" y="1248985"/>
              <a:ext cx="1119041" cy="1042645"/>
              <a:chOff x="10406146" y="1405926"/>
              <a:chExt cx="1119041" cy="1042645"/>
            </a:xfrm>
          </p:grpSpPr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D47810B0-AF3E-CC15-270B-8359A75EA44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092" y="1609282"/>
                <a:ext cx="852468" cy="614570"/>
                <a:chOff x="8500759" y="3280789"/>
                <a:chExt cx="747971" cy="539234"/>
              </a:xfrm>
            </p:grpSpPr>
            <p:sp>
              <p:nvSpPr>
                <p:cNvPr id="85" name="Parallelogram 84">
                  <a:extLst>
                    <a:ext uri="{FF2B5EF4-FFF2-40B4-BE49-F238E27FC236}">
                      <a16:creationId xmlns:a16="http://schemas.microsoft.com/office/drawing/2014/main" id="{8E161F5A-10CB-C940-4826-FE6608C2309B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16C6DEE5-1F7C-6094-5036-C35B756B039C}"/>
                    </a:ext>
                  </a:extLst>
                </p:cNvPr>
                <p:cNvCxnSpPr>
                  <a:cxnSpLocks/>
                  <a:stCxn id="88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E61D4420-D117-A9DB-A867-8548C5DE42A9}"/>
                    </a:ext>
                  </a:extLst>
                </p:cNvPr>
                <p:cNvCxnSpPr>
                  <a:cxnSpLocks/>
                  <a:stCxn id="88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AA1F49D9-719B-D5C4-D6F0-DB3054781CE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92F9EE7-EFC8-8FE5-B8E9-0835BEEECFE2}"/>
                      </a:ext>
                    </a:extLst>
                  </p:cNvPr>
                  <p:cNvSpPr txBox="1"/>
                  <p:nvPr/>
                </p:nvSpPr>
                <p:spPr>
                  <a:xfrm rot="1475939">
                    <a:off x="10653559" y="1965943"/>
                    <a:ext cx="569299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492F9EE7-EFC8-8FE5-B8E9-0835BEEECF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75939">
                    <a:off x="10653559" y="1965943"/>
                    <a:ext cx="569299" cy="48262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13E75716-E864-F857-3B5E-BB0544253908}"/>
                      </a:ext>
                    </a:extLst>
                  </p:cNvPr>
                  <p:cNvSpPr txBox="1"/>
                  <p:nvPr/>
                </p:nvSpPr>
                <p:spPr>
                  <a:xfrm rot="1434687">
                    <a:off x="10406146" y="1405926"/>
                    <a:ext cx="513998" cy="4826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13E75716-E864-F857-3B5E-BB05442539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34687">
                    <a:off x="10406146" y="1405926"/>
                    <a:ext cx="513998" cy="48262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F91BA08-41BF-B0FE-EDEE-CB20760BB031}"/>
                      </a:ext>
                    </a:extLst>
                  </p:cNvPr>
                  <p:cNvSpPr txBox="1"/>
                  <p:nvPr/>
                </p:nvSpPr>
                <p:spPr>
                  <a:xfrm rot="1561037">
                    <a:off x="10600051" y="1712281"/>
                    <a:ext cx="925136" cy="3619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F91BA08-41BF-B0FE-EDEE-CB20760BB0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1037">
                    <a:off x="10600051" y="1712281"/>
                    <a:ext cx="925136" cy="36197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F83B9863-3413-6F86-C4C7-D59DF9DBD5B2}"/>
                </a:ext>
              </a:extLst>
            </p:cNvPr>
            <p:cNvGrpSpPr/>
            <p:nvPr/>
          </p:nvGrpSpPr>
          <p:grpSpPr>
            <a:xfrm>
              <a:off x="8722760" y="220894"/>
              <a:ext cx="3333866" cy="3655255"/>
              <a:chOff x="8722760" y="220894"/>
              <a:chExt cx="3333866" cy="3655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217BB0E2-40AA-0876-2267-56D05062DC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9" y="220894"/>
                    <a:ext cx="187159" cy="28957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217BB0E2-40AA-0876-2267-56D05062DC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9" y="220894"/>
                    <a:ext cx="187159" cy="28957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0000" r="-30000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F7D3AD62-8D8F-29F9-BBE5-1074C3105ED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4" y="2147421"/>
                    <a:ext cx="187159" cy="28957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F7D3AD62-8D8F-29F9-BBE5-1074C3105E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4" y="2147421"/>
                    <a:ext cx="187159" cy="28957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1579" r="-31579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906B9D20-F386-98E2-97E1-36F52B87C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5D9CE6D2-0A2F-5846-E914-06CA07AFD66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6039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322686E-341A-A495-0A43-9CDE92FF12FE}"/>
              </a:ext>
            </a:extLst>
          </p:cNvPr>
          <p:cNvGrpSpPr/>
          <p:nvPr/>
        </p:nvGrpSpPr>
        <p:grpSpPr>
          <a:xfrm>
            <a:off x="2998625" y="3227254"/>
            <a:ext cx="2202535" cy="2328014"/>
            <a:chOff x="8565107" y="220894"/>
            <a:chExt cx="3588875" cy="3793335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DE7F15A-3848-DDB4-3CE1-D93B1AF897C1}"/>
                </a:ext>
              </a:extLst>
            </p:cNvPr>
            <p:cNvGrpSpPr/>
            <p:nvPr/>
          </p:nvGrpSpPr>
          <p:grpSpPr>
            <a:xfrm>
              <a:off x="8722760" y="220894"/>
              <a:ext cx="3333866" cy="3655255"/>
              <a:chOff x="8722760" y="220894"/>
              <a:chExt cx="3333866" cy="3655255"/>
            </a:xfrm>
          </p:grpSpPr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50172EC-DDCE-6C0B-9A9D-D504DCF236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3078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0A7D0637-C823-4CB2-4A94-9278E337E6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8" y="220894"/>
                    <a:ext cx="187158" cy="351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0A7D0637-C823-4CB2-4A94-9278E337E6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8" y="220894"/>
                    <a:ext cx="187158" cy="35105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52632" r="-4210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11DA8BA7-74FC-2882-979D-6B72B6F6B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5" y="2147421"/>
                    <a:ext cx="187158" cy="35105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11DA8BA7-74FC-2882-979D-6B72B6F6BBE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5" y="2147421"/>
                    <a:ext cx="187158" cy="3510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7368" r="-47368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E5B20A9C-6FB6-F840-3CB1-3F752AA191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BA6A807C-1472-35C3-7AC6-20EA901F825E}"/>
                </a:ext>
              </a:extLst>
            </p:cNvPr>
            <p:cNvGrpSpPr/>
            <p:nvPr/>
          </p:nvGrpSpPr>
          <p:grpSpPr>
            <a:xfrm>
              <a:off x="10529197" y="871604"/>
              <a:ext cx="1499411" cy="2526776"/>
              <a:chOff x="10529197" y="871604"/>
              <a:chExt cx="1499411" cy="252677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514537E7-32E5-CE33-D21E-AC78028A5C8A}"/>
                      </a:ext>
                    </a:extLst>
                  </p:cNvPr>
                  <p:cNvSpPr txBox="1"/>
                  <p:nvPr/>
                </p:nvSpPr>
                <p:spPr>
                  <a:xfrm>
                    <a:off x="11363161" y="871604"/>
                    <a:ext cx="573068" cy="50150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514537E7-32E5-CE33-D21E-AC78028A5C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63161" y="871604"/>
                    <a:ext cx="573068" cy="50150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9CE2F352-DCD3-C764-13F3-57723424DEB5}"/>
                      </a:ext>
                    </a:extLst>
                  </p:cNvPr>
                  <p:cNvSpPr txBox="1"/>
                  <p:nvPr/>
                </p:nvSpPr>
                <p:spPr>
                  <a:xfrm>
                    <a:off x="11455540" y="2384824"/>
                    <a:ext cx="573068" cy="51100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9CE2F352-DCD3-C764-13F3-57723424DE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55540" y="2384824"/>
                    <a:ext cx="573068" cy="5110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t="-1923" r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7" name="Freeform 76">
                <a:extLst>
                  <a:ext uri="{FF2B5EF4-FFF2-40B4-BE49-F238E27FC236}">
                    <a16:creationId xmlns:a16="http://schemas.microsoft.com/office/drawing/2014/main" id="{A036DE9E-B4EF-D0E9-C183-9FFC4C012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529197" y="1029350"/>
                <a:ext cx="1002513" cy="921761"/>
              </a:xfrm>
              <a:custGeom>
                <a:avLst/>
                <a:gdLst>
                  <a:gd name="connsiteX0" fmla="*/ 357352 w 1103586"/>
                  <a:gd name="connsiteY0" fmla="*/ 147145 h 872358"/>
                  <a:gd name="connsiteX1" fmla="*/ 1103586 w 1103586"/>
                  <a:gd name="connsiteY1" fmla="*/ 515007 h 872358"/>
                  <a:gd name="connsiteX2" fmla="*/ 588579 w 1103586"/>
                  <a:gd name="connsiteY2" fmla="*/ 872358 h 872358"/>
                  <a:gd name="connsiteX3" fmla="*/ 0 w 1103586"/>
                  <a:gd name="connsiteY3" fmla="*/ 872358 h 872358"/>
                  <a:gd name="connsiteX4" fmla="*/ 21021 w 1103586"/>
                  <a:gd name="connsiteY4" fmla="*/ 420414 h 872358"/>
                  <a:gd name="connsiteX5" fmla="*/ 283779 w 1103586"/>
                  <a:gd name="connsiteY5" fmla="*/ 0 h 872358"/>
                  <a:gd name="connsiteX0" fmla="*/ 357352 w 1106381"/>
                  <a:gd name="connsiteY0" fmla="*/ 147145 h 872358"/>
                  <a:gd name="connsiteX1" fmla="*/ 1103586 w 1106381"/>
                  <a:gd name="connsiteY1" fmla="*/ 515007 h 872358"/>
                  <a:gd name="connsiteX2" fmla="*/ 588579 w 1106381"/>
                  <a:gd name="connsiteY2" fmla="*/ 872358 h 872358"/>
                  <a:gd name="connsiteX3" fmla="*/ 0 w 1106381"/>
                  <a:gd name="connsiteY3" fmla="*/ 872358 h 872358"/>
                  <a:gd name="connsiteX4" fmla="*/ 21021 w 1106381"/>
                  <a:gd name="connsiteY4" fmla="*/ 420414 h 872358"/>
                  <a:gd name="connsiteX5" fmla="*/ 283779 w 1106381"/>
                  <a:gd name="connsiteY5" fmla="*/ 0 h 872358"/>
                  <a:gd name="connsiteX0" fmla="*/ 357352 w 1106467"/>
                  <a:gd name="connsiteY0" fmla="*/ 147145 h 872358"/>
                  <a:gd name="connsiteX1" fmla="*/ 1103586 w 1106467"/>
                  <a:gd name="connsiteY1" fmla="*/ 515007 h 872358"/>
                  <a:gd name="connsiteX2" fmla="*/ 588579 w 1106467"/>
                  <a:gd name="connsiteY2" fmla="*/ 872358 h 872358"/>
                  <a:gd name="connsiteX3" fmla="*/ 0 w 1106467"/>
                  <a:gd name="connsiteY3" fmla="*/ 872358 h 872358"/>
                  <a:gd name="connsiteX4" fmla="*/ 21021 w 1106467"/>
                  <a:gd name="connsiteY4" fmla="*/ 420414 h 872358"/>
                  <a:gd name="connsiteX5" fmla="*/ 283779 w 1106467"/>
                  <a:gd name="connsiteY5" fmla="*/ 0 h 872358"/>
                  <a:gd name="connsiteX0" fmla="*/ 449763 w 1198878"/>
                  <a:gd name="connsiteY0" fmla="*/ 147145 h 872358"/>
                  <a:gd name="connsiteX1" fmla="*/ 1195997 w 1198878"/>
                  <a:gd name="connsiteY1" fmla="*/ 515007 h 872358"/>
                  <a:gd name="connsiteX2" fmla="*/ 680990 w 1198878"/>
                  <a:gd name="connsiteY2" fmla="*/ 872358 h 872358"/>
                  <a:gd name="connsiteX3" fmla="*/ 92411 w 1198878"/>
                  <a:gd name="connsiteY3" fmla="*/ 872358 h 872358"/>
                  <a:gd name="connsiteX4" fmla="*/ 113432 w 1198878"/>
                  <a:gd name="connsiteY4" fmla="*/ 420414 h 872358"/>
                  <a:gd name="connsiteX5" fmla="*/ 376190 w 1198878"/>
                  <a:gd name="connsiteY5" fmla="*/ 0 h 872358"/>
                  <a:gd name="connsiteX0" fmla="*/ 416379 w 1165494"/>
                  <a:gd name="connsiteY0" fmla="*/ 147145 h 872358"/>
                  <a:gd name="connsiteX1" fmla="*/ 1162613 w 1165494"/>
                  <a:gd name="connsiteY1" fmla="*/ 515007 h 872358"/>
                  <a:gd name="connsiteX2" fmla="*/ 647606 w 1165494"/>
                  <a:gd name="connsiteY2" fmla="*/ 872358 h 872358"/>
                  <a:gd name="connsiteX3" fmla="*/ 59027 w 1165494"/>
                  <a:gd name="connsiteY3" fmla="*/ 872358 h 872358"/>
                  <a:gd name="connsiteX4" fmla="*/ 80048 w 1165494"/>
                  <a:gd name="connsiteY4" fmla="*/ 420414 h 872358"/>
                  <a:gd name="connsiteX5" fmla="*/ 342806 w 1165494"/>
                  <a:gd name="connsiteY5" fmla="*/ 0 h 872358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6" fmla="*/ 418655 w 1167770"/>
                  <a:gd name="connsiteY6" fmla="*/ 115614 h 840827"/>
                  <a:gd name="connsiteX0" fmla="*/ 418655 w 1167770"/>
                  <a:gd name="connsiteY0" fmla="*/ 1033 h 726246"/>
                  <a:gd name="connsiteX1" fmla="*/ 1164889 w 1167770"/>
                  <a:gd name="connsiteY1" fmla="*/ 368895 h 726246"/>
                  <a:gd name="connsiteX2" fmla="*/ 649882 w 1167770"/>
                  <a:gd name="connsiteY2" fmla="*/ 726246 h 726246"/>
                  <a:gd name="connsiteX3" fmla="*/ 61303 w 1167770"/>
                  <a:gd name="connsiteY3" fmla="*/ 726246 h 726246"/>
                  <a:gd name="connsiteX4" fmla="*/ 82324 w 1167770"/>
                  <a:gd name="connsiteY4" fmla="*/ 274302 h 726246"/>
                  <a:gd name="connsiteX5" fmla="*/ 418655 w 1167770"/>
                  <a:gd name="connsiteY5" fmla="*/ 1033 h 726246"/>
                  <a:gd name="connsiteX0" fmla="*/ 475273 w 1224401"/>
                  <a:gd name="connsiteY0" fmla="*/ 1202 h 884070"/>
                  <a:gd name="connsiteX1" fmla="*/ 1221507 w 1224401"/>
                  <a:gd name="connsiteY1" fmla="*/ 369064 h 884070"/>
                  <a:gd name="connsiteX2" fmla="*/ 706500 w 1224401"/>
                  <a:gd name="connsiteY2" fmla="*/ 726415 h 884070"/>
                  <a:gd name="connsiteX3" fmla="*/ 33838 w 1224401"/>
                  <a:gd name="connsiteY3" fmla="*/ 884070 h 884070"/>
                  <a:gd name="connsiteX4" fmla="*/ 138942 w 1224401"/>
                  <a:gd name="connsiteY4" fmla="*/ 274471 h 884070"/>
                  <a:gd name="connsiteX5" fmla="*/ 475273 w 1224401"/>
                  <a:gd name="connsiteY5" fmla="*/ 1202 h 884070"/>
                  <a:gd name="connsiteX0" fmla="*/ 463453 w 1212581"/>
                  <a:gd name="connsiteY0" fmla="*/ 580 h 894191"/>
                  <a:gd name="connsiteX1" fmla="*/ 1209687 w 1212581"/>
                  <a:gd name="connsiteY1" fmla="*/ 368442 h 894191"/>
                  <a:gd name="connsiteX2" fmla="*/ 694680 w 1212581"/>
                  <a:gd name="connsiteY2" fmla="*/ 725793 h 894191"/>
                  <a:gd name="connsiteX3" fmla="*/ 22018 w 1212581"/>
                  <a:gd name="connsiteY3" fmla="*/ 883448 h 894191"/>
                  <a:gd name="connsiteX4" fmla="*/ 190184 w 1212581"/>
                  <a:gd name="connsiteY4" fmla="*/ 442014 h 894191"/>
                  <a:gd name="connsiteX5" fmla="*/ 463453 w 1212581"/>
                  <a:gd name="connsiteY5" fmla="*/ 580 h 894191"/>
                  <a:gd name="connsiteX0" fmla="*/ 457809 w 1204904"/>
                  <a:gd name="connsiteY0" fmla="*/ 580 h 891890"/>
                  <a:gd name="connsiteX1" fmla="*/ 1204043 w 1204904"/>
                  <a:gd name="connsiteY1" fmla="*/ 368442 h 891890"/>
                  <a:gd name="connsiteX2" fmla="*/ 594443 w 1204904"/>
                  <a:gd name="connsiteY2" fmla="*/ 704772 h 891890"/>
                  <a:gd name="connsiteX3" fmla="*/ 16374 w 1204904"/>
                  <a:gd name="connsiteY3" fmla="*/ 883448 h 891890"/>
                  <a:gd name="connsiteX4" fmla="*/ 184540 w 1204904"/>
                  <a:gd name="connsiteY4" fmla="*/ 442014 h 891890"/>
                  <a:gd name="connsiteX5" fmla="*/ 457809 w 1204904"/>
                  <a:gd name="connsiteY5" fmla="*/ 580 h 891890"/>
                  <a:gd name="connsiteX0" fmla="*/ 457809 w 1204991"/>
                  <a:gd name="connsiteY0" fmla="*/ 580 h 889989"/>
                  <a:gd name="connsiteX1" fmla="*/ 1204043 w 1204991"/>
                  <a:gd name="connsiteY1" fmla="*/ 368442 h 889989"/>
                  <a:gd name="connsiteX2" fmla="*/ 594443 w 1204991"/>
                  <a:gd name="connsiteY2" fmla="*/ 704772 h 889989"/>
                  <a:gd name="connsiteX3" fmla="*/ 16374 w 1204991"/>
                  <a:gd name="connsiteY3" fmla="*/ 883448 h 889989"/>
                  <a:gd name="connsiteX4" fmla="*/ 184540 w 1204991"/>
                  <a:gd name="connsiteY4" fmla="*/ 442014 h 889989"/>
                  <a:gd name="connsiteX5" fmla="*/ 457809 w 1204991"/>
                  <a:gd name="connsiteY5" fmla="*/ 580 h 889989"/>
                  <a:gd name="connsiteX0" fmla="*/ 457809 w 995240"/>
                  <a:gd name="connsiteY0" fmla="*/ 580 h 891019"/>
                  <a:gd name="connsiteX1" fmla="*/ 993836 w 995240"/>
                  <a:gd name="connsiteY1" fmla="*/ 494567 h 891019"/>
                  <a:gd name="connsiteX2" fmla="*/ 594443 w 995240"/>
                  <a:gd name="connsiteY2" fmla="*/ 704772 h 891019"/>
                  <a:gd name="connsiteX3" fmla="*/ 16374 w 995240"/>
                  <a:gd name="connsiteY3" fmla="*/ 883448 h 891019"/>
                  <a:gd name="connsiteX4" fmla="*/ 184540 w 995240"/>
                  <a:gd name="connsiteY4" fmla="*/ 442014 h 891019"/>
                  <a:gd name="connsiteX5" fmla="*/ 457809 w 995240"/>
                  <a:gd name="connsiteY5" fmla="*/ 580 h 891019"/>
                  <a:gd name="connsiteX0" fmla="*/ 415292 w 995660"/>
                  <a:gd name="connsiteY0" fmla="*/ 692 h 828069"/>
                  <a:gd name="connsiteX1" fmla="*/ 993360 w 995660"/>
                  <a:gd name="connsiteY1" fmla="*/ 431617 h 828069"/>
                  <a:gd name="connsiteX2" fmla="*/ 593967 w 995660"/>
                  <a:gd name="connsiteY2" fmla="*/ 641822 h 828069"/>
                  <a:gd name="connsiteX3" fmla="*/ 15898 w 995660"/>
                  <a:gd name="connsiteY3" fmla="*/ 820498 h 828069"/>
                  <a:gd name="connsiteX4" fmla="*/ 184064 w 995660"/>
                  <a:gd name="connsiteY4" fmla="*/ 379064 h 828069"/>
                  <a:gd name="connsiteX5" fmla="*/ 415292 w 995660"/>
                  <a:gd name="connsiteY5" fmla="*/ 692 h 828069"/>
                  <a:gd name="connsiteX0" fmla="*/ 347700 w 927977"/>
                  <a:gd name="connsiteY0" fmla="*/ 663 h 757998"/>
                  <a:gd name="connsiteX1" fmla="*/ 925768 w 927977"/>
                  <a:gd name="connsiteY1" fmla="*/ 431588 h 757998"/>
                  <a:gd name="connsiteX2" fmla="*/ 526375 w 927977"/>
                  <a:gd name="connsiteY2" fmla="*/ 641793 h 757998"/>
                  <a:gd name="connsiteX3" fmla="*/ 21879 w 927977"/>
                  <a:gd name="connsiteY3" fmla="*/ 746896 h 757998"/>
                  <a:gd name="connsiteX4" fmla="*/ 116472 w 927977"/>
                  <a:gd name="connsiteY4" fmla="*/ 379035 h 757998"/>
                  <a:gd name="connsiteX5" fmla="*/ 347700 w 927977"/>
                  <a:gd name="connsiteY5" fmla="*/ 663 h 757998"/>
                  <a:gd name="connsiteX0" fmla="*/ 374246 w 954523"/>
                  <a:gd name="connsiteY0" fmla="*/ 663 h 778621"/>
                  <a:gd name="connsiteX1" fmla="*/ 952314 w 954523"/>
                  <a:gd name="connsiteY1" fmla="*/ 431588 h 778621"/>
                  <a:gd name="connsiteX2" fmla="*/ 552921 w 954523"/>
                  <a:gd name="connsiteY2" fmla="*/ 641793 h 778621"/>
                  <a:gd name="connsiteX3" fmla="*/ 48425 w 954523"/>
                  <a:gd name="connsiteY3" fmla="*/ 746896 h 778621"/>
                  <a:gd name="connsiteX4" fmla="*/ 143018 w 954523"/>
                  <a:gd name="connsiteY4" fmla="*/ 379035 h 778621"/>
                  <a:gd name="connsiteX5" fmla="*/ 374246 w 954523"/>
                  <a:gd name="connsiteY5" fmla="*/ 663 h 778621"/>
                  <a:gd name="connsiteX0" fmla="*/ 374246 w 952583"/>
                  <a:gd name="connsiteY0" fmla="*/ 663 h 778621"/>
                  <a:gd name="connsiteX1" fmla="*/ 952314 w 952583"/>
                  <a:gd name="connsiteY1" fmla="*/ 431588 h 778621"/>
                  <a:gd name="connsiteX2" fmla="*/ 552921 w 952583"/>
                  <a:gd name="connsiteY2" fmla="*/ 641793 h 778621"/>
                  <a:gd name="connsiteX3" fmla="*/ 48425 w 952583"/>
                  <a:gd name="connsiteY3" fmla="*/ 746896 h 778621"/>
                  <a:gd name="connsiteX4" fmla="*/ 143018 w 952583"/>
                  <a:gd name="connsiteY4" fmla="*/ 379035 h 778621"/>
                  <a:gd name="connsiteX5" fmla="*/ 374246 w 952583"/>
                  <a:gd name="connsiteY5" fmla="*/ 663 h 778621"/>
                  <a:gd name="connsiteX0" fmla="*/ 374246 w 847569"/>
                  <a:gd name="connsiteY0" fmla="*/ 663 h 779298"/>
                  <a:gd name="connsiteX1" fmla="*/ 847211 w 847569"/>
                  <a:gd name="connsiteY1" fmla="*/ 400057 h 779298"/>
                  <a:gd name="connsiteX2" fmla="*/ 552921 w 847569"/>
                  <a:gd name="connsiteY2" fmla="*/ 641793 h 779298"/>
                  <a:gd name="connsiteX3" fmla="*/ 48425 w 847569"/>
                  <a:gd name="connsiteY3" fmla="*/ 746896 h 779298"/>
                  <a:gd name="connsiteX4" fmla="*/ 143018 w 847569"/>
                  <a:gd name="connsiteY4" fmla="*/ 379035 h 779298"/>
                  <a:gd name="connsiteX5" fmla="*/ 374246 w 847569"/>
                  <a:gd name="connsiteY5" fmla="*/ 663 h 77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569" h="779298">
                    <a:moveTo>
                      <a:pt x="374246" y="663"/>
                    </a:moveTo>
                    <a:cubicBezTo>
                      <a:pt x="554674" y="16429"/>
                      <a:pt x="859474" y="156568"/>
                      <a:pt x="847211" y="400057"/>
                    </a:cubicBezTo>
                    <a:cubicBezTo>
                      <a:pt x="834948" y="643546"/>
                      <a:pt x="686052" y="583987"/>
                      <a:pt x="552921" y="641793"/>
                    </a:cubicBezTo>
                    <a:cubicBezTo>
                      <a:pt x="419790" y="699599"/>
                      <a:pt x="179804" y="843241"/>
                      <a:pt x="48425" y="746896"/>
                    </a:cubicBezTo>
                    <a:cubicBezTo>
                      <a:pt x="-82954" y="650551"/>
                      <a:pt x="88715" y="503407"/>
                      <a:pt x="143018" y="379035"/>
                    </a:cubicBezTo>
                    <a:cubicBezTo>
                      <a:pt x="197322" y="254663"/>
                      <a:pt x="193818" y="-15103"/>
                      <a:pt x="374246" y="66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168" name="Freeform 76">
                <a:extLst>
                  <a:ext uri="{FF2B5EF4-FFF2-40B4-BE49-F238E27FC236}">
                    <a16:creationId xmlns:a16="http://schemas.microsoft.com/office/drawing/2014/main" id="{AD448C3D-EAA2-22F8-568E-9F2CF115E49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10597117" y="2436243"/>
                <a:ext cx="1002513" cy="921761"/>
              </a:xfrm>
              <a:custGeom>
                <a:avLst/>
                <a:gdLst>
                  <a:gd name="connsiteX0" fmla="*/ 357352 w 1103586"/>
                  <a:gd name="connsiteY0" fmla="*/ 147145 h 872358"/>
                  <a:gd name="connsiteX1" fmla="*/ 1103586 w 1103586"/>
                  <a:gd name="connsiteY1" fmla="*/ 515007 h 872358"/>
                  <a:gd name="connsiteX2" fmla="*/ 588579 w 1103586"/>
                  <a:gd name="connsiteY2" fmla="*/ 872358 h 872358"/>
                  <a:gd name="connsiteX3" fmla="*/ 0 w 1103586"/>
                  <a:gd name="connsiteY3" fmla="*/ 872358 h 872358"/>
                  <a:gd name="connsiteX4" fmla="*/ 21021 w 1103586"/>
                  <a:gd name="connsiteY4" fmla="*/ 420414 h 872358"/>
                  <a:gd name="connsiteX5" fmla="*/ 283779 w 1103586"/>
                  <a:gd name="connsiteY5" fmla="*/ 0 h 872358"/>
                  <a:gd name="connsiteX0" fmla="*/ 357352 w 1106381"/>
                  <a:gd name="connsiteY0" fmla="*/ 147145 h 872358"/>
                  <a:gd name="connsiteX1" fmla="*/ 1103586 w 1106381"/>
                  <a:gd name="connsiteY1" fmla="*/ 515007 h 872358"/>
                  <a:gd name="connsiteX2" fmla="*/ 588579 w 1106381"/>
                  <a:gd name="connsiteY2" fmla="*/ 872358 h 872358"/>
                  <a:gd name="connsiteX3" fmla="*/ 0 w 1106381"/>
                  <a:gd name="connsiteY3" fmla="*/ 872358 h 872358"/>
                  <a:gd name="connsiteX4" fmla="*/ 21021 w 1106381"/>
                  <a:gd name="connsiteY4" fmla="*/ 420414 h 872358"/>
                  <a:gd name="connsiteX5" fmla="*/ 283779 w 1106381"/>
                  <a:gd name="connsiteY5" fmla="*/ 0 h 872358"/>
                  <a:gd name="connsiteX0" fmla="*/ 357352 w 1106467"/>
                  <a:gd name="connsiteY0" fmla="*/ 147145 h 872358"/>
                  <a:gd name="connsiteX1" fmla="*/ 1103586 w 1106467"/>
                  <a:gd name="connsiteY1" fmla="*/ 515007 h 872358"/>
                  <a:gd name="connsiteX2" fmla="*/ 588579 w 1106467"/>
                  <a:gd name="connsiteY2" fmla="*/ 872358 h 872358"/>
                  <a:gd name="connsiteX3" fmla="*/ 0 w 1106467"/>
                  <a:gd name="connsiteY3" fmla="*/ 872358 h 872358"/>
                  <a:gd name="connsiteX4" fmla="*/ 21021 w 1106467"/>
                  <a:gd name="connsiteY4" fmla="*/ 420414 h 872358"/>
                  <a:gd name="connsiteX5" fmla="*/ 283779 w 1106467"/>
                  <a:gd name="connsiteY5" fmla="*/ 0 h 872358"/>
                  <a:gd name="connsiteX0" fmla="*/ 449763 w 1198878"/>
                  <a:gd name="connsiteY0" fmla="*/ 147145 h 872358"/>
                  <a:gd name="connsiteX1" fmla="*/ 1195997 w 1198878"/>
                  <a:gd name="connsiteY1" fmla="*/ 515007 h 872358"/>
                  <a:gd name="connsiteX2" fmla="*/ 680990 w 1198878"/>
                  <a:gd name="connsiteY2" fmla="*/ 872358 h 872358"/>
                  <a:gd name="connsiteX3" fmla="*/ 92411 w 1198878"/>
                  <a:gd name="connsiteY3" fmla="*/ 872358 h 872358"/>
                  <a:gd name="connsiteX4" fmla="*/ 113432 w 1198878"/>
                  <a:gd name="connsiteY4" fmla="*/ 420414 h 872358"/>
                  <a:gd name="connsiteX5" fmla="*/ 376190 w 1198878"/>
                  <a:gd name="connsiteY5" fmla="*/ 0 h 872358"/>
                  <a:gd name="connsiteX0" fmla="*/ 416379 w 1165494"/>
                  <a:gd name="connsiteY0" fmla="*/ 147145 h 872358"/>
                  <a:gd name="connsiteX1" fmla="*/ 1162613 w 1165494"/>
                  <a:gd name="connsiteY1" fmla="*/ 515007 h 872358"/>
                  <a:gd name="connsiteX2" fmla="*/ 647606 w 1165494"/>
                  <a:gd name="connsiteY2" fmla="*/ 872358 h 872358"/>
                  <a:gd name="connsiteX3" fmla="*/ 59027 w 1165494"/>
                  <a:gd name="connsiteY3" fmla="*/ 872358 h 872358"/>
                  <a:gd name="connsiteX4" fmla="*/ 80048 w 1165494"/>
                  <a:gd name="connsiteY4" fmla="*/ 420414 h 872358"/>
                  <a:gd name="connsiteX5" fmla="*/ 342806 w 1165494"/>
                  <a:gd name="connsiteY5" fmla="*/ 0 h 872358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0" fmla="*/ 418655 w 1167770"/>
                  <a:gd name="connsiteY0" fmla="*/ 115614 h 840827"/>
                  <a:gd name="connsiteX1" fmla="*/ 1164889 w 1167770"/>
                  <a:gd name="connsiteY1" fmla="*/ 483476 h 840827"/>
                  <a:gd name="connsiteX2" fmla="*/ 649882 w 1167770"/>
                  <a:gd name="connsiteY2" fmla="*/ 840827 h 840827"/>
                  <a:gd name="connsiteX3" fmla="*/ 61303 w 1167770"/>
                  <a:gd name="connsiteY3" fmla="*/ 840827 h 840827"/>
                  <a:gd name="connsiteX4" fmla="*/ 82324 w 1167770"/>
                  <a:gd name="connsiteY4" fmla="*/ 388883 h 840827"/>
                  <a:gd name="connsiteX5" fmla="*/ 628861 w 1167770"/>
                  <a:gd name="connsiteY5" fmla="*/ 0 h 840827"/>
                  <a:gd name="connsiteX6" fmla="*/ 418655 w 1167770"/>
                  <a:gd name="connsiteY6" fmla="*/ 115614 h 840827"/>
                  <a:gd name="connsiteX0" fmla="*/ 418655 w 1167770"/>
                  <a:gd name="connsiteY0" fmla="*/ 1033 h 726246"/>
                  <a:gd name="connsiteX1" fmla="*/ 1164889 w 1167770"/>
                  <a:gd name="connsiteY1" fmla="*/ 368895 h 726246"/>
                  <a:gd name="connsiteX2" fmla="*/ 649882 w 1167770"/>
                  <a:gd name="connsiteY2" fmla="*/ 726246 h 726246"/>
                  <a:gd name="connsiteX3" fmla="*/ 61303 w 1167770"/>
                  <a:gd name="connsiteY3" fmla="*/ 726246 h 726246"/>
                  <a:gd name="connsiteX4" fmla="*/ 82324 w 1167770"/>
                  <a:gd name="connsiteY4" fmla="*/ 274302 h 726246"/>
                  <a:gd name="connsiteX5" fmla="*/ 418655 w 1167770"/>
                  <a:gd name="connsiteY5" fmla="*/ 1033 h 726246"/>
                  <a:gd name="connsiteX0" fmla="*/ 475273 w 1224401"/>
                  <a:gd name="connsiteY0" fmla="*/ 1202 h 884070"/>
                  <a:gd name="connsiteX1" fmla="*/ 1221507 w 1224401"/>
                  <a:gd name="connsiteY1" fmla="*/ 369064 h 884070"/>
                  <a:gd name="connsiteX2" fmla="*/ 706500 w 1224401"/>
                  <a:gd name="connsiteY2" fmla="*/ 726415 h 884070"/>
                  <a:gd name="connsiteX3" fmla="*/ 33838 w 1224401"/>
                  <a:gd name="connsiteY3" fmla="*/ 884070 h 884070"/>
                  <a:gd name="connsiteX4" fmla="*/ 138942 w 1224401"/>
                  <a:gd name="connsiteY4" fmla="*/ 274471 h 884070"/>
                  <a:gd name="connsiteX5" fmla="*/ 475273 w 1224401"/>
                  <a:gd name="connsiteY5" fmla="*/ 1202 h 884070"/>
                  <a:gd name="connsiteX0" fmla="*/ 463453 w 1212581"/>
                  <a:gd name="connsiteY0" fmla="*/ 580 h 894191"/>
                  <a:gd name="connsiteX1" fmla="*/ 1209687 w 1212581"/>
                  <a:gd name="connsiteY1" fmla="*/ 368442 h 894191"/>
                  <a:gd name="connsiteX2" fmla="*/ 694680 w 1212581"/>
                  <a:gd name="connsiteY2" fmla="*/ 725793 h 894191"/>
                  <a:gd name="connsiteX3" fmla="*/ 22018 w 1212581"/>
                  <a:gd name="connsiteY3" fmla="*/ 883448 h 894191"/>
                  <a:gd name="connsiteX4" fmla="*/ 190184 w 1212581"/>
                  <a:gd name="connsiteY4" fmla="*/ 442014 h 894191"/>
                  <a:gd name="connsiteX5" fmla="*/ 463453 w 1212581"/>
                  <a:gd name="connsiteY5" fmla="*/ 580 h 894191"/>
                  <a:gd name="connsiteX0" fmla="*/ 457809 w 1204904"/>
                  <a:gd name="connsiteY0" fmla="*/ 580 h 891890"/>
                  <a:gd name="connsiteX1" fmla="*/ 1204043 w 1204904"/>
                  <a:gd name="connsiteY1" fmla="*/ 368442 h 891890"/>
                  <a:gd name="connsiteX2" fmla="*/ 594443 w 1204904"/>
                  <a:gd name="connsiteY2" fmla="*/ 704772 h 891890"/>
                  <a:gd name="connsiteX3" fmla="*/ 16374 w 1204904"/>
                  <a:gd name="connsiteY3" fmla="*/ 883448 h 891890"/>
                  <a:gd name="connsiteX4" fmla="*/ 184540 w 1204904"/>
                  <a:gd name="connsiteY4" fmla="*/ 442014 h 891890"/>
                  <a:gd name="connsiteX5" fmla="*/ 457809 w 1204904"/>
                  <a:gd name="connsiteY5" fmla="*/ 580 h 891890"/>
                  <a:gd name="connsiteX0" fmla="*/ 457809 w 1204991"/>
                  <a:gd name="connsiteY0" fmla="*/ 580 h 889989"/>
                  <a:gd name="connsiteX1" fmla="*/ 1204043 w 1204991"/>
                  <a:gd name="connsiteY1" fmla="*/ 368442 h 889989"/>
                  <a:gd name="connsiteX2" fmla="*/ 594443 w 1204991"/>
                  <a:gd name="connsiteY2" fmla="*/ 704772 h 889989"/>
                  <a:gd name="connsiteX3" fmla="*/ 16374 w 1204991"/>
                  <a:gd name="connsiteY3" fmla="*/ 883448 h 889989"/>
                  <a:gd name="connsiteX4" fmla="*/ 184540 w 1204991"/>
                  <a:gd name="connsiteY4" fmla="*/ 442014 h 889989"/>
                  <a:gd name="connsiteX5" fmla="*/ 457809 w 1204991"/>
                  <a:gd name="connsiteY5" fmla="*/ 580 h 889989"/>
                  <a:gd name="connsiteX0" fmla="*/ 457809 w 995240"/>
                  <a:gd name="connsiteY0" fmla="*/ 580 h 891019"/>
                  <a:gd name="connsiteX1" fmla="*/ 993836 w 995240"/>
                  <a:gd name="connsiteY1" fmla="*/ 494567 h 891019"/>
                  <a:gd name="connsiteX2" fmla="*/ 594443 w 995240"/>
                  <a:gd name="connsiteY2" fmla="*/ 704772 h 891019"/>
                  <a:gd name="connsiteX3" fmla="*/ 16374 w 995240"/>
                  <a:gd name="connsiteY3" fmla="*/ 883448 h 891019"/>
                  <a:gd name="connsiteX4" fmla="*/ 184540 w 995240"/>
                  <a:gd name="connsiteY4" fmla="*/ 442014 h 891019"/>
                  <a:gd name="connsiteX5" fmla="*/ 457809 w 995240"/>
                  <a:gd name="connsiteY5" fmla="*/ 580 h 891019"/>
                  <a:gd name="connsiteX0" fmla="*/ 415292 w 995660"/>
                  <a:gd name="connsiteY0" fmla="*/ 692 h 828069"/>
                  <a:gd name="connsiteX1" fmla="*/ 993360 w 995660"/>
                  <a:gd name="connsiteY1" fmla="*/ 431617 h 828069"/>
                  <a:gd name="connsiteX2" fmla="*/ 593967 w 995660"/>
                  <a:gd name="connsiteY2" fmla="*/ 641822 h 828069"/>
                  <a:gd name="connsiteX3" fmla="*/ 15898 w 995660"/>
                  <a:gd name="connsiteY3" fmla="*/ 820498 h 828069"/>
                  <a:gd name="connsiteX4" fmla="*/ 184064 w 995660"/>
                  <a:gd name="connsiteY4" fmla="*/ 379064 h 828069"/>
                  <a:gd name="connsiteX5" fmla="*/ 415292 w 995660"/>
                  <a:gd name="connsiteY5" fmla="*/ 692 h 828069"/>
                  <a:gd name="connsiteX0" fmla="*/ 347700 w 927977"/>
                  <a:gd name="connsiteY0" fmla="*/ 663 h 757998"/>
                  <a:gd name="connsiteX1" fmla="*/ 925768 w 927977"/>
                  <a:gd name="connsiteY1" fmla="*/ 431588 h 757998"/>
                  <a:gd name="connsiteX2" fmla="*/ 526375 w 927977"/>
                  <a:gd name="connsiteY2" fmla="*/ 641793 h 757998"/>
                  <a:gd name="connsiteX3" fmla="*/ 21879 w 927977"/>
                  <a:gd name="connsiteY3" fmla="*/ 746896 h 757998"/>
                  <a:gd name="connsiteX4" fmla="*/ 116472 w 927977"/>
                  <a:gd name="connsiteY4" fmla="*/ 379035 h 757998"/>
                  <a:gd name="connsiteX5" fmla="*/ 347700 w 927977"/>
                  <a:gd name="connsiteY5" fmla="*/ 663 h 757998"/>
                  <a:gd name="connsiteX0" fmla="*/ 374246 w 954523"/>
                  <a:gd name="connsiteY0" fmla="*/ 663 h 778621"/>
                  <a:gd name="connsiteX1" fmla="*/ 952314 w 954523"/>
                  <a:gd name="connsiteY1" fmla="*/ 431588 h 778621"/>
                  <a:gd name="connsiteX2" fmla="*/ 552921 w 954523"/>
                  <a:gd name="connsiteY2" fmla="*/ 641793 h 778621"/>
                  <a:gd name="connsiteX3" fmla="*/ 48425 w 954523"/>
                  <a:gd name="connsiteY3" fmla="*/ 746896 h 778621"/>
                  <a:gd name="connsiteX4" fmla="*/ 143018 w 954523"/>
                  <a:gd name="connsiteY4" fmla="*/ 379035 h 778621"/>
                  <a:gd name="connsiteX5" fmla="*/ 374246 w 954523"/>
                  <a:gd name="connsiteY5" fmla="*/ 663 h 778621"/>
                  <a:gd name="connsiteX0" fmla="*/ 374246 w 952583"/>
                  <a:gd name="connsiteY0" fmla="*/ 663 h 778621"/>
                  <a:gd name="connsiteX1" fmla="*/ 952314 w 952583"/>
                  <a:gd name="connsiteY1" fmla="*/ 431588 h 778621"/>
                  <a:gd name="connsiteX2" fmla="*/ 552921 w 952583"/>
                  <a:gd name="connsiteY2" fmla="*/ 641793 h 778621"/>
                  <a:gd name="connsiteX3" fmla="*/ 48425 w 952583"/>
                  <a:gd name="connsiteY3" fmla="*/ 746896 h 778621"/>
                  <a:gd name="connsiteX4" fmla="*/ 143018 w 952583"/>
                  <a:gd name="connsiteY4" fmla="*/ 379035 h 778621"/>
                  <a:gd name="connsiteX5" fmla="*/ 374246 w 952583"/>
                  <a:gd name="connsiteY5" fmla="*/ 663 h 778621"/>
                  <a:gd name="connsiteX0" fmla="*/ 374246 w 847569"/>
                  <a:gd name="connsiteY0" fmla="*/ 663 h 779298"/>
                  <a:gd name="connsiteX1" fmla="*/ 847211 w 847569"/>
                  <a:gd name="connsiteY1" fmla="*/ 400057 h 779298"/>
                  <a:gd name="connsiteX2" fmla="*/ 552921 w 847569"/>
                  <a:gd name="connsiteY2" fmla="*/ 641793 h 779298"/>
                  <a:gd name="connsiteX3" fmla="*/ 48425 w 847569"/>
                  <a:gd name="connsiteY3" fmla="*/ 746896 h 779298"/>
                  <a:gd name="connsiteX4" fmla="*/ 143018 w 847569"/>
                  <a:gd name="connsiteY4" fmla="*/ 379035 h 779298"/>
                  <a:gd name="connsiteX5" fmla="*/ 374246 w 847569"/>
                  <a:gd name="connsiteY5" fmla="*/ 663 h 779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47569" h="779298">
                    <a:moveTo>
                      <a:pt x="374246" y="663"/>
                    </a:moveTo>
                    <a:cubicBezTo>
                      <a:pt x="554674" y="16429"/>
                      <a:pt x="859474" y="156568"/>
                      <a:pt x="847211" y="400057"/>
                    </a:cubicBezTo>
                    <a:cubicBezTo>
                      <a:pt x="834948" y="643546"/>
                      <a:pt x="686052" y="583987"/>
                      <a:pt x="552921" y="641793"/>
                    </a:cubicBezTo>
                    <a:cubicBezTo>
                      <a:pt x="419790" y="699599"/>
                      <a:pt x="179804" y="843241"/>
                      <a:pt x="48425" y="746896"/>
                    </a:cubicBezTo>
                    <a:cubicBezTo>
                      <a:pt x="-82954" y="650551"/>
                      <a:pt x="88715" y="503407"/>
                      <a:pt x="143018" y="379035"/>
                    </a:cubicBezTo>
                    <a:cubicBezTo>
                      <a:pt x="197322" y="254663"/>
                      <a:pt x="193818" y="-15103"/>
                      <a:pt x="374246" y="663"/>
                    </a:cubicBez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en-US" sz="1100" dirty="0"/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68D1F51-4C83-AEE0-0EC6-01BAE458CC77}"/>
                </a:ext>
              </a:extLst>
            </p:cNvPr>
            <p:cNvGrpSpPr/>
            <p:nvPr/>
          </p:nvGrpSpPr>
          <p:grpSpPr>
            <a:xfrm>
              <a:off x="8565107" y="431572"/>
              <a:ext cx="3588875" cy="3582657"/>
              <a:chOff x="8565107" y="431572"/>
              <a:chExt cx="3588875" cy="3582657"/>
            </a:xfrm>
          </p:grpSpPr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27D73F92-9AA6-CA20-1B64-CB6D0C6E563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65107" y="431572"/>
                <a:ext cx="3588875" cy="3582657"/>
                <a:chOff x="640626" y="799760"/>
                <a:chExt cx="4801080" cy="4792762"/>
              </a:xfrm>
            </p:grpSpPr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CF862685-2523-7109-84AF-6E86A3F9BC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38725" y="2219578"/>
                  <a:ext cx="0" cy="2269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F5903C96-A728-697C-6C88-9D695FE7A2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80463" y="3165303"/>
                  <a:ext cx="225984" cy="414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63F057B0-92DA-4102-2A9E-21BE2C54DA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6386" y="3923648"/>
                  <a:ext cx="0" cy="22699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C8CA22A0-860D-7F92-54E6-F8D9481A5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060460" y="3177998"/>
                  <a:ext cx="231250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691A9BD-A3DC-500A-3618-709534B1314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585987" y="3682624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1D38F4D7-543F-CEB9-465C-C80738FD8F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339554" y="3688803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D29BFA0F-1068-DA7C-5901-AFE3CEB03C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34282" y="2527417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BFB540B-BCEB-C0A5-DE5C-F0BA57E9CE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61697" y="2498628"/>
                  <a:ext cx="158190" cy="15817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90E567F0-D956-FFCE-F24C-7B1EBE020F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643454" y="3164355"/>
                  <a:ext cx="497164" cy="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134D22C0-6879-F1FE-3030-B01AB76A729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934709" y="3176786"/>
                  <a:ext cx="508461" cy="210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CC8D480E-E154-E5BB-8E97-41432128B2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545910" y="4338467"/>
                  <a:ext cx="375561" cy="36153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B39530CD-9E90-8750-3DAF-D38E02FBF5D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1561758" y="1687152"/>
                  <a:ext cx="336003" cy="365788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8089F5F9-800A-0C37-1ACB-069BAAA8DB9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4141454" y="1665937"/>
                  <a:ext cx="337337" cy="36153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18B71385-BD8E-7ECA-E6E2-AA16956B64B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3600417" y="1731041"/>
                  <a:ext cx="0" cy="34049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522F6C09-CE4E-6E65-1EA1-01D6DC4FAED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4158143" y="3692607"/>
                  <a:ext cx="316144" cy="132368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A404066B-CC4A-7B57-1D33-7279115C8E1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2411684" y="4307390"/>
                  <a:ext cx="125281" cy="310049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84A15371-4FAB-28E3-60C3-48E790C52C5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H="1">
                  <a:off x="1556409" y="2681703"/>
                  <a:ext cx="338974" cy="1401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CDDBBE77-B5B9-0E3D-6417-BE4A1D3FD7D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3522359" y="4261974"/>
                  <a:ext cx="131117" cy="308861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48F49035-D5D2-9500-C375-AEA2005C23E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>
                  <a:off x="1610838" y="3713740"/>
                  <a:ext cx="308893" cy="13110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40151A86-5BA2-82B9-FA01-402F8DA31A7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2415954" y="1745756"/>
                  <a:ext cx="131189" cy="30868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AF2B81F1-66E9-1B16-B6FE-83DB643635E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4211024" y="2525853"/>
                  <a:ext cx="237282" cy="23725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31F432C0-3D28-54C7-3BBD-B1E5CBD6042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3033315" y="1072671"/>
                  <a:ext cx="0" cy="51073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C9FBFAF2-0A6C-05DB-A9CB-61BB6DE44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186913" y="4303191"/>
                  <a:ext cx="338974" cy="36153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5179E3AE-E6FE-5758-D2F9-F82D78A4A2A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3907536" y="799760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2A440954-4AB3-FD38-7465-ADA7FE267C7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4020000" flipV="1">
                  <a:off x="5115135" y="2018286"/>
                  <a:ext cx="0" cy="65314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2C1414C7-40B1-45F7-70A3-0131FA957AD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5082287" y="3776071"/>
                  <a:ext cx="0" cy="65314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E5BC0681-C017-A792-E16D-BAF0CB62926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9420000" flipV="1">
                  <a:off x="4036791" y="4865536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3B09612B-081B-DCAD-9355-B89A8F3C1F6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2120000" flipV="1">
                  <a:off x="2209713" y="4939445"/>
                  <a:ext cx="0" cy="653077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67DD3409-FA8E-D53B-C435-8B5FE6F3DC8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4820000" flipV="1">
                  <a:off x="992142" y="3773509"/>
                  <a:ext cx="0" cy="653143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21C87CC6-DEC0-A317-6BF9-59B8EA6B2C2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7520000" flipV="1">
                  <a:off x="967198" y="2021927"/>
                  <a:ext cx="0" cy="653144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Arrow Connector 162">
                  <a:extLst>
                    <a:ext uri="{FF2B5EF4-FFF2-40B4-BE49-F238E27FC236}">
                      <a16:creationId xmlns:a16="http://schemas.microsoft.com/office/drawing/2014/main" id="{9B949345-8FC8-FD91-FBAE-409518942E0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0220000" flipV="1">
                  <a:off x="2146989" y="804650"/>
                  <a:ext cx="0" cy="653076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Arrow Connector 163">
                  <a:extLst>
                    <a:ext uri="{FF2B5EF4-FFF2-40B4-BE49-F238E27FC236}">
                      <a16:creationId xmlns:a16="http://schemas.microsoft.com/office/drawing/2014/main" id="{CAA1886E-7D5B-D309-837C-B600EE18910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V="1">
                  <a:off x="3049717" y="4790096"/>
                  <a:ext cx="0" cy="510732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284D329C-1E3C-339C-6C78-F6E97708DBAD}"/>
                  </a:ext>
                </a:extLst>
              </p:cNvPr>
              <p:cNvGrpSpPr/>
              <p:nvPr/>
            </p:nvGrpSpPr>
            <p:grpSpPr>
              <a:xfrm>
                <a:off x="8956694" y="806932"/>
                <a:ext cx="2825673" cy="2779278"/>
                <a:chOff x="1177839" y="1302957"/>
                <a:chExt cx="3775999" cy="3714006"/>
              </a:xfrm>
            </p:grpSpPr>
            <p:cxnSp>
              <p:nvCxnSpPr>
                <p:cNvPr id="101" name="Straight Arrow Connector 100">
                  <a:extLst>
                    <a:ext uri="{FF2B5EF4-FFF2-40B4-BE49-F238E27FC236}">
                      <a16:creationId xmlns:a16="http://schemas.microsoft.com/office/drawing/2014/main" id="{75F3AC5D-1227-624A-333D-3445B90D7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157479" y="2332279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>
                  <a:extLst>
                    <a:ext uri="{FF2B5EF4-FFF2-40B4-BE49-F238E27FC236}">
                      <a16:creationId xmlns:a16="http://schemas.microsoft.com/office/drawing/2014/main" id="{1B2319CF-8424-956B-9930-BB5D637169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673617" y="3276981"/>
                  <a:ext cx="225983" cy="414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>
                  <a:extLst>
                    <a:ext uri="{FF2B5EF4-FFF2-40B4-BE49-F238E27FC236}">
                      <a16:creationId xmlns:a16="http://schemas.microsoft.com/office/drawing/2014/main" id="{EB519A2C-DA19-B960-F1B7-7B18813242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946001" y="3810265"/>
                  <a:ext cx="0" cy="22699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Arrow Connector 103">
                  <a:extLst>
                    <a:ext uri="{FF2B5EF4-FFF2-40B4-BE49-F238E27FC236}">
                      <a16:creationId xmlns:a16="http://schemas.microsoft.com/office/drawing/2014/main" id="{78DFB440-C78B-B623-E4A6-4AFC76F741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197046" y="3063280"/>
                  <a:ext cx="231252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Arrow Connector 104">
                  <a:extLst>
                    <a:ext uri="{FF2B5EF4-FFF2-40B4-BE49-F238E27FC236}">
                      <a16:creationId xmlns:a16="http://schemas.microsoft.com/office/drawing/2014/main" id="{31CB5017-E084-A44D-BC00-B6E6AEDCCC0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443185" y="3682979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>
                  <a:extLst>
                    <a:ext uri="{FF2B5EF4-FFF2-40B4-BE49-F238E27FC236}">
                      <a16:creationId xmlns:a16="http://schemas.microsoft.com/office/drawing/2014/main" id="{1DED8F95-F47F-7885-BFD4-A1D120D0AD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2350347" y="3530107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84B341D3-6D48-F9E0-1EFC-E02C8D5608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504139" y="252883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29C4208E-81DF-2CA9-26EE-E1E9621AB3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3566866" y="2656705"/>
                  <a:ext cx="158189" cy="158172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6610530A-0291-336A-9138-1912ACA97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4402775" y="3414253"/>
                  <a:ext cx="497163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6499C296-6D85-8435-9E1C-45ECE0F16DB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195955" y="2925036"/>
                  <a:ext cx="508461" cy="2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C58C2030-B314-CBDC-907C-4BBC1467C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1567228" y="3968123"/>
                  <a:ext cx="375561" cy="36153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BA284FA4-0661-69DC-A3CD-3DE9A7E70F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1926901" y="1705815"/>
                  <a:ext cx="336003" cy="3657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A8588D16-3FB4-7C42-457F-A2C46A484DD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4170205" y="2014672"/>
                  <a:ext cx="337337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4CEEC1C4-2D69-C564-6FBF-DDB5910C3C0C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3703734" y="1949189"/>
                  <a:ext cx="0" cy="34048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3160A3E6-9DF8-5D58-337F-1C58E855BAE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943564" y="3791825"/>
                  <a:ext cx="316144" cy="132368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E555FE48-5D0A-8519-C41D-1A541B730D3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2331462" y="4092360"/>
                  <a:ext cx="125281" cy="31004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466911B0-EB2C-B6F1-FDAD-B7ADDD10BD2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H="1">
                  <a:off x="1792555" y="2584968"/>
                  <a:ext cx="338974" cy="14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D62CE7F4-6AAE-BB7E-C989-BEC6C703988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3318093" y="4175435"/>
                  <a:ext cx="131117" cy="30886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19229005-2C16-D082-AF61-93C5D21A3E6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>
                  <a:off x="1714144" y="3489694"/>
                  <a:ext cx="308893" cy="131104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119F97DC-9E02-53B1-A789-A5F10B672C4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H="1" flipV="1">
                  <a:off x="2642054" y="1834408"/>
                  <a:ext cx="131190" cy="3086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A7903462-A107-7D5F-5EA8-1820841FDC7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35637" y="2749874"/>
                  <a:ext cx="237282" cy="23725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EFA63FA5-8955-98FC-3F89-BA6065DE885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 flipV="1">
                  <a:off x="3298985" y="1326869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172DF6D5-9C87-7ED6-CF68-42682B34C8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846840" y="4292569"/>
                  <a:ext cx="338974" cy="3615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E82D7550-200B-2B96-E632-359407BC80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6720000" flipV="1">
                  <a:off x="4101332" y="1221922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B33D8B73-90DB-C632-3573-E6AF0759E13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9420000" flipV="1">
                  <a:off x="4953838" y="2449744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9A3E7A33-6202-6936-C621-B7C9F5C7744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2120000" flipV="1">
                  <a:off x="4666737" y="3958850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90AF69F7-635C-F856-6D74-3D2D03C97FE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4820000" flipV="1">
                  <a:off x="3620082" y="4690425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Arrow Connector 127">
                  <a:extLst>
                    <a:ext uri="{FF2B5EF4-FFF2-40B4-BE49-F238E27FC236}">
                      <a16:creationId xmlns:a16="http://schemas.microsoft.com/office/drawing/2014/main" id="{922641CB-F410-C6F8-9D0B-15AD799E7C2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7520000" flipV="1">
                  <a:off x="2043020" y="4513887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Arrow Connector 128">
                  <a:extLst>
                    <a:ext uri="{FF2B5EF4-FFF2-40B4-BE49-F238E27FC236}">
                      <a16:creationId xmlns:a16="http://schemas.microsoft.com/office/drawing/2014/main" id="{37ED7311-13E8-80E5-8A41-494EBCF4599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0220000" flipV="1">
                  <a:off x="1177839" y="3341959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Arrow Connector 129">
                  <a:extLst>
                    <a:ext uri="{FF2B5EF4-FFF2-40B4-BE49-F238E27FC236}">
                      <a16:creationId xmlns:a16="http://schemas.microsoft.com/office/drawing/2014/main" id="{8AD95DFF-D95F-7C68-E4F8-47B7B62CF11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20000" flipV="1">
                  <a:off x="1402224" y="1836077"/>
                  <a:ext cx="0" cy="65314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>
                  <a:extLst>
                    <a:ext uri="{FF2B5EF4-FFF2-40B4-BE49-F238E27FC236}">
                      <a16:creationId xmlns:a16="http://schemas.microsoft.com/office/drawing/2014/main" id="{E4BEA64C-9268-D8B5-C662-0AB58E255E0D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4020000" flipV="1">
                  <a:off x="2588951" y="976419"/>
                  <a:ext cx="0" cy="65307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DFB50D2C-C9D2-1703-6A84-A6B65E0E7E57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V="1">
                  <a:off x="2804961" y="4532376"/>
                  <a:ext cx="0" cy="51073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tailEnd type="triangle" w="sm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5C2F343F-89FD-7E68-A7E5-55E6C04F3B50}"/>
                  </a:ext>
                </a:extLst>
              </p:cNvPr>
              <p:cNvSpPr/>
              <p:nvPr/>
            </p:nvSpPr>
            <p:spPr>
              <a:xfrm>
                <a:off x="9333845" y="1479398"/>
                <a:ext cx="2449645" cy="12389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𝑑𝑝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5C2F343F-89FD-7E68-A7E5-55E6C04F3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3845" y="1479398"/>
                <a:ext cx="2449645" cy="123899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8323B9B-E36C-3995-6994-8CF852BBF1DA}"/>
                  </a:ext>
                </a:extLst>
              </p:cNvPr>
              <p:cNvSpPr txBox="1"/>
              <p:nvPr/>
            </p:nvSpPr>
            <p:spPr>
              <a:xfrm>
                <a:off x="9426395" y="212020"/>
                <a:ext cx="202677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3600" i="1">
                              <a:latin typeface="Cambria Math"/>
                            </a:rPr>
                            <m:t>𝜕</m:t>
                          </m:r>
                          <m:r>
                            <a:rPr lang="en-US" sz="3600" i="1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58323B9B-E36C-3995-6994-8CF852BBF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395" y="212020"/>
                <a:ext cx="2026773" cy="123899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66A35D15-7C04-69A8-4C29-1B45048FB76F}"/>
              </a:ext>
            </a:extLst>
          </p:cNvPr>
          <p:cNvCxnSpPr/>
          <p:nvPr/>
        </p:nvCxnSpPr>
        <p:spPr>
          <a:xfrm>
            <a:off x="8338566" y="895611"/>
            <a:ext cx="812647" cy="350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A56C614-49E8-6096-2747-99B15EB34B82}"/>
              </a:ext>
            </a:extLst>
          </p:cNvPr>
          <p:cNvCxnSpPr>
            <a:cxnSpLocks/>
          </p:cNvCxnSpPr>
          <p:nvPr/>
        </p:nvCxnSpPr>
        <p:spPr>
          <a:xfrm flipH="1" flipV="1">
            <a:off x="5770928" y="3723158"/>
            <a:ext cx="480792" cy="619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2DA5713-09CA-7CEF-0E3B-A48E708E016A}"/>
              </a:ext>
            </a:extLst>
          </p:cNvPr>
          <p:cNvCxnSpPr>
            <a:cxnSpLocks/>
          </p:cNvCxnSpPr>
          <p:nvPr/>
        </p:nvCxnSpPr>
        <p:spPr>
          <a:xfrm flipH="1" flipV="1">
            <a:off x="5505807" y="4281273"/>
            <a:ext cx="690646" cy="213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254E1F1B-E4BD-3410-6670-D36FB2C18605}"/>
              </a:ext>
            </a:extLst>
          </p:cNvPr>
          <p:cNvCxnSpPr>
            <a:cxnSpLocks/>
          </p:cNvCxnSpPr>
          <p:nvPr/>
        </p:nvCxnSpPr>
        <p:spPr>
          <a:xfrm flipV="1">
            <a:off x="6380787" y="3660964"/>
            <a:ext cx="170357" cy="526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07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0DF8FF-9D6E-4BAA-0710-9CA27E50895A}"/>
              </a:ext>
            </a:extLst>
          </p:cNvPr>
          <p:cNvSpPr txBox="1"/>
          <p:nvPr/>
        </p:nvSpPr>
        <p:spPr>
          <a:xfrm>
            <a:off x="183964" y="238305"/>
            <a:ext cx="1182407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Alice" panose="00000500000000000000" pitchFamily="2" charset="0"/>
              </a:rPr>
              <a:t>A formal system for all physics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D9A80C-9DA9-16F7-4DE2-8922416835E4}"/>
              </a:ext>
            </a:extLst>
          </p:cNvPr>
          <p:cNvSpPr txBox="1"/>
          <p:nvPr/>
        </p:nvSpPr>
        <p:spPr>
          <a:xfrm>
            <a:off x="4006245" y="4983152"/>
            <a:ext cx="76033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600" dirty="0">
                <a:solidFill>
                  <a:srgbClr val="C00000"/>
                </a:solidFill>
                <a:latin typeface="Alice" panose="00000500000000000000" pitchFamily="2" charset="0"/>
              </a:rPr>
              <a:t>Is it possible?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00EFA7-49C6-EDEB-0591-9B34C9EF705A}"/>
              </a:ext>
            </a:extLst>
          </p:cNvPr>
          <p:cNvCxnSpPr>
            <a:cxnSpLocks/>
          </p:cNvCxnSpPr>
          <p:nvPr/>
        </p:nvCxnSpPr>
        <p:spPr>
          <a:xfrm>
            <a:off x="6440665" y="1677685"/>
            <a:ext cx="0" cy="3195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149939D-7748-C3C9-A9CD-9DBDCCC91EEA}"/>
              </a:ext>
            </a:extLst>
          </p:cNvPr>
          <p:cNvGrpSpPr/>
          <p:nvPr/>
        </p:nvGrpSpPr>
        <p:grpSpPr>
          <a:xfrm>
            <a:off x="1594951" y="2675204"/>
            <a:ext cx="1808508" cy="1042036"/>
            <a:chOff x="715336" y="2368006"/>
            <a:chExt cx="1808508" cy="104203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078B33-6436-CA4A-6556-8FFB57ABDE4D}"/>
                </a:ext>
              </a:extLst>
            </p:cNvPr>
            <p:cNvSpPr txBox="1"/>
            <p:nvPr/>
          </p:nvSpPr>
          <p:spPr>
            <a:xfrm>
              <a:off x="715336" y="2368006"/>
              <a:ext cx="18085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Informal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8E29B7-52C6-17D0-BFA2-42314BBF7BE8}"/>
                </a:ext>
              </a:extLst>
            </p:cNvPr>
            <p:cNvSpPr txBox="1"/>
            <p:nvPr/>
          </p:nvSpPr>
          <p:spPr>
            <a:xfrm>
              <a:off x="1004521" y="2948377"/>
              <a:ext cx="12250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physics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F01BE00-13C7-C466-DD2F-8DBB8B9427A4}"/>
              </a:ext>
            </a:extLst>
          </p:cNvPr>
          <p:cNvGrpSpPr/>
          <p:nvPr/>
        </p:nvGrpSpPr>
        <p:grpSpPr>
          <a:xfrm>
            <a:off x="8753913" y="2622440"/>
            <a:ext cx="1487908" cy="1046440"/>
            <a:chOff x="8549895" y="2312483"/>
            <a:chExt cx="1487908" cy="10464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84C0C7-DA35-888E-AAB3-BFEB1E7F3632}"/>
                </a:ext>
              </a:extLst>
            </p:cNvPr>
            <p:cNvSpPr txBox="1"/>
            <p:nvPr/>
          </p:nvSpPr>
          <p:spPr>
            <a:xfrm>
              <a:off x="8549895" y="2312483"/>
              <a:ext cx="14879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/>
                <a:t>Formal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5E3FB3-460A-32B3-10E2-EDA3E40C72F6}"/>
                </a:ext>
              </a:extLst>
            </p:cNvPr>
            <p:cNvSpPr txBox="1"/>
            <p:nvPr/>
          </p:nvSpPr>
          <p:spPr>
            <a:xfrm>
              <a:off x="8837635" y="2897258"/>
              <a:ext cx="9124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math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ED636E1-C770-94E9-CD8D-2D2ACFBD18CD}"/>
              </a:ext>
            </a:extLst>
          </p:cNvPr>
          <p:cNvGrpSpPr/>
          <p:nvPr/>
        </p:nvGrpSpPr>
        <p:grpSpPr>
          <a:xfrm>
            <a:off x="3976667" y="1984672"/>
            <a:ext cx="4238665" cy="2888655"/>
            <a:chOff x="3299818" y="2668707"/>
            <a:chExt cx="3141467" cy="214091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B325EF7-2FC9-4DB7-EF79-9FE7A5EDBCE6}"/>
                </a:ext>
              </a:extLst>
            </p:cNvPr>
            <p:cNvSpPr/>
            <p:nvPr/>
          </p:nvSpPr>
          <p:spPr>
            <a:xfrm>
              <a:off x="3984765" y="2668707"/>
              <a:ext cx="387740" cy="399282"/>
            </a:xfrm>
            <a:custGeom>
              <a:avLst/>
              <a:gdLst>
                <a:gd name="connsiteX0" fmla="*/ 339365 w 576721"/>
                <a:gd name="connsiteY0" fmla="*/ 0 h 593888"/>
                <a:gd name="connsiteX1" fmla="*/ 339365 w 576721"/>
                <a:gd name="connsiteY1" fmla="*/ 0 h 593888"/>
                <a:gd name="connsiteX2" fmla="*/ 226244 w 576721"/>
                <a:gd name="connsiteY2" fmla="*/ 9427 h 593888"/>
                <a:gd name="connsiteX3" fmla="*/ 169683 w 576721"/>
                <a:gd name="connsiteY3" fmla="*/ 28280 h 593888"/>
                <a:gd name="connsiteX4" fmla="*/ 131975 w 576721"/>
                <a:gd name="connsiteY4" fmla="*/ 37707 h 593888"/>
                <a:gd name="connsiteX5" fmla="*/ 94268 w 576721"/>
                <a:gd name="connsiteY5" fmla="*/ 65987 h 593888"/>
                <a:gd name="connsiteX6" fmla="*/ 37707 w 576721"/>
                <a:gd name="connsiteY6" fmla="*/ 150829 h 593888"/>
                <a:gd name="connsiteX7" fmla="*/ 18854 w 576721"/>
                <a:gd name="connsiteY7" fmla="*/ 207389 h 593888"/>
                <a:gd name="connsiteX8" fmla="*/ 9427 w 576721"/>
                <a:gd name="connsiteY8" fmla="*/ 235670 h 593888"/>
                <a:gd name="connsiteX9" fmla="*/ 0 w 576721"/>
                <a:gd name="connsiteY9" fmla="*/ 263950 h 593888"/>
                <a:gd name="connsiteX10" fmla="*/ 9427 w 576721"/>
                <a:gd name="connsiteY10" fmla="*/ 461913 h 593888"/>
                <a:gd name="connsiteX11" fmla="*/ 28281 w 576721"/>
                <a:gd name="connsiteY11" fmla="*/ 490194 h 593888"/>
                <a:gd name="connsiteX12" fmla="*/ 141402 w 576721"/>
                <a:gd name="connsiteY12" fmla="*/ 565608 h 593888"/>
                <a:gd name="connsiteX13" fmla="*/ 197963 w 576721"/>
                <a:gd name="connsiteY13" fmla="*/ 593888 h 593888"/>
                <a:gd name="connsiteX14" fmla="*/ 546755 w 576721"/>
                <a:gd name="connsiteY14" fmla="*/ 584462 h 593888"/>
                <a:gd name="connsiteX15" fmla="*/ 575035 w 576721"/>
                <a:gd name="connsiteY15" fmla="*/ 565608 h 593888"/>
                <a:gd name="connsiteX16" fmla="*/ 565608 w 576721"/>
                <a:gd name="connsiteY16" fmla="*/ 405352 h 593888"/>
                <a:gd name="connsiteX17" fmla="*/ 556182 w 576721"/>
                <a:gd name="connsiteY17" fmla="*/ 377072 h 593888"/>
                <a:gd name="connsiteX18" fmla="*/ 490194 w 576721"/>
                <a:gd name="connsiteY18" fmla="*/ 348792 h 593888"/>
                <a:gd name="connsiteX19" fmla="*/ 405353 w 576721"/>
                <a:gd name="connsiteY19" fmla="*/ 339365 h 593888"/>
                <a:gd name="connsiteX20" fmla="*/ 386499 w 576721"/>
                <a:gd name="connsiteY20" fmla="*/ 311084 h 593888"/>
                <a:gd name="connsiteX21" fmla="*/ 386499 w 576721"/>
                <a:gd name="connsiteY21" fmla="*/ 216816 h 593888"/>
                <a:gd name="connsiteX22" fmla="*/ 414780 w 576721"/>
                <a:gd name="connsiteY22" fmla="*/ 197963 h 593888"/>
                <a:gd name="connsiteX23" fmla="*/ 452487 w 576721"/>
                <a:gd name="connsiteY23" fmla="*/ 150829 h 593888"/>
                <a:gd name="connsiteX24" fmla="*/ 461914 w 576721"/>
                <a:gd name="connsiteY24" fmla="*/ 113121 h 593888"/>
                <a:gd name="connsiteX25" fmla="*/ 452487 w 576721"/>
                <a:gd name="connsiteY25" fmla="*/ 47134 h 593888"/>
                <a:gd name="connsiteX26" fmla="*/ 424206 w 576721"/>
                <a:gd name="connsiteY26" fmla="*/ 28280 h 593888"/>
                <a:gd name="connsiteX27" fmla="*/ 377072 w 576721"/>
                <a:gd name="connsiteY27" fmla="*/ 18853 h 593888"/>
                <a:gd name="connsiteX28" fmla="*/ 339365 w 576721"/>
                <a:gd name="connsiteY28" fmla="*/ 0 h 5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6721" h="593888">
                  <a:moveTo>
                    <a:pt x="339365" y="0"/>
                  </a:moveTo>
                  <a:lnTo>
                    <a:pt x="339365" y="0"/>
                  </a:lnTo>
                  <a:cubicBezTo>
                    <a:pt x="301658" y="3142"/>
                    <a:pt x="263567" y="3207"/>
                    <a:pt x="226244" y="9427"/>
                  </a:cubicBezTo>
                  <a:cubicBezTo>
                    <a:pt x="206641" y="12694"/>
                    <a:pt x="188963" y="23460"/>
                    <a:pt x="169683" y="28280"/>
                  </a:cubicBezTo>
                  <a:lnTo>
                    <a:pt x="131975" y="37707"/>
                  </a:lnTo>
                  <a:cubicBezTo>
                    <a:pt x="119406" y="47134"/>
                    <a:pt x="105377" y="54877"/>
                    <a:pt x="94268" y="65987"/>
                  </a:cubicBezTo>
                  <a:cubicBezTo>
                    <a:pt x="79765" y="80490"/>
                    <a:pt x="45185" y="134378"/>
                    <a:pt x="37707" y="150829"/>
                  </a:cubicBezTo>
                  <a:cubicBezTo>
                    <a:pt x="29483" y="168921"/>
                    <a:pt x="25138" y="188536"/>
                    <a:pt x="18854" y="207389"/>
                  </a:cubicBezTo>
                  <a:lnTo>
                    <a:pt x="9427" y="235670"/>
                  </a:lnTo>
                  <a:lnTo>
                    <a:pt x="0" y="263950"/>
                  </a:lnTo>
                  <a:cubicBezTo>
                    <a:pt x="3142" y="329938"/>
                    <a:pt x="1233" y="396361"/>
                    <a:pt x="9427" y="461913"/>
                  </a:cubicBezTo>
                  <a:cubicBezTo>
                    <a:pt x="10832" y="473155"/>
                    <a:pt x="19860" y="482615"/>
                    <a:pt x="28281" y="490194"/>
                  </a:cubicBezTo>
                  <a:cubicBezTo>
                    <a:pt x="107364" y="561369"/>
                    <a:pt x="78977" y="529936"/>
                    <a:pt x="141402" y="565608"/>
                  </a:cubicBezTo>
                  <a:cubicBezTo>
                    <a:pt x="192567" y="594845"/>
                    <a:pt x="146116" y="576607"/>
                    <a:pt x="197963" y="593888"/>
                  </a:cubicBezTo>
                  <a:cubicBezTo>
                    <a:pt x="314227" y="590746"/>
                    <a:pt x="430774" y="593160"/>
                    <a:pt x="546755" y="584462"/>
                  </a:cubicBezTo>
                  <a:cubicBezTo>
                    <a:pt x="558053" y="583615"/>
                    <a:pt x="573849" y="576875"/>
                    <a:pt x="575035" y="565608"/>
                  </a:cubicBezTo>
                  <a:cubicBezTo>
                    <a:pt x="580637" y="512391"/>
                    <a:pt x="570932" y="458597"/>
                    <a:pt x="565608" y="405352"/>
                  </a:cubicBezTo>
                  <a:cubicBezTo>
                    <a:pt x="564619" y="395465"/>
                    <a:pt x="562389" y="384831"/>
                    <a:pt x="556182" y="377072"/>
                  </a:cubicBezTo>
                  <a:cubicBezTo>
                    <a:pt x="541643" y="358898"/>
                    <a:pt x="510852" y="351970"/>
                    <a:pt x="490194" y="348792"/>
                  </a:cubicBezTo>
                  <a:cubicBezTo>
                    <a:pt x="462070" y="344465"/>
                    <a:pt x="433633" y="342507"/>
                    <a:pt x="405353" y="339365"/>
                  </a:cubicBezTo>
                  <a:cubicBezTo>
                    <a:pt x="399068" y="329938"/>
                    <a:pt x="391566" y="321218"/>
                    <a:pt x="386499" y="311084"/>
                  </a:cubicBezTo>
                  <a:cubicBezTo>
                    <a:pt x="371588" y="281263"/>
                    <a:pt x="372216" y="248951"/>
                    <a:pt x="386499" y="216816"/>
                  </a:cubicBezTo>
                  <a:cubicBezTo>
                    <a:pt x="391101" y="206463"/>
                    <a:pt x="405353" y="204247"/>
                    <a:pt x="414780" y="197963"/>
                  </a:cubicBezTo>
                  <a:cubicBezTo>
                    <a:pt x="445593" y="105513"/>
                    <a:pt x="395637" y="236102"/>
                    <a:pt x="452487" y="150829"/>
                  </a:cubicBezTo>
                  <a:cubicBezTo>
                    <a:pt x="459674" y="140049"/>
                    <a:pt x="458772" y="125690"/>
                    <a:pt x="461914" y="113121"/>
                  </a:cubicBezTo>
                  <a:cubicBezTo>
                    <a:pt x="458772" y="91125"/>
                    <a:pt x="461511" y="67438"/>
                    <a:pt x="452487" y="47134"/>
                  </a:cubicBezTo>
                  <a:cubicBezTo>
                    <a:pt x="447885" y="36781"/>
                    <a:pt x="434814" y="32258"/>
                    <a:pt x="424206" y="28280"/>
                  </a:cubicBezTo>
                  <a:cubicBezTo>
                    <a:pt x="409204" y="22654"/>
                    <a:pt x="392713" y="22329"/>
                    <a:pt x="377072" y="18853"/>
                  </a:cubicBezTo>
                  <a:cubicBezTo>
                    <a:pt x="317507" y="5617"/>
                    <a:pt x="345649" y="3142"/>
                    <a:pt x="339365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6E046BB-DE45-D857-6F23-E9869FE9745E}"/>
                </a:ext>
              </a:extLst>
            </p:cNvPr>
            <p:cNvSpPr/>
            <p:nvPr/>
          </p:nvSpPr>
          <p:spPr>
            <a:xfrm>
              <a:off x="3299818" y="3099159"/>
              <a:ext cx="531881" cy="496044"/>
            </a:xfrm>
            <a:custGeom>
              <a:avLst/>
              <a:gdLst>
                <a:gd name="connsiteX0" fmla="*/ 641356 w 1061407"/>
                <a:gd name="connsiteY0" fmla="*/ 330740 h 989892"/>
                <a:gd name="connsiteX1" fmla="*/ 641356 w 1061407"/>
                <a:gd name="connsiteY1" fmla="*/ 330740 h 989892"/>
                <a:gd name="connsiteX2" fmla="*/ 631629 w 1061407"/>
                <a:gd name="connsiteY2" fmla="*/ 243191 h 989892"/>
                <a:gd name="connsiteX3" fmla="*/ 621901 w 1061407"/>
                <a:gd name="connsiteY3" fmla="*/ 214008 h 989892"/>
                <a:gd name="connsiteX4" fmla="*/ 612173 w 1061407"/>
                <a:gd name="connsiteY4" fmla="*/ 175098 h 989892"/>
                <a:gd name="connsiteX5" fmla="*/ 602446 w 1061407"/>
                <a:gd name="connsiteY5" fmla="*/ 126460 h 989892"/>
                <a:gd name="connsiteX6" fmla="*/ 582990 w 1061407"/>
                <a:gd name="connsiteY6" fmla="*/ 107004 h 989892"/>
                <a:gd name="connsiteX7" fmla="*/ 553807 w 1061407"/>
                <a:gd name="connsiteY7" fmla="*/ 68094 h 989892"/>
                <a:gd name="connsiteX8" fmla="*/ 475986 w 1061407"/>
                <a:gd name="connsiteY8" fmla="*/ 0 h 989892"/>
                <a:gd name="connsiteX9" fmla="*/ 446803 w 1061407"/>
                <a:gd name="connsiteY9" fmla="*/ 9728 h 989892"/>
                <a:gd name="connsiteX10" fmla="*/ 437076 w 1061407"/>
                <a:gd name="connsiteY10" fmla="*/ 38911 h 989892"/>
                <a:gd name="connsiteX11" fmla="*/ 417620 w 1061407"/>
                <a:gd name="connsiteY11" fmla="*/ 58366 h 989892"/>
                <a:gd name="connsiteX12" fmla="*/ 388437 w 1061407"/>
                <a:gd name="connsiteY12" fmla="*/ 126460 h 989892"/>
                <a:gd name="connsiteX13" fmla="*/ 368982 w 1061407"/>
                <a:gd name="connsiteY13" fmla="*/ 184825 h 989892"/>
                <a:gd name="connsiteX14" fmla="*/ 349527 w 1061407"/>
                <a:gd name="connsiteY14" fmla="*/ 243191 h 989892"/>
                <a:gd name="connsiteX15" fmla="*/ 310616 w 1061407"/>
                <a:gd name="connsiteY15" fmla="*/ 291830 h 989892"/>
                <a:gd name="connsiteX16" fmla="*/ 38242 w 1061407"/>
                <a:gd name="connsiteY16" fmla="*/ 301557 h 989892"/>
                <a:gd name="connsiteX17" fmla="*/ 28514 w 1061407"/>
                <a:gd name="connsiteY17" fmla="*/ 515566 h 989892"/>
                <a:gd name="connsiteX18" fmla="*/ 47969 w 1061407"/>
                <a:gd name="connsiteY18" fmla="*/ 544749 h 989892"/>
                <a:gd name="connsiteX19" fmla="*/ 106335 w 1061407"/>
                <a:gd name="connsiteY19" fmla="*/ 564204 h 989892"/>
                <a:gd name="connsiteX20" fmla="*/ 135518 w 1061407"/>
                <a:gd name="connsiteY20" fmla="*/ 573932 h 989892"/>
                <a:gd name="connsiteX21" fmla="*/ 164701 w 1061407"/>
                <a:gd name="connsiteY21" fmla="*/ 593387 h 989892"/>
                <a:gd name="connsiteX22" fmla="*/ 213339 w 1061407"/>
                <a:gd name="connsiteY22" fmla="*/ 603115 h 989892"/>
                <a:gd name="connsiteX23" fmla="*/ 271705 w 1061407"/>
                <a:gd name="connsiteY23" fmla="*/ 622570 h 989892"/>
                <a:gd name="connsiteX24" fmla="*/ 291161 w 1061407"/>
                <a:gd name="connsiteY24" fmla="*/ 642025 h 989892"/>
                <a:gd name="connsiteX25" fmla="*/ 281433 w 1061407"/>
                <a:gd name="connsiteY25" fmla="*/ 680936 h 989892"/>
                <a:gd name="connsiteX26" fmla="*/ 242522 w 1061407"/>
                <a:gd name="connsiteY26" fmla="*/ 729574 h 989892"/>
                <a:gd name="connsiteX27" fmla="*/ 223067 w 1061407"/>
                <a:gd name="connsiteY27" fmla="*/ 768485 h 989892"/>
                <a:gd name="connsiteX28" fmla="*/ 184156 w 1061407"/>
                <a:gd name="connsiteY28" fmla="*/ 836579 h 989892"/>
                <a:gd name="connsiteX29" fmla="*/ 174429 w 1061407"/>
                <a:gd name="connsiteY29" fmla="*/ 865762 h 989892"/>
                <a:gd name="connsiteX30" fmla="*/ 184156 w 1061407"/>
                <a:gd name="connsiteY30" fmla="*/ 982494 h 989892"/>
                <a:gd name="connsiteX31" fmla="*/ 242522 w 1061407"/>
                <a:gd name="connsiteY31" fmla="*/ 972766 h 989892"/>
                <a:gd name="connsiteX32" fmla="*/ 281433 w 1061407"/>
                <a:gd name="connsiteY32" fmla="*/ 914400 h 989892"/>
                <a:gd name="connsiteX33" fmla="*/ 330071 w 1061407"/>
                <a:gd name="connsiteY33" fmla="*/ 875489 h 989892"/>
                <a:gd name="connsiteX34" fmla="*/ 359254 w 1061407"/>
                <a:gd name="connsiteY34" fmla="*/ 856034 h 989892"/>
                <a:gd name="connsiteX35" fmla="*/ 398165 w 1061407"/>
                <a:gd name="connsiteY35" fmla="*/ 817123 h 989892"/>
                <a:gd name="connsiteX36" fmla="*/ 407893 w 1061407"/>
                <a:gd name="connsiteY36" fmla="*/ 787940 h 989892"/>
                <a:gd name="connsiteX37" fmla="*/ 563535 w 1061407"/>
                <a:gd name="connsiteY37" fmla="*/ 807396 h 989892"/>
                <a:gd name="connsiteX38" fmla="*/ 592718 w 1061407"/>
                <a:gd name="connsiteY38" fmla="*/ 826851 h 989892"/>
                <a:gd name="connsiteX39" fmla="*/ 651084 w 1061407"/>
                <a:gd name="connsiteY39" fmla="*/ 846306 h 989892"/>
                <a:gd name="connsiteX40" fmla="*/ 680267 w 1061407"/>
                <a:gd name="connsiteY40" fmla="*/ 856034 h 989892"/>
                <a:gd name="connsiteX41" fmla="*/ 709450 w 1061407"/>
                <a:gd name="connsiteY41" fmla="*/ 865762 h 989892"/>
                <a:gd name="connsiteX42" fmla="*/ 777544 w 1061407"/>
                <a:gd name="connsiteY42" fmla="*/ 894945 h 989892"/>
                <a:gd name="connsiteX43" fmla="*/ 904003 w 1061407"/>
                <a:gd name="connsiteY43" fmla="*/ 885217 h 989892"/>
                <a:gd name="connsiteX44" fmla="*/ 952642 w 1061407"/>
                <a:gd name="connsiteY44" fmla="*/ 875489 h 989892"/>
                <a:gd name="connsiteX45" fmla="*/ 972097 w 1061407"/>
                <a:gd name="connsiteY45" fmla="*/ 846306 h 989892"/>
                <a:gd name="connsiteX46" fmla="*/ 962369 w 1061407"/>
                <a:gd name="connsiteY46" fmla="*/ 817123 h 989892"/>
                <a:gd name="connsiteX47" fmla="*/ 904003 w 1061407"/>
                <a:gd name="connsiteY47" fmla="*/ 778213 h 989892"/>
                <a:gd name="connsiteX48" fmla="*/ 816454 w 1061407"/>
                <a:gd name="connsiteY48" fmla="*/ 739302 h 989892"/>
                <a:gd name="connsiteX49" fmla="*/ 787271 w 1061407"/>
                <a:gd name="connsiteY49" fmla="*/ 729574 h 989892"/>
                <a:gd name="connsiteX50" fmla="*/ 758088 w 1061407"/>
                <a:gd name="connsiteY50" fmla="*/ 719847 h 989892"/>
                <a:gd name="connsiteX51" fmla="*/ 719178 w 1061407"/>
                <a:gd name="connsiteY51" fmla="*/ 671208 h 989892"/>
                <a:gd name="connsiteX52" fmla="*/ 767816 w 1061407"/>
                <a:gd name="connsiteY52" fmla="*/ 642025 h 989892"/>
                <a:gd name="connsiteX53" fmla="*/ 855365 w 1061407"/>
                <a:gd name="connsiteY53" fmla="*/ 612842 h 989892"/>
                <a:gd name="connsiteX54" fmla="*/ 972097 w 1061407"/>
                <a:gd name="connsiteY54" fmla="*/ 593387 h 989892"/>
                <a:gd name="connsiteX55" fmla="*/ 1030463 w 1061407"/>
                <a:gd name="connsiteY55" fmla="*/ 573932 h 989892"/>
                <a:gd name="connsiteX56" fmla="*/ 1049918 w 1061407"/>
                <a:gd name="connsiteY56" fmla="*/ 544749 h 989892"/>
                <a:gd name="connsiteX57" fmla="*/ 1049918 w 1061407"/>
                <a:gd name="connsiteY57" fmla="*/ 447472 h 989892"/>
                <a:gd name="connsiteX58" fmla="*/ 1020735 w 1061407"/>
                <a:gd name="connsiteY58" fmla="*/ 437745 h 989892"/>
                <a:gd name="connsiteX59" fmla="*/ 1001280 w 1061407"/>
                <a:gd name="connsiteY59" fmla="*/ 418289 h 989892"/>
                <a:gd name="connsiteX60" fmla="*/ 933186 w 1061407"/>
                <a:gd name="connsiteY60" fmla="*/ 398834 h 989892"/>
                <a:gd name="connsiteX61" fmla="*/ 651084 w 1061407"/>
                <a:gd name="connsiteY61" fmla="*/ 389106 h 989892"/>
                <a:gd name="connsiteX62" fmla="*/ 641356 w 1061407"/>
                <a:gd name="connsiteY62" fmla="*/ 330740 h 98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61407" h="989892">
                  <a:moveTo>
                    <a:pt x="641356" y="330740"/>
                  </a:moveTo>
                  <a:lnTo>
                    <a:pt x="641356" y="330740"/>
                  </a:lnTo>
                  <a:cubicBezTo>
                    <a:pt x="638114" y="301557"/>
                    <a:pt x="636456" y="272154"/>
                    <a:pt x="631629" y="243191"/>
                  </a:cubicBezTo>
                  <a:cubicBezTo>
                    <a:pt x="629943" y="233077"/>
                    <a:pt x="624718" y="223867"/>
                    <a:pt x="621901" y="214008"/>
                  </a:cubicBezTo>
                  <a:cubicBezTo>
                    <a:pt x="618228" y="201153"/>
                    <a:pt x="615073" y="188149"/>
                    <a:pt x="612173" y="175098"/>
                  </a:cubicBezTo>
                  <a:cubicBezTo>
                    <a:pt x="608586" y="158958"/>
                    <a:pt x="608959" y="141657"/>
                    <a:pt x="602446" y="126460"/>
                  </a:cubicBezTo>
                  <a:cubicBezTo>
                    <a:pt x="598833" y="118030"/>
                    <a:pt x="588862" y="114050"/>
                    <a:pt x="582990" y="107004"/>
                  </a:cubicBezTo>
                  <a:cubicBezTo>
                    <a:pt x="572611" y="94549"/>
                    <a:pt x="564578" y="80211"/>
                    <a:pt x="553807" y="68094"/>
                  </a:cubicBezTo>
                  <a:cubicBezTo>
                    <a:pt x="512419" y="21533"/>
                    <a:pt x="516335" y="26899"/>
                    <a:pt x="475986" y="0"/>
                  </a:cubicBezTo>
                  <a:cubicBezTo>
                    <a:pt x="466258" y="3243"/>
                    <a:pt x="454054" y="2477"/>
                    <a:pt x="446803" y="9728"/>
                  </a:cubicBezTo>
                  <a:cubicBezTo>
                    <a:pt x="439553" y="16979"/>
                    <a:pt x="442352" y="30118"/>
                    <a:pt x="437076" y="38911"/>
                  </a:cubicBezTo>
                  <a:cubicBezTo>
                    <a:pt x="432357" y="46775"/>
                    <a:pt x="424105" y="51881"/>
                    <a:pt x="417620" y="58366"/>
                  </a:cubicBezTo>
                  <a:cubicBezTo>
                    <a:pt x="386316" y="152285"/>
                    <a:pt x="436509" y="6281"/>
                    <a:pt x="388437" y="126460"/>
                  </a:cubicBezTo>
                  <a:cubicBezTo>
                    <a:pt x="380821" y="145501"/>
                    <a:pt x="375467" y="165370"/>
                    <a:pt x="368982" y="184825"/>
                  </a:cubicBezTo>
                  <a:lnTo>
                    <a:pt x="349527" y="243191"/>
                  </a:lnTo>
                  <a:cubicBezTo>
                    <a:pt x="342596" y="263985"/>
                    <a:pt x="340926" y="288897"/>
                    <a:pt x="310616" y="291830"/>
                  </a:cubicBezTo>
                  <a:cubicBezTo>
                    <a:pt x="220189" y="300581"/>
                    <a:pt x="129033" y="298315"/>
                    <a:pt x="38242" y="301557"/>
                  </a:cubicBezTo>
                  <a:cubicBezTo>
                    <a:pt x="-25080" y="364879"/>
                    <a:pt x="3833" y="326347"/>
                    <a:pt x="28514" y="515566"/>
                  </a:cubicBezTo>
                  <a:cubicBezTo>
                    <a:pt x="30026" y="527159"/>
                    <a:pt x="38055" y="538553"/>
                    <a:pt x="47969" y="544749"/>
                  </a:cubicBezTo>
                  <a:cubicBezTo>
                    <a:pt x="65359" y="555618"/>
                    <a:pt x="86880" y="557719"/>
                    <a:pt x="106335" y="564204"/>
                  </a:cubicBezTo>
                  <a:cubicBezTo>
                    <a:pt x="116063" y="567447"/>
                    <a:pt x="126986" y="568244"/>
                    <a:pt x="135518" y="573932"/>
                  </a:cubicBezTo>
                  <a:cubicBezTo>
                    <a:pt x="145246" y="580417"/>
                    <a:pt x="153754" y="589282"/>
                    <a:pt x="164701" y="593387"/>
                  </a:cubicBezTo>
                  <a:cubicBezTo>
                    <a:pt x="180182" y="599192"/>
                    <a:pt x="197388" y="598765"/>
                    <a:pt x="213339" y="603115"/>
                  </a:cubicBezTo>
                  <a:cubicBezTo>
                    <a:pt x="233124" y="608511"/>
                    <a:pt x="271705" y="622570"/>
                    <a:pt x="271705" y="622570"/>
                  </a:cubicBezTo>
                  <a:cubicBezTo>
                    <a:pt x="278190" y="629055"/>
                    <a:pt x="289653" y="632978"/>
                    <a:pt x="291161" y="642025"/>
                  </a:cubicBezTo>
                  <a:cubicBezTo>
                    <a:pt x="293359" y="655213"/>
                    <a:pt x="286699" y="668647"/>
                    <a:pt x="281433" y="680936"/>
                  </a:cubicBezTo>
                  <a:cubicBezTo>
                    <a:pt x="272229" y="702413"/>
                    <a:pt x="258213" y="713884"/>
                    <a:pt x="242522" y="729574"/>
                  </a:cubicBezTo>
                  <a:cubicBezTo>
                    <a:pt x="236037" y="742544"/>
                    <a:pt x="230261" y="755894"/>
                    <a:pt x="223067" y="768485"/>
                  </a:cubicBezTo>
                  <a:cubicBezTo>
                    <a:pt x="195156" y="817329"/>
                    <a:pt x="209351" y="777790"/>
                    <a:pt x="184156" y="836579"/>
                  </a:cubicBezTo>
                  <a:cubicBezTo>
                    <a:pt x="180117" y="846004"/>
                    <a:pt x="177671" y="856034"/>
                    <a:pt x="174429" y="865762"/>
                  </a:cubicBezTo>
                  <a:cubicBezTo>
                    <a:pt x="177671" y="904673"/>
                    <a:pt x="163194" y="949553"/>
                    <a:pt x="184156" y="982494"/>
                  </a:cubicBezTo>
                  <a:cubicBezTo>
                    <a:pt x="194745" y="999134"/>
                    <a:pt x="226364" y="984077"/>
                    <a:pt x="242522" y="972766"/>
                  </a:cubicBezTo>
                  <a:cubicBezTo>
                    <a:pt x="261678" y="959357"/>
                    <a:pt x="261978" y="927370"/>
                    <a:pt x="281433" y="914400"/>
                  </a:cubicBezTo>
                  <a:cubicBezTo>
                    <a:pt x="371255" y="854520"/>
                    <a:pt x="260766" y="930934"/>
                    <a:pt x="330071" y="875489"/>
                  </a:cubicBezTo>
                  <a:cubicBezTo>
                    <a:pt x="339200" y="868186"/>
                    <a:pt x="350377" y="863642"/>
                    <a:pt x="359254" y="856034"/>
                  </a:cubicBezTo>
                  <a:cubicBezTo>
                    <a:pt x="373181" y="844097"/>
                    <a:pt x="398165" y="817123"/>
                    <a:pt x="398165" y="817123"/>
                  </a:cubicBezTo>
                  <a:cubicBezTo>
                    <a:pt x="401408" y="807395"/>
                    <a:pt x="397758" y="789499"/>
                    <a:pt x="407893" y="787940"/>
                  </a:cubicBezTo>
                  <a:cubicBezTo>
                    <a:pt x="461568" y="779682"/>
                    <a:pt x="512898" y="794736"/>
                    <a:pt x="563535" y="807396"/>
                  </a:cubicBezTo>
                  <a:cubicBezTo>
                    <a:pt x="573263" y="813881"/>
                    <a:pt x="582034" y="822103"/>
                    <a:pt x="592718" y="826851"/>
                  </a:cubicBezTo>
                  <a:cubicBezTo>
                    <a:pt x="611458" y="835180"/>
                    <a:pt x="631629" y="839821"/>
                    <a:pt x="651084" y="846306"/>
                  </a:cubicBezTo>
                  <a:lnTo>
                    <a:pt x="680267" y="856034"/>
                  </a:lnTo>
                  <a:cubicBezTo>
                    <a:pt x="689995" y="859277"/>
                    <a:pt x="700279" y="861176"/>
                    <a:pt x="709450" y="865762"/>
                  </a:cubicBezTo>
                  <a:cubicBezTo>
                    <a:pt x="757532" y="889803"/>
                    <a:pt x="734604" y="880631"/>
                    <a:pt x="777544" y="894945"/>
                  </a:cubicBezTo>
                  <a:cubicBezTo>
                    <a:pt x="819697" y="891702"/>
                    <a:pt x="861984" y="889886"/>
                    <a:pt x="904003" y="885217"/>
                  </a:cubicBezTo>
                  <a:cubicBezTo>
                    <a:pt x="920436" y="883391"/>
                    <a:pt x="938286" y="883692"/>
                    <a:pt x="952642" y="875489"/>
                  </a:cubicBezTo>
                  <a:cubicBezTo>
                    <a:pt x="962793" y="869689"/>
                    <a:pt x="965612" y="856034"/>
                    <a:pt x="972097" y="846306"/>
                  </a:cubicBezTo>
                  <a:cubicBezTo>
                    <a:pt x="968854" y="836578"/>
                    <a:pt x="969620" y="824374"/>
                    <a:pt x="962369" y="817123"/>
                  </a:cubicBezTo>
                  <a:cubicBezTo>
                    <a:pt x="945835" y="800589"/>
                    <a:pt x="923458" y="791183"/>
                    <a:pt x="904003" y="778213"/>
                  </a:cubicBezTo>
                  <a:cubicBezTo>
                    <a:pt x="857753" y="747380"/>
                    <a:pt x="885918" y="762457"/>
                    <a:pt x="816454" y="739302"/>
                  </a:cubicBezTo>
                  <a:lnTo>
                    <a:pt x="787271" y="729574"/>
                  </a:lnTo>
                  <a:lnTo>
                    <a:pt x="758088" y="719847"/>
                  </a:lnTo>
                  <a:cubicBezTo>
                    <a:pt x="752828" y="714586"/>
                    <a:pt x="715088" y="679388"/>
                    <a:pt x="719178" y="671208"/>
                  </a:cubicBezTo>
                  <a:cubicBezTo>
                    <a:pt x="727634" y="654297"/>
                    <a:pt x="750905" y="650481"/>
                    <a:pt x="767816" y="642025"/>
                  </a:cubicBezTo>
                  <a:cubicBezTo>
                    <a:pt x="794739" y="628563"/>
                    <a:pt x="825644" y="618415"/>
                    <a:pt x="855365" y="612842"/>
                  </a:cubicBezTo>
                  <a:cubicBezTo>
                    <a:pt x="894137" y="605572"/>
                    <a:pt x="934674" y="605861"/>
                    <a:pt x="972097" y="593387"/>
                  </a:cubicBezTo>
                  <a:lnTo>
                    <a:pt x="1030463" y="573932"/>
                  </a:lnTo>
                  <a:cubicBezTo>
                    <a:pt x="1036948" y="564204"/>
                    <a:pt x="1044690" y="555206"/>
                    <a:pt x="1049918" y="544749"/>
                  </a:cubicBezTo>
                  <a:cubicBezTo>
                    <a:pt x="1064893" y="514800"/>
                    <a:pt x="1065578" y="478791"/>
                    <a:pt x="1049918" y="447472"/>
                  </a:cubicBezTo>
                  <a:cubicBezTo>
                    <a:pt x="1045332" y="438301"/>
                    <a:pt x="1030463" y="440987"/>
                    <a:pt x="1020735" y="437745"/>
                  </a:cubicBezTo>
                  <a:cubicBezTo>
                    <a:pt x="1014250" y="431260"/>
                    <a:pt x="1009144" y="423008"/>
                    <a:pt x="1001280" y="418289"/>
                  </a:cubicBezTo>
                  <a:cubicBezTo>
                    <a:pt x="993271" y="413484"/>
                    <a:pt x="937899" y="399120"/>
                    <a:pt x="933186" y="398834"/>
                  </a:cubicBezTo>
                  <a:cubicBezTo>
                    <a:pt x="839268" y="393142"/>
                    <a:pt x="745118" y="392349"/>
                    <a:pt x="651084" y="389106"/>
                  </a:cubicBezTo>
                  <a:cubicBezTo>
                    <a:pt x="619608" y="357630"/>
                    <a:pt x="642977" y="340468"/>
                    <a:pt x="641356" y="33074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E0C2F84-16B6-B3CE-5677-4FE272C1B5EE}"/>
                </a:ext>
              </a:extLst>
            </p:cNvPr>
            <p:cNvSpPr/>
            <p:nvPr/>
          </p:nvSpPr>
          <p:spPr>
            <a:xfrm>
              <a:off x="3962822" y="4044309"/>
              <a:ext cx="134998" cy="143962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52C761C-9C1A-BCD7-7D63-371247671D11}"/>
                </a:ext>
              </a:extLst>
            </p:cNvPr>
            <p:cNvSpPr/>
            <p:nvPr/>
          </p:nvSpPr>
          <p:spPr>
            <a:xfrm>
              <a:off x="4189579" y="3851495"/>
              <a:ext cx="119847" cy="130802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6ACB273-B6F9-F108-F8F1-FE7AFDC86574}"/>
                </a:ext>
              </a:extLst>
            </p:cNvPr>
            <p:cNvSpPr/>
            <p:nvPr/>
          </p:nvSpPr>
          <p:spPr>
            <a:xfrm>
              <a:off x="4213879" y="4175231"/>
              <a:ext cx="130802" cy="137342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E768172-C96A-12F5-9A31-3491869461D8}"/>
                </a:ext>
              </a:extLst>
            </p:cNvPr>
            <p:cNvSpPr/>
            <p:nvPr/>
          </p:nvSpPr>
          <p:spPr>
            <a:xfrm>
              <a:off x="4489025" y="3894007"/>
              <a:ext cx="143882" cy="176583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D98FA47-1B3F-8930-26C8-BEF6D3311492}"/>
                </a:ext>
              </a:extLst>
            </p:cNvPr>
            <p:cNvSpPr/>
            <p:nvPr/>
          </p:nvSpPr>
          <p:spPr>
            <a:xfrm>
              <a:off x="3329165" y="4319114"/>
              <a:ext cx="354701" cy="490506"/>
            </a:xfrm>
            <a:custGeom>
              <a:avLst/>
              <a:gdLst>
                <a:gd name="connsiteX0" fmla="*/ 272374 w 527578"/>
                <a:gd name="connsiteY0" fmla="*/ 0 h 729574"/>
                <a:gd name="connsiteX1" fmla="*/ 272374 w 527578"/>
                <a:gd name="connsiteY1" fmla="*/ 0 h 729574"/>
                <a:gd name="connsiteX2" fmla="*/ 214008 w 527578"/>
                <a:gd name="connsiteY2" fmla="*/ 136187 h 729574"/>
                <a:gd name="connsiteX3" fmla="*/ 145915 w 527578"/>
                <a:gd name="connsiteY3" fmla="*/ 408561 h 729574"/>
                <a:gd name="connsiteX4" fmla="*/ 126459 w 527578"/>
                <a:gd name="connsiteY4" fmla="*/ 466927 h 729574"/>
                <a:gd name="connsiteX5" fmla="*/ 107004 w 527578"/>
                <a:gd name="connsiteY5" fmla="*/ 505838 h 729574"/>
                <a:gd name="connsiteX6" fmla="*/ 87549 w 527578"/>
                <a:gd name="connsiteY6" fmla="*/ 583659 h 729574"/>
                <a:gd name="connsiteX7" fmla="*/ 38910 w 527578"/>
                <a:gd name="connsiteY7" fmla="*/ 661481 h 729574"/>
                <a:gd name="connsiteX8" fmla="*/ 19455 w 527578"/>
                <a:gd name="connsiteY8" fmla="*/ 700391 h 729574"/>
                <a:gd name="connsiteX9" fmla="*/ 0 w 527578"/>
                <a:gd name="connsiteY9" fmla="*/ 729574 h 729574"/>
                <a:gd name="connsiteX10" fmla="*/ 38910 w 527578"/>
                <a:gd name="connsiteY10" fmla="*/ 642025 h 729574"/>
                <a:gd name="connsiteX11" fmla="*/ 77821 w 527578"/>
                <a:gd name="connsiteY11" fmla="*/ 583659 h 729574"/>
                <a:gd name="connsiteX12" fmla="*/ 107004 w 527578"/>
                <a:gd name="connsiteY12" fmla="*/ 573932 h 729574"/>
                <a:gd name="connsiteX13" fmla="*/ 116732 w 527578"/>
                <a:gd name="connsiteY13" fmla="*/ 544749 h 729574"/>
                <a:gd name="connsiteX14" fmla="*/ 204281 w 527578"/>
                <a:gd name="connsiteY14" fmla="*/ 515566 h 729574"/>
                <a:gd name="connsiteX15" fmla="*/ 496110 w 527578"/>
                <a:gd name="connsiteY15" fmla="*/ 505838 h 729574"/>
                <a:gd name="connsiteX16" fmla="*/ 525293 w 527578"/>
                <a:gd name="connsiteY16" fmla="*/ 389106 h 729574"/>
                <a:gd name="connsiteX17" fmla="*/ 496110 w 527578"/>
                <a:gd name="connsiteY17" fmla="*/ 243191 h 729574"/>
                <a:gd name="connsiteX18" fmla="*/ 466927 w 527578"/>
                <a:gd name="connsiteY18" fmla="*/ 233464 h 729574"/>
                <a:gd name="connsiteX19" fmla="*/ 369651 w 527578"/>
                <a:gd name="connsiteY19" fmla="*/ 214008 h 729574"/>
                <a:gd name="connsiteX20" fmla="*/ 369651 w 527578"/>
                <a:gd name="connsiteY20" fmla="*/ 58366 h 729574"/>
                <a:gd name="connsiteX21" fmla="*/ 350196 w 527578"/>
                <a:gd name="connsiteY21" fmla="*/ 29183 h 729574"/>
                <a:gd name="connsiteX22" fmla="*/ 321013 w 527578"/>
                <a:gd name="connsiteY22" fmla="*/ 19455 h 729574"/>
                <a:gd name="connsiteX23" fmla="*/ 272374 w 527578"/>
                <a:gd name="connsiteY23" fmla="*/ 0 h 7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7578" h="729574">
                  <a:moveTo>
                    <a:pt x="272374" y="0"/>
                  </a:moveTo>
                  <a:lnTo>
                    <a:pt x="272374" y="0"/>
                  </a:lnTo>
                  <a:cubicBezTo>
                    <a:pt x="242007" y="60734"/>
                    <a:pt x="230109" y="75360"/>
                    <a:pt x="214008" y="136187"/>
                  </a:cubicBezTo>
                  <a:cubicBezTo>
                    <a:pt x="190060" y="226657"/>
                    <a:pt x="175510" y="319778"/>
                    <a:pt x="145915" y="408561"/>
                  </a:cubicBezTo>
                  <a:cubicBezTo>
                    <a:pt x="139430" y="428016"/>
                    <a:pt x="135630" y="448584"/>
                    <a:pt x="126459" y="466927"/>
                  </a:cubicBezTo>
                  <a:lnTo>
                    <a:pt x="107004" y="505838"/>
                  </a:lnTo>
                  <a:cubicBezTo>
                    <a:pt x="101296" y="534378"/>
                    <a:pt x="98764" y="557491"/>
                    <a:pt x="87549" y="583659"/>
                  </a:cubicBezTo>
                  <a:cubicBezTo>
                    <a:pt x="60663" y="646394"/>
                    <a:pt x="76995" y="600546"/>
                    <a:pt x="38910" y="661481"/>
                  </a:cubicBezTo>
                  <a:cubicBezTo>
                    <a:pt x="31225" y="673778"/>
                    <a:pt x="26649" y="687801"/>
                    <a:pt x="19455" y="700391"/>
                  </a:cubicBezTo>
                  <a:cubicBezTo>
                    <a:pt x="13655" y="710542"/>
                    <a:pt x="6485" y="719846"/>
                    <a:pt x="0" y="729574"/>
                  </a:cubicBezTo>
                  <a:cubicBezTo>
                    <a:pt x="17365" y="625380"/>
                    <a:pt x="-7969" y="707655"/>
                    <a:pt x="38910" y="642025"/>
                  </a:cubicBezTo>
                  <a:cubicBezTo>
                    <a:pt x="56645" y="617197"/>
                    <a:pt x="51795" y="599274"/>
                    <a:pt x="77821" y="583659"/>
                  </a:cubicBezTo>
                  <a:cubicBezTo>
                    <a:pt x="86614" y="578383"/>
                    <a:pt x="97276" y="577174"/>
                    <a:pt x="107004" y="573932"/>
                  </a:cubicBezTo>
                  <a:cubicBezTo>
                    <a:pt x="110247" y="564204"/>
                    <a:pt x="109481" y="552000"/>
                    <a:pt x="116732" y="544749"/>
                  </a:cubicBezTo>
                  <a:cubicBezTo>
                    <a:pt x="133603" y="527878"/>
                    <a:pt x="183413" y="516758"/>
                    <a:pt x="204281" y="515566"/>
                  </a:cubicBezTo>
                  <a:cubicBezTo>
                    <a:pt x="301453" y="510013"/>
                    <a:pt x="398834" y="509081"/>
                    <a:pt x="496110" y="505838"/>
                  </a:cubicBezTo>
                  <a:cubicBezTo>
                    <a:pt x="521803" y="428761"/>
                    <a:pt x="512195" y="467701"/>
                    <a:pt x="525293" y="389106"/>
                  </a:cubicBezTo>
                  <a:cubicBezTo>
                    <a:pt x="522201" y="348902"/>
                    <a:pt x="543869" y="271846"/>
                    <a:pt x="496110" y="243191"/>
                  </a:cubicBezTo>
                  <a:cubicBezTo>
                    <a:pt x="487317" y="237916"/>
                    <a:pt x="476918" y="235770"/>
                    <a:pt x="466927" y="233464"/>
                  </a:cubicBezTo>
                  <a:cubicBezTo>
                    <a:pt x="434706" y="226028"/>
                    <a:pt x="369651" y="214008"/>
                    <a:pt x="369651" y="214008"/>
                  </a:cubicBezTo>
                  <a:cubicBezTo>
                    <a:pt x="376627" y="151230"/>
                    <a:pt x="387658" y="118389"/>
                    <a:pt x="369651" y="58366"/>
                  </a:cubicBezTo>
                  <a:cubicBezTo>
                    <a:pt x="366292" y="47168"/>
                    <a:pt x="359325" y="36486"/>
                    <a:pt x="350196" y="29183"/>
                  </a:cubicBezTo>
                  <a:cubicBezTo>
                    <a:pt x="342189" y="22777"/>
                    <a:pt x="330741" y="22698"/>
                    <a:pt x="321013" y="19455"/>
                  </a:cubicBezTo>
                  <a:cubicBezTo>
                    <a:pt x="292386" y="-9171"/>
                    <a:pt x="280480" y="3242"/>
                    <a:pt x="272374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Moon 37">
              <a:extLst>
                <a:ext uri="{FF2B5EF4-FFF2-40B4-BE49-F238E27FC236}">
                  <a16:creationId xmlns:a16="http://schemas.microsoft.com/office/drawing/2014/main" id="{3685C7BB-D0B0-139D-3EE6-EDA562F063AF}"/>
                </a:ext>
              </a:extLst>
            </p:cNvPr>
            <p:cNvSpPr/>
            <p:nvPr/>
          </p:nvSpPr>
          <p:spPr>
            <a:xfrm rot="20382263">
              <a:off x="6126145" y="2712208"/>
              <a:ext cx="256108" cy="35177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431AF0B-6784-394A-E6E3-20A9D7EEDC0A}"/>
                </a:ext>
              </a:extLst>
            </p:cNvPr>
            <p:cNvCxnSpPr/>
            <p:nvPr/>
          </p:nvCxnSpPr>
          <p:spPr>
            <a:xfrm flipV="1">
              <a:off x="4372505" y="4078976"/>
              <a:ext cx="116520" cy="1092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849D5B2-BCEC-99A6-739F-A6010B019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9422" y="2991810"/>
              <a:ext cx="215301" cy="216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89CF7EF-8166-0D96-60CB-BE8B052C3F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29422" y="3616469"/>
              <a:ext cx="255343" cy="383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508DA93-1071-5945-AB60-42684E8059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8868" y="3671319"/>
              <a:ext cx="11598" cy="57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0E219B3-79E7-66FF-8095-AE7909D060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6099" y="4036844"/>
              <a:ext cx="23846" cy="103243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00FC32F-E411-E5E5-50A3-355FD4C469C8}"/>
                </a:ext>
              </a:extLst>
            </p:cNvPr>
            <p:cNvCxnSpPr>
              <a:cxnSpLocks/>
            </p:cNvCxnSpPr>
            <p:nvPr/>
          </p:nvCxnSpPr>
          <p:spPr>
            <a:xfrm>
              <a:off x="4341507" y="3938484"/>
              <a:ext cx="119167" cy="19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E36FE98-71B5-A703-F9E1-5BBD387D1C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7821" y="3977624"/>
              <a:ext cx="66543" cy="592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EB7C8D-D94D-88E7-3917-F287EF5583F0}"/>
                </a:ext>
              </a:extLst>
            </p:cNvPr>
            <p:cNvGrpSpPr/>
            <p:nvPr/>
          </p:nvGrpSpPr>
          <p:grpSpPr>
            <a:xfrm>
              <a:off x="5422859" y="2970375"/>
              <a:ext cx="1018426" cy="1331084"/>
              <a:chOff x="9722005" y="2925822"/>
              <a:chExt cx="1514796" cy="1979841"/>
            </a:xfrm>
          </p:grpSpPr>
          <p:sp>
            <p:nvSpPr>
              <p:cNvPr id="182" name="Star: 5 Points 181">
                <a:extLst>
                  <a:ext uri="{FF2B5EF4-FFF2-40B4-BE49-F238E27FC236}">
                    <a16:creationId xmlns:a16="http://schemas.microsoft.com/office/drawing/2014/main" id="{07C5E39E-7048-7D01-118F-8D1C389AD066}"/>
                  </a:ext>
                </a:extLst>
              </p:cNvPr>
              <p:cNvSpPr/>
              <p:nvPr/>
            </p:nvSpPr>
            <p:spPr>
              <a:xfrm>
                <a:off x="9722005" y="3163076"/>
                <a:ext cx="683222" cy="59388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D2343848-A3C0-AD27-82D5-FFA9DA935701}"/>
                  </a:ext>
                </a:extLst>
              </p:cNvPr>
              <p:cNvSpPr/>
              <p:nvPr/>
            </p:nvSpPr>
            <p:spPr>
              <a:xfrm>
                <a:off x="11009383" y="4205268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88ACBA41-E6E7-37A5-B10F-612E8FDE3CA5}"/>
                  </a:ext>
                </a:extLst>
              </p:cNvPr>
              <p:cNvSpPr/>
              <p:nvPr/>
            </p:nvSpPr>
            <p:spPr>
              <a:xfrm>
                <a:off x="10666290" y="4516376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2FE776E8-9C1D-190F-1AA8-6F4DE0B8ECF0}"/>
                  </a:ext>
                </a:extLst>
              </p:cNvPr>
              <p:cNvSpPr/>
              <p:nvPr/>
            </p:nvSpPr>
            <p:spPr>
              <a:xfrm>
                <a:off x="11055011" y="4723873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0C298E65-0EFD-C3B6-1E3E-4581E0CBDA9A}"/>
                  </a:ext>
                </a:extLst>
              </p:cNvPr>
              <p:cNvGrpSpPr/>
              <p:nvPr/>
            </p:nvGrpSpPr>
            <p:grpSpPr>
              <a:xfrm>
                <a:off x="10348009" y="2925822"/>
                <a:ext cx="789094" cy="1707935"/>
                <a:chOff x="7355604" y="3217112"/>
                <a:chExt cx="789094" cy="1707935"/>
              </a:xfrm>
            </p:grpSpPr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E4475FB4-6542-58E9-F9E9-0BCA153FE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55604" y="3217112"/>
                  <a:ext cx="320237" cy="322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D4B0CA18-967D-46C7-CC0F-E32BD5A87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55604" y="4146223"/>
                  <a:ext cx="379795" cy="5698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Arrow Connector 189">
                  <a:extLst>
                    <a:ext uri="{FF2B5EF4-FFF2-40B4-BE49-F238E27FC236}">
                      <a16:creationId xmlns:a16="http://schemas.microsoft.com/office/drawing/2014/main" id="{CCF8F444-F533-D465-DA71-6C539764B6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9230" y="4771485"/>
                  <a:ext cx="35468" cy="153562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Arrow Connector 190">
                  <a:extLst>
                    <a:ext uri="{FF2B5EF4-FFF2-40B4-BE49-F238E27FC236}">
                      <a16:creationId xmlns:a16="http://schemas.microsoft.com/office/drawing/2014/main" id="{EA803AE0-D94B-8C08-FBC9-F114E6B4FA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03556" y="4683401"/>
                  <a:ext cx="98976" cy="88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Arrow: Right 46">
              <a:extLst>
                <a:ext uri="{FF2B5EF4-FFF2-40B4-BE49-F238E27FC236}">
                  <a16:creationId xmlns:a16="http://schemas.microsoft.com/office/drawing/2014/main" id="{A84A76C1-E5E1-3DE4-DF26-0ED1AD852F71}"/>
                </a:ext>
              </a:extLst>
            </p:cNvPr>
            <p:cNvSpPr/>
            <p:nvPr/>
          </p:nvSpPr>
          <p:spPr>
            <a:xfrm>
              <a:off x="4667470" y="2769111"/>
              <a:ext cx="1225807" cy="22269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A4EAA5FF-110C-89D2-2231-74F4AD2E3077}"/>
                </a:ext>
              </a:extLst>
            </p:cNvPr>
            <p:cNvCxnSpPr/>
            <p:nvPr/>
          </p:nvCxnSpPr>
          <p:spPr>
            <a:xfrm>
              <a:off x="3944724" y="3782825"/>
              <a:ext cx="189901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F8AC63FD-8473-4B8F-E7DC-0E3D6F2AC09A}"/>
                </a:ext>
              </a:extLst>
            </p:cNvPr>
            <p:cNvCxnSpPr/>
            <p:nvPr/>
          </p:nvCxnSpPr>
          <p:spPr>
            <a:xfrm>
              <a:off x="3962822" y="3410042"/>
              <a:ext cx="1391897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CC2EDC7B-9D54-B955-D402-BCFAE35375FE}"/>
                </a:ext>
              </a:extLst>
            </p:cNvPr>
            <p:cNvCxnSpPr>
              <a:cxnSpLocks/>
            </p:cNvCxnSpPr>
            <p:nvPr/>
          </p:nvCxnSpPr>
          <p:spPr>
            <a:xfrm>
              <a:off x="4489025" y="4243901"/>
              <a:ext cx="1690916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9E1DBB32-D28F-0D0B-0E6A-D735DAF1434C}"/>
                </a:ext>
              </a:extLst>
            </p:cNvPr>
            <p:cNvCxnSpPr>
              <a:cxnSpLocks/>
            </p:cNvCxnSpPr>
            <p:nvPr/>
          </p:nvCxnSpPr>
          <p:spPr>
            <a:xfrm>
              <a:off x="4097820" y="4169747"/>
              <a:ext cx="90131" cy="51884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0801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ice">
      <a:majorFont>
        <a:latin typeface="Alice"/>
        <a:ea typeface=""/>
        <a:cs typeface=""/>
      </a:majorFont>
      <a:minorFont>
        <a:latin typeface="Al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87</Words>
  <Application>Microsoft Office PowerPoint</Application>
  <PresentationFormat>Widescreen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Alice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31</cp:revision>
  <dcterms:created xsi:type="dcterms:W3CDTF">2022-10-24T15:52:53Z</dcterms:created>
  <dcterms:modified xsi:type="dcterms:W3CDTF">2024-08-26T13:25:18Z</dcterms:modified>
</cp:coreProperties>
</file>