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902" r:id="rId3"/>
    <p:sldId id="937" r:id="rId4"/>
    <p:sldId id="945" r:id="rId5"/>
    <p:sldId id="995" r:id="rId6"/>
    <p:sldId id="996" r:id="rId7"/>
    <p:sldId id="1005" r:id="rId8"/>
    <p:sldId id="985" r:id="rId9"/>
    <p:sldId id="1001" r:id="rId10"/>
    <p:sldId id="1002" r:id="rId11"/>
    <p:sldId id="1003" r:id="rId12"/>
    <p:sldId id="1004" r:id="rId13"/>
    <p:sldId id="998" r:id="rId14"/>
    <p:sldId id="100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  <a:srgbClr val="C9A6E4"/>
    <a:srgbClr val="000000"/>
    <a:srgbClr val="7030A0"/>
    <a:srgbClr val="002D4D"/>
    <a:srgbClr val="001F35"/>
    <a:srgbClr val="00355A"/>
    <a:srgbClr val="005796"/>
    <a:srgbClr val="004475"/>
    <a:srgbClr val="006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190FB-2075-4375-A797-615516ED83A7}" v="761" dt="2024-06-06T19:49:09.4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86" autoAdjust="0"/>
    <p:restoredTop sz="87935" autoAdjust="0"/>
  </p:normalViewPr>
  <p:slideViewPr>
    <p:cSldViewPr snapToGrid="0">
      <p:cViewPr varScale="1">
        <p:scale>
          <a:sx n="120" d="100"/>
          <a:sy n="120" d="100"/>
        </p:scale>
        <p:origin x="258" y="102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Kaufman" userId="c001b2a046940d7c" providerId="LiveId" clId="{9EF190FB-2075-4375-A797-615516ED83A7}"/>
    <pc:docChg chg="undo redo custSel addSld delSld modSld sldOrd">
      <pc:chgData name="Phillip Kaufman" userId="c001b2a046940d7c" providerId="LiveId" clId="{9EF190FB-2075-4375-A797-615516ED83A7}" dt="2024-06-06T19:49:28.942" v="1684" actId="1076"/>
      <pc:docMkLst>
        <pc:docMk/>
      </pc:docMkLst>
      <pc:sldChg chg="modSp mod">
        <pc:chgData name="Phillip Kaufman" userId="c001b2a046940d7c" providerId="LiveId" clId="{9EF190FB-2075-4375-A797-615516ED83A7}" dt="2024-06-05T01:22:43.894" v="1166" actId="313"/>
        <pc:sldMkLst>
          <pc:docMk/>
          <pc:sldMk cId="1639624266" sldId="259"/>
        </pc:sldMkLst>
        <pc:spChg chg="mod">
          <ac:chgData name="Phillip Kaufman" userId="c001b2a046940d7c" providerId="LiveId" clId="{9EF190FB-2075-4375-A797-615516ED83A7}" dt="2024-06-05T01:22:43.894" v="1166" actId="313"/>
          <ac:spMkLst>
            <pc:docMk/>
            <pc:sldMk cId="1639624266" sldId="259"/>
            <ac:spMk id="10" creationId="{99CB09A4-A438-3C2F-7385-A9C475B8390A}"/>
          </ac:spMkLst>
        </pc:spChg>
      </pc:sldChg>
      <pc:sldChg chg="addSp delSp modSp mod">
        <pc:chgData name="Phillip Kaufman" userId="c001b2a046940d7c" providerId="LiveId" clId="{9EF190FB-2075-4375-A797-615516ED83A7}" dt="2024-06-06T19:42:19.791" v="1630" actId="1076"/>
        <pc:sldMkLst>
          <pc:docMk/>
          <pc:sldMk cId="2876084972" sldId="902"/>
        </pc:sldMkLst>
        <pc:spChg chg="mod">
          <ac:chgData name="Phillip Kaufman" userId="c001b2a046940d7c" providerId="LiveId" clId="{9EF190FB-2075-4375-A797-615516ED83A7}" dt="2024-05-29T06:40:20.502" v="125" actId="12788"/>
          <ac:spMkLst>
            <pc:docMk/>
            <pc:sldMk cId="2876084972" sldId="902"/>
            <ac:spMk id="4" creationId="{109FA656-95E7-7B48-38D6-E5E75FFA1D89}"/>
          </ac:spMkLst>
        </pc:spChg>
        <pc:spChg chg="add mod topLvl">
          <ac:chgData name="Phillip Kaufman" userId="c001b2a046940d7c" providerId="LiveId" clId="{9EF190FB-2075-4375-A797-615516ED83A7}" dt="2024-06-06T19:39:37.370" v="1611" actId="1076"/>
          <ac:spMkLst>
            <pc:docMk/>
            <pc:sldMk cId="2876084972" sldId="902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06T19:42:19.791" v="1630" actId="1076"/>
          <ac:spMkLst>
            <pc:docMk/>
            <pc:sldMk cId="2876084972" sldId="902"/>
            <ac:spMk id="6" creationId="{FC120B7F-C6D8-9379-1B1E-BA53F7FC2EF5}"/>
          </ac:spMkLst>
        </pc:spChg>
        <pc:spChg chg="del">
          <ac:chgData name="Phillip Kaufman" userId="c001b2a046940d7c" providerId="LiveId" clId="{9EF190FB-2075-4375-A797-615516ED83A7}" dt="2024-05-29T06:41:49.416" v="160" actId="478"/>
          <ac:spMkLst>
            <pc:docMk/>
            <pc:sldMk cId="2876084972" sldId="902"/>
            <ac:spMk id="16" creationId="{C39B304C-2170-EB4C-B05A-259B1C7696A8}"/>
          </ac:spMkLst>
        </pc:spChg>
        <pc:spChg chg="mod topLvl">
          <ac:chgData name="Phillip Kaufman" userId="c001b2a046940d7c" providerId="LiveId" clId="{9EF190FB-2075-4375-A797-615516ED83A7}" dt="2024-06-06T19:39:36.955" v="1610" actId="1076"/>
          <ac:spMkLst>
            <pc:docMk/>
            <pc:sldMk cId="2876084972" sldId="902"/>
            <ac:spMk id="22" creationId="{18935A27-1F1A-9C23-FC34-072DF5053D67}"/>
          </ac:spMkLst>
        </pc:spChg>
        <pc:spChg chg="mod topLvl">
          <ac:chgData name="Phillip Kaufman" userId="c001b2a046940d7c" providerId="LiveId" clId="{9EF190FB-2075-4375-A797-615516ED83A7}" dt="2024-06-06T19:39:40.835" v="1612" actId="1076"/>
          <ac:spMkLst>
            <pc:docMk/>
            <pc:sldMk cId="2876084972" sldId="902"/>
            <ac:spMk id="23" creationId="{E6AF5946-AC6C-7373-BC59-2D8969C43C4D}"/>
          </ac:spMkLst>
        </pc:spChg>
        <pc:spChg chg="mod topLvl">
          <ac:chgData name="Phillip Kaufman" userId="c001b2a046940d7c" providerId="LiveId" clId="{9EF190FB-2075-4375-A797-615516ED83A7}" dt="2024-05-29T06:51:11.854" v="317" actId="165"/>
          <ac:spMkLst>
            <pc:docMk/>
            <pc:sldMk cId="2876084972" sldId="902"/>
            <ac:spMk id="24" creationId="{446BAD3D-ADF6-9D4E-1F99-29A320FC9B61}"/>
          </ac:spMkLst>
        </pc:spChg>
        <pc:spChg chg="mod topLvl">
          <ac:chgData name="Phillip Kaufman" userId="c001b2a046940d7c" providerId="LiveId" clId="{9EF190FB-2075-4375-A797-615516ED83A7}" dt="2024-06-06T19:39:40.835" v="1612" actId="1076"/>
          <ac:spMkLst>
            <pc:docMk/>
            <pc:sldMk cId="2876084972" sldId="902"/>
            <ac:spMk id="25" creationId="{D8D4561F-8E33-7D59-63DC-2E57FFEF60EC}"/>
          </ac:spMkLst>
        </pc:spChg>
        <pc:spChg chg="mod topLvl">
          <ac:chgData name="Phillip Kaufman" userId="c001b2a046940d7c" providerId="LiveId" clId="{9EF190FB-2075-4375-A797-615516ED83A7}" dt="2024-05-29T06:51:11.854" v="317" actId="165"/>
          <ac:spMkLst>
            <pc:docMk/>
            <pc:sldMk cId="2876084972" sldId="902"/>
            <ac:spMk id="26" creationId="{00B879E3-86E9-0506-7032-B3EB9EA592B6}"/>
          </ac:spMkLst>
        </pc:s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7" creationId="{766B237F-C975-28BF-734C-99E3DC078CE5}"/>
          </ac:grpSpMkLst>
        </pc:grpChg>
        <pc:grpChg chg="add mod">
          <ac:chgData name="Phillip Kaufman" userId="c001b2a046940d7c" providerId="LiveId" clId="{9EF190FB-2075-4375-A797-615516ED83A7}" dt="2024-05-29T06:50:54.647" v="313" actId="164"/>
          <ac:grpSpMkLst>
            <pc:docMk/>
            <pc:sldMk cId="2876084972" sldId="902"/>
            <ac:grpSpMk id="8" creationId="{41F331D5-0C47-3A40-1AEB-F85689AEAD41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9" creationId="{5C34B29A-AFFE-B742-ED17-B6FAB9E28645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10" creationId="{B36AACEA-6224-585D-0693-60078B9F1C54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699598180" sldId="90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16216427" sldId="90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060826229" sldId="90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346242856" sldId="91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78645990" sldId="91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63738887" sldId="91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10469962" sldId="91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28187581" sldId="91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214571263" sldId="91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786139748" sldId="91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35133174" sldId="92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45145722" sldId="92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93425542" sldId="92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713329819" sldId="932"/>
        </pc:sldMkLst>
      </pc:sldChg>
      <pc:sldChg chg="del ord">
        <pc:chgData name="Phillip Kaufman" userId="c001b2a046940d7c" providerId="LiveId" clId="{9EF190FB-2075-4375-A797-615516ED83A7}" dt="2024-06-06T07:14:27.958" v="1235" actId="47"/>
        <pc:sldMkLst>
          <pc:docMk/>
          <pc:sldMk cId="2277666579" sldId="936"/>
        </pc:sldMkLst>
      </pc:sldChg>
      <pc:sldChg chg="addSp delSp modSp mod ord">
        <pc:chgData name="Phillip Kaufman" userId="c001b2a046940d7c" providerId="LiveId" clId="{9EF190FB-2075-4375-A797-615516ED83A7}" dt="2024-06-06T19:49:28.942" v="1684" actId="1076"/>
        <pc:sldMkLst>
          <pc:docMk/>
          <pc:sldMk cId="2439577084" sldId="937"/>
        </pc:sldMkLst>
        <pc:spChg chg="mod">
          <ac:chgData name="Phillip Kaufman" userId="c001b2a046940d7c" providerId="LiveId" clId="{9EF190FB-2075-4375-A797-615516ED83A7}" dt="2024-05-29T07:04:07.095" v="657" actId="1076"/>
          <ac:spMkLst>
            <pc:docMk/>
            <pc:sldMk cId="2439577084" sldId="937"/>
            <ac:spMk id="4" creationId="{01A4F52B-5687-5F65-2731-5D9FDCBC7BE0}"/>
          </ac:spMkLst>
        </pc:spChg>
        <pc:spChg chg="mod">
          <ac:chgData name="Phillip Kaufman" userId="c001b2a046940d7c" providerId="LiveId" clId="{9EF190FB-2075-4375-A797-615516ED83A7}" dt="2024-06-06T19:49:09.467" v="1680" actId="20577"/>
          <ac:spMkLst>
            <pc:docMk/>
            <pc:sldMk cId="2439577084" sldId="937"/>
            <ac:spMk id="6" creationId="{414F5EF5-F8D1-E649-5993-E2D85B9E7048}"/>
          </ac:spMkLst>
        </pc:spChg>
        <pc:spChg chg="add del mod">
          <ac:chgData name="Phillip Kaufman" userId="c001b2a046940d7c" providerId="LiveId" clId="{9EF190FB-2075-4375-A797-615516ED83A7}" dt="2024-06-06T19:49:15.330" v="1682" actId="1076"/>
          <ac:spMkLst>
            <pc:docMk/>
            <pc:sldMk cId="2439577084" sldId="937"/>
            <ac:spMk id="7" creationId="{7AFBE945-78BB-A4DE-A410-B353DA59FCE1}"/>
          </ac:spMkLst>
        </pc:spChg>
        <pc:spChg chg="mod">
          <ac:chgData name="Phillip Kaufman" userId="c001b2a046940d7c" providerId="LiveId" clId="{9EF190FB-2075-4375-A797-615516ED83A7}" dt="2024-05-29T07:03:09.052" v="632" actId="20577"/>
          <ac:spMkLst>
            <pc:docMk/>
            <pc:sldMk cId="2439577084" sldId="937"/>
            <ac:spMk id="8" creationId="{04A35D40-619C-7085-72F1-A6C5C2BA835D}"/>
          </ac:spMkLst>
        </pc:spChg>
        <pc:spChg chg="mod">
          <ac:chgData name="Phillip Kaufman" userId="c001b2a046940d7c" providerId="LiveId" clId="{9EF190FB-2075-4375-A797-615516ED83A7}" dt="2024-06-06T19:49:23.085" v="1683" actId="1076"/>
          <ac:spMkLst>
            <pc:docMk/>
            <pc:sldMk cId="2439577084" sldId="937"/>
            <ac:spMk id="9" creationId="{6273EF02-9DD5-4FCB-656C-1DC155527014}"/>
          </ac:spMkLst>
        </pc:spChg>
        <pc:spChg chg="mod">
          <ac:chgData name="Phillip Kaufman" userId="c001b2a046940d7c" providerId="LiveId" clId="{9EF190FB-2075-4375-A797-615516ED83A7}" dt="2024-06-06T19:49:28.942" v="1684" actId="1076"/>
          <ac:spMkLst>
            <pc:docMk/>
            <pc:sldMk cId="2439577084" sldId="937"/>
            <ac:spMk id="10" creationId="{CA48F6B5-1220-0BBF-A664-F6F75E741E33}"/>
          </ac:spMkLst>
        </pc:spChg>
        <pc:spChg chg="mod">
          <ac:chgData name="Phillip Kaufman" userId="c001b2a046940d7c" providerId="LiveId" clId="{9EF190FB-2075-4375-A797-615516ED83A7}" dt="2024-05-29T07:03:48.873" v="644" actId="20577"/>
          <ac:spMkLst>
            <pc:docMk/>
            <pc:sldMk cId="2439577084" sldId="937"/>
            <ac:spMk id="11" creationId="{70E5A57E-EB11-F87D-020F-7040413D4DB4}"/>
          </ac:spMkLst>
        </pc:spChg>
        <pc:spChg chg="mod">
          <ac:chgData name="Phillip Kaufman" userId="c001b2a046940d7c" providerId="LiveId" clId="{9EF190FB-2075-4375-A797-615516ED83A7}" dt="2024-05-29T07:04:01.972" v="656" actId="20577"/>
          <ac:spMkLst>
            <pc:docMk/>
            <pc:sldMk cId="2439577084" sldId="937"/>
            <ac:spMk id="12" creationId="{86DC8ACB-998C-C16A-B306-0EBBAE57F342}"/>
          </ac:spMkLst>
        </pc:spChg>
        <pc:spChg chg="del">
          <ac:chgData name="Phillip Kaufman" userId="c001b2a046940d7c" providerId="LiveId" clId="{9EF190FB-2075-4375-A797-615516ED83A7}" dt="2024-05-29T07:00:19.887" v="545" actId="478"/>
          <ac:spMkLst>
            <pc:docMk/>
            <pc:sldMk cId="2439577084" sldId="937"/>
            <ac:spMk id="64" creationId="{D5954528-8BF3-3B93-E2E5-C0EE8EDA75D0}"/>
          </ac:spMkLst>
        </pc:spChg>
        <pc:spChg chg="add mod">
          <ac:chgData name="Phillip Kaufman" userId="c001b2a046940d7c" providerId="LiveId" clId="{9EF190FB-2075-4375-A797-615516ED83A7}" dt="2024-06-06T19:41:04.607" v="1627" actId="1076"/>
          <ac:spMkLst>
            <pc:docMk/>
            <pc:sldMk cId="2439577084" sldId="937"/>
            <ac:spMk id="66" creationId="{5F78A899-CCBA-B9F4-1AB6-A632509A8AE1}"/>
          </ac:spMkLst>
        </pc:spChg>
        <pc:grpChg chg="del">
          <ac:chgData name="Phillip Kaufman" userId="c001b2a046940d7c" providerId="LiveId" clId="{9EF190FB-2075-4375-A797-615516ED83A7}" dt="2024-05-29T07:00:17.925" v="544" actId="478"/>
          <ac:grpSpMkLst>
            <pc:docMk/>
            <pc:sldMk cId="2439577084" sldId="937"/>
            <ac:grpSpMk id="67" creationId="{90ABCCB7-831B-DAE1-B129-A2FA962DD816}"/>
          </ac:grpSpMkLst>
        </pc:grpChg>
        <pc:cxnChg chg="add mod">
          <ac:chgData name="Phillip Kaufman" userId="c001b2a046940d7c" providerId="LiveId" clId="{9EF190FB-2075-4375-A797-615516ED83A7}" dt="2024-05-30T19:50:35.894" v="687" actId="1076"/>
          <ac:cxnSpMkLst>
            <pc:docMk/>
            <pc:sldMk cId="2439577084" sldId="937"/>
            <ac:cxnSpMk id="65" creationId="{D229038E-9C86-2AF2-72CD-90479EAEE1EB}"/>
          </ac:cxnSpMkLst>
        </pc:cxnChg>
      </pc:sldChg>
      <pc:sldChg chg="addSp delSp modSp del mod ord">
        <pc:chgData name="Phillip Kaufman" userId="c001b2a046940d7c" providerId="LiveId" clId="{9EF190FB-2075-4375-A797-615516ED83A7}" dt="2024-06-06T07:14:27.958" v="1235" actId="47"/>
        <pc:sldMkLst>
          <pc:docMk/>
          <pc:sldMk cId="2872598656" sldId="941"/>
        </pc:sldMkLst>
        <pc:spChg chg="add del mod">
          <ac:chgData name="Phillip Kaufman" userId="c001b2a046940d7c" providerId="LiveId" clId="{9EF190FB-2075-4375-A797-615516ED83A7}" dt="2024-05-29T07:00:11.674" v="542" actId="21"/>
          <ac:spMkLst>
            <pc:docMk/>
            <pc:sldMk cId="2872598656" sldId="941"/>
            <ac:spMk id="7" creationId="{5F78A899-CCBA-B9F4-1AB6-A632509A8AE1}"/>
          </ac:spMkLst>
        </pc:spChg>
        <pc:cxnChg chg="add del mod">
          <ac:chgData name="Phillip Kaufman" userId="c001b2a046940d7c" providerId="LiveId" clId="{9EF190FB-2075-4375-A797-615516ED83A7}" dt="2024-05-29T07:00:11.674" v="542" actId="21"/>
          <ac:cxnSpMkLst>
            <pc:docMk/>
            <pc:sldMk cId="2872598656" sldId="941"/>
            <ac:cxnSpMk id="5" creationId="{D229038E-9C86-2AF2-72CD-90479EAEE1EB}"/>
          </ac:cxnSpMkLst>
        </pc:cxn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08243081" sldId="944"/>
        </pc:sldMkLst>
      </pc:sldChg>
      <pc:sldChg chg="addSp delSp modSp mod ord">
        <pc:chgData name="Phillip Kaufman" userId="c001b2a046940d7c" providerId="LiveId" clId="{9EF190FB-2075-4375-A797-615516ED83A7}" dt="2024-06-06T08:49:42.928" v="1604" actId="571"/>
        <pc:sldMkLst>
          <pc:docMk/>
          <pc:sldMk cId="882562423" sldId="945"/>
        </pc:sldMkLst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4" creationId="{6EB2E272-B613-AB2D-C105-A1D023D95A9D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5" creationId="{42A183D1-4961-BC26-005D-13BD61908B72}"/>
          </ac:spMkLst>
        </pc:spChg>
        <pc:spChg chg="add del">
          <ac:chgData name="Phillip Kaufman" userId="c001b2a046940d7c" providerId="LiveId" clId="{9EF190FB-2075-4375-A797-615516ED83A7}" dt="2024-06-06T08:44:13.621" v="1490" actId="22"/>
          <ac:spMkLst>
            <pc:docMk/>
            <pc:sldMk cId="882562423" sldId="945"/>
            <ac:spMk id="6" creationId="{228E8885-7615-F0D7-C80B-6C43E266848B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6" creationId="{CFAD23D5-1BDA-EF2A-5425-1649796BD92F}"/>
          </ac:spMkLst>
        </pc:spChg>
        <pc:spChg chg="add mod">
          <ac:chgData name="Phillip Kaufman" userId="c001b2a046940d7c" providerId="LiveId" clId="{9EF190FB-2075-4375-A797-615516ED83A7}" dt="2024-06-06T08:49:38.991" v="1602" actId="1076"/>
          <ac:spMkLst>
            <pc:docMk/>
            <pc:sldMk cId="882562423" sldId="945"/>
            <ac:spMk id="7" creationId="{96DA9E65-A398-7997-B151-3D01D7656CDB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7" creationId="{BEE929C7-61BF-796C-B370-0F8FCB2A94E9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8" creationId="{4AE79232-3AC4-789A-CFFE-EC3924572A29}"/>
          </ac:spMkLst>
        </pc:spChg>
        <pc:spChg chg="add mod">
          <ac:chgData name="Phillip Kaufman" userId="c001b2a046940d7c" providerId="LiveId" clId="{9EF190FB-2075-4375-A797-615516ED83A7}" dt="2024-06-06T08:48:52.128" v="1584" actId="1076"/>
          <ac:spMkLst>
            <pc:docMk/>
            <pc:sldMk cId="882562423" sldId="945"/>
            <ac:spMk id="8" creationId="{BCD3D045-2606-8B45-DF24-FB15E3332EFA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9" creationId="{6E4CA518-B29B-4BC6-18B3-B0EBBF439A04}"/>
          </ac:spMkLst>
        </pc:spChg>
        <pc:spChg chg="add mod">
          <ac:chgData name="Phillip Kaufman" userId="c001b2a046940d7c" providerId="LiveId" clId="{9EF190FB-2075-4375-A797-615516ED83A7}" dt="2024-06-06T08:49:42.928" v="1604" actId="571"/>
          <ac:spMkLst>
            <pc:docMk/>
            <pc:sldMk cId="882562423" sldId="945"/>
            <ac:spMk id="9" creationId="{BBE0BC4C-4AA2-69B1-1FE0-A7FDF1643B45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0" creationId="{FDF447EC-981B-0DA1-CECC-E170F06BD4E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1" creationId="{10C50A4E-A2B7-A74C-F216-721BA84431D2}"/>
          </ac:spMkLst>
        </pc:spChg>
        <pc:spChg chg="del mod">
          <ac:chgData name="Phillip Kaufman" userId="c001b2a046940d7c" providerId="LiveId" clId="{9EF190FB-2075-4375-A797-615516ED83A7}" dt="2024-06-06T08:39:16.717" v="1394" actId="478"/>
          <ac:spMkLst>
            <pc:docMk/>
            <pc:sldMk cId="882562423" sldId="945"/>
            <ac:spMk id="12" creationId="{8186D15B-A934-6D9C-60D3-F5B05E4B2E60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3" creationId="{6F726804-036B-F9ED-6A28-3A1C6995B988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4" creationId="{1E8CFD30-7E95-3410-383B-C49B673F88FC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5" creationId="{037F2D67-7F50-A76B-56D9-872F979C4D39}"/>
          </ac:spMkLst>
        </pc:spChg>
        <pc:spChg chg="add mod">
          <ac:chgData name="Phillip Kaufman" userId="c001b2a046940d7c" providerId="LiveId" clId="{9EF190FB-2075-4375-A797-615516ED83A7}" dt="2024-06-06T08:49:33.155" v="1598" actId="1076"/>
          <ac:spMkLst>
            <pc:docMk/>
            <pc:sldMk cId="882562423" sldId="945"/>
            <ac:spMk id="16" creationId="{76B99A21-FD3F-75BA-B4A8-FC4B8450FFD9}"/>
          </ac:spMkLst>
        </pc:spChg>
        <pc:spChg chg="add mod">
          <ac:chgData name="Phillip Kaufman" userId="c001b2a046940d7c" providerId="LiveId" clId="{9EF190FB-2075-4375-A797-615516ED83A7}" dt="2024-06-06T08:44:56.484" v="1505" actId="1076"/>
          <ac:spMkLst>
            <pc:docMk/>
            <pc:sldMk cId="882562423" sldId="945"/>
            <ac:spMk id="17" creationId="{3F41C9D4-F562-D2F7-8306-B1CCB2EE295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9" creationId="{11CC8611-EA12-8368-E654-59FEDA482539}"/>
          </ac:spMkLst>
        </pc:spChg>
        <pc:grpChg chg="del">
          <ac:chgData name="Phillip Kaufman" userId="c001b2a046940d7c" providerId="LiveId" clId="{9EF190FB-2075-4375-A797-615516ED83A7}" dt="2024-05-30T19:52:05.767" v="688" actId="478"/>
          <ac:grpSpMkLst>
            <pc:docMk/>
            <pc:sldMk cId="882562423" sldId="945"/>
            <ac:grpSpMk id="134" creationId="{1462568A-B4DC-8A68-C118-7FFEC06346D9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00645116" sldId="94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72554453" sldId="94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393263260" sldId="94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75314711" sldId="95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50808345" sldId="95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39276682" sldId="95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289506844" sldId="95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790965183" sldId="95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48410112" sldId="95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117560870" sldId="96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06029768" sldId="963"/>
        </pc:sldMkLst>
      </pc:sldChg>
      <pc:sldChg chg="del ord">
        <pc:chgData name="Phillip Kaufman" userId="c001b2a046940d7c" providerId="LiveId" clId="{9EF190FB-2075-4375-A797-615516ED83A7}" dt="2024-06-06T07:14:27.958" v="1235" actId="47"/>
        <pc:sldMkLst>
          <pc:docMk/>
          <pc:sldMk cId="249331440" sldId="96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580835950" sldId="96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806688974" sldId="96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711055371" sldId="96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078043614" sldId="97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56678624" sldId="97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32061271" sldId="97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133890068" sldId="97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154024183" sldId="97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6383698" sldId="97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473540665" sldId="97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67521900" sldId="97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804073031" sldId="98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10963590" sldId="98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94788805" sldId="984"/>
        </pc:sldMkLst>
      </pc:sldChg>
      <pc:sldChg chg="addSp modSp mod ord modNotesTx">
        <pc:chgData name="Phillip Kaufman" userId="c001b2a046940d7c" providerId="LiveId" clId="{9EF190FB-2075-4375-A797-615516ED83A7}" dt="2024-06-06T08:31:54.866" v="1237"/>
        <pc:sldMkLst>
          <pc:docMk/>
          <pc:sldMk cId="3107475894" sldId="985"/>
        </pc:sldMkLst>
        <pc:spChg chg="add mod">
          <ac:chgData name="Phillip Kaufman" userId="c001b2a046940d7c" providerId="LiveId" clId="{9EF190FB-2075-4375-A797-615516ED83A7}" dt="2024-05-30T19:45:52.549" v="684" actId="1076"/>
          <ac:spMkLst>
            <pc:docMk/>
            <pc:sldMk cId="3107475894" sldId="985"/>
            <ac:spMk id="4" creationId="{EDE95CA9-0917-2181-D125-4D23DA0192B3}"/>
          </ac:spMkLst>
        </pc:s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8104800" sldId="98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87408676" sldId="98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1432807" sldId="99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320864555" sldId="99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466340843" sldId="99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966656965" sldId="99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147673875" sldId="994"/>
        </pc:sldMkLst>
      </pc:sldChg>
      <pc:sldChg chg="addSp delSp modSp new mod ord">
        <pc:chgData name="Phillip Kaufman" userId="c001b2a046940d7c" providerId="LiveId" clId="{9EF190FB-2075-4375-A797-615516ED83A7}" dt="2024-06-06T08:41:49.818" v="1439" actId="1076"/>
        <pc:sldMkLst>
          <pc:docMk/>
          <pc:sldMk cId="3311350519" sldId="995"/>
        </pc:sldMkLst>
        <pc:spChg chg="del">
          <ac:chgData name="Phillip Kaufman" userId="c001b2a046940d7c" providerId="LiveId" clId="{9EF190FB-2075-4375-A797-615516ED83A7}" dt="2024-05-30T20:19:50.109" v="956" actId="478"/>
          <ac:spMkLst>
            <pc:docMk/>
            <pc:sldMk cId="3311350519" sldId="995"/>
            <ac:spMk id="2" creationId="{935980B5-F85D-5D0C-DEDA-CF6754F89B3A}"/>
          </ac:spMkLst>
        </pc:spChg>
        <pc:spChg chg="add del mod">
          <ac:chgData name="Phillip Kaufman" userId="c001b2a046940d7c" providerId="LiveId" clId="{9EF190FB-2075-4375-A797-615516ED83A7}" dt="2024-06-06T08:34:35.418" v="1248" actId="478"/>
          <ac:spMkLst>
            <pc:docMk/>
            <pc:sldMk cId="3311350519" sldId="995"/>
            <ac:spMk id="2" creationId="{AEDE0943-0E8D-42D6-2F52-95B6EF302553}"/>
          </ac:spMkLst>
        </pc:spChg>
        <pc:spChg chg="del">
          <ac:chgData name="Phillip Kaufman" userId="c001b2a046940d7c" providerId="LiveId" clId="{9EF190FB-2075-4375-A797-615516ED83A7}" dt="2024-05-30T20:19:51.261" v="957" actId="478"/>
          <ac:spMkLst>
            <pc:docMk/>
            <pc:sldMk cId="3311350519" sldId="995"/>
            <ac:spMk id="3" creationId="{0DC461C2-98A6-D798-DB53-26300A920B93}"/>
          </ac:spMkLst>
        </pc:spChg>
        <pc:spChg chg="add mod">
          <ac:chgData name="Phillip Kaufman" userId="c001b2a046940d7c" providerId="LiveId" clId="{9EF190FB-2075-4375-A797-615516ED83A7}" dt="2024-06-06T08:35:34.253" v="1268" actId="1036"/>
          <ac:spMkLst>
            <pc:docMk/>
            <pc:sldMk cId="3311350519" sldId="995"/>
            <ac:spMk id="3" creationId="{C485E727-D83C-52A6-81ED-9DF69BBB74B3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4" creationId="{F0568E9E-BAD3-00B8-CC5D-783AE4254168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5" creationId="{51E347F1-CB22-05AD-3790-8C8F2C90F0C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6" creationId="{EEBC41CF-6D09-82B0-A7B1-31248F9684D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7" creationId="{DFBFC312-B3F6-FC09-59C2-8D3DFC277801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8" creationId="{6B1DF2A9-2A67-9412-46E9-6917DDF9450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9" creationId="{6163D215-591E-A709-F9FB-726D5CD55D1C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0" creationId="{641C8C04-9347-5360-5F23-EFE12C54F48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1" creationId="{23C0F260-CE8D-6DA4-EAF1-6E2F49669377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2" creationId="{861D27E1-0DCA-F7CE-7EA3-CA65558E1763}"/>
          </ac:spMkLst>
        </pc:spChg>
        <pc:spChg chg="add mod">
          <ac:chgData name="Phillip Kaufman" userId="c001b2a046940d7c" providerId="LiveId" clId="{9EF190FB-2075-4375-A797-615516ED83A7}" dt="2024-06-06T08:41:49.818" v="1439" actId="1076"/>
          <ac:spMkLst>
            <pc:docMk/>
            <pc:sldMk cId="3311350519" sldId="995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3" creationId="{B54129A4-4F33-EE65-0C59-E81E2BF278E3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4" creationId="{B9BE006A-5D4E-EF24-C368-E49BD1CB6962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5" creationId="{37720C2A-B4B4-904A-C834-0B328B1E42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6" creationId="{757C2C02-654A-1972-AD92-5166E5C327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7" creationId="{1BE96A71-ACE8-BDD9-7A91-E627A3DAFC7E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8" creationId="{65411091-95EB-5D5D-C630-F60ACA5BF864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9" creationId="{0A5D7C3A-7958-B32E-7766-2E05F9BE5D99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0" creationId="{A7C2B52B-5A25-CE59-978F-4D164873F565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2" creationId="{74619829-C260-14F9-E6DD-DAE3DFD5B0A0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1" creationId="{6D879012-D13A-9C01-5504-9E1DF2B35B32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4" creationId="{C280CD92-E8A0-6728-F2D8-DCD2234D346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5" creationId="{A812B56A-A47A-F90A-11CC-361DDA539B6A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8" creationId="{8D67028B-3395-89D1-C69E-2A1052F1439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9" creationId="{BE428581-CFD7-392B-7150-E2B56889123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2" creationId="{52BD27E2-90F2-4692-2CD0-AF12344491CF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3" creationId="{C69655C7-CF38-2D2D-5D0E-13183E8FEBA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6" creationId="{77489CBD-A30D-44C6-8A03-2B8470356BC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7" creationId="{11D99637-2CCD-95A4-3DAC-5FBE3C847E2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50" creationId="{350FF0AA-3547-A268-AB19-718B82D3F5E6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4" creationId="{9B5D78CE-A014-F6DA-D131-38E70AEDD443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5" creationId="{51255C00-845E-B2B6-5E24-2B6100F3C66E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89" creationId="{6E25D8D9-5EF2-2D76-44D7-BE802C3EEC0A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0" creationId="{FD160DAB-B9D7-9436-B7D0-37482C0764EF}"/>
          </ac:spMkLst>
        </pc:spChg>
        <pc:spChg chg="add mod">
          <ac:chgData name="Phillip Kaufman" userId="c001b2a046940d7c" providerId="LiveId" clId="{9EF190FB-2075-4375-A797-615516ED83A7}" dt="2024-06-06T08:32:30.142" v="1242" actId="1076"/>
          <ac:spMkLst>
            <pc:docMk/>
            <pc:sldMk cId="3311350519" sldId="995"/>
            <ac:spMk id="91" creationId="{1661CB08-5D0B-DC3F-EA9B-DE7BB3B3ED65}"/>
          </ac:spMkLst>
        </pc:spChg>
        <pc:spChg chg="add mod">
          <ac:chgData name="Phillip Kaufman" userId="c001b2a046940d7c" providerId="LiveId" clId="{9EF190FB-2075-4375-A797-615516ED83A7}" dt="2024-05-30T20:22:40.728" v="989" actId="20577"/>
          <ac:spMkLst>
            <pc:docMk/>
            <pc:sldMk cId="3311350519" sldId="995"/>
            <ac:spMk id="92" creationId="{B7656ED1-C6B8-47F7-5BDA-C315CE034B12}"/>
          </ac:spMkLst>
        </pc:spChg>
        <pc:spChg chg="add mod">
          <ac:chgData name="Phillip Kaufman" userId="c001b2a046940d7c" providerId="LiveId" clId="{9EF190FB-2075-4375-A797-615516ED83A7}" dt="2024-05-30T20:22:30.653" v="983" actId="20577"/>
          <ac:spMkLst>
            <pc:docMk/>
            <pc:sldMk cId="3311350519" sldId="995"/>
            <ac:spMk id="93" creationId="{E41F9857-6374-B941-B3F1-852C8410540A}"/>
          </ac:spMkLst>
        </pc:spChg>
        <pc:spChg chg="add mod">
          <ac:chgData name="Phillip Kaufman" userId="c001b2a046940d7c" providerId="LiveId" clId="{9EF190FB-2075-4375-A797-615516ED83A7}" dt="2024-05-30T20:27:39.759" v="1038" actId="20577"/>
          <ac:spMkLst>
            <pc:docMk/>
            <pc:sldMk cId="3311350519" sldId="995"/>
            <ac:spMk id="94" creationId="{960CF014-0C0D-C2D3-D8B6-3F171BC8A112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5" creationId="{A1C904C0-E9C1-FD7A-C976-A83E7D9FB353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6" creationId="{B12FF2C6-3B67-D5BE-D209-7CCD68667457}"/>
          </ac:spMkLst>
        </pc:spChg>
        <pc:spChg chg="add mod">
          <ac:chgData name="Phillip Kaufman" userId="c001b2a046940d7c" providerId="LiveId" clId="{9EF190FB-2075-4375-A797-615516ED83A7}" dt="2024-06-06T08:35:24.060" v="1263" actId="21"/>
          <ac:spMkLst>
            <pc:docMk/>
            <pc:sldMk cId="3311350519" sldId="995"/>
            <ac:spMk id="97" creationId="{C818A4BF-DE2E-ACE5-C3A4-04ED7BAFBA4E}"/>
          </ac:spMkLst>
        </pc:spChg>
        <pc:spChg chg="add mod">
          <ac:chgData name="Phillip Kaufman" userId="c001b2a046940d7c" providerId="LiveId" clId="{9EF190FB-2075-4375-A797-615516ED83A7}" dt="2024-06-06T08:32:21.369" v="1238" actId="1076"/>
          <ac:spMkLst>
            <pc:docMk/>
            <pc:sldMk cId="3311350519" sldId="995"/>
            <ac:spMk id="99" creationId="{8B397E12-9979-0970-24D5-45E305CB7A0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08" creationId="{7F13CFF5-65CF-E23A-8C9F-E11647388AD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1" creationId="{F4744C07-F6EB-7BB9-EC81-AE050AD2B22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2" creationId="{A76D7F8D-ABE7-DC57-9B05-99C46E9817AE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5" creationId="{FE05D1D4-66D9-5506-F68A-FB3DB963D66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6" creationId="{388E5510-2704-B4AC-E3BA-AF8F3FBBF62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9" creationId="{5B4CC6E8-C5B2-7295-6500-8BE6FB0F266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0" creationId="{3CA0CD6C-78F9-F780-4BF5-D67580351C5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3" creationId="{42AA339A-F5C4-A367-91B2-8105BFD3878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4" creationId="{5846D08F-9E9B-095D-79E6-C65A7CB9648D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7" creationId="{9EEC7120-078D-3028-2185-3CB240AFB7C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1" creationId="{F0E380D8-5D58-E02E-01E2-3B553B46DFE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2" creationId="{D87BB4DB-1C3B-7BF7-44D0-2382854EEE84}"/>
          </ac:spMkLst>
        </pc:spChg>
        <pc:grpChg chg="add 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3" creationId="{C1D409C1-35C0-3682-0D1F-4CD92BB6E9E7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4" creationId="{91C5125B-3A8F-D82B-DA86-E0A45853B2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5" creationId="{219C1A58-39D8-0F66-BEAF-E9835B1E519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6" creationId="{04DE91E6-1846-9C83-CA1B-CA1B6AB370FD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7" creationId="{0D5EF626-7CFA-645F-31BB-4E0FFEABC0C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8" creationId="{1CC54716-A293-39F9-41B4-2826E640A6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9" creationId="{F8030E59-60E6-516F-CFB7-C14A0A0DA7A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30" creationId="{95C55BA9-C634-1C94-FA93-B8A2B9688051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51" creationId="{7849E96B-D2EF-32FB-EA73-A53E36371370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86" creationId="{F8E3CAEA-A7D0-9485-65A2-A84C0A40D2B6}"/>
          </ac:grpSpMkLst>
        </pc:grpChg>
        <pc:grpChg chg="add 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0" creationId="{DB5D7460-DB04-761B-836B-4EE5284E0017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1" creationId="{108E9356-2513-A7F3-1E0F-7DBBE6E1E63A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2" creationId="{5F1386B8-13F6-9B83-5477-3C0D57DF22FC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3" creationId="{F7BD6658-0991-1A03-C588-B47754C3D3C4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4" creationId="{437B6915-7C91-C5BE-259C-59DA864C4403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5" creationId="{1FAE3E37-E715-5BC3-AA5B-8C8846880972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6" creationId="{9E46015D-4CFE-4594-5BFA-5CDCD27C64BB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7" creationId="{41D436EA-CF1F-7356-B7FE-2A9DCD54519E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28" creationId="{3707EFFE-6B6F-E7AA-5C40-380885FA4E48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63" creationId="{7EF4C792-6E66-D56A-B124-278BE9338E11}"/>
          </ac:grpSpMkLst>
        </pc:grpChg>
        <pc:cxnChg chg="add 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21" creationId="{644DD0B0-1FC5-92A5-335E-C8FE5BB672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2" creationId="{1BCCE280-128F-322C-6CDF-7ABEEA1E0F5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3" creationId="{729A32C9-EC6C-E164-BEA8-F98B20193C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6" creationId="{48E54338-E7FE-8D2F-B0CD-338CA06FAE1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7" creationId="{69F1759C-3E1D-24AF-E37D-0B2A20FCCD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0" creationId="{D9A6492B-F57E-DF03-CAD8-629381A7E8B9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1" creationId="{2397F1DA-F423-B940-5F2E-431B52D4FD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4" creationId="{34D98936-0457-2CFD-D92F-AEF7080C080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5" creationId="{89DB3EA5-DCD5-B434-1B4A-48539CCB8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8" creationId="{E72AC562-583C-46E0-445D-C7D7D6B342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9" creationId="{E3B725E0-E78A-CE73-0D60-A3B0C5804B32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2" creationId="{8BC55A04-19C9-20D1-AD09-A27B021FFDF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3" creationId="{0B87F99B-C5FD-DF01-0330-25A58AB0B18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4" creationId="{866894A5-5F54-FF0F-3B6D-044D4E723D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5" creationId="{61C36B70-C6F9-BA6E-EA62-7C2606FC560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6" creationId="{525D4340-F146-BB1C-753A-29A87EE9C4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7" creationId="{42AD1BDB-919D-8644-F271-31D4B3B777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8" creationId="{1A01F086-DE7E-3147-0678-786BF205C18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9" creationId="{20016745-CB1F-A365-AFBE-BEA10FECBA8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0" creationId="{E6695CB0-B565-0218-EAB3-D5EA1DC129E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1" creationId="{B1C59AA6-3B92-7DFA-167F-EF3B209CDDA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2" creationId="{9C39DB90-9427-5744-69C8-2A57540AB86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3" creationId="{01C9A3F8-00C8-C3C7-B210-BCBD8624EDF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4" creationId="{66DCC8F4-E0DC-65BE-471F-723642110B8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5" creationId="{A3A34D08-B8D2-3890-9B86-EC4CE5CB0A7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6" creationId="{8E947AF9-2715-2253-484A-D17CFA19771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7" creationId="{F22013D3-5A43-CF80-5F87-3CA04F6BD33B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8" creationId="{72D24250-0B66-FB03-3EAF-9F63144A4A2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9" creationId="{BC17B11B-9DDF-DC8E-CF74-A625545411B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0" creationId="{401849B9-E872-2A10-4F57-03A0C9C18D0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1" creationId="{D9202E7C-AEE3-7DE7-A96F-ECB2CE9F5A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2" creationId="{3B8BF46F-A7F4-EB30-4BEE-19D93642B5D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3" creationId="{83011E96-03EF-10EB-AEA4-4CBECF1D035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4" creationId="{CEA830BA-46A2-1DCE-3405-6BE977733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5" creationId="{2C0CF5A0-15CF-36C8-62B5-C9F91D9DC63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6" creationId="{D8A1EBD8-A32E-098B-4446-0912F2AF41E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7" creationId="{8FCA3B0C-ED51-CF03-F5EC-B2F9E083208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8" creationId="{629E46A9-909A-EF64-16B2-1683AE067AB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9" creationId="{E2DAFBB3-C282-BF9D-0C69-B7DF0CE61B9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0" creationId="{97C49FA3-3B1E-82AA-4F3C-EFC5566A89C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1" creationId="{C4FE528A-8BF3-053B-F544-68D5E3DEBA2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2" creationId="{0861C625-1540-863A-AC92-BBC780484DB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3" creationId="{27302791-F0ED-ED8D-DC35-49A6CA9AE9B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7" creationId="{366CF1AD-FB52-9425-5672-4764C31F3E1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8" creationId="{B70E554A-63A1-2865-87BD-35275B94EE4C}"/>
          </ac:cxnSpMkLst>
        </pc:cxnChg>
        <pc:cxnChg chg="add mod">
          <ac:chgData name="Phillip Kaufman" userId="c001b2a046940d7c" providerId="LiveId" clId="{9EF190FB-2075-4375-A797-615516ED83A7}" dt="2024-06-06T08:32:21.369" v="1238" actId="1076"/>
          <ac:cxnSpMkLst>
            <pc:docMk/>
            <pc:sldMk cId="3311350519" sldId="995"/>
            <ac:cxnSpMk id="98" creationId="{50D35CBD-4268-E4F5-9A39-36207C9D73B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09" creationId="{D7AE0E89-B880-9998-FBA8-D130B4E3DCC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0" creationId="{52C243A7-7CA3-8708-A00C-DCB79E0A3B6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3" creationId="{22623EDC-FABF-023E-1E9F-D44BA0F37A9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4" creationId="{E9C95075-CED3-1009-EBBF-D0A22C2AF58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7" creationId="{E4B9FC53-290B-F2EC-12ED-9AC99876AF1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8" creationId="{C6E44055-6F95-FAA3-63D3-DC4422CECCE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1" creationId="{EF31C483-83C7-D39A-2DD8-03D6FCFFFB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2" creationId="{22DC48AC-B218-9E5F-DF61-B9DE380C092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5" creationId="{1D0924A9-FC22-B850-81DA-4C513B57B2E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6" creationId="{AC9E8811-4092-EE50-3F73-305B8E4D8619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9" creationId="{53781D62-A534-9E86-7446-0A43C273B2C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0" creationId="{371BAD20-807B-BDAC-3427-FF88FC95DCB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1" creationId="{EC3007A1-8D1F-D60E-503D-4071DC61243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2" creationId="{7F287CE1-1611-7674-713F-30F4BCC981B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3" creationId="{DE0443AF-3EAE-901F-C77E-353F94F8F82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4" creationId="{7AC99284-415D-D586-297D-BCA9DD7FB25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5" creationId="{20CE15C5-4AB2-5324-6BA4-D367B0C9DB3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6" creationId="{3C9065B4-DF3E-7740-7EA7-1E31611F7E9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7" creationId="{E35C0BF7-9837-BF97-28AC-8265F9899DB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8" creationId="{FF530B3B-0247-E958-2A15-E04ABC91B62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9" creationId="{8E494E01-B765-0A58-0449-C503F7205C4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0" creationId="{4BFB0041-A038-4470-A9F6-88646A00EDC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1" creationId="{51A483C1-2B34-EF80-0BAB-148C4424169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2" creationId="{CCD0C947-AAC1-F70F-A95F-14858C6C03D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3" creationId="{65861BE8-AE61-6492-75C9-DD2F1160C4F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4" creationId="{C43D7E31-77B2-F736-4689-8A3390A8E49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5" creationId="{34877CD2-D1CE-A456-2E22-477DD09B696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6" creationId="{E280E6A9-7A41-D739-837F-7BECEC67DEA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7" creationId="{D2DC801E-863C-6D01-B42E-9EAECAA534F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8" creationId="{3CAF5619-8227-C3C8-3FB9-A4C6F244A3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9" creationId="{B9C12BD6-1E3C-5C72-4EC5-53ABCB57AD1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0" creationId="{AFF7A7B2-FF90-3DEE-8E03-5011695CD3A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1" creationId="{ADFBD3E4-D633-9907-7A42-180761C3236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2" creationId="{16124583-C119-8EF8-0E72-467617CBECC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3" creationId="{C37DCC4A-2E9A-D9C9-BDE6-9EC2AB34257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4" creationId="{1C9D635D-04E0-6DE2-D955-C1CA99C00B5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5" creationId="{0BA1DB07-312F-10AC-17C1-F13D79D53E46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6" creationId="{763D6C4E-0C0B-974B-CC8E-AFA6289178C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7" creationId="{FDCAE754-EC51-97EB-D1BD-949D35286AC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8" creationId="{AA1278E2-3B17-EC75-2DA6-ABDFA3DDCDF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9" creationId="{8ECE3577-5EE4-6C2A-9D7A-9EA86786B7A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0" creationId="{93ECC17E-415B-5E4A-3FBA-B15A3A3998B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4" creationId="{1E1A0703-FAA9-F372-30B4-501A558971F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5" creationId="{C959D2A9-BB8E-5123-5B30-C61F92943A24}"/>
          </ac:cxnSpMkLst>
        </pc:cxnChg>
      </pc:sldChg>
      <pc:sldChg chg="addSp delSp modSp new mod">
        <pc:chgData name="Phillip Kaufman" userId="c001b2a046940d7c" providerId="LiveId" clId="{9EF190FB-2075-4375-A797-615516ED83A7}" dt="2024-06-06T08:48:41.093" v="1583" actId="1076"/>
        <pc:sldMkLst>
          <pc:docMk/>
          <pc:sldMk cId="755243694" sldId="996"/>
        </pc:sldMkLst>
        <pc:spChg chg="add mod">
          <ac:chgData name="Phillip Kaufman" userId="c001b2a046940d7c" providerId="LiveId" clId="{9EF190FB-2075-4375-A797-615516ED83A7}" dt="2024-06-06T08:47:28.281" v="1553" actId="1076"/>
          <ac:spMkLst>
            <pc:docMk/>
            <pc:sldMk cId="755243694" sldId="996"/>
            <ac:spMk id="4" creationId="{0F2A4088-FEFD-AB1D-E567-C7F3DF0A7A66}"/>
          </ac:spMkLst>
        </pc:spChg>
        <pc:spChg chg="add mod">
          <ac:chgData name="Phillip Kaufman" userId="c001b2a046940d7c" providerId="LiveId" clId="{9EF190FB-2075-4375-A797-615516ED83A7}" dt="2024-06-06T08:39:53.834" v="1405" actId="21"/>
          <ac:spMkLst>
            <pc:docMk/>
            <pc:sldMk cId="755243694" sldId="996"/>
            <ac:spMk id="5" creationId="{40A00E26-560F-FACA-F5B0-4F9A4C580D86}"/>
          </ac:spMkLst>
        </pc:spChg>
        <pc:spChg chg="add del mod">
          <ac:chgData name="Phillip Kaufman" userId="c001b2a046940d7c" providerId="LiveId" clId="{9EF190FB-2075-4375-A797-615516ED83A7}" dt="2024-06-06T08:47:22.970" v="1550" actId="1076"/>
          <ac:spMkLst>
            <pc:docMk/>
            <pc:sldMk cId="755243694" sldId="996"/>
            <ac:spMk id="6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06T08:39:57.736" v="1408" actId="571"/>
          <ac:spMkLst>
            <pc:docMk/>
            <pc:sldMk cId="755243694" sldId="996"/>
            <ac:spMk id="7" creationId="{0FA1B552-F6E1-B913-0A86-9465452096C3}"/>
          </ac:spMkLst>
        </pc:spChg>
        <pc:spChg chg="add mod">
          <ac:chgData name="Phillip Kaufman" userId="c001b2a046940d7c" providerId="LiveId" clId="{9EF190FB-2075-4375-A797-615516ED83A7}" dt="2024-06-06T08:42:29.855" v="1451" actId="1076"/>
          <ac:spMkLst>
            <pc:docMk/>
            <pc:sldMk cId="755243694" sldId="996"/>
            <ac:spMk id="8" creationId="{9A23AE61-4F49-AC9E-AF1B-49D5E2B624B4}"/>
          </ac:spMkLst>
        </pc:spChg>
        <pc:spChg chg="add del mod">
          <ac:chgData name="Phillip Kaufman" userId="c001b2a046940d7c" providerId="LiveId" clId="{9EF190FB-2075-4375-A797-615516ED83A7}" dt="2024-06-06T08:46:41.447" v="1538" actId="478"/>
          <ac:spMkLst>
            <pc:docMk/>
            <pc:sldMk cId="755243694" sldId="996"/>
            <ac:spMk id="9" creationId="{26DFF2B5-7497-D3E4-8F44-3256E456725E}"/>
          </ac:spMkLst>
        </pc:spChg>
        <pc:spChg chg="add mod">
          <ac:chgData name="Phillip Kaufman" userId="c001b2a046940d7c" providerId="LiveId" clId="{9EF190FB-2075-4375-A797-615516ED83A7}" dt="2024-06-06T08:48:41.093" v="1583" actId="1076"/>
          <ac:spMkLst>
            <pc:docMk/>
            <pc:sldMk cId="755243694" sldId="996"/>
            <ac:spMk id="10" creationId="{22969252-3709-639B-D73B-2DBCD1AE1D1F}"/>
          </ac:spMkLst>
        </pc:spChg>
        <pc:spChg chg="add del mod">
          <ac:chgData name="Phillip Kaufman" userId="c001b2a046940d7c" providerId="LiveId" clId="{9EF190FB-2075-4375-A797-615516ED83A7}" dt="2024-06-06T08:46:49.130" v="1541" actId="478"/>
          <ac:spMkLst>
            <pc:docMk/>
            <pc:sldMk cId="755243694" sldId="996"/>
            <ac:spMk id="11" creationId="{10C50A4E-A2B7-A74C-F216-721BA84431D2}"/>
          </ac:spMkLst>
        </pc:spChg>
        <pc:spChg chg="add del mod">
          <ac:chgData name="Phillip Kaufman" userId="c001b2a046940d7c" providerId="LiveId" clId="{9EF190FB-2075-4375-A797-615516ED83A7}" dt="2024-06-06T08:47:26.802" v="1552" actId="1076"/>
          <ac:spMkLst>
            <pc:docMk/>
            <pc:sldMk cId="755243694" sldId="996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6-06T08:48:11.191" v="1565"/>
          <ac:spMkLst>
            <pc:docMk/>
            <pc:sldMk cId="755243694" sldId="996"/>
            <ac:spMk id="14" creationId="{1E8CFD30-7E95-3410-383B-C49B673F88FC}"/>
          </ac:spMkLst>
        </pc:spChg>
        <pc:spChg chg="add mod">
          <ac:chgData name="Phillip Kaufman" userId="c001b2a046940d7c" providerId="LiveId" clId="{9EF190FB-2075-4375-A797-615516ED83A7}" dt="2024-06-06T08:48:01.404" v="1562" actId="20577"/>
          <ac:spMkLst>
            <pc:docMk/>
            <pc:sldMk cId="755243694" sldId="996"/>
            <ac:spMk id="15" creationId="{037F2D67-7F50-A76B-56D9-872F979C4D39}"/>
          </ac:spMkLst>
        </pc:spChg>
      </pc:sldChg>
      <pc:sldChg chg="delSp add del mod modNotesTx">
        <pc:chgData name="Phillip Kaufman" userId="c001b2a046940d7c" providerId="LiveId" clId="{9EF190FB-2075-4375-A797-615516ED83A7}" dt="2024-06-06T07:00:50.648" v="1184" actId="47"/>
        <pc:sldMkLst>
          <pc:docMk/>
          <pc:sldMk cId="2809246046" sldId="997"/>
        </pc:sldMkLst>
        <pc:spChg chg="del">
          <ac:chgData name="Phillip Kaufman" userId="c001b2a046940d7c" providerId="LiveId" clId="{9EF190FB-2075-4375-A797-615516ED83A7}" dt="2024-06-05T08:33:30.844" v="1168" actId="478"/>
          <ac:spMkLst>
            <pc:docMk/>
            <pc:sldMk cId="2809246046" sldId="997"/>
            <ac:spMk id="4" creationId="{EDE95CA9-0917-2181-D125-4D23DA0192B3}"/>
          </ac:spMkLst>
        </pc:spChg>
      </pc:sldChg>
      <pc:sldChg chg="addSp delSp modSp add mod ord modNotesTx">
        <pc:chgData name="Phillip Kaufman" userId="c001b2a046940d7c" providerId="LiveId" clId="{9EF190FB-2075-4375-A797-615516ED83A7}" dt="2024-06-06T08:31:54.866" v="1237"/>
        <pc:sldMkLst>
          <pc:docMk/>
          <pc:sldMk cId="959569910" sldId="998"/>
        </pc:sldMkLst>
        <pc:spChg chg="del">
          <ac:chgData name="Phillip Kaufman" userId="c001b2a046940d7c" providerId="LiveId" clId="{9EF190FB-2075-4375-A797-615516ED83A7}" dt="2024-06-05T08:33:36.136" v="1170" actId="478"/>
          <ac:spMkLst>
            <pc:docMk/>
            <pc:sldMk cId="959569910" sldId="998"/>
            <ac:spMk id="4" creationId="{EDE95CA9-0917-2181-D125-4D23DA0192B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" creationId="{F7EAFD16-B087-5E23-953F-0E1269EB603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7" creationId="{D4CFC331-218A-6AAE-2722-9017961A5DB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8" creationId="{4FA19EA3-7BCB-AE6F-4D4D-F78EB558CD4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3" creationId="{6C13F9EE-5737-EF09-AE1B-73A0C5CB213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7" creationId="{E0645941-68B4-C142-DA6C-2AAF223FC467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8" creationId="{7DAB465C-F4B5-03F3-5A34-C8B9FE64474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9" creationId="{3C273D52-1CD7-EB57-718F-AB6AF9EA7BC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0" creationId="{0F50662F-C232-83D7-8668-1EDE1B77CCA2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2" creationId="{073482EB-DCA0-F9BD-BB0D-5B35626E05A7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4" creationId="{60151EBF-B806-858A-AA16-F80E56F30D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5" creationId="{FA3764FB-2CF0-EA9E-DF22-130E008ED61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6" creationId="{85AD3D8E-CFD9-3DCC-24E5-5F387814CD1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8" creationId="{0F0A4C6B-C325-4359-5746-B3D93BD5B25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9" creationId="{3551DCF8-C556-C20D-F01E-505E2A3C4D7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0" creationId="{66A89CE0-7C89-F1ED-12D2-11D5C716F86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1" creationId="{317A1571-D5CA-F5F4-1EC9-8D3EEA57E98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2" creationId="{2C141595-FBF2-01A3-496C-83F26DE020B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3" creationId="{0B1E9BE2-3058-1C2B-48CB-9868F4A7002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4" creationId="{AE570A92-4A5F-8DEA-1482-EA3F0C53247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5" creationId="{9F0F4D48-D690-C901-A42F-79614390EC40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6" creationId="{D0991C40-BD41-B1EA-A75A-49F5681E94E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7" creationId="{CF42F95E-A06A-07D1-D1CE-9E7242D588C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1" creationId="{4E4133B8-1519-09B5-C679-556F58AB597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2" creationId="{70F1D144-1C09-1BC4-652F-34F792539B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4" creationId="{1A41D534-2EEF-A1B8-C278-F08DC848EEAE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5" creationId="{1CAE04F8-93BE-4D89-DAD9-DA4659A0EF38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6" creationId="{FCE9239C-A989-F959-7991-3E18043F2461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7" creationId="{6A4EE6A6-E91D-ED49-F6DD-903CE055088B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8" creationId="{7D749C89-204E-961F-9A9F-0BC53C15822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9" creationId="{C214E257-0C05-AA9D-95FD-2C3AC801341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0" creationId="{2449BDDA-105A-AFCB-1328-F5E5C3CDA42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1" creationId="{88B0C4F0-B038-5D5F-899A-44BAB7836B5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2" creationId="{6D79BD7C-D071-CEC9-1AAA-EA1D522D881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4" creationId="{FC1F64AB-0C68-3920-26F6-A7FF8BB675D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6" creationId="{D07517BE-76D3-B671-F497-9A5D83D15E9B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8" creationId="{4CF02D35-463E-54F2-E5B8-47AF628D738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9" creationId="{256EF137-8BDB-F075-A44A-F4380D29C07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0" creationId="{067E4E52-B233-0B8F-65F9-24AC7800588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1" creationId="{789A27AD-2690-E920-C707-84477F9CD40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2" creationId="{F02CB047-29B7-AA4C-C0C2-DA70249BAC0E}"/>
          </ac:spMkLst>
        </pc:s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1" creationId="{EF294C98-C882-240F-E8B0-0E12CBF44E44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3" creationId="{F3D9215C-6639-D8B9-588C-21F4129A93B7}"/>
          </ac:grpSpMkLst>
        </pc:gr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38" creationId="{A9EF7EBE-A438-6228-23C9-DCEC53D156CE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43" creationId="{BCCA3BE6-330E-F5A6-EA02-77AE50E8FA47}"/>
          </ac:grpSpMkLst>
        </pc:grp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6" creationId="{F15C1075-C0EA-8C33-91CC-26BB70CB7738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9" creationId="{81E39B0D-2F11-9730-F319-3F50DDE91B44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0" creationId="{73D7BEDD-A58E-86BF-E49D-2A2683D83A91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1" creationId="{7D48D46E-5C1C-625A-960C-F5CBF7412216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2" creationId="{7A9EEB6B-10C9-B51A-8EB1-402C7E260BF3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4" creationId="{E772D60A-3CA2-0C82-422E-3AA0EEAB9FEA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5" creationId="{00F696AA-704C-4E78-FB8C-B1229701783D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6" creationId="{5F320E92-33C4-279F-6577-2D94F76AAF8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27" creationId="{CFB1E39F-BFE8-8728-E16F-64E2644C6C31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39" creationId="{657DABEE-5226-8408-CD94-05C0A897A58D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40" creationId="{D4EE0F85-4F61-4E03-0470-C18F5A66081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3" creationId="{53A19906-C903-5F32-5320-F3ADEEEEDCD2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5" creationId="{BC553629-B516-0582-4A77-F6891007936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7" creationId="{6F64442F-8A53-A38D-6687-6E62559F88DC}"/>
          </ac:cxnSpMkLst>
        </pc:cxnChg>
      </pc:sldChg>
      <pc:sldChg chg="add del">
        <pc:chgData name="Phillip Kaufman" userId="c001b2a046940d7c" providerId="LiveId" clId="{9EF190FB-2075-4375-A797-615516ED83A7}" dt="2024-06-05T08:33:47.774" v="1176" actId="47"/>
        <pc:sldMkLst>
          <pc:docMk/>
          <pc:sldMk cId="388719623" sldId="999"/>
        </pc:sldMkLst>
      </pc:sldChg>
      <pc:sldChg chg="addSp delSp modSp add mod ord modNotesTx">
        <pc:chgData name="Phillip Kaufman" userId="c001b2a046940d7c" providerId="LiveId" clId="{9EF190FB-2075-4375-A797-615516ED83A7}" dt="2024-06-06T08:31:54.866" v="1237"/>
        <pc:sldMkLst>
          <pc:docMk/>
          <pc:sldMk cId="282837770" sldId="1000"/>
        </pc:sldMkLst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" creationId="{3C495C05-5875-A763-AFF5-1CDF3B2124D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5" creationId="{26536571-12C7-7C49-B023-F0FC6D09791F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0" creationId="{83F5956B-0146-4CE7-1D36-C8E98199957D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1" creationId="{85005E2B-776C-0922-F963-DCAE56DED270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2" creationId="{5E7B61EA-079F-42DC-1EB9-FD41BEC8FC9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3" creationId="{21C443E5-D14A-105F-FCB0-F4F43103284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4" creationId="{3C3BC2CA-E09B-AED0-B945-8B7F0CC7C8B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3" creationId="{42333CE4-A721-EFE1-C411-A612A2D4D99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4" creationId="{9EA15B03-2DAA-5A03-C44A-4F29B2784DA8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7" creationId="{899A41EB-468E-46B5-EC2E-7B6A6D43103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8" creationId="{2D123B6D-C97D-0E1E-224F-8629FC57ED4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9" creationId="{137DBC0B-CD64-48A1-05AF-3E4FF0CC870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1" creationId="{6630455F-F365-046A-EA44-08C24617B187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2" creationId="{94F28506-DC15-5F07-7E54-B7FB3D6632A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3" creationId="{D1B8943F-E0AB-19EA-DC77-B1A682262D6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34" creationId="{2B9195DD-452A-F9BB-97BE-D8BBA20C1C07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5" creationId="{D390EE36-DA2F-6758-421A-17F153235794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6" creationId="{695B4085-6C77-31BD-033A-941F96B997AA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7" creationId="{119CC431-A4DD-8A00-EB1A-4B267740B65C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8" creationId="{5968E5E0-8416-85DD-C4ED-D60995E8245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0" creationId="{C38C273D-1C77-8361-AA7B-B3F4945D461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1" creationId="{31CF01CD-EEDC-EF13-992A-5F6F18C09CC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2" creationId="{FD19A1B9-431F-AA41-D2D6-1A3DCAEF94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4" creationId="{7F48E559-B9D1-207E-B53D-596C95933FD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5" creationId="{CEF923E9-1ECB-DC25-2B25-4D4CBEC5D33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6" creationId="{2DF40284-A25E-E62A-32CE-CF7B1FFF46AB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7" creationId="{C172EDDA-DBE6-8C2D-D003-BCCFBA6D533C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48" creationId="{9F0FF4C9-5E27-2A6F-2DFA-D1CA4E4D3715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9" creationId="{47853B4F-310D-625F-FB2D-4A8B42E061B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3" creationId="{30E470F8-76A5-41ED-D81F-422FA005D33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4" creationId="{21DCA321-40FB-5B56-D85F-1775B1C14A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7" creationId="{A4CDA176-B4B6-E060-7D01-C34609D058D3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8" creationId="{C86E014F-A0AE-E563-A85F-53EF9BCC0859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9" creationId="{10940C6B-6343-E308-843C-D9CBF26399D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60" creationId="{AAE9D497-DA4F-8813-71E0-E7BD002FFA2D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1" creationId="{C0EB5EFE-6DE7-2929-993F-8D939A650D80}"/>
          </ac:spMkLst>
        </pc:spChg>
        <pc:spChg chg="add del mod">
          <ac:chgData name="Phillip Kaufman" userId="c001b2a046940d7c" providerId="LiveId" clId="{9EF190FB-2075-4375-A797-615516ED83A7}" dt="2024-06-06T06:55:56.836" v="1179" actId="478"/>
          <ac:spMkLst>
            <pc:docMk/>
            <pc:sldMk cId="282837770" sldId="1000"/>
            <ac:spMk id="62" creationId="{A08B7A4C-E967-F61F-EAB2-BDCAE341838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4" creationId="{FD8564C2-B25F-FC4C-9D21-F5B057C842A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5" creationId="{BD44383C-0E88-DF5F-7918-99D59B82F808}"/>
          </ac:spMkLst>
        </pc:s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6" creationId="{C7D053BF-2AB2-0279-3903-049728A44CED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25" creationId="{9D0703F4-38B6-C2B4-AB41-7F1014DEF690}"/>
          </ac:grpSpMkLst>
        </pc:grpChg>
        <pc:grpChg chg="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26" creationId="{CCA67420-16DC-5D61-29FE-0ACCEF1E3ECC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30" creationId="{819F1F44-76D8-4962-19FB-4F5DE59C90E5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39" creationId="{71FCEF44-AC44-FDE1-A7DF-D15883DEF9DC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43" creationId="{866208D7-C4CD-C14B-7262-E9F6B90E821B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50" creationId="{28905F2C-D867-4398-8EC5-B4FDA505F1F8}"/>
          </ac:grpSpMkLst>
        </pc:grp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7" creationId="{9680572C-D722-3269-A7A4-73531201FDF9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8" creationId="{C64CEDD1-2B70-5720-020F-44C896A43D61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9" creationId="{847CB55E-C08F-E40F-D62D-7F4E69C6F39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5" creationId="{777B5D01-417D-A839-1DE5-09EF692CE05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6" creationId="{D0B51C82-B88B-A940-2AAC-481B38A3803D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7" creationId="{3594A925-3F8F-D4E7-C6AC-6E4D584062C6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8" creationId="{B9D8F29C-0D35-D720-9397-4F3051B0BD67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9" creationId="{F7A3BEFD-18FB-8887-D3B4-3322398EB711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0" creationId="{32A4F434-6440-F5AE-C4A2-A4F40E80196B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1" creationId="{D7D179F2-7776-76F4-0E30-DFA406FC518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2" creationId="{38A2DC43-E426-8039-CF23-321BA3BD6970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1" creationId="{4D985301-D0FB-7E19-A32A-0D022D0FE21E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2" creationId="{52B7CF9B-B7EE-560A-126F-946C4DA10D3F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5" creationId="{29028837-CA34-5A81-AA3F-C4A7D7AF61E4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6" creationId="{A0242ED5-1759-1C4D-D14B-76FFD3190E6C}"/>
          </ac:cxnSpMkLst>
        </pc:cxnChg>
        <pc:cxnChg chg="add del mod">
          <ac:chgData name="Phillip Kaufman" userId="c001b2a046940d7c" providerId="LiveId" clId="{9EF190FB-2075-4375-A797-615516ED83A7}" dt="2024-06-06T06:56:07.446" v="1180" actId="478"/>
          <ac:cxnSpMkLst>
            <pc:docMk/>
            <pc:sldMk cId="282837770" sldId="1000"/>
            <ac:cxnSpMk id="63" creationId="{C4C13EED-7BE6-38CF-04FE-C45F2D665D77}"/>
          </ac:cxnSpMkLst>
        </pc:cxnChg>
        <pc:cxnChg chg="add del 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66" creationId="{A3AC6629-B116-5184-0EC4-66715723E027}"/>
          </ac:cxnSpMkLst>
        </pc:cxnChg>
      </pc:sldChg>
      <pc:sldChg chg="addSp modSp new ord">
        <pc:chgData name="Phillip Kaufman" userId="c001b2a046940d7c" providerId="LiveId" clId="{9EF190FB-2075-4375-A797-615516ED83A7}" dt="2024-06-06T08:31:54.866" v="1237"/>
        <pc:sldMkLst>
          <pc:docMk/>
          <pc:sldMk cId="964894818" sldId="1001"/>
        </pc:sldMkLst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4" creationId="{00D78D48-B1D9-047B-3E01-2879654E929E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7" creationId="{598EEE30-842B-72B4-6330-17D92F355CB6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8" creationId="{B2CE8894-A1E6-80EC-2BEC-DE51A89BC5F1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1" creationId="{E50E35AD-D638-27C4-4D3B-4B33336930A9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2" creationId="{3AC64C1F-3C38-949C-6FF9-6C085A1BA038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3" creationId="{E734D4D3-BB8A-BAF7-7AC8-716A1C5656E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5" creationId="{32552D9E-10C8-A41A-4F06-4BAF8FF6D53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6" creationId="{9EEC2020-9DF5-F304-6978-99E6BA0EF60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7" creationId="{93CE7AA0-4082-464C-17A1-9D719FBDC1F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8" creationId="{BBE5D45F-5C42-7944-A0E9-5227DE75C42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9" creationId="{267C86A0-146E-C7C5-3294-E9C15E29E168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0" creationId="{297379B9-F332-623A-D2D9-60E9E078053A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2" creationId="{3EC0D860-9A84-C42F-3E31-1AB3EE20CD5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3" creationId="{B7B22445-E654-6FE5-15B4-F5AC0FAE7D5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4" creationId="{D441A3B8-7C20-88F9-AC16-1FC17108F2A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5" creationId="{ECA3B4D9-795D-7EA9-DC56-67BB24FAD14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6" creationId="{AFEDD7BF-8D4C-554B-BBD0-36B305D507A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7" creationId="{3B5AF0F2-2589-962F-E6DB-5FD2C7BF4DE0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28" creationId="{9A9E22A1-B527-2960-8F03-3DA17A54CF3D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1" creationId="{2B8C13F6-CFCA-8D41-D803-CF966480CD57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2" creationId="{9E0667B6-628D-93D8-A5D7-EFB171E92F1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5" creationId="{2B68D8E8-901B-744C-9B35-5ECFEEDA6D9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6" creationId="{04B8708A-624A-7A25-ED99-F3CE1C915B26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7" creationId="{2C709070-18B2-8859-933E-36DB26BA43EC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9" creationId="{8ED9A4AF-58B0-EE69-3EE1-B5BD9D4FB08B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0" creationId="{40CCE929-F3DA-0CE5-56C9-22A81BA36A92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1" creationId="{540FD4A8-C307-649D-E7B2-DDC5F025AC20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2" creationId="{77D83569-32E5-B84C-96C0-82400C908FD4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3" creationId="{BF522FDD-AE82-D93F-6C8E-826EE5120667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4" creationId="{782F9B68-D7EE-4173-979D-06FB5C553CB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6" creationId="{17F1A8E7-A982-58C3-09A4-EE13D4DC5EEE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7" creationId="{84084D40-A253-F8CB-0164-C001C85ED668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8" creationId="{56731E93-5487-ED5F-326D-AC1B0D2E3689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9" creationId="{1BEC259C-BEE4-F012-D3A3-495762AB198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0" creationId="{A2E2D79F-3F6F-F2D6-E733-9EEFABAC09A6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1" creationId="{DF69F8D4-AA03-CE7A-8575-275937BE72D0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2" creationId="{F2C3955D-1BD4-89D2-B139-1CC02774CF2E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5" creationId="{4B83DBFD-6D41-C46D-169B-168687194FEB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6" creationId="{60F15F8C-643F-B341-8AB4-033A5EDE3F4D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9" creationId="{95E54921-5B73-3E32-DBEB-5AD1642B3186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0" creationId="{59CEB8B9-4F71-E18F-01FB-57E8521460D4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1" creationId="{9A8D1607-0CF8-F9D5-853D-9AD249BB685B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3" creationId="{D0F4EB7A-AA92-A082-A67B-80DBFF9A1810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4" creationId="{D2FFDB1B-26C0-9CFE-82CF-F6765C3CD7C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5" creationId="{4F1B1D77-6C5C-9264-7643-4AB823FC777E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6" creationId="{B5D0EA57-7DE6-BAA3-F8CC-19A679BE6B24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7" creationId="{DD4E360A-997A-61BF-6759-98B9CFEAA77A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8" creationId="{FD828EB6-C834-402B-02C2-856490525A0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0" creationId="{B0684CF0-8C1F-E6A0-D990-0DE2635A19F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1" creationId="{BF412CC1-B7DB-472E-0334-DF7F96EACE2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2" creationId="{9FB1A88D-EBFA-59E8-66E3-A22D92A5840F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3" creationId="{F38D4BBB-9393-D390-EAE8-A673CB3FBA13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4" creationId="{64F5CE70-0C88-857B-7BE6-6C10D874F8F2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5" creationId="{A49D2495-9A4A-32D3-0FB5-3C35B3AE1383}"/>
          </ac:spMkLst>
        </pc:s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14" creationId="{DB6D42AC-4498-63B4-AA44-83569BE71C57}"/>
          </ac:grpSpMkLst>
        </pc:gr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21" creationId="{E7333FCB-B83C-E09B-BAC7-D5EF057DFFA4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38" creationId="{23F15B09-BD6E-F7DB-D0ED-063F20C2D6E9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45" creationId="{9E1E8554-A9F3-2A3D-3438-CF5E67D2B6D0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2" creationId="{9D20DBD9-0F3D-57BB-07BB-156644D1E80C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9" creationId="{CA7AF33A-EBEA-F3E5-F541-3AA3DB3364DE}"/>
          </ac:grpSpMkLst>
        </pc:grp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5" creationId="{0DB5EE4C-9109-7D07-BA7A-63F3AC4055D4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6" creationId="{BABA948F-3ED1-24B2-AE2D-E48D2352839A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9" creationId="{46A1F116-0089-4ACE-FFCF-960EAA2DC906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10" creationId="{5933C69E-C495-55CB-AC61-BE7B569C652A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29" creationId="{D0AFF232-5BA1-C732-CABA-DF97032F45BE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0" creationId="{01B186E0-1CE7-7AC2-A1BE-A2AB91943CA4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3" creationId="{FEA82FEE-BD82-939B-DC80-D5EB1E50CEA8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4" creationId="{42186CF2-5878-9118-B7FF-D71DC8B5B013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3" creationId="{56D15729-F37F-D7AE-69B6-1D0CCA037610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4" creationId="{78A831EB-F41E-2309-3A78-B8EA300BC8DA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7" creationId="{45EA9F2F-3CEB-15A5-1DAB-621369657B59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8" creationId="{5CE731EB-61DA-19DA-09C0-E6120F7050D4}"/>
          </ac:cxnSpMkLst>
        </pc:cxnChg>
      </pc:sldChg>
      <pc:sldChg chg="addSp modSp new ord">
        <pc:chgData name="Phillip Kaufman" userId="c001b2a046940d7c" providerId="LiveId" clId="{9EF190FB-2075-4375-A797-615516ED83A7}" dt="2024-06-06T08:31:54.866" v="1237"/>
        <pc:sldMkLst>
          <pc:docMk/>
          <pc:sldMk cId="1753214035" sldId="1002"/>
        </pc:sldMkLst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5" creationId="{20AB848E-6D07-F879-CE52-8D47E07BD606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6" creationId="{1641941C-B07B-0831-42A4-1A81DD469F6E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7" creationId="{3FAF3A3D-A169-7EB9-0CBC-AE30E30D5A6E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1" creationId="{C2A6159E-123C-5D01-3391-4FA6E4F2B6A8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3" creationId="{C480ABA4-E68E-0805-29ED-DD4C4E26A0E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4" creationId="{99E9C84A-D5D9-7DF7-FBC5-A5CA694A08B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5" creationId="{6268BC78-BF4C-1236-0800-CAFC66939068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1" creationId="{B1564662-1672-AAC2-EEBE-E37503E0D54B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2" creationId="{2BD88E86-73C9-5095-C8F9-F54411B17C10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3" creationId="{E6B7B049-FD90-ED22-9FE5-2222918CD537}"/>
          </ac:spMkLst>
        </pc:s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4" creationId="{764A523C-7C3C-9F3F-7482-6282800E7609}"/>
          </ac:grpSpMkLst>
        </pc:gr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12" creationId="{DF533D00-72D0-908D-9E42-40D5167EFADB}"/>
          </ac:grpSpMkLst>
        </pc:grp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8" creationId="{9BC5886A-27F1-457D-CA8B-0A5EC16CE0D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9" creationId="{1C4DC133-B05D-35D7-A6C8-638669E0FE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0" creationId="{BC43DB7D-E4B4-1B77-2346-5D3314D01E04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6" creationId="{2EA5347E-0C90-65AA-EBE5-45C728FE43A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7" creationId="{AB082A09-6208-1893-4C4F-2DADB7C693AB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8" creationId="{B03208C9-FCA5-37A5-23B5-E803E6CAE566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9" creationId="{4CFC6158-EAD2-22C7-AA75-0FB1162321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20" creationId="{8E80F9DE-9992-0DD2-1309-BCC3FC58F70B}"/>
          </ac:cxnSpMkLst>
        </pc:cxnChg>
      </pc:sldChg>
      <pc:sldChg chg="add del">
        <pc:chgData name="Phillip Kaufman" userId="c001b2a046940d7c" providerId="LiveId" clId="{9EF190FB-2075-4375-A797-615516ED83A7}" dt="2024-06-06T07:07:51.005" v="1190" actId="2890"/>
        <pc:sldMkLst>
          <pc:docMk/>
          <pc:sldMk cId="2738360377" sldId="1002"/>
        </pc:sldMkLst>
      </pc:sldChg>
      <pc:sldChg chg="addSp modSp new mod ord">
        <pc:chgData name="Phillip Kaufman" userId="c001b2a046940d7c" providerId="LiveId" clId="{9EF190FB-2075-4375-A797-615516ED83A7}" dt="2024-06-06T08:31:54.866" v="1237"/>
        <pc:sldMkLst>
          <pc:docMk/>
          <pc:sldMk cId="1777395737" sldId="1003"/>
        </pc:sldMkLst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5" creationId="{7032ED9E-BA71-BB37-6E9F-634856B99DB2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6" creationId="{6E81585A-73AC-BBB7-64AC-6E58CE8329B9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7" creationId="{0ABA8D25-E2DC-A737-CD2D-F5E877E442A1}"/>
          </ac:spMkLst>
        </pc:spChg>
        <pc:spChg chg="add mod">
          <ac:chgData name="Phillip Kaufman" userId="c001b2a046940d7c" providerId="LiveId" clId="{9EF190FB-2075-4375-A797-615516ED83A7}" dt="2024-06-06T07:07:56.615" v="1194"/>
          <ac:spMkLst>
            <pc:docMk/>
            <pc:sldMk cId="1777395737" sldId="1003"/>
            <ac:spMk id="11" creationId="{890061CB-C754-50BE-1566-A30FCB07DE6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3" creationId="{1610CF1D-1131-5955-CE71-D9F92FE0B5CA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4" creationId="{6515A046-B53E-369B-2941-55E3D51EC1C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5" creationId="{8EF409FC-5EA9-68B7-AF85-E466296F5B54}"/>
          </ac:spMkLst>
        </pc:spChg>
        <pc:spChg chg="add mod">
          <ac:chgData name="Phillip Kaufman" userId="c001b2a046940d7c" providerId="LiveId" clId="{9EF190FB-2075-4375-A797-615516ED83A7}" dt="2024-06-06T07:09:06.194" v="1210" actId="1076"/>
          <ac:spMkLst>
            <pc:docMk/>
            <pc:sldMk cId="1777395737" sldId="1003"/>
            <ac:spMk id="21" creationId="{21214802-3557-FA42-E4E1-29AC634A0002}"/>
          </ac:spMkLst>
        </pc:spChg>
        <pc:spChg chg="add mod">
          <ac:chgData name="Phillip Kaufman" userId="c001b2a046940d7c" providerId="LiveId" clId="{9EF190FB-2075-4375-A797-615516ED83A7}" dt="2024-06-06T07:09:02.889" v="1208" actId="1076"/>
          <ac:spMkLst>
            <pc:docMk/>
            <pc:sldMk cId="1777395737" sldId="1003"/>
            <ac:spMk id="22" creationId="{4A7E994E-8E4A-F5D6-8B41-A130E2C91330}"/>
          </ac:spMkLst>
        </pc:spChg>
        <pc:spChg chg="add mod">
          <ac:chgData name="Phillip Kaufman" userId="c001b2a046940d7c" providerId="LiveId" clId="{9EF190FB-2075-4375-A797-615516ED83A7}" dt="2024-06-06T07:09:04.814" v="1209" actId="1076"/>
          <ac:spMkLst>
            <pc:docMk/>
            <pc:sldMk cId="1777395737" sldId="1003"/>
            <ac:spMk id="23" creationId="{0AEE54B6-7AAE-FFE1-E939-C9D357277F1B}"/>
          </ac:spMkLst>
        </pc:s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4" creationId="{51B9B0C1-0EA7-FDBB-4A60-00FE19A367ED}"/>
          </ac:grpSpMkLst>
        </pc:gr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12" creationId="{E85D2C46-C4FD-2403-6B6B-ADB91F6DE51D}"/>
          </ac:grpSpMkLst>
        </pc:grpChg>
        <pc:grpChg chg="add mod">
          <ac:chgData name="Phillip Kaufman" userId="c001b2a046940d7c" providerId="LiveId" clId="{9EF190FB-2075-4375-A797-615516ED83A7}" dt="2024-06-06T07:08:32.954" v="1203" actId="164"/>
          <ac:grpSpMkLst>
            <pc:docMk/>
            <pc:sldMk cId="1777395737" sldId="1003"/>
            <ac:grpSpMk id="27" creationId="{AC177012-97E6-C306-B8C8-5AAF8471D122}"/>
          </ac:grpSpMkLst>
        </pc:grpChg>
        <pc:grpChg chg="add mod">
          <ac:chgData name="Phillip Kaufman" userId="c001b2a046940d7c" providerId="LiveId" clId="{9EF190FB-2075-4375-A797-615516ED83A7}" dt="2024-06-06T07:08:54.677" v="1207" actId="1076"/>
          <ac:grpSpMkLst>
            <pc:docMk/>
            <pc:sldMk cId="1777395737" sldId="1003"/>
            <ac:grpSpMk id="28" creationId="{3C722304-9CA0-3F9B-954F-EA460E17E5E6}"/>
          </ac:grpSpMkLst>
        </pc:grp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8" creationId="{B134806B-5E8F-3B31-DC31-143F9F8DF9EF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9" creationId="{9FDE555F-8C2F-1B5F-1F7B-670EDD407F33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0" creationId="{264DFDF6-3BDD-3411-2759-05034A949FA2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6" creationId="{9FCC9B6C-97C8-8334-27A2-E376A6477DB3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7" creationId="{1FCE444F-193D-C88D-826F-AD8FF8BFC0C0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8" creationId="{8F123937-3A09-01C8-65E0-9110DE3EDCEF}"/>
          </ac:cxnSpMkLst>
        </pc:cxnChg>
        <pc:cxnChg chg="add mod">
          <ac:chgData name="Phillip Kaufman" userId="c001b2a046940d7c" providerId="LiveId" clId="{9EF190FB-2075-4375-A797-615516ED83A7}" dt="2024-06-06T07:09:12.566" v="1212" actId="14100"/>
          <ac:cxnSpMkLst>
            <pc:docMk/>
            <pc:sldMk cId="1777395737" sldId="1003"/>
            <ac:cxnSpMk id="19" creationId="{2710EE8A-F97A-404A-C3C7-041102971281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20" creationId="{B9D9627C-CC53-A6A4-E4A4-1728EB8E3741}"/>
          </ac:cxnSpMkLst>
        </pc:cxnChg>
      </pc:sldChg>
      <pc:sldChg chg="addSp delSp modSp new mod ord">
        <pc:chgData name="Phillip Kaufman" userId="c001b2a046940d7c" providerId="LiveId" clId="{9EF190FB-2075-4375-A797-615516ED83A7}" dt="2024-06-06T08:31:54.866" v="1237"/>
        <pc:sldMkLst>
          <pc:docMk/>
          <pc:sldMk cId="699723991" sldId="1004"/>
        </pc:sldMkLst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5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6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7" creationId="{7E6F79F2-14EC-D5CE-61E1-3627B182A721}"/>
          </ac:spMkLst>
        </pc:spChg>
        <pc:spChg chg="add 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0" creationId="{96557D86-A0C9-DCB8-132A-ECDABA918A0F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2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4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5" creationId="{59D32D23-C12B-B811-151E-8B180C596346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0" creationId="{E26F004E-801B-6A06-77B0-2802DE908852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1" creationId="{EF855B67-4FD9-2639-B8B6-D32A6B75C751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3" creationId="{45B34BBA-D910-7341-C519-B04D236EA16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1" creationId="{30388DA3-7040-294E-CBFA-917EB5EFAE94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2" creationId="{E53C9153-C4E0-0977-1378-7A0006B59AD5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3" creationId="{B5CCC59D-CFD3-928A-A512-4ADE3FEAA6D7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6" creationId="{75559603-A6B4-F3CD-4E29-5975AB8DE9BD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7" creationId="{DA75A98E-0826-25CC-B768-C3CFE4D0830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8" creationId="{728B1E75-8C4C-E759-1277-D9EB2A5E9DAB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49" creationId="{70A7BED7-62FF-DB96-9F1B-F784AD97D494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0" creationId="{600CFC40-989B-FE0B-663C-E7C70BF353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1" creationId="{A83C5966-7CCE-A7D7-63FE-055FBFA47D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4" creationId="{76237472-8731-8034-0469-86CBA67A1ECF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5" creationId="{E48185B8-B453-0B8F-30F8-7E895F3CBFAC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6" creationId="{6F9BC608-0D5D-CF72-0C4B-AE41902E78C8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6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8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9" creationId="{59D32D23-C12B-B811-151E-8B180C596346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1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2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3" creationId="{7E6F79F2-14EC-D5CE-61E1-3627B182A721}"/>
          </ac:spMkLst>
        </pc:s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4" creationId="{04958831-E9AD-B50F-790B-859848F7145F}"/>
          </ac:grpSpMkLst>
        </pc:gr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11" creationId="{C1B68207-B2B5-A3CC-E86E-9C2A6E43F0B2}"/>
          </ac:grpSpMkLst>
        </pc:grpChg>
        <pc:grpChg chg="add 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4" creationId="{13D633C2-CC7B-79E0-8214-3986D41522F7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5" creationId="{8888A316-33D1-CADC-7C53-8CC2C5540F9D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7" creationId="{97438E91-C13E-4915-9FD1-3AEF4CA762E6}"/>
          </ac:grpSpMkLst>
        </pc:grpChg>
        <pc:grpChg chg="add del mod">
          <ac:chgData name="Phillip Kaufman" userId="c001b2a046940d7c" providerId="LiveId" clId="{9EF190FB-2075-4375-A797-615516ED83A7}" dt="2024-06-06T07:12:04.189" v="1232" actId="21"/>
          <ac:grpSpMkLst>
            <pc:docMk/>
            <pc:sldMk cId="699723991" sldId="1004"/>
            <ac:grpSpMk id="41" creationId="{885EDFD3-106A-DC6C-2F2F-FB36BA9FBCF8}"/>
          </ac:grpSpMkLst>
        </pc:grpChg>
        <pc:grpChg chg="add del mod">
          <ac:chgData name="Phillip Kaufman" userId="c001b2a046940d7c" providerId="LiveId" clId="{9EF190FB-2075-4375-A797-615516ED83A7}" dt="2024-06-06T07:12:15.404" v="1233" actId="478"/>
          <ac:grpSpMkLst>
            <pc:docMk/>
            <pc:sldMk cId="699723991" sldId="1004"/>
            <ac:grpSpMk id="42" creationId="{6F05C275-CAC7-8126-4427-7F6F3B431CDE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3" creationId="{629859B3-39A0-5D16-CD38-9205956BDFF3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5" creationId="{72C5AFAD-FA76-FE08-BCCE-53549B019ACB}"/>
          </ac:grpSpMkLst>
        </pc:grpChg>
        <pc:grpChg chg="add 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59" creationId="{885EDFD3-106A-DC6C-2F2F-FB36BA9FBCF8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0" creationId="{04958831-E9AD-B50F-790B-859848F7145F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1" creationId="{C1B68207-B2B5-A3CC-E86E-9C2A6E43F0B2}"/>
          </ac:grpSpMkLst>
        </pc:grp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8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9" creationId="{60911EF3-048D-482A-7A0F-CE84704E7E60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3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6" creationId="{6C025CCC-433D-2AF9-C832-D46214DA4B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7" creationId="{6AADD992-EF9C-76BE-8F94-FF4C3A5A85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8" creationId="{576B2528-707A-FFB5-7378-4D8133231058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9" creationId="{583FB122-66E9-38A5-C65D-0D5CD3A24B0C}"/>
          </ac:cxnSpMkLst>
        </pc:cxnChg>
        <pc:cxnChg chg="add mod">
          <ac:chgData name="Phillip Kaufman" userId="c001b2a046940d7c" providerId="LiveId" clId="{9EF190FB-2075-4375-A797-615516ED83A7}" dt="2024-06-06T07:12:04.189" v="1232" actId="21"/>
          <ac:cxnSpMkLst>
            <pc:docMk/>
            <pc:sldMk cId="699723991" sldId="1004"/>
            <ac:cxnSpMk id="22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6" creationId="{8C03F86B-8FAC-2BE8-1C80-C7D32FEE4434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8" creationId="{AF5A14F4-2A5B-F178-5B97-47A4EED7B123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9" creationId="{382D2016-279F-AEF7-3FB6-36F37598F06F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0" creationId="{073A2B21-E476-DF6F-8AC0-E757D8C31C56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4" creationId="{D8EFF7A7-DA86-3A7F-2C88-14270D8C0969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5" creationId="{E2AAE09F-6B0F-F27E-31D6-F11956F762F1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9" creationId="{BCAC794B-7DA1-D66E-63EF-BAF20194B83B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40" creationId="{9EFF6DC9-FAFC-C9DC-EE3E-763CA95674C3}"/>
          </ac:cxnSpMkLst>
        </pc:cxnChg>
        <pc:cxnChg chg="mod">
          <ac:chgData name="Phillip Kaufman" userId="c001b2a046940d7c" providerId="LiveId" clId="{9EF190FB-2075-4375-A797-615516ED83A7}" dt="2024-06-06T07:12:15.404" v="1233" actId="478"/>
          <ac:cxnSpMkLst>
            <pc:docMk/>
            <pc:sldMk cId="699723991" sldId="1004"/>
            <ac:cxnSpMk id="44" creationId="{F089D87F-5F3A-A073-E457-064CD7740AB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6" creationId="{9F385018-602F-7458-04E1-FEADA094866D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7" creationId="{35AD74F1-6129-107F-BACF-DC3E021E3A9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8" creationId="{0DD820CC-B6FF-9429-4FD4-EFA1B5CBA24B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2" creationId="{ADACFF63-6F63-5AD7-14AC-9CA7C06FCFDE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3" creationId="{552FEE6F-97B0-D407-1AC3-D345BFA1EE6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7" creationId="{BE2D7DC1-7BE2-2A81-5E56-C37CFD5269A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8" creationId="{1510B27C-B0E4-8539-07DE-1456560E90C7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2" creationId="{6AADD992-EF9C-76BE-8F94-FF4C3A5A85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3" creationId="{576B2528-707A-FFB5-7378-4D8133231058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4" creationId="{583FB122-66E9-38A5-C65D-0D5CD3A24B0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5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7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0" creationId="{6C025CCC-433D-2AF9-C832-D46214DA4B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4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5" creationId="{60911EF3-048D-482A-7A0F-CE84704E7E60}"/>
          </ac:cxnSpMkLst>
        </pc:cxnChg>
      </pc:sldChg>
      <pc:sldChg chg="add del">
        <pc:chgData name="Phillip Kaufman" userId="c001b2a046940d7c" providerId="LiveId" clId="{9EF190FB-2075-4375-A797-615516ED83A7}" dt="2024-06-06T08:41:36.361" v="1434"/>
        <pc:sldMkLst>
          <pc:docMk/>
          <pc:sldMk cId="3692229161" sldId="1005"/>
        </pc:sldMkLst>
      </pc:sldChg>
      <pc:sldChg chg="new">
        <pc:chgData name="Phillip Kaufman" userId="c001b2a046940d7c" providerId="LiveId" clId="{9EF190FB-2075-4375-A797-615516ED83A7}" dt="2024-06-06T08:49:59.897" v="1605" actId="680"/>
        <pc:sldMkLst>
          <pc:docMk/>
          <pc:sldMk cId="4254315116" sldId="1005"/>
        </pc:sldMkLst>
      </pc:sldChg>
      <pc:sldChg chg="new del">
        <pc:chgData name="Phillip Kaufman" userId="c001b2a046940d7c" providerId="LiveId" clId="{9EF190FB-2075-4375-A797-615516ED83A7}" dt="2024-06-06T19:48:51.189" v="1658" actId="680"/>
        <pc:sldMkLst>
          <pc:docMk/>
          <pc:sldMk cId="887286282" sldId="10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6/6/2024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foundations 2016 slides and others </a:t>
            </a:r>
            <a:r>
              <a:rPr lang="en-US"/>
              <a:t>for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18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00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97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6/6/2024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6/6/2024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6/6/2024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6/6/2024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6/6/2024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90.png"/><Relationship Id="rId7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4" Type="http://schemas.openxmlformats.org/officeDocument/2006/relationships/image" Target="../media/image2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90.png"/><Relationship Id="rId7" Type="http://schemas.openxmlformats.org/officeDocument/2006/relationships/image" Target="../media/image1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.png"/><Relationship Id="rId5" Type="http://schemas.openxmlformats.org/officeDocument/2006/relationships/image" Target="../media/image211.png"/><Relationship Id="rId4" Type="http://schemas.openxmlformats.org/officeDocument/2006/relationships/image" Target="../media/image2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7" Type="http://schemas.openxmlformats.org/officeDocument/2006/relationships/image" Target="../media/image270.png"/><Relationship Id="rId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191.png"/><Relationship Id="rId18" Type="http://schemas.openxmlformats.org/officeDocument/2006/relationships/image" Target="../media/image221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12" Type="http://schemas.openxmlformats.org/officeDocument/2006/relationships/image" Target="../media/image180.png"/><Relationship Id="rId17" Type="http://schemas.openxmlformats.org/officeDocument/2006/relationships/image" Target="../media/image21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11" Type="http://schemas.openxmlformats.org/officeDocument/2006/relationships/image" Target="../media/image170.png"/><Relationship Id="rId5" Type="http://schemas.openxmlformats.org/officeDocument/2006/relationships/image" Target="../media/image110.png"/><Relationship Id="rId15" Type="http://schemas.openxmlformats.org/officeDocument/2006/relationships/image" Target="../media/image34.png"/><Relationship Id="rId10" Type="http://schemas.openxmlformats.org/officeDocument/2006/relationships/image" Target="../media/image160.png"/><Relationship Id="rId4" Type="http://schemas.openxmlformats.org/officeDocument/2006/relationships/image" Target="../media/image100.png"/><Relationship Id="rId9" Type="http://schemas.openxmlformats.org/officeDocument/2006/relationships/image" Target="../media/image150.png"/><Relationship Id="rId1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53.png"/><Relationship Id="rId21" Type="http://schemas.openxmlformats.org/officeDocument/2006/relationships/image" Target="../media/image56.png"/><Relationship Id="rId12" Type="http://schemas.openxmlformats.org/officeDocument/2006/relationships/image" Target="../media/image26.png"/><Relationship Id="rId17" Type="http://schemas.openxmlformats.org/officeDocument/2006/relationships/image" Target="../media/image52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9" Type="http://schemas.openxmlformats.org/officeDocument/2006/relationships/image" Target="../media/image54.png"/><Relationship Id="rId22" Type="http://schemas.openxmlformats.org/officeDocument/2006/relationships/image" Target="../media/image5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3" Type="http://schemas.openxmlformats.org/officeDocument/2006/relationships/image" Target="../media/image10.png"/><Relationship Id="rId7" Type="http://schemas.openxmlformats.org/officeDocument/2006/relationships/image" Target="../media/image14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1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2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13" Type="http://schemas.openxmlformats.org/officeDocument/2006/relationships/image" Target="../media/image830.png"/><Relationship Id="rId3" Type="http://schemas.openxmlformats.org/officeDocument/2006/relationships/image" Target="../media/image231.png"/><Relationship Id="rId7" Type="http://schemas.openxmlformats.org/officeDocument/2006/relationships/image" Target="../media/image27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1.png"/><Relationship Id="rId5" Type="http://schemas.openxmlformats.org/officeDocument/2006/relationships/image" Target="../media/image251.png"/><Relationship Id="rId15" Type="http://schemas.openxmlformats.org/officeDocument/2006/relationships/image" Target="../media/image16.png"/><Relationship Id="rId4" Type="http://schemas.openxmlformats.org/officeDocument/2006/relationships/image" Target="../media/image241.png"/><Relationship Id="rId9" Type="http://schemas.openxmlformats.org/officeDocument/2006/relationships/image" Target="../media/image15.png"/><Relationship Id="rId14" Type="http://schemas.openxmlformats.org/officeDocument/2006/relationships/image" Target="../media/image11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1.png"/><Relationship Id="rId4" Type="http://schemas.openxmlformats.org/officeDocument/2006/relationships/image" Target="../media/image1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Multiple degrees of Freedom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2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5EE7F8-2BC0-769E-5E99-4F7DBB3D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D1D55-0146-4DE1-FAA9-999D5D33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4A523C-7C3C-9F3F-7482-6282800E7609}"/>
              </a:ext>
            </a:extLst>
          </p:cNvPr>
          <p:cNvGrpSpPr/>
          <p:nvPr/>
        </p:nvGrpSpPr>
        <p:grpSpPr>
          <a:xfrm>
            <a:off x="762000" y="2190750"/>
            <a:ext cx="1804987" cy="1524000"/>
            <a:chOff x="1524000" y="2419350"/>
            <a:chExt cx="1804987" cy="1524000"/>
          </a:xfrm>
          <a:scene3d>
            <a:camera prst="perspectiveHeroicExtremeRightFacing"/>
            <a:lightRig rig="threePt" dir="t"/>
          </a:scene3d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20AB848E-6D07-F879-CE52-8D47E07BD606}"/>
                </a:ext>
              </a:extLst>
            </p:cNvPr>
            <p:cNvSpPr/>
            <p:nvPr/>
          </p:nvSpPr>
          <p:spPr>
            <a:xfrm>
              <a:off x="2426838" y="2876550"/>
              <a:ext cx="305815" cy="305815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15" h="305815">
                  <a:moveTo>
                    <a:pt x="0" y="0"/>
                  </a:moveTo>
                  <a:lnTo>
                    <a:pt x="305815" y="0"/>
                  </a:lnTo>
                  <a:lnTo>
                    <a:pt x="305815" y="305815"/>
                  </a:lnTo>
                  <a:lnTo>
                    <a:pt x="0" y="3058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41941C-B07B-0831-42A4-1A81DD469F6E}"/>
                    </a:ext>
                  </a:extLst>
                </p:cNvPr>
                <p:cNvSpPr txBox="1"/>
                <p:nvPr/>
              </p:nvSpPr>
              <p:spPr>
                <a:xfrm>
                  <a:off x="2895600" y="3105150"/>
                  <a:ext cx="433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105150"/>
                  <a:ext cx="43338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FAF3A3D-A169-7EB9-0CBC-AE30E30D5A6E}"/>
                    </a:ext>
                  </a:extLst>
                </p:cNvPr>
                <p:cNvSpPr txBox="1"/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BC5886A-27F1-457D-CA8B-0A5EC16CE0DE}"/>
                </a:ext>
              </a:extLst>
            </p:cNvPr>
            <p:cNvCxnSpPr/>
            <p:nvPr/>
          </p:nvCxnSpPr>
          <p:spPr>
            <a:xfrm>
              <a:off x="2209800" y="2647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C4DC133-B05D-35D7-A6C8-638669E0FE02}"/>
                </a:ext>
              </a:extLst>
            </p:cNvPr>
            <p:cNvCxnSpPr/>
            <p:nvPr/>
          </p:nvCxnSpPr>
          <p:spPr>
            <a:xfrm>
              <a:off x="1524000" y="3409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43DB7D-E4B4-1B77-2346-5D3314D01E04}"/>
              </a:ext>
            </a:extLst>
          </p:cNvPr>
          <p:cNvCxnSpPr>
            <a:stCxn id="5" idx="3"/>
            <a:endCxn id="13" idx="3"/>
          </p:cNvCxnSpPr>
          <p:nvPr/>
        </p:nvCxnSpPr>
        <p:spPr>
          <a:xfrm>
            <a:off x="1664838" y="2953765"/>
            <a:ext cx="1205934" cy="307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A6159E-123C-5D01-3391-4FA6E4F2B6A8}"/>
              </a:ext>
            </a:extLst>
          </p:cNvPr>
          <p:cNvSpPr txBox="1"/>
          <p:nvPr/>
        </p:nvSpPr>
        <p:spPr>
          <a:xfrm>
            <a:off x="1011790" y="358140"/>
            <a:ext cx="702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within degrees of freedom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533D00-72D0-908D-9E42-40D5167EFADB}"/>
              </a:ext>
            </a:extLst>
          </p:cNvPr>
          <p:cNvGrpSpPr/>
          <p:nvPr/>
        </p:nvGrpSpPr>
        <p:grpSpPr>
          <a:xfrm>
            <a:off x="1981200" y="2495550"/>
            <a:ext cx="1866544" cy="1524000"/>
            <a:chOff x="3376613" y="1657350"/>
            <a:chExt cx="1866544" cy="1524000"/>
          </a:xfrm>
          <a:scene3d>
            <a:camera prst="isometricOffAxis2Left"/>
            <a:lightRig rig="threePt" dir="t"/>
          </a:scene3d>
        </p:grpSpPr>
        <p:sp>
          <p:nvSpPr>
            <p:cNvPr id="13" name="Rectangle 24">
              <a:extLst>
                <a:ext uri="{FF2B5EF4-FFF2-40B4-BE49-F238E27FC236}">
                  <a16:creationId xmlns:a16="http://schemas.microsoft.com/office/drawing/2014/main" id="{C480ABA4-E68E-0805-29ED-DD4C4E26A0E0}"/>
                </a:ext>
              </a:extLst>
            </p:cNvPr>
            <p:cNvSpPr/>
            <p:nvPr/>
          </p:nvSpPr>
          <p:spPr>
            <a:xfrm>
              <a:off x="4266185" y="2021374"/>
              <a:ext cx="421821" cy="401349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421821"/>
                <a:gd name="connsiteY0" fmla="*/ 95534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0 w 421821"/>
                <a:gd name="connsiteY4" fmla="*/ 95534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109183 w 421821"/>
                <a:gd name="connsiteY0" fmla="*/ 61415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109183 w 421821"/>
                <a:gd name="connsiteY4" fmla="*/ 61415 h 40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821" h="401349">
                  <a:moveTo>
                    <a:pt x="109183" y="61415"/>
                  </a:moveTo>
                  <a:lnTo>
                    <a:pt x="421821" y="0"/>
                  </a:lnTo>
                  <a:lnTo>
                    <a:pt x="339935" y="312639"/>
                  </a:lnTo>
                  <a:lnTo>
                    <a:pt x="0" y="401349"/>
                  </a:lnTo>
                  <a:lnTo>
                    <a:pt x="109183" y="6141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9E9C84A-D5D9-7DF7-FBC5-A5CA694A08B0}"/>
                    </a:ext>
                  </a:extLst>
                </p:cNvPr>
                <p:cNvSpPr txBox="1"/>
                <p:nvPr/>
              </p:nvSpPr>
              <p:spPr>
                <a:xfrm>
                  <a:off x="4748213" y="2343150"/>
                  <a:ext cx="4949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213" y="2343150"/>
                  <a:ext cx="494944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268BC78-BF4C-1236-0800-CAFC66939068}"/>
                    </a:ext>
                  </a:extLst>
                </p:cNvPr>
                <p:cNvSpPr txBox="1"/>
                <p:nvPr/>
              </p:nvSpPr>
              <p:spPr>
                <a:xfrm>
                  <a:off x="3999227" y="1657350"/>
                  <a:ext cx="4997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227" y="1657350"/>
                  <a:ext cx="49975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A5347E-0C90-65AA-EBE5-45C728FE43AE}"/>
                </a:ext>
              </a:extLst>
            </p:cNvPr>
            <p:cNvCxnSpPr/>
            <p:nvPr/>
          </p:nvCxnSpPr>
          <p:spPr>
            <a:xfrm>
              <a:off x="4062413" y="1885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082A09-6208-1893-4C4F-2DADB7C693AB}"/>
                </a:ext>
              </a:extLst>
            </p:cNvPr>
            <p:cNvCxnSpPr/>
            <p:nvPr/>
          </p:nvCxnSpPr>
          <p:spPr>
            <a:xfrm>
              <a:off x="3376613" y="2647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3208C9-FCA5-37A5-23B5-E803E6CAE566}"/>
              </a:ext>
            </a:extLst>
          </p:cNvPr>
          <p:cNvCxnSpPr/>
          <p:nvPr/>
        </p:nvCxnSpPr>
        <p:spPr>
          <a:xfrm>
            <a:off x="1903095" y="2916555"/>
            <a:ext cx="1282065" cy="300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FC6158-EAD2-22C7-AA75-0FB116232102}"/>
              </a:ext>
            </a:extLst>
          </p:cNvPr>
          <p:cNvCxnSpPr/>
          <p:nvPr/>
        </p:nvCxnSpPr>
        <p:spPr>
          <a:xfrm>
            <a:off x="1893570" y="2617470"/>
            <a:ext cx="1369695" cy="318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80F9DE-9992-0DD2-1309-BCC3FC58F70B}"/>
              </a:ext>
            </a:extLst>
          </p:cNvPr>
          <p:cNvCxnSpPr/>
          <p:nvPr/>
        </p:nvCxnSpPr>
        <p:spPr>
          <a:xfrm>
            <a:off x="1651635" y="2646045"/>
            <a:ext cx="1323975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564662-1672-AAC2-EEBE-E37503E0D54B}"/>
              </a:ext>
            </a:extLst>
          </p:cNvPr>
          <p:cNvSpPr txBox="1"/>
          <p:nvPr/>
        </p:nvSpPr>
        <p:spPr>
          <a:xfrm>
            <a:off x="4794598" y="1729085"/>
            <a:ext cx="324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Motion preserves area of each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independent </a:t>
            </a:r>
            <a:r>
              <a:rPr lang="en-US" dirty="0" err="1">
                <a:latin typeface="Bradley Hand ITC" pitchFamily="66" charset="0"/>
              </a:rPr>
              <a:t>d.o.f</a:t>
            </a:r>
            <a:r>
              <a:rPr lang="en-US" dirty="0">
                <a:latin typeface="Bradley Hand ITC" pitchFamily="66" charset="0"/>
              </a:rPr>
              <a:t> (uncertainty,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entropy and number of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D88E86-73C9-5095-C8F9-F54411B17C10}"/>
                  </a:ext>
                </a:extLst>
              </p:cNvPr>
              <p:cNvSpPr txBox="1"/>
              <p:nvPr/>
            </p:nvSpPr>
            <p:spPr>
              <a:xfrm>
                <a:off x="4925464" y="2876550"/>
                <a:ext cx="2987869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D88E86-73C9-5095-C8F9-F54411B17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464" y="2876550"/>
                <a:ext cx="2987869" cy="5120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7B049-FD90-ED22-9FE5-2222918CD537}"/>
                  </a:ext>
                </a:extLst>
              </p:cNvPr>
              <p:cNvSpPr txBox="1"/>
              <p:nvPr/>
            </p:nvSpPr>
            <p:spPr>
              <a:xfrm>
                <a:off x="5331279" y="3790950"/>
                <a:ext cx="2176237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7B049-FD90-ED22-9FE5-2222918CD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79" y="3790950"/>
                <a:ext cx="2176237" cy="7081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214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4B6398-BDD1-EE3B-FFEE-67C4B418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A2498A-D889-79EF-5A15-A448DF2A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061CB-C754-50BE-1566-A30FCB07DE66}"/>
              </a:ext>
            </a:extLst>
          </p:cNvPr>
          <p:cNvSpPr txBox="1"/>
          <p:nvPr/>
        </p:nvSpPr>
        <p:spPr>
          <a:xfrm>
            <a:off x="1011790" y="358140"/>
            <a:ext cx="702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within degrees of freedom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722304-9CA0-3F9B-954F-EA460E17E5E6}"/>
              </a:ext>
            </a:extLst>
          </p:cNvPr>
          <p:cNvGrpSpPr>
            <a:grpSpLocks noChangeAspect="1"/>
          </p:cNvGrpSpPr>
          <p:nvPr/>
        </p:nvGrpSpPr>
        <p:grpSpPr>
          <a:xfrm>
            <a:off x="223520" y="1842135"/>
            <a:ext cx="5355052" cy="3173730"/>
            <a:chOff x="762000" y="2190750"/>
            <a:chExt cx="3085744" cy="18288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1B9B0C1-0EA7-FDBB-4A60-00FE19A367ED}"/>
                </a:ext>
              </a:extLst>
            </p:cNvPr>
            <p:cNvGrpSpPr/>
            <p:nvPr/>
          </p:nvGrpSpPr>
          <p:grpSpPr>
            <a:xfrm>
              <a:off x="762000" y="2190750"/>
              <a:ext cx="1804987" cy="1524000"/>
              <a:chOff x="1524000" y="2419350"/>
              <a:chExt cx="1804987" cy="1524000"/>
            </a:xfrm>
            <a:scene3d>
              <a:camera prst="perspectiveHeroicExtremeRightFacing"/>
              <a:lightRig rig="threePt" dir="t"/>
            </a:scene3d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7032ED9E-BA71-BB37-6E9F-634856B99DB2}"/>
                  </a:ext>
                </a:extLst>
              </p:cNvPr>
              <p:cNvSpPr/>
              <p:nvPr/>
            </p:nvSpPr>
            <p:spPr>
              <a:xfrm>
                <a:off x="2426838" y="2876550"/>
                <a:ext cx="305815" cy="305815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15" h="305815">
                    <a:moveTo>
                      <a:pt x="0" y="0"/>
                    </a:moveTo>
                    <a:lnTo>
                      <a:pt x="305815" y="0"/>
                    </a:lnTo>
                    <a:lnTo>
                      <a:pt x="305815" y="305815"/>
                    </a:lnTo>
                    <a:lnTo>
                      <a:pt x="0" y="30581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E81585A-73AC-BBB7-64AC-6E58CE8329B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600" y="3105150"/>
                    <a:ext cx="433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105150"/>
                    <a:ext cx="433387" cy="369332"/>
                  </a:xfrm>
                  <a:prstGeom prst="rect">
                    <a:avLst/>
                  </a:prstGeom>
                  <a:blipFill rotWithShape="1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ABA8D25-E2DC-A737-CD2D-F5E877E442A1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614" y="2419350"/>
                    <a:ext cx="4331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614" y="2419350"/>
                    <a:ext cx="433132" cy="369332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134806B-5E8F-3B31-DC31-143F9F8DF9EF}"/>
                  </a:ext>
                </a:extLst>
              </p:cNvPr>
              <p:cNvCxnSpPr/>
              <p:nvPr/>
            </p:nvCxnSpPr>
            <p:spPr>
              <a:xfrm>
                <a:off x="2209800" y="2647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FDE555F-8C2F-1B5F-1F7B-670EDD407F33}"/>
                  </a:ext>
                </a:extLst>
              </p:cNvPr>
              <p:cNvCxnSpPr/>
              <p:nvPr/>
            </p:nvCxnSpPr>
            <p:spPr>
              <a:xfrm>
                <a:off x="1524000" y="3409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64DFDF6-3BDD-3411-2759-05034A949FA2}"/>
                </a:ext>
              </a:extLst>
            </p:cNvPr>
            <p:cNvCxnSpPr>
              <a:stCxn id="5" idx="3"/>
              <a:endCxn id="13" idx="3"/>
            </p:cNvCxnSpPr>
            <p:nvPr/>
          </p:nvCxnSpPr>
          <p:spPr>
            <a:xfrm>
              <a:off x="1664838" y="2953765"/>
              <a:ext cx="1205934" cy="3071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5D2C46-C4FD-2403-6B6B-ADB91F6DE51D}"/>
                </a:ext>
              </a:extLst>
            </p:cNvPr>
            <p:cNvGrpSpPr/>
            <p:nvPr/>
          </p:nvGrpSpPr>
          <p:grpSpPr>
            <a:xfrm>
              <a:off x="1981200" y="2495550"/>
              <a:ext cx="1866544" cy="1524000"/>
              <a:chOff x="3376613" y="1657350"/>
              <a:chExt cx="1866544" cy="1524000"/>
            </a:xfrm>
            <a:scene3d>
              <a:camera prst="isometricOffAxis2Left"/>
              <a:lightRig rig="threePt" dir="t"/>
            </a:scene3d>
          </p:grpSpPr>
          <p:sp>
            <p:nvSpPr>
              <p:cNvPr id="13" name="Rectangle 24">
                <a:extLst>
                  <a:ext uri="{FF2B5EF4-FFF2-40B4-BE49-F238E27FC236}">
                    <a16:creationId xmlns:a16="http://schemas.microsoft.com/office/drawing/2014/main" id="{1610CF1D-1131-5955-CE71-D9F92FE0B5CA}"/>
                  </a:ext>
                </a:extLst>
              </p:cNvPr>
              <p:cNvSpPr/>
              <p:nvPr/>
            </p:nvSpPr>
            <p:spPr>
              <a:xfrm>
                <a:off x="4266185" y="2021374"/>
                <a:ext cx="421821" cy="401349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421821"/>
                  <a:gd name="connsiteY0" fmla="*/ 95534 h 401349"/>
                  <a:gd name="connsiteX1" fmla="*/ 421821 w 421821"/>
                  <a:gd name="connsiteY1" fmla="*/ 0 h 401349"/>
                  <a:gd name="connsiteX2" fmla="*/ 305815 w 421821"/>
                  <a:gd name="connsiteY2" fmla="*/ 401349 h 401349"/>
                  <a:gd name="connsiteX3" fmla="*/ 0 w 421821"/>
                  <a:gd name="connsiteY3" fmla="*/ 401349 h 401349"/>
                  <a:gd name="connsiteX4" fmla="*/ 0 w 421821"/>
                  <a:gd name="connsiteY4" fmla="*/ 95534 h 401349"/>
                  <a:gd name="connsiteX0" fmla="*/ 75063 w 421821"/>
                  <a:gd name="connsiteY0" fmla="*/ 54591 h 401349"/>
                  <a:gd name="connsiteX1" fmla="*/ 421821 w 421821"/>
                  <a:gd name="connsiteY1" fmla="*/ 0 h 401349"/>
                  <a:gd name="connsiteX2" fmla="*/ 305815 w 421821"/>
                  <a:gd name="connsiteY2" fmla="*/ 401349 h 401349"/>
                  <a:gd name="connsiteX3" fmla="*/ 0 w 421821"/>
                  <a:gd name="connsiteY3" fmla="*/ 401349 h 401349"/>
                  <a:gd name="connsiteX4" fmla="*/ 75063 w 421821"/>
                  <a:gd name="connsiteY4" fmla="*/ 54591 h 401349"/>
                  <a:gd name="connsiteX0" fmla="*/ 75063 w 421821"/>
                  <a:gd name="connsiteY0" fmla="*/ 54591 h 401349"/>
                  <a:gd name="connsiteX1" fmla="*/ 421821 w 421821"/>
                  <a:gd name="connsiteY1" fmla="*/ 0 h 401349"/>
                  <a:gd name="connsiteX2" fmla="*/ 339935 w 421821"/>
                  <a:gd name="connsiteY2" fmla="*/ 312639 h 401349"/>
                  <a:gd name="connsiteX3" fmla="*/ 0 w 421821"/>
                  <a:gd name="connsiteY3" fmla="*/ 401349 h 401349"/>
                  <a:gd name="connsiteX4" fmla="*/ 75063 w 421821"/>
                  <a:gd name="connsiteY4" fmla="*/ 54591 h 401349"/>
                  <a:gd name="connsiteX0" fmla="*/ 109183 w 421821"/>
                  <a:gd name="connsiteY0" fmla="*/ 61415 h 401349"/>
                  <a:gd name="connsiteX1" fmla="*/ 421821 w 421821"/>
                  <a:gd name="connsiteY1" fmla="*/ 0 h 401349"/>
                  <a:gd name="connsiteX2" fmla="*/ 339935 w 421821"/>
                  <a:gd name="connsiteY2" fmla="*/ 312639 h 401349"/>
                  <a:gd name="connsiteX3" fmla="*/ 0 w 421821"/>
                  <a:gd name="connsiteY3" fmla="*/ 401349 h 401349"/>
                  <a:gd name="connsiteX4" fmla="*/ 109183 w 421821"/>
                  <a:gd name="connsiteY4" fmla="*/ 61415 h 401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1821" h="401349">
                    <a:moveTo>
                      <a:pt x="109183" y="61415"/>
                    </a:moveTo>
                    <a:lnTo>
                      <a:pt x="421821" y="0"/>
                    </a:lnTo>
                    <a:lnTo>
                      <a:pt x="339935" y="312639"/>
                    </a:lnTo>
                    <a:lnTo>
                      <a:pt x="0" y="401349"/>
                    </a:lnTo>
                    <a:lnTo>
                      <a:pt x="109183" y="61415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515A046-B53E-369B-2941-55E3D51EC1C6}"/>
                      </a:ext>
                    </a:extLst>
                  </p:cNvPr>
                  <p:cNvSpPr txBox="1"/>
                  <p:nvPr/>
                </p:nvSpPr>
                <p:spPr>
                  <a:xfrm>
                    <a:off x="4748213" y="2343150"/>
                    <a:ext cx="4949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8213" y="2343150"/>
                    <a:ext cx="494944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EF409FC-5EA9-68B7-AF85-E466296F5B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9227" y="1657350"/>
                    <a:ext cx="4997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9227" y="1657350"/>
                    <a:ext cx="499752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FCC9B6C-97C8-8334-27A2-E376A6477DB3}"/>
                  </a:ext>
                </a:extLst>
              </p:cNvPr>
              <p:cNvCxnSpPr/>
              <p:nvPr/>
            </p:nvCxnSpPr>
            <p:spPr>
              <a:xfrm>
                <a:off x="4062413" y="1885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FCE444F-193D-C88D-826F-AD8FF8BFC0C0}"/>
                  </a:ext>
                </a:extLst>
              </p:cNvPr>
              <p:cNvCxnSpPr/>
              <p:nvPr/>
            </p:nvCxnSpPr>
            <p:spPr>
              <a:xfrm>
                <a:off x="3376613" y="2647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F123937-3A09-01C8-65E0-9110DE3EDCEF}"/>
                </a:ext>
              </a:extLst>
            </p:cNvPr>
            <p:cNvCxnSpPr>
              <a:cxnSpLocks/>
            </p:cNvCxnSpPr>
            <p:nvPr/>
          </p:nvCxnSpPr>
          <p:spPr>
            <a:xfrm>
              <a:off x="1903095" y="2916555"/>
              <a:ext cx="1282065" cy="3009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10EE8A-F97A-404A-C3C7-041102971281}"/>
                </a:ext>
              </a:extLst>
            </p:cNvPr>
            <p:cNvCxnSpPr>
              <a:cxnSpLocks/>
            </p:cNvCxnSpPr>
            <p:nvPr/>
          </p:nvCxnSpPr>
          <p:spPr>
            <a:xfrm>
              <a:off x="1893570" y="2617470"/>
              <a:ext cx="1369695" cy="3181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D9627C-CC53-A6A4-E4A4-1728EB8E3741}"/>
                </a:ext>
              </a:extLst>
            </p:cNvPr>
            <p:cNvCxnSpPr>
              <a:cxnSpLocks/>
            </p:cNvCxnSpPr>
            <p:nvPr/>
          </p:nvCxnSpPr>
          <p:spPr>
            <a:xfrm>
              <a:off x="1651635" y="2646045"/>
              <a:ext cx="1323975" cy="3028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1214802-3557-FA42-E4E1-29AC634A0002}"/>
              </a:ext>
            </a:extLst>
          </p:cNvPr>
          <p:cNvSpPr txBox="1"/>
          <p:nvPr/>
        </p:nvSpPr>
        <p:spPr>
          <a:xfrm>
            <a:off x="5796827" y="1700942"/>
            <a:ext cx="324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Motion preserves area of each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independent </a:t>
            </a:r>
            <a:r>
              <a:rPr lang="en-US" dirty="0" err="1">
                <a:latin typeface="Bradley Hand ITC" pitchFamily="66" charset="0"/>
              </a:rPr>
              <a:t>d.o.f</a:t>
            </a:r>
            <a:r>
              <a:rPr lang="en-US" dirty="0">
                <a:latin typeface="Bradley Hand ITC" pitchFamily="66" charset="0"/>
              </a:rPr>
              <a:t> (uncertainty,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entropy and number of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7E994E-8E4A-F5D6-8B41-A130E2C91330}"/>
                  </a:ext>
                </a:extLst>
              </p:cNvPr>
              <p:cNvSpPr txBox="1"/>
              <p:nvPr/>
            </p:nvSpPr>
            <p:spPr>
              <a:xfrm>
                <a:off x="6059982" y="2906186"/>
                <a:ext cx="2987869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7E994E-8E4A-F5D6-8B41-A130E2C91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982" y="2906186"/>
                <a:ext cx="2987869" cy="5120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EE54B6-7AAE-FFE1-E939-C9D357277F1B}"/>
                  </a:ext>
                </a:extLst>
              </p:cNvPr>
              <p:cNvSpPr txBox="1"/>
              <p:nvPr/>
            </p:nvSpPr>
            <p:spPr>
              <a:xfrm>
                <a:off x="5899643" y="3900828"/>
                <a:ext cx="2176237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EE54B6-7AAE-FFE1-E939-C9D357277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643" y="3900828"/>
                <a:ext cx="2176237" cy="7081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395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0AEBCB-EA39-A1A7-A3BE-C5EFADB1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ADD19-887C-3B98-7ED0-B6C2EBB5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57D86-A0C9-DCB8-132A-ECDABA918A0F}"/>
              </a:ext>
            </a:extLst>
          </p:cNvPr>
          <p:cNvSpPr txBox="1"/>
          <p:nvPr/>
        </p:nvSpPr>
        <p:spPr>
          <a:xfrm>
            <a:off x="1063087" y="358140"/>
            <a:ext cx="6922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across degrees of freedom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6F004E-801B-6A06-77B0-2802DE908852}"/>
              </a:ext>
            </a:extLst>
          </p:cNvPr>
          <p:cNvSpPr txBox="1"/>
          <p:nvPr/>
        </p:nvSpPr>
        <p:spPr>
          <a:xfrm>
            <a:off x="6113149" y="1657350"/>
            <a:ext cx="2318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Independent d.0.f.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remain perpendicular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(remain independent)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55B67-4FD9-2639-B8B6-D32A6B75C751}"/>
                  </a:ext>
                </a:extLst>
              </p:cNvPr>
              <p:cNvSpPr txBox="1"/>
              <p:nvPr/>
            </p:nvSpPr>
            <p:spPr>
              <a:xfrm>
                <a:off x="5619488" y="2865110"/>
                <a:ext cx="3305584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=0=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55B67-4FD9-2639-B8B6-D32A6B75C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488" y="2865110"/>
                <a:ext cx="3305584" cy="512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BBA-D910-7341-C519-B04D236EA162}"/>
                  </a:ext>
                </a:extLst>
              </p:cNvPr>
              <p:cNvSpPr txBox="1"/>
              <p:nvPr/>
            </p:nvSpPr>
            <p:spPr>
              <a:xfrm>
                <a:off x="6040500" y="3638550"/>
                <a:ext cx="2646302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BBA-D910-7341-C519-B04D236EA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500" y="3638550"/>
                <a:ext cx="2646302" cy="1068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885EDFD3-106A-DC6C-2F2F-FB36BA9FBCF8}"/>
              </a:ext>
            </a:extLst>
          </p:cNvPr>
          <p:cNvGrpSpPr>
            <a:grpSpLocks noChangeAspect="1"/>
          </p:cNvGrpSpPr>
          <p:nvPr/>
        </p:nvGrpSpPr>
        <p:grpSpPr>
          <a:xfrm>
            <a:off x="223520" y="1842897"/>
            <a:ext cx="5351539" cy="3172968"/>
            <a:chOff x="762000" y="2190750"/>
            <a:chExt cx="3084460" cy="18288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4958831-E9AD-B50F-790B-859848F7145F}"/>
                </a:ext>
              </a:extLst>
            </p:cNvPr>
            <p:cNvGrpSpPr/>
            <p:nvPr/>
          </p:nvGrpSpPr>
          <p:grpSpPr>
            <a:xfrm>
              <a:off x="762000" y="2190750"/>
              <a:ext cx="1803705" cy="1524000"/>
              <a:chOff x="1524000" y="2419350"/>
              <a:chExt cx="1803705" cy="1524000"/>
            </a:xfrm>
            <a:scene3d>
              <a:camera prst="perspectiveContrastingRightFacing" fov="4800000">
                <a:rot lat="486000" lon="19530000" rev="174000"/>
              </a:camera>
              <a:lightRig rig="threePt" dir="t"/>
            </a:scene3d>
          </p:grpSpPr>
          <p:sp>
            <p:nvSpPr>
              <p:cNvPr id="71" name="Rectangle 2">
                <a:extLst>
                  <a:ext uri="{FF2B5EF4-FFF2-40B4-BE49-F238E27FC236}">
                    <a16:creationId xmlns:a16="http://schemas.microsoft.com/office/drawing/2014/main" id="{BB70C1DB-54B2-6B7C-6F3E-E6D2E8CF88C1}"/>
                  </a:ext>
                </a:extLst>
              </p:cNvPr>
              <p:cNvSpPr/>
              <p:nvPr/>
            </p:nvSpPr>
            <p:spPr>
              <a:xfrm>
                <a:off x="2426838" y="2876550"/>
                <a:ext cx="305815" cy="305815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15" h="305815">
                    <a:moveTo>
                      <a:pt x="0" y="0"/>
                    </a:moveTo>
                    <a:lnTo>
                      <a:pt x="305815" y="0"/>
                    </a:lnTo>
                    <a:lnTo>
                      <a:pt x="305815" y="305815"/>
                    </a:lnTo>
                    <a:lnTo>
                      <a:pt x="0" y="30581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9EFF1A6F-8936-4A7C-DA43-D982ECE3CE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600" y="3105150"/>
                    <a:ext cx="432105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105150"/>
                    <a:ext cx="432105" cy="391646"/>
                  </a:xfrm>
                  <a:prstGeom prst="rect">
                    <a:avLst/>
                  </a:prstGeom>
                  <a:blipFill rotWithShape="1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E6F79F2-14EC-D5CE-61E1-3627B182A721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614" y="2419350"/>
                    <a:ext cx="4333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614" y="2419350"/>
                    <a:ext cx="433388" cy="36933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41ED0C6-9AFE-3741-D2F2-E3728E753EC4}"/>
                  </a:ext>
                </a:extLst>
              </p:cNvPr>
              <p:cNvCxnSpPr/>
              <p:nvPr/>
            </p:nvCxnSpPr>
            <p:spPr>
              <a:xfrm>
                <a:off x="2209800" y="2647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0911EF3-048D-482A-7A0F-CE84704E7E60}"/>
                  </a:ext>
                </a:extLst>
              </p:cNvPr>
              <p:cNvCxnSpPr/>
              <p:nvPr/>
            </p:nvCxnSpPr>
            <p:spPr>
              <a:xfrm>
                <a:off x="1524000" y="3409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B68207-B2B5-A3CC-E86E-9C2A6E43F0B2}"/>
                </a:ext>
              </a:extLst>
            </p:cNvPr>
            <p:cNvGrpSpPr/>
            <p:nvPr/>
          </p:nvGrpSpPr>
          <p:grpSpPr>
            <a:xfrm>
              <a:off x="1981200" y="2495550"/>
              <a:ext cx="1865260" cy="1524000"/>
              <a:chOff x="1981200" y="2495550"/>
              <a:chExt cx="1865260" cy="1524000"/>
            </a:xfrm>
            <a:scene3d>
              <a:camera prst="isometricOffAxis2Left"/>
              <a:lightRig rig="threePt" dir="t"/>
            </a:scene3d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275C6C9-9E91-1B74-A493-D36DE9027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03814" y="2495550"/>
                    <a:ext cx="4949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814" y="2495550"/>
                    <a:ext cx="494944" cy="36933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891AD73-344E-5A3C-D5BD-197EDA8B901B}"/>
                  </a:ext>
                </a:extLst>
              </p:cNvPr>
              <p:cNvCxnSpPr/>
              <p:nvPr/>
            </p:nvCxnSpPr>
            <p:spPr>
              <a:xfrm>
                <a:off x="2667000" y="27241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F7E5352-7289-7321-21BA-07DECBDAEDBA}"/>
                  </a:ext>
                </a:extLst>
              </p:cNvPr>
              <p:cNvSpPr/>
              <p:nvPr/>
            </p:nvSpPr>
            <p:spPr>
              <a:xfrm>
                <a:off x="2819400" y="2953765"/>
                <a:ext cx="685800" cy="2275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59D32D23-C12B-B811-151E-8B180C596346}"/>
                      </a:ext>
                    </a:extLst>
                  </p:cNvPr>
                  <p:cNvSpPr txBox="1"/>
                  <p:nvPr/>
                </p:nvSpPr>
                <p:spPr>
                  <a:xfrm>
                    <a:off x="3352800" y="3181350"/>
                    <a:ext cx="493660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2800" y="3181350"/>
                    <a:ext cx="493660" cy="391646"/>
                  </a:xfrm>
                  <a:prstGeom prst="rect">
                    <a:avLst/>
                  </a:prstGeom>
                  <a:blipFill rotWithShape="1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C025CCC-433D-2AF9-C832-D46214DA4B29}"/>
                  </a:ext>
                </a:extLst>
              </p:cNvPr>
              <p:cNvCxnSpPr/>
              <p:nvPr/>
            </p:nvCxnSpPr>
            <p:spPr>
              <a:xfrm>
                <a:off x="1981200" y="34861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AADD992-EF9C-76BE-8F94-FF4C3A5A8529}"/>
                </a:ext>
              </a:extLst>
            </p:cNvPr>
            <p:cNvCxnSpPr/>
            <p:nvPr/>
          </p:nvCxnSpPr>
          <p:spPr>
            <a:xfrm>
              <a:off x="1903095" y="2916555"/>
              <a:ext cx="1544955" cy="3448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76B2528-707A-FFB5-7378-4D8133231058}"/>
                </a:ext>
              </a:extLst>
            </p:cNvPr>
            <p:cNvCxnSpPr/>
            <p:nvPr/>
          </p:nvCxnSpPr>
          <p:spPr>
            <a:xfrm>
              <a:off x="1893570" y="2617470"/>
              <a:ext cx="1548765" cy="432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83FB122-66E9-38A5-C65D-0D5CD3A24B0C}"/>
                </a:ext>
              </a:extLst>
            </p:cNvPr>
            <p:cNvCxnSpPr/>
            <p:nvPr/>
          </p:nvCxnSpPr>
          <p:spPr>
            <a:xfrm>
              <a:off x="1651635" y="2646045"/>
              <a:ext cx="1188720" cy="3086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10C02EF-6E26-B2B3-E4AC-EDF5BDFE2FDC}"/>
                </a:ext>
              </a:extLst>
            </p:cNvPr>
            <p:cNvCxnSpPr>
              <a:stCxn id="71" idx="3"/>
            </p:cNvCxnSpPr>
            <p:nvPr/>
          </p:nvCxnSpPr>
          <p:spPr>
            <a:xfrm>
              <a:off x="1664838" y="2953765"/>
              <a:ext cx="1171707" cy="2161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9723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EAFD16-B087-5E23-953F-0E1269EB6033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Reversing phase-space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5C1075-C0EA-8C33-91CC-26BB70CB7738}"/>
              </a:ext>
            </a:extLst>
          </p:cNvPr>
          <p:cNvCxnSpPr>
            <a:cxnSpLocks/>
          </p:cNvCxnSpPr>
          <p:nvPr/>
        </p:nvCxnSpPr>
        <p:spPr>
          <a:xfrm>
            <a:off x="384982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FC331-218A-6AAE-2722-9017961A5DBF}"/>
                  </a:ext>
                </a:extLst>
              </p:cNvPr>
              <p:cNvSpPr txBox="1"/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FC331-218A-6AAE-2722-9017961A5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FA19EA3-7BCB-AE6F-4D4D-F78EB558CD41}"/>
              </a:ext>
            </a:extLst>
          </p:cNvPr>
          <p:cNvSpPr txBox="1"/>
          <p:nvPr/>
        </p:nvSpPr>
        <p:spPr>
          <a:xfrm>
            <a:off x="513739" y="2275065"/>
            <a:ext cx="3792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Density, entropy, uniform distributions</a:t>
            </a:r>
            <a:br>
              <a:rPr lang="en-US" dirty="0"/>
            </a:br>
            <a:r>
              <a:rPr lang="en-US" dirty="0"/>
              <a:t>NOT in general coordinate invariant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39B0D-2F11-9730-F319-3F50DDE91B44}"/>
              </a:ext>
            </a:extLst>
          </p:cNvPr>
          <p:cNvCxnSpPr/>
          <p:nvPr/>
        </p:nvCxnSpPr>
        <p:spPr>
          <a:xfrm>
            <a:off x="787104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7BEDD-A58E-86BF-E49D-2A2683D83A91}"/>
              </a:ext>
            </a:extLst>
          </p:cNvPr>
          <p:cNvCxnSpPr/>
          <p:nvPr/>
        </p:nvCxnSpPr>
        <p:spPr>
          <a:xfrm>
            <a:off x="787104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48D46E-5C1C-625A-960C-F5CBF7412216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1719249" y="1071879"/>
            <a:ext cx="10" cy="8606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EEB6B-10C9-B51A-8EB1-402C7E260BF3}"/>
              </a:ext>
            </a:extLst>
          </p:cNvPr>
          <p:cNvCxnSpPr>
            <a:cxnSpLocks/>
          </p:cNvCxnSpPr>
          <p:nvPr/>
        </p:nvCxnSpPr>
        <p:spPr>
          <a:xfrm>
            <a:off x="2459405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13F9EE-5737-EF09-AE1B-73A0C5CB213E}"/>
                  </a:ext>
                </a:extLst>
              </p:cNvPr>
              <p:cNvSpPr txBox="1"/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13F9EE-5737-EF09-AE1B-73A0C5CB2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72D60A-3CA2-0C82-422E-3AA0EEAB9FEA}"/>
              </a:ext>
            </a:extLst>
          </p:cNvPr>
          <p:cNvCxnSpPr/>
          <p:nvPr/>
        </p:nvCxnSpPr>
        <p:spPr>
          <a:xfrm>
            <a:off x="2861527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F696AA-704C-4E78-FB8C-B1229701783D}"/>
              </a:ext>
            </a:extLst>
          </p:cNvPr>
          <p:cNvCxnSpPr>
            <a:cxnSpLocks/>
          </p:cNvCxnSpPr>
          <p:nvPr/>
        </p:nvCxnSpPr>
        <p:spPr>
          <a:xfrm>
            <a:off x="2861527" y="1082039"/>
            <a:ext cx="0" cy="8504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320E92-33C4-279F-6577-2D94F76AAF87}"/>
              </a:ext>
            </a:extLst>
          </p:cNvPr>
          <p:cNvCxnSpPr>
            <a:cxnSpLocks/>
          </p:cNvCxnSpPr>
          <p:nvPr/>
        </p:nvCxnSpPr>
        <p:spPr>
          <a:xfrm>
            <a:off x="3793682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645941-68B4-C142-DA6C-2AAF223FC467}"/>
              </a:ext>
            </a:extLst>
          </p:cNvPr>
          <p:cNvSpPr/>
          <p:nvPr/>
        </p:nvSpPr>
        <p:spPr>
          <a:xfrm>
            <a:off x="2861527" y="1082039"/>
            <a:ext cx="932154" cy="65024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4491" h="650240">
                <a:moveTo>
                  <a:pt x="0" y="0"/>
                </a:moveTo>
                <a:cubicBezTo>
                  <a:pt x="107582" y="599440"/>
                  <a:pt x="608038" y="641985"/>
                  <a:pt x="924491" y="650240"/>
                </a:cubicBez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DAB465C-F4B5-03F3-5A34-C8B9FE64474D}"/>
              </a:ext>
            </a:extLst>
          </p:cNvPr>
          <p:cNvSpPr/>
          <p:nvPr/>
        </p:nvSpPr>
        <p:spPr>
          <a:xfrm>
            <a:off x="787094" y="1071879"/>
            <a:ext cx="932155" cy="74168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889223"/>
              <a:gd name="connsiteY0" fmla="*/ 81354 h 326618"/>
              <a:gd name="connsiteX1" fmla="*/ 889223 w 889223"/>
              <a:gd name="connsiteY1" fmla="*/ 74 h 326618"/>
              <a:gd name="connsiteX0" fmla="*/ 0 w 889223"/>
              <a:gd name="connsiteY0" fmla="*/ 82866 h 82866"/>
              <a:gd name="connsiteX1" fmla="*/ 889223 w 889223"/>
              <a:gd name="connsiteY1" fmla="*/ 1586 h 82866"/>
              <a:gd name="connsiteX0" fmla="*/ 0 w 884185"/>
              <a:gd name="connsiteY0" fmla="*/ 741754 h 741754"/>
              <a:gd name="connsiteX1" fmla="*/ 884185 w 884185"/>
              <a:gd name="connsiteY1" fmla="*/ 74 h 741754"/>
              <a:gd name="connsiteX0" fmla="*/ 0 w 884185"/>
              <a:gd name="connsiteY0" fmla="*/ 741680 h 741680"/>
              <a:gd name="connsiteX1" fmla="*/ 884185 w 884185"/>
              <a:gd name="connsiteY1" fmla="*/ 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4185" h="741680">
                <a:moveTo>
                  <a:pt x="0" y="741680"/>
                </a:moveTo>
                <a:cubicBezTo>
                  <a:pt x="455221" y="675640"/>
                  <a:pt x="638267" y="367665"/>
                  <a:pt x="884185" y="0"/>
                </a:cubicBezTo>
              </a:path>
            </a:pathLst>
          </a:cu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273D52-1CD7-EB57-718F-AB6AF9EA7BC6}"/>
              </a:ext>
            </a:extLst>
          </p:cNvPr>
          <p:cNvSpPr txBox="1"/>
          <p:nvPr/>
        </p:nvSpPr>
        <p:spPr>
          <a:xfrm>
            <a:off x="9592539" y="2929684"/>
            <a:ext cx="25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Only 3 spatial dimensions</a:t>
            </a:r>
            <a:br>
              <a:rPr lang="en-US" dirty="0"/>
            </a:br>
            <a:r>
              <a:rPr lang="en-US" dirty="0"/>
              <a:t>are possible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0662F-C232-83D7-8668-1EDE1B77CCA2}"/>
              </a:ext>
            </a:extLst>
          </p:cNvPr>
          <p:cNvSpPr txBox="1"/>
          <p:nvPr/>
        </p:nvSpPr>
        <p:spPr>
          <a:xfrm>
            <a:off x="8701739" y="4105609"/>
            <a:ext cx="1333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Directional DOF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294C98-C882-240F-E8B0-0E12CBF44E44}"/>
              </a:ext>
            </a:extLst>
          </p:cNvPr>
          <p:cNvGrpSpPr/>
          <p:nvPr/>
        </p:nvGrpSpPr>
        <p:grpSpPr>
          <a:xfrm>
            <a:off x="8895372" y="3219260"/>
            <a:ext cx="897424" cy="897425"/>
            <a:chOff x="6229581" y="1324408"/>
            <a:chExt cx="1205593" cy="120559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73482EB-DCA0-F9BD-BB0D-5B35626E05A7}"/>
                </a:ext>
              </a:extLst>
            </p:cNvPr>
            <p:cNvSpPr/>
            <p:nvPr/>
          </p:nvSpPr>
          <p:spPr>
            <a:xfrm>
              <a:off x="6229581" y="1324409"/>
              <a:ext cx="1205593" cy="120559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3D9215C-6639-D8B9-588C-21F4129A93B7}"/>
                </a:ext>
              </a:extLst>
            </p:cNvPr>
            <p:cNvGrpSpPr/>
            <p:nvPr/>
          </p:nvGrpSpPr>
          <p:grpSpPr>
            <a:xfrm>
              <a:off x="6512939" y="1324408"/>
              <a:ext cx="638876" cy="1205594"/>
              <a:chOff x="4848392" y="1121723"/>
              <a:chExt cx="638876" cy="1205594"/>
            </a:xfrm>
          </p:grpSpPr>
          <p:sp>
            <p:nvSpPr>
              <p:cNvPr id="24" name="Oval 8">
                <a:extLst>
                  <a:ext uri="{FF2B5EF4-FFF2-40B4-BE49-F238E27FC236}">
                    <a16:creationId xmlns:a16="http://schemas.microsoft.com/office/drawing/2014/main" id="{60151EBF-B806-858A-AA16-F80E56F30D2F}"/>
                  </a:ext>
                </a:extLst>
              </p:cNvPr>
              <p:cNvSpPr/>
              <p:nvPr/>
            </p:nvSpPr>
            <p:spPr>
              <a:xfrm>
                <a:off x="4848392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638876 w 730316"/>
                  <a:gd name="connsiteY0" fmla="*/ 602797 h 1205594"/>
                  <a:gd name="connsiteX1" fmla="*/ 319438 w 730316"/>
                  <a:gd name="connsiteY1" fmla="*/ 1205594 h 1205594"/>
                  <a:gd name="connsiteX2" fmla="*/ 0 w 730316"/>
                  <a:gd name="connsiteY2" fmla="*/ 602797 h 1205594"/>
                  <a:gd name="connsiteX3" fmla="*/ 319438 w 730316"/>
                  <a:gd name="connsiteY3" fmla="*/ 0 h 1205594"/>
                  <a:gd name="connsiteX4" fmla="*/ 730316 w 730316"/>
                  <a:gd name="connsiteY4" fmla="*/ 694237 h 1205594"/>
                  <a:gd name="connsiteX0" fmla="*/ 638876 w 638876"/>
                  <a:gd name="connsiteY0" fmla="*/ 602797 h 1205594"/>
                  <a:gd name="connsiteX1" fmla="*/ 319438 w 638876"/>
                  <a:gd name="connsiteY1" fmla="*/ 1205594 h 1205594"/>
                  <a:gd name="connsiteX2" fmla="*/ 0 w 638876"/>
                  <a:gd name="connsiteY2" fmla="*/ 602797 h 1205594"/>
                  <a:gd name="connsiteX3" fmla="*/ 319438 w 638876"/>
                  <a:gd name="connsiteY3" fmla="*/ 0 h 1205594"/>
                  <a:gd name="connsiteX0" fmla="*/ 319438 w 319438"/>
                  <a:gd name="connsiteY0" fmla="*/ 1205594 h 1205594"/>
                  <a:gd name="connsiteX1" fmla="*/ 0 w 319438"/>
                  <a:gd name="connsiteY1" fmla="*/ 602797 h 1205594"/>
                  <a:gd name="connsiteX2" fmla="*/ 319438 w 319438"/>
                  <a:gd name="connsiteY2" fmla="*/ 0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319438" y="1205594"/>
                    </a:moveTo>
                    <a:cubicBezTo>
                      <a:pt x="143017" y="1205594"/>
                      <a:pt x="0" y="935713"/>
                      <a:pt x="0" y="602797"/>
                    </a:cubicBezTo>
                    <a:cubicBezTo>
                      <a:pt x="0" y="269881"/>
                      <a:pt x="143017" y="0"/>
                      <a:pt x="319438" y="0"/>
                    </a:cubicBezTo>
                  </a:path>
                </a:pathLst>
              </a:custGeom>
              <a:noFill/>
              <a:ln w="19050"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9">
                <a:extLst>
                  <a:ext uri="{FF2B5EF4-FFF2-40B4-BE49-F238E27FC236}">
                    <a16:creationId xmlns:a16="http://schemas.microsoft.com/office/drawing/2014/main" id="{FA3764FB-2CF0-EA9E-DF22-130E008ED61E}"/>
                  </a:ext>
                </a:extLst>
              </p:cNvPr>
              <p:cNvSpPr/>
              <p:nvPr/>
            </p:nvSpPr>
            <p:spPr>
              <a:xfrm>
                <a:off x="5167830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4" fmla="*/ 91440 w 638876"/>
                  <a:gd name="connsiteY4" fmla="*/ 694237 h 1205594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0" fmla="*/ 0 w 319438"/>
                  <a:gd name="connsiteY0" fmla="*/ 0 h 1205594"/>
                  <a:gd name="connsiteX1" fmla="*/ 319438 w 319438"/>
                  <a:gd name="connsiteY1" fmla="*/ 602797 h 1205594"/>
                  <a:gd name="connsiteX2" fmla="*/ 0 w 319438"/>
                  <a:gd name="connsiteY2" fmla="*/ 1205594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0" y="0"/>
                    </a:moveTo>
                    <a:cubicBezTo>
                      <a:pt x="176421" y="0"/>
                      <a:pt x="319438" y="269881"/>
                      <a:pt x="319438" y="602797"/>
                    </a:cubicBezTo>
                    <a:cubicBezTo>
                      <a:pt x="319438" y="935713"/>
                      <a:pt x="176421" y="1205594"/>
                      <a:pt x="0" y="1205594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5AD3D8E-CFD9-3DCC-24E5-5F387814CD1C}"/>
              </a:ext>
            </a:extLst>
          </p:cNvPr>
          <p:cNvSpPr txBox="1"/>
          <p:nvPr/>
        </p:nvSpPr>
        <p:spPr>
          <a:xfrm>
            <a:off x="10445288" y="3545704"/>
            <a:ext cx="164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2-sphere the only</a:t>
            </a:r>
            <a:br>
              <a:rPr lang="en-US" sz="1400" dirty="0"/>
            </a:br>
            <a:r>
              <a:rPr lang="en-US" sz="1400" dirty="0" err="1"/>
              <a:t>symplectic</a:t>
            </a:r>
            <a:r>
              <a:rPr lang="en-US" sz="1400" dirty="0"/>
              <a:t> manifold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B1E39F-BFE8-8728-E16F-64E2644C6C31}"/>
              </a:ext>
            </a:extLst>
          </p:cNvPr>
          <p:cNvCxnSpPr>
            <a:cxnSpLocks/>
            <a:endCxn id="22" idx="7"/>
          </p:cNvCxnSpPr>
          <p:nvPr/>
        </p:nvCxnSpPr>
        <p:spPr>
          <a:xfrm flipV="1">
            <a:off x="9344084" y="3350686"/>
            <a:ext cx="317287" cy="31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F0A4C6B-C325-4359-5746-B3D93BD5B252}"/>
                  </a:ext>
                </a:extLst>
              </p:cNvPr>
              <p:cNvSpPr/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F0A4C6B-C325-4359-5746-B3D93BD5B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51DCF8-C556-C20D-F01E-505E2A3C4D76}"/>
                  </a:ext>
                </a:extLst>
              </p:cNvPr>
              <p:cNvSpPr txBox="1"/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𝑘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51DCF8-C556-C20D-F01E-505E2A3C4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A89CE0-7C89-F1ED-12D2-11D5C716F86C}"/>
                  </a:ext>
                </a:extLst>
              </p:cNvPr>
              <p:cNvSpPr txBox="1"/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A89CE0-7C89-F1ED-12D2-11D5C716F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7A1571-D5CA-F5F4-1EC9-8D3EEA57E981}"/>
                  </a:ext>
                </a:extLst>
              </p:cNvPr>
              <p:cNvSpPr/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7A1571-D5CA-F5F4-1EC9-8D3EEA57E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141595-FBF2-01A3-496C-83F26DE020BD}"/>
                  </a:ext>
                </a:extLst>
              </p:cNvPr>
              <p:cNvSpPr txBox="1"/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=0.01 </m:t>
                    </m:r>
                    <m:r>
                      <a:rPr lang="en-US" sz="1400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141595-FBF2-01A3-496C-83F26DE0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blipFill>
                <a:blip r:embed="rId9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E9BE2-3058-1C2B-48CB-9868F4A7002A}"/>
                  </a:ext>
                </a:extLst>
              </p:cNvPr>
              <p:cNvSpPr txBox="1"/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E9BE2-3058-1C2B-48CB-9868F4A70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E570A92-4A5F-8DEA-1482-EA3F0C532471}"/>
              </a:ext>
            </a:extLst>
          </p:cNvPr>
          <p:cNvSpPr txBox="1"/>
          <p:nvPr/>
        </p:nvSpPr>
        <p:spPr>
          <a:xfrm>
            <a:off x="4804176" y="2277064"/>
            <a:ext cx="7058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space (</a:t>
            </a:r>
            <a:r>
              <a:rPr lang="en-US" dirty="0" err="1"/>
              <a:t>symplectic</a:t>
            </a:r>
            <a:r>
              <a:rPr lang="en-US" dirty="0"/>
              <a:t>) structure is the only one that supports coordinate invariant density, entropy, state count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0F4D48-D690-C901-A42F-79614390EC40}"/>
                  </a:ext>
                </a:extLst>
              </p:cNvPr>
              <p:cNvSpPr txBox="1"/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  <m:r>
                      <a:rPr lang="en-US" sz="1400" b="0" i="1" smtClean="0">
                        <a:latin typeface="Cambria Math"/>
                      </a:rPr>
                      <m:t>/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0F4D48-D690-C901-A42F-79614390E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991C40-BD41-B1EA-A75A-49F5681E94EC}"/>
                  </a:ext>
                </a:extLst>
              </p:cNvPr>
              <p:cNvSpPr txBox="1"/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Each unit variable (i.e. coordinate) paired with a conjugate of inverse units: number of states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Δ</m:t>
                    </m:r>
                    <m:r>
                      <a:rPr lang="en-US" sz="1400" i="1">
                        <a:latin typeface="Cambria Math"/>
                      </a:rPr>
                      <m:t>𝑘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is invariant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991C40-BD41-B1EA-A75A-49F5681E9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blipFill>
                <a:blip r:embed="rId12"/>
                <a:stretch>
                  <a:fillRect t="-1653" r="-2190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2F95E-A06A-07D1-D1CE-9E7242D588CC}"/>
                  </a:ext>
                </a:extLst>
              </p:cNvPr>
              <p:cNvSpPr txBox="1"/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2F95E-A06A-07D1-D1CE-9E7242D58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A9EF7EBE-A438-6228-23C9-DCEC53D156CE}"/>
              </a:ext>
            </a:extLst>
          </p:cNvPr>
          <p:cNvGrpSpPr/>
          <p:nvPr/>
        </p:nvGrpSpPr>
        <p:grpSpPr>
          <a:xfrm>
            <a:off x="1952318" y="3768851"/>
            <a:ext cx="2115432" cy="1318877"/>
            <a:chOff x="877523" y="3540354"/>
            <a:chExt cx="2115432" cy="131887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57DABEE-5226-8408-CD94-05C0A897A58D}"/>
                </a:ext>
              </a:extLst>
            </p:cNvPr>
            <p:cNvCxnSpPr/>
            <p:nvPr/>
          </p:nvCxnSpPr>
          <p:spPr>
            <a:xfrm>
              <a:off x="1500669" y="3848385"/>
              <a:ext cx="0" cy="10108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EE0F85-4F61-4E03-0470-C18F5A660817}"/>
                </a:ext>
              </a:extLst>
            </p:cNvPr>
            <p:cNvCxnSpPr/>
            <p:nvPr/>
          </p:nvCxnSpPr>
          <p:spPr>
            <a:xfrm>
              <a:off x="877523" y="4366444"/>
              <a:ext cx="13140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E4133B8-1519-09B5-C679-556F58AB597F}"/>
                    </a:ext>
                  </a:extLst>
                </p:cNvPr>
                <p:cNvSpPr txBox="1"/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6" name="TextBox 195">
                  <a:extLst>
                    <a:ext uri="{FF2B5EF4-FFF2-40B4-BE49-F238E27FC236}">
                      <a16:creationId xmlns:a16="http://schemas.microsoft.com/office/drawing/2014/main" id="{447B2CD1-FE0C-EF96-3D04-2547A780E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blipFill>
                  <a:blip r:embed="rId14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0F1D144-1C09-1BC4-652F-34F792539B2F}"/>
                    </a:ext>
                  </a:extLst>
                </p:cNvPr>
                <p:cNvSpPr txBox="1"/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7" name="TextBox 196">
                  <a:extLst>
                    <a:ext uri="{FF2B5EF4-FFF2-40B4-BE49-F238E27FC236}">
                      <a16:creationId xmlns:a16="http://schemas.microsoft.com/office/drawing/2014/main" id="{AD00F875-F5F5-976D-5BCC-4DE22844B1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CCA3BE6-330E-F5A6-EA02-77AE50E8FA47}"/>
                </a:ext>
              </a:extLst>
            </p:cNvPr>
            <p:cNvGrpSpPr/>
            <p:nvPr/>
          </p:nvGrpSpPr>
          <p:grpSpPr>
            <a:xfrm>
              <a:off x="1500669" y="4063190"/>
              <a:ext cx="454880" cy="303254"/>
              <a:chOff x="1828800" y="2038350"/>
              <a:chExt cx="685800" cy="4572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41D534-2EEF-A1B8-C278-F08DC848EEAE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CAE04F8-93BE-4D89-DAD9-DA4659A0EF38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E9239C-A989-F959-7991-3E18043F2461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A4EE6A6-E91D-ED49-F6DD-903CE055088B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D749C89-204E-961F-9A9F-0BC53C15822C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214E257-0C05-AA9D-95FD-2C3AC801341F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49BDDA-105A-AFCB-1328-F5E5C3CDA42E}"/>
                  </a:ext>
                </a:extLst>
              </p:cNvPr>
              <p:cNvSpPr txBox="1"/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 number of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product of number of cases in each independent DOF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49BDDA-105A-AFCB-1328-F5E5C3CDA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blipFill>
                <a:blip r:embed="rId16"/>
                <a:stretch>
                  <a:fillRect t="-4717" r="-14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B0C4F0-B038-5D5F-899A-44BAB7836B56}"/>
                  </a:ext>
                </a:extLst>
              </p:cNvPr>
              <p:cNvSpPr txBox="1"/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Independence of DOFs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independence of units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orthogonality in phase-space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invariant marginals (for density, entropy, state count)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B0C4F0-B038-5D5F-899A-44BAB7836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blipFill>
                <a:blip r:embed="rId17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6D79BD7C-D071-CEC9-1AAA-EA1D522D881D}"/>
              </a:ext>
            </a:extLst>
          </p:cNvPr>
          <p:cNvSpPr txBox="1"/>
          <p:nvPr/>
        </p:nvSpPr>
        <p:spPr>
          <a:xfrm>
            <a:off x="4294446" y="3302184"/>
            <a:ext cx="431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Hamiltonian mechanics preserves count of states and DOF independence over time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3A19906-C903-5F32-5320-F3ADEEEEDCD2}"/>
              </a:ext>
            </a:extLst>
          </p:cNvPr>
          <p:cNvCxnSpPr/>
          <p:nvPr/>
        </p:nvCxnSpPr>
        <p:spPr>
          <a:xfrm flipV="1">
            <a:off x="5057029" y="4570228"/>
            <a:ext cx="248777" cy="5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C1F64AB-0C68-3920-26F6-A7FF8BB675D5}"/>
              </a:ext>
            </a:extLst>
          </p:cNvPr>
          <p:cNvSpPr txBox="1"/>
          <p:nvPr/>
        </p:nvSpPr>
        <p:spPr>
          <a:xfrm>
            <a:off x="4617362" y="5113141"/>
            <a:ext cx="146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Symplectic</a:t>
            </a:r>
            <a:r>
              <a:rPr lang="en-US" sz="1200" dirty="0"/>
              <a:t> form</a:t>
            </a:r>
            <a:br>
              <a:rPr lang="en-US" sz="1200" dirty="0"/>
            </a:br>
            <a:r>
              <a:rPr lang="en-US" sz="1200" dirty="0"/>
              <a:t>(geometric structure</a:t>
            </a:r>
            <a:br>
              <a:rPr lang="en-US" sz="1200" dirty="0"/>
            </a:br>
            <a:r>
              <a:rPr lang="en-US" sz="1200" dirty="0"/>
              <a:t>of phase space)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553629-B516-0582-4A77-F68910079367}"/>
              </a:ext>
            </a:extLst>
          </p:cNvPr>
          <p:cNvCxnSpPr/>
          <p:nvPr/>
        </p:nvCxnSpPr>
        <p:spPr>
          <a:xfrm flipV="1">
            <a:off x="6454277" y="4626343"/>
            <a:ext cx="0" cy="46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07517BE-76D3-B671-F497-9A5D83D15E9B}"/>
              </a:ext>
            </a:extLst>
          </p:cNvPr>
          <p:cNvSpPr txBox="1"/>
          <p:nvPr/>
        </p:nvSpPr>
        <p:spPr>
          <a:xfrm>
            <a:off x="6202215" y="5126561"/>
            <a:ext cx="1325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Areas/possibilities</a:t>
            </a:r>
            <a:br>
              <a:rPr lang="en-US" sz="1200" dirty="0"/>
            </a:br>
            <a:r>
              <a:rPr lang="en-US" sz="1200" dirty="0"/>
              <a:t>in each DOF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64442F-8A53-A38D-6687-6E62559F88DC}"/>
              </a:ext>
            </a:extLst>
          </p:cNvPr>
          <p:cNvCxnSpPr>
            <a:cxnSpLocks/>
          </p:cNvCxnSpPr>
          <p:nvPr/>
        </p:nvCxnSpPr>
        <p:spPr>
          <a:xfrm flipH="1" flipV="1">
            <a:off x="7377202" y="4443314"/>
            <a:ext cx="311445" cy="27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CF02D35-463E-54F2-E5B8-47AF628D738D}"/>
              </a:ext>
            </a:extLst>
          </p:cNvPr>
          <p:cNvSpPr txBox="1"/>
          <p:nvPr/>
        </p:nvSpPr>
        <p:spPr>
          <a:xfrm>
            <a:off x="6692063" y="4691234"/>
            <a:ext cx="199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Orthogonality/independence</a:t>
            </a:r>
            <a:br>
              <a:rPr lang="en-US" sz="1200" dirty="0"/>
            </a:br>
            <a:r>
              <a:rPr lang="en-US" sz="1200" dirty="0"/>
              <a:t>across DOFs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6EF137-8BDB-F075-A44A-F4380D29C07A}"/>
              </a:ext>
            </a:extLst>
          </p:cNvPr>
          <p:cNvSpPr txBox="1"/>
          <p:nvPr/>
        </p:nvSpPr>
        <p:spPr>
          <a:xfrm>
            <a:off x="53287" y="5969599"/>
            <a:ext cx="935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900"/>
                </a:solidFill>
              </a:rPr>
              <a:t>Invariance at equal time (relativity) gives us the structure of phase space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67E4E52-B233-0B8F-65F9-24AC78005885}"/>
                  </a:ext>
                </a:extLst>
              </p:cNvPr>
              <p:cNvSpPr txBox="1"/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67E4E52-B233-0B8F-65F9-24AC78005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789A27AD-2690-E920-C707-84477F9CD402}"/>
              </a:ext>
            </a:extLst>
          </p:cNvPr>
          <p:cNvSpPr txBox="1"/>
          <p:nvPr/>
        </p:nvSpPr>
        <p:spPr>
          <a:xfrm>
            <a:off x="179894" y="213729"/>
            <a:ext cx="331225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Hamiltonian Privilege</a:t>
            </a:r>
            <a:r>
              <a:rPr lang="en-US" sz="1600" dirty="0"/>
              <a:t>, </a:t>
            </a:r>
            <a:r>
              <a:rPr lang="en-US" sz="1600" i="1" dirty="0" err="1"/>
              <a:t>Erkenn</a:t>
            </a:r>
            <a:r>
              <a:rPr lang="en-US" sz="1600" dirty="0"/>
              <a:t> (2023)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CB047-29B7-AA4C-C0C2-DA70249BAC0E}"/>
              </a:ext>
            </a:extLst>
          </p:cNvPr>
          <p:cNvSpPr txBox="1"/>
          <p:nvPr/>
        </p:nvSpPr>
        <p:spPr>
          <a:xfrm>
            <a:off x="120047" y="512569"/>
            <a:ext cx="342042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i="1" dirty="0"/>
              <a:t>Stud Hist Phil </a:t>
            </a:r>
            <a:r>
              <a:rPr lang="en-US" sz="1600" b="1" dirty="0"/>
              <a:t>71</a:t>
            </a:r>
            <a:r>
              <a:rPr lang="en-US" sz="1600" dirty="0"/>
              <a:t>, 082020, 60-71 (2020)</a:t>
            </a:r>
          </a:p>
        </p:txBody>
      </p:sp>
    </p:spTree>
    <p:extLst>
      <p:ext uri="{BB962C8B-B14F-4D97-AF65-F5344CB8AC3E}">
        <p14:creationId xmlns:p14="http://schemas.microsoft.com/office/powerpoint/2010/main" val="959569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495C05-5875-A763-AFF5-1CDF3B2124D2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Relativistic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90EE36-DA2F-6758-421A-17F153235794}"/>
                  </a:ext>
                </a:extLst>
              </p:cNvPr>
              <p:cNvSpPr txBox="1"/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90EE36-DA2F-6758-421A-17F153235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blipFill>
                <a:blip r:embed="rId10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B4085-6C77-31BD-033A-941F96B997AA}"/>
                  </a:ext>
                </a:extLst>
              </p:cNvPr>
              <p:cNvSpPr txBox="1"/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B4085-6C77-31BD-033A-941F96B99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blipFill>
                <a:blip r:embed="rId11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9CC431-A4DD-8A00-EB1A-4B267740B65C}"/>
                  </a:ext>
                </a:extLst>
              </p:cNvPr>
              <p:cNvSpPr txBox="1"/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9CC431-A4DD-8A00-EB1A-4B267740B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blipFill>
                <a:blip r:embed="rId12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968E5E0-8416-85DD-C4ED-D60995E82452}"/>
              </a:ext>
            </a:extLst>
          </p:cNvPr>
          <p:cNvSpPr txBox="1"/>
          <p:nvPr/>
        </p:nvSpPr>
        <p:spPr>
          <a:xfrm>
            <a:off x="608821" y="3462660"/>
            <a:ext cx="448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Minkowski</a:t>
            </a:r>
            <a:r>
              <a:rPr lang="en-US" sz="1400" dirty="0"/>
              <a:t> signature appears on the extended phase space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1FCEF44-AC44-FDE1-A7DF-D15883DEF9DC}"/>
              </a:ext>
            </a:extLst>
          </p:cNvPr>
          <p:cNvGrpSpPr/>
          <p:nvPr/>
        </p:nvGrpSpPr>
        <p:grpSpPr>
          <a:xfrm>
            <a:off x="908098" y="4256696"/>
            <a:ext cx="1336094" cy="1450134"/>
            <a:chOff x="7246916" y="4607816"/>
            <a:chExt cx="1336094" cy="1450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38C273D-1C77-8361-AA7B-B3F4945D4611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04BF21D5-BC95-41FF-CF7A-89B0D24FA2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1CF01CD-EEDC-EF13-992A-5F6F18C09CCA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C53B83AB-3092-9D8D-0A4D-2B21E496ED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18"/>
                  <a:stretch>
                    <a:fillRect l="-77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D19A1B9-431F-AA41-D2D6-1A3DCAEF94D6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70955B10-1DA7-E886-1DA1-00B81A300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6208D7-C4CD-C14B-7262-E9F6B90E821B}"/>
              </a:ext>
            </a:extLst>
          </p:cNvPr>
          <p:cNvGrpSpPr/>
          <p:nvPr/>
        </p:nvGrpSpPr>
        <p:grpSpPr>
          <a:xfrm>
            <a:off x="3091647" y="4849391"/>
            <a:ext cx="1152095" cy="1363432"/>
            <a:chOff x="8546660" y="4927806"/>
            <a:chExt cx="1152095" cy="1363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F48E559-B9D1-207E-B53D-596C95933FDE}"/>
                    </a:ext>
                  </a:extLst>
                </p:cNvPr>
                <p:cNvSpPr/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7C758A87-4BBC-B58B-7A33-50B935AAA1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EF923E9-1ECB-DC25-2B25-4D4CBEC5D33A}"/>
                    </a:ext>
                  </a:extLst>
                </p:cNvPr>
                <p:cNvSpPr/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𝑑𝑡𝑑𝐸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4F39DFD8-3E33-47B3-3D05-7F8576EC7F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  <a:blipFill>
                  <a:blip r:embed="rId21"/>
                  <a:stretch>
                    <a:fillRect l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DF40284-A25E-E62A-32CE-CF7B1FFF46AB}"/>
                    </a:ext>
                  </a:extLst>
                </p:cNvPr>
                <p:cNvSpPr/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59327E8-BD28-110E-3A98-15BA76B3A7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172EDDA-DBE6-8C2D-D003-BCCFBA6D533C}"/>
              </a:ext>
            </a:extLst>
          </p:cNvPr>
          <p:cNvSpPr txBox="1"/>
          <p:nvPr/>
        </p:nvSpPr>
        <p:spPr>
          <a:xfrm>
            <a:off x="728465" y="5792631"/>
            <a:ext cx="2079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Indep</a:t>
            </a:r>
            <a:r>
              <a:rPr lang="en-US" sz="1400" dirty="0"/>
              <a:t> DOF are orthogonal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853B4F-310D-625F-FB2D-4A8B42E061B1}"/>
              </a:ext>
            </a:extLst>
          </p:cNvPr>
          <p:cNvSpPr txBox="1"/>
          <p:nvPr/>
        </p:nvSpPr>
        <p:spPr>
          <a:xfrm>
            <a:off x="382216" y="3072684"/>
            <a:ext cx="4846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Lorentzian relativity is the only “correct” one</a:t>
            </a:r>
          </a:p>
        </p:txBody>
      </p:sp>
    </p:spTree>
    <p:extLst>
      <p:ext uri="{BB962C8B-B14F-4D97-AF65-F5344CB8AC3E}">
        <p14:creationId xmlns:p14="http://schemas.microsoft.com/office/powerpoint/2010/main" val="282837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FA656-95E7-7B48-38D6-E5E75FFA1D89}"/>
              </a:ext>
            </a:extLst>
          </p:cNvPr>
          <p:cNvSpPr txBox="1"/>
          <p:nvPr/>
        </p:nvSpPr>
        <p:spPr>
          <a:xfrm>
            <a:off x="353402" y="321445"/>
            <a:ext cx="114851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Hamilton’s Equations for Multiple Degrees of Freedom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/>
              <p:nvPr/>
            </p:nvSpPr>
            <p:spPr>
              <a:xfrm>
                <a:off x="1881833" y="3132440"/>
                <a:ext cx="2697212" cy="6649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833" y="3132440"/>
                <a:ext cx="2697212" cy="664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/>
              <p:nvPr/>
            </p:nvSpPr>
            <p:spPr>
              <a:xfrm>
                <a:off x="5041193" y="3132440"/>
                <a:ext cx="5138073" cy="6649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193" y="3132440"/>
                <a:ext cx="5138073" cy="6649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/>
              <p:nvPr/>
            </p:nvSpPr>
            <p:spPr>
              <a:xfrm>
                <a:off x="2012734" y="4343559"/>
                <a:ext cx="2435410" cy="818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734" y="4343559"/>
                <a:ext cx="2435410" cy="8189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/>
              <p:nvPr/>
            </p:nvSpPr>
            <p:spPr>
              <a:xfrm>
                <a:off x="6206672" y="4381037"/>
                <a:ext cx="2807115" cy="7439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672" y="4381037"/>
                <a:ext cx="2807115" cy="7439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C120B7F-C6D8-9379-1B1E-BA53F7FC2EF5}"/>
              </a:ext>
            </a:extLst>
          </p:cNvPr>
          <p:cNvSpPr txBox="1"/>
          <p:nvPr/>
        </p:nvSpPr>
        <p:spPr>
          <a:xfrm>
            <a:off x="4336220" y="2164112"/>
            <a:ext cx="224612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(HM-ND)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/>
              <p:nvPr/>
            </p:nvSpPr>
            <p:spPr>
              <a:xfrm>
                <a:off x="1892829" y="1386196"/>
                <a:ext cx="2675220" cy="73116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2829" y="1386196"/>
                <a:ext cx="2675220" cy="7311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92D8C-35E6-8A3A-4F94-20685CA39B59}"/>
                  </a:ext>
                </a:extLst>
              </p:cNvPr>
              <p:cNvSpPr txBox="1"/>
              <p:nvPr/>
            </p:nvSpPr>
            <p:spPr>
              <a:xfrm>
                <a:off x="6096000" y="1379784"/>
                <a:ext cx="3028458" cy="7439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600" b="0" i="1" smtClean="0">
                          <a:latin typeface="Cambria Math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92D8C-35E6-8A3A-4F94-20685CA39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79784"/>
                <a:ext cx="3028458" cy="7439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6084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73EF02-9DD5-4FCB-656C-1DC155527014}"/>
                  </a:ext>
                </a:extLst>
              </p:cNvPr>
              <p:cNvSpPr txBox="1"/>
              <p:nvPr/>
            </p:nvSpPr>
            <p:spPr>
              <a:xfrm>
                <a:off x="1122409" y="2013669"/>
                <a:ext cx="1764136" cy="5783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73EF02-9DD5-4FCB-656C-1DC155527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2409" y="2013669"/>
                <a:ext cx="1764136" cy="5783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FBE945-78BB-A4DE-A410-B353DA59FCE1}"/>
                  </a:ext>
                </a:extLst>
              </p:cNvPr>
              <p:cNvSpPr/>
              <p:nvPr/>
            </p:nvSpPr>
            <p:spPr>
              <a:xfrm>
                <a:off x="4910272" y="227803"/>
                <a:ext cx="4376904" cy="1188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AFBE945-78BB-A4DE-A410-B353DA59FC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272" y="227803"/>
                <a:ext cx="4376904" cy="1188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4A35D40-619C-7085-72F1-A6C5C2BA835D}"/>
                  </a:ext>
                </a:extLst>
              </p:cNvPr>
              <p:cNvSpPr/>
              <p:nvPr/>
            </p:nvSpPr>
            <p:spPr>
              <a:xfrm>
                <a:off x="119730" y="3147000"/>
                <a:ext cx="4790542" cy="22949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4A35D40-619C-7085-72F1-A6C5C2BA8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3147000"/>
                <a:ext cx="4790542" cy="22949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14F5EF5-F8D1-E649-5993-E2D85B9E7048}"/>
                  </a:ext>
                </a:extLst>
              </p:cNvPr>
              <p:cNvSpPr/>
              <p:nvPr/>
            </p:nvSpPr>
            <p:spPr>
              <a:xfrm>
                <a:off x="234217" y="431934"/>
                <a:ext cx="3540521" cy="968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14F5EF5-F8D1-E649-5993-E2D85B9E70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17" y="431934"/>
                <a:ext cx="3540521" cy="96879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48F6B5-1220-0BBF-A664-F6F75E741E33}"/>
                  </a:ext>
                </a:extLst>
              </p:cNvPr>
              <p:cNvSpPr txBox="1"/>
              <p:nvPr/>
            </p:nvSpPr>
            <p:spPr>
              <a:xfrm>
                <a:off x="5126883" y="2061054"/>
                <a:ext cx="2360967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A48F6B5-1220-0BBF-A664-F6F75E741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883" y="2061054"/>
                <a:ext cx="2360967" cy="5309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E5A57E-EB11-F87D-020F-7040413D4DB4}"/>
                  </a:ext>
                </a:extLst>
              </p:cNvPr>
              <p:cNvSpPr/>
              <p:nvPr/>
            </p:nvSpPr>
            <p:spPr>
              <a:xfrm>
                <a:off x="5284580" y="3666309"/>
                <a:ext cx="3091103" cy="787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0E5A57E-EB11-F87D-020F-7040413D4D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4580" y="3666309"/>
                <a:ext cx="3091103" cy="7870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6DC8ACB-998C-C16A-B306-0EBBAE57F342}"/>
                  </a:ext>
                </a:extLst>
              </p:cNvPr>
              <p:cNvSpPr/>
              <p:nvPr/>
            </p:nvSpPr>
            <p:spPr>
              <a:xfrm>
                <a:off x="5276176" y="4456328"/>
                <a:ext cx="3115147" cy="681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6DC8ACB-998C-C16A-B306-0EBBAE57F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6176" y="4456328"/>
                <a:ext cx="3115147" cy="6815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1A4F52B-5687-5F65-2731-5D9FDCBC7BE0}"/>
              </a:ext>
            </a:extLst>
          </p:cNvPr>
          <p:cNvSpPr txBox="1"/>
          <p:nvPr/>
        </p:nvSpPr>
        <p:spPr>
          <a:xfrm>
            <a:off x="5685981" y="5379988"/>
            <a:ext cx="193193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(SF-ND)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229038E-9C86-2AF2-72CD-90479EAEE1EB}"/>
              </a:ext>
            </a:extLst>
          </p:cNvPr>
          <p:cNvCxnSpPr>
            <a:cxnSpLocks/>
          </p:cNvCxnSpPr>
          <p:nvPr/>
        </p:nvCxnSpPr>
        <p:spPr>
          <a:xfrm flipH="1" flipV="1">
            <a:off x="6775817" y="2661655"/>
            <a:ext cx="1212408" cy="2543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F78A899-CCBA-B9F4-1AB6-A632509A8AE1}"/>
                  </a:ext>
                </a:extLst>
              </p:cNvPr>
              <p:cNvSpPr txBox="1"/>
              <p:nvPr/>
            </p:nvSpPr>
            <p:spPr>
              <a:xfrm>
                <a:off x="8147575" y="2428559"/>
                <a:ext cx="3670557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Same as single degree of freedom, </a:t>
                </a:r>
              </a:p>
              <a:p>
                <a:r>
                  <a:rPr lang="en-US" dirty="0"/>
                  <a:t>except that now there are multiple </a:t>
                </a:r>
              </a:p>
              <a:p>
                <a:r>
                  <a:rPr lang="en-US" dirty="0"/>
                  <a:t>ways to do the rotation, but only the </a:t>
                </a:r>
              </a:p>
              <a:p>
                <a:r>
                  <a:rPr lang="en-US" dirty="0"/>
                  <a:t>one defined by</a:t>
                </a:r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dirty="0"/>
                  <a:t> works 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F78A899-CCBA-B9F4-1AB6-A632509A8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575" y="2428559"/>
                <a:ext cx="3670557" cy="1200329"/>
              </a:xfrm>
              <a:prstGeom prst="rect">
                <a:avLst/>
              </a:prstGeom>
              <a:blipFill>
                <a:blip r:embed="rId9"/>
                <a:stretch>
                  <a:fillRect l="-1495" t="-2538" r="-332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577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9">
                <a:extLst>
                  <a:ext uri="{FF2B5EF4-FFF2-40B4-BE49-F238E27FC236}">
                    <a16:creationId xmlns:a16="http://schemas.microsoft.com/office/drawing/2014/main" id="{76B99A21-FD3F-75BA-B4A8-FC4B8450FFD9}"/>
                  </a:ext>
                </a:extLst>
              </p:cNvPr>
              <p:cNvSpPr txBox="1"/>
              <p:nvPr/>
            </p:nvSpPr>
            <p:spPr>
              <a:xfrm>
                <a:off x="271022" y="3772892"/>
                <a:ext cx="888563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The displacement field is </a:t>
                </a:r>
              </a:p>
              <a:p>
                <a:pPr algn="ctr"/>
                <a:r>
                  <a:rPr lang="en-US" sz="4800" dirty="0" err="1">
                    <a:solidFill>
                      <a:schemeClr val="accent6">
                        <a:lumMod val="75000"/>
                      </a:schemeClr>
                    </a:solidFill>
                  </a:rPr>
                  <a:t>divergenceless</a:t>
                </a:r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(DR-DIV)</a:t>
                </a:r>
              </a:p>
            </p:txBody>
          </p:sp>
        </mc:Choice>
        <mc:Fallback xmlns="">
          <p:sp>
            <p:nvSpPr>
              <p:cNvPr id="16" name="TextBox 19">
                <a:extLst>
                  <a:ext uri="{FF2B5EF4-FFF2-40B4-BE49-F238E27FC236}">
                    <a16:creationId xmlns:a16="http://schemas.microsoft.com/office/drawing/2014/main" id="{76B99A21-FD3F-75BA-B4A8-FC4B8450F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022" y="3772892"/>
                <a:ext cx="8885638" cy="1569660"/>
              </a:xfrm>
              <a:prstGeom prst="rect">
                <a:avLst/>
              </a:prstGeom>
              <a:blipFill>
                <a:blip r:embed="rId2"/>
                <a:stretch>
                  <a:fillRect l="-2675" t="-8560" r="-2675" b="-2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/>
              <p:nvPr/>
            </p:nvSpPr>
            <p:spPr>
              <a:xfrm>
                <a:off x="584779" y="379788"/>
                <a:ext cx="11022441" cy="1033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79" y="379788"/>
                <a:ext cx="11022441" cy="1033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20">
                <a:extLst>
                  <a:ext uri="{FF2B5EF4-FFF2-40B4-BE49-F238E27FC236}">
                    <a16:creationId xmlns:a16="http://schemas.microsoft.com/office/drawing/2014/main" id="{96DA9E65-A398-7997-B151-3D01D7656CDB}"/>
                  </a:ext>
                </a:extLst>
              </p:cNvPr>
              <p:cNvSpPr txBox="1"/>
              <p:nvPr/>
            </p:nvSpPr>
            <p:spPr>
              <a:xfrm>
                <a:off x="3468229" y="3013501"/>
                <a:ext cx="273023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endParaRPr lang="en-US" sz="4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7" name="TextBox 20">
                <a:extLst>
                  <a:ext uri="{FF2B5EF4-FFF2-40B4-BE49-F238E27FC236}">
                    <a16:creationId xmlns:a16="http://schemas.microsoft.com/office/drawing/2014/main" id="{96DA9E65-A398-7997-B151-3D01D7656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229" y="3013501"/>
                <a:ext cx="2730235" cy="830997"/>
              </a:xfrm>
              <a:prstGeom prst="rect">
                <a:avLst/>
              </a:prstGeom>
              <a:blipFill>
                <a:blip r:embed="rId4"/>
                <a:stretch>
                  <a:fillRect l="-10268" t="-16058" b="-379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9">
                <a:extLst>
                  <a:ext uri="{FF2B5EF4-FFF2-40B4-BE49-F238E27FC236}">
                    <a16:creationId xmlns:a16="http://schemas.microsoft.com/office/drawing/2014/main" id="{BCD3D045-2606-8B45-DF24-FB15E3332EFA}"/>
                  </a:ext>
                </a:extLst>
              </p:cNvPr>
              <p:cNvSpPr txBox="1"/>
              <p:nvPr/>
            </p:nvSpPr>
            <p:spPr>
              <a:xfrm>
                <a:off x="643527" y="1671805"/>
                <a:ext cx="2548583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19">
                <a:extLst>
                  <a:ext uri="{FF2B5EF4-FFF2-40B4-BE49-F238E27FC236}">
                    <a16:creationId xmlns:a16="http://schemas.microsoft.com/office/drawing/2014/main" id="{BCD3D045-2606-8B45-DF24-FB15E3332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27" y="1671805"/>
                <a:ext cx="2548583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2562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ooter Placeholder 1">
            <a:extLst>
              <a:ext uri="{FF2B5EF4-FFF2-40B4-BE49-F238E27FC236}">
                <a16:creationId xmlns:a16="http://schemas.microsoft.com/office/drawing/2014/main" id="{6E25D8D9-5EF2-2D76-44D7-BE802C3EE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9730" y="6565529"/>
            <a:ext cx="5967867" cy="235967"/>
          </a:xfrm>
        </p:spPr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90" name="Slide Number Placeholder 2">
            <a:extLst>
              <a:ext uri="{FF2B5EF4-FFF2-40B4-BE49-F238E27FC236}">
                <a16:creationId xmlns:a16="http://schemas.microsoft.com/office/drawing/2014/main" id="{FD160DAB-B9D7-9436-B7D0-37482C076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0178" y="6572888"/>
            <a:ext cx="555908" cy="228609"/>
          </a:xfrm>
        </p:spPr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61CB08-5D0B-DC3F-EA9B-DE7BB3B3ED65}"/>
                  </a:ext>
                </a:extLst>
              </p:cNvPr>
              <p:cNvSpPr txBox="1"/>
              <p:nvPr/>
            </p:nvSpPr>
            <p:spPr>
              <a:xfrm>
                <a:off x="89135" y="3811905"/>
                <a:ext cx="9955546" cy="7340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1661CB08-5D0B-DC3F-EA9B-DE7BB3B3ED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5" y="3811905"/>
                <a:ext cx="9955546" cy="7340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7656ED1-C6B8-47F7-5BDA-C315CE034B12}"/>
                  </a:ext>
                </a:extLst>
              </p:cNvPr>
              <p:cNvSpPr txBox="1"/>
              <p:nvPr/>
            </p:nvSpPr>
            <p:spPr>
              <a:xfrm>
                <a:off x="4279202" y="1405980"/>
                <a:ext cx="2977097" cy="678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7656ED1-C6B8-47F7-5BDA-C315CE034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202" y="1405980"/>
                <a:ext cx="2977097" cy="6789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1F9857-6374-B941-B3F1-852C8410540A}"/>
                  </a:ext>
                </a:extLst>
              </p:cNvPr>
              <p:cNvSpPr txBox="1"/>
              <p:nvPr/>
            </p:nvSpPr>
            <p:spPr>
              <a:xfrm>
                <a:off x="1046721" y="1405980"/>
                <a:ext cx="294279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1F9857-6374-B941-B3F1-852C84105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721" y="1405980"/>
                <a:ext cx="294279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0CF014-0C0D-C2D3-D8B6-3F171BC8A112}"/>
                  </a:ext>
                </a:extLst>
              </p:cNvPr>
              <p:cNvSpPr txBox="1"/>
              <p:nvPr/>
            </p:nvSpPr>
            <p:spPr>
              <a:xfrm>
                <a:off x="223983" y="2162379"/>
                <a:ext cx="7303089" cy="1657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960CF014-0C0D-C2D3-D8B6-3F171BC8A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83" y="2162379"/>
                <a:ext cx="7303089" cy="1657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1C904C0-E9C1-FD7A-C976-A83E7D9FB353}"/>
                  </a:ext>
                </a:extLst>
              </p:cNvPr>
              <p:cNvSpPr txBox="1"/>
              <p:nvPr/>
            </p:nvSpPr>
            <p:spPr>
              <a:xfrm>
                <a:off x="410752" y="183609"/>
                <a:ext cx="702987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0" i="0" dirty="0" smtClean="0"/>
                        <m:t>Let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and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represent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the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evolution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of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and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A1C904C0-E9C1-FD7A-C976-A83E7D9FB3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752" y="183609"/>
                <a:ext cx="702987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12FF2C6-3B67-D5BE-D209-7CCD68667457}"/>
                  </a:ext>
                </a:extLst>
              </p:cNvPr>
              <p:cNvSpPr txBox="1"/>
              <p:nvPr/>
            </p:nvSpPr>
            <p:spPr>
              <a:xfrm>
                <a:off x="566035" y="743392"/>
                <a:ext cx="52581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dirty="0"/>
                        <m:t>after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an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infinitesimal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time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m:rPr>
                          <m:nor/>
                        </m:rPr>
                        <a:rPr lang="en-US" sz="2800" dirty="0"/>
                        <m:t>step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nor/>
                        </m:rPr>
                        <a:rPr lang="en-US" sz="2800" dirty="0"/>
                        <m:t>: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12FF2C6-3B67-D5BE-D209-7CCD68667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35" y="743392"/>
                <a:ext cx="525817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818A4BF-DE2E-ACE5-C3A4-04ED7BAFBA4E}"/>
                  </a:ext>
                </a:extLst>
              </p:cNvPr>
              <p:cNvSpPr txBox="1"/>
              <p:nvPr/>
            </p:nvSpPr>
            <p:spPr>
              <a:xfrm>
                <a:off x="1397808" y="4476391"/>
                <a:ext cx="5834033" cy="7371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C818A4BF-DE2E-ACE5-C3A4-04ED7BAFB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08" y="4476391"/>
                <a:ext cx="5834033" cy="7371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0D35CBD-4268-E4F5-9A39-36207C9D73B7}"/>
              </a:ext>
            </a:extLst>
          </p:cNvPr>
          <p:cNvCxnSpPr>
            <a:cxnSpLocks/>
          </p:cNvCxnSpPr>
          <p:nvPr/>
        </p:nvCxnSpPr>
        <p:spPr>
          <a:xfrm flipH="1" flipV="1">
            <a:off x="4048125" y="5127427"/>
            <a:ext cx="533400" cy="572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B397E12-9979-0970-24D5-45E305CB7A0C}"/>
                  </a:ext>
                </a:extLst>
              </p:cNvPr>
              <p:cNvSpPr txBox="1"/>
              <p:nvPr/>
            </p:nvSpPr>
            <p:spPr>
              <a:xfrm>
                <a:off x="4581525" y="5406722"/>
                <a:ext cx="17662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4000" dirty="0"/>
                  <a:t>!!!</a:t>
                </a: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B397E12-9979-0970-24D5-45E305CB7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1525" y="5406722"/>
                <a:ext cx="1766253" cy="707886"/>
              </a:xfrm>
              <a:prstGeom prst="rect">
                <a:avLst/>
              </a:prstGeom>
              <a:blipFill>
                <a:blip r:embed="rId9"/>
                <a:stretch>
                  <a:fillRect t="-15517" r="-11419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DB5D7460-DB04-761B-836B-4EE5284E0017}"/>
              </a:ext>
            </a:extLst>
          </p:cNvPr>
          <p:cNvGrpSpPr/>
          <p:nvPr/>
        </p:nvGrpSpPr>
        <p:grpSpPr>
          <a:xfrm>
            <a:off x="8639026" y="456959"/>
            <a:ext cx="3412500" cy="3439788"/>
            <a:chOff x="8639026" y="456959"/>
            <a:chExt cx="3412500" cy="3439788"/>
          </a:xfrm>
        </p:grpSpPr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108E9356-2513-A7F3-1E0F-7DBBE6E1E63A}"/>
                </a:ext>
              </a:extLst>
            </p:cNvPr>
            <p:cNvGrpSpPr/>
            <p:nvPr/>
          </p:nvGrpSpPr>
          <p:grpSpPr>
            <a:xfrm>
              <a:off x="8639026" y="456959"/>
              <a:ext cx="3412500" cy="3439788"/>
              <a:chOff x="565964" y="763198"/>
              <a:chExt cx="5530036" cy="56062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F0E380D8-5D58-E02E-01E2-3B553B46DFE7}"/>
                      </a:ext>
                    </a:extLst>
                  </p:cNvPr>
                  <p:cNvSpPr txBox="1"/>
                  <p:nvPr/>
                </p:nvSpPr>
                <p:spPr>
                  <a:xfrm>
                    <a:off x="2924223" y="763198"/>
                    <a:ext cx="250103" cy="36929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89" name="TextBox 188">
                    <a:extLst>
                      <a:ext uri="{FF2B5EF4-FFF2-40B4-BE49-F238E27FC236}">
                        <a16:creationId xmlns:a16="http://schemas.microsoft.com/office/drawing/2014/main" id="{B4CB6A0F-F95B-EDEB-9476-0906D744AA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4223" y="763198"/>
                    <a:ext cx="250103" cy="369294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72000" r="-84000" b="-10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D87BB4DB-1C3B-7BF7-44D0-2382854EEE84}"/>
                      </a:ext>
                    </a:extLst>
                  </p:cNvPr>
                  <p:cNvSpPr txBox="1"/>
                  <p:nvPr/>
                </p:nvSpPr>
                <p:spPr>
                  <a:xfrm>
                    <a:off x="5845897" y="3592944"/>
                    <a:ext cx="250103" cy="3030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50B6A683-992B-D0B3-D488-5C3C438172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5897" y="3592944"/>
                    <a:ext cx="250103" cy="30308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9268" r="-24390" b="-5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7EF4C792-6E66-D56A-B124-278BE9338E11}"/>
                  </a:ext>
                </a:extLst>
              </p:cNvPr>
              <p:cNvGrpSpPr/>
              <p:nvPr/>
            </p:nvGrpSpPr>
            <p:grpSpPr>
              <a:xfrm>
                <a:off x="565964" y="883621"/>
                <a:ext cx="5486400" cy="5485835"/>
                <a:chOff x="3878442" y="1338439"/>
                <a:chExt cx="3840480" cy="3840480"/>
              </a:xfrm>
            </p:grpSpPr>
            <p:cxnSp>
              <p:nvCxnSpPr>
                <p:cNvPr id="164" name="Straight Connector 163">
                  <a:extLst>
                    <a:ext uri="{FF2B5EF4-FFF2-40B4-BE49-F238E27FC236}">
                      <a16:creationId xmlns:a16="http://schemas.microsoft.com/office/drawing/2014/main" id="{1E1A0703-FAA9-F372-30B4-501A558971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C959D2A9-BB8E-5123-5B30-C61F92943A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5F1386B8-13F6-9B83-5477-3C0D57DF22FC}"/>
                </a:ext>
              </a:extLst>
            </p:cNvPr>
            <p:cNvGrpSpPr/>
            <p:nvPr/>
          </p:nvGrpSpPr>
          <p:grpSpPr>
            <a:xfrm>
              <a:off x="9006828" y="883030"/>
              <a:ext cx="2672680" cy="2664760"/>
              <a:chOff x="4320934" y="1945939"/>
              <a:chExt cx="3533584" cy="3523111"/>
            </a:xfrm>
          </p:grpSpPr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3707EFFE-6B6F-E7AA-5C40-380885FA4E48}"/>
                  </a:ext>
                </a:extLst>
              </p:cNvPr>
              <p:cNvGrpSpPr/>
              <p:nvPr/>
            </p:nvGrpSpPr>
            <p:grpSpPr>
              <a:xfrm>
                <a:off x="4481077" y="2121268"/>
                <a:ext cx="3183077" cy="3187720"/>
                <a:chOff x="4481077" y="2121268"/>
                <a:chExt cx="3183077" cy="3187720"/>
              </a:xfrm>
            </p:grpSpPr>
            <p:cxnSp>
              <p:nvCxnSpPr>
                <p:cNvPr id="137" name="Straight Arrow Connector 136">
                  <a:extLst>
                    <a:ext uri="{FF2B5EF4-FFF2-40B4-BE49-F238E27FC236}">
                      <a16:creationId xmlns:a16="http://schemas.microsoft.com/office/drawing/2014/main" id="{E35C0BF7-9837-BF97-28AC-8265F9899D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115197" y="2859106"/>
                  <a:ext cx="0" cy="2247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Straight Arrow Connector 137">
                  <a:extLst>
                    <a:ext uri="{FF2B5EF4-FFF2-40B4-BE49-F238E27FC236}">
                      <a16:creationId xmlns:a16="http://schemas.microsoft.com/office/drawing/2014/main" id="{FF530B3B-0247-E958-2A15-E04ABC91B6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701408" y="3743961"/>
                  <a:ext cx="223686" cy="41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Straight Arrow Connector 138">
                  <a:extLst>
                    <a:ext uri="{FF2B5EF4-FFF2-40B4-BE49-F238E27FC236}">
                      <a16:creationId xmlns:a16="http://schemas.microsoft.com/office/drawing/2014/main" id="{8E494E01-B765-0A58-0449-C503F7205C4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065283" y="4334876"/>
                  <a:ext cx="0" cy="2247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Arrow Connector 139">
                  <a:extLst>
                    <a:ext uri="{FF2B5EF4-FFF2-40B4-BE49-F238E27FC236}">
                      <a16:creationId xmlns:a16="http://schemas.microsoft.com/office/drawing/2014/main" id="{4BFB0041-A038-4470-A9F6-88646A00ED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223267" y="3695135"/>
                  <a:ext cx="228901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Arrow Connector 140">
                  <a:extLst>
                    <a:ext uri="{FF2B5EF4-FFF2-40B4-BE49-F238E27FC236}">
                      <a16:creationId xmlns:a16="http://schemas.microsoft.com/office/drawing/2014/main" id="{51A483C1-2B34-EF80-0BAB-148C4424169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6506140" y="4154069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Arrow Connector 141">
                  <a:extLst>
                    <a:ext uri="{FF2B5EF4-FFF2-40B4-BE49-F238E27FC236}">
                      <a16:creationId xmlns:a16="http://schemas.microsoft.com/office/drawing/2014/main" id="{CCD0C947-AAC1-F70F-A95F-14858C6C03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422060" y="4101830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Arrow Connector 142">
                  <a:extLst>
                    <a:ext uri="{FF2B5EF4-FFF2-40B4-BE49-F238E27FC236}">
                      <a16:creationId xmlns:a16="http://schemas.microsoft.com/office/drawing/2014/main" id="{65861BE8-AE61-6492-75C9-DD2F1160C4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481865" y="3105632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Arrow Connector 143">
                  <a:extLst>
                    <a:ext uri="{FF2B5EF4-FFF2-40B4-BE49-F238E27FC236}">
                      <a16:creationId xmlns:a16="http://schemas.microsoft.com/office/drawing/2014/main" id="{C43D7E31-77B2-F736-4689-8A3390A8E4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555910" y="3139229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Arrow Connector 144">
                  <a:extLst>
                    <a:ext uri="{FF2B5EF4-FFF2-40B4-BE49-F238E27FC236}">
                      <a16:creationId xmlns:a16="http://schemas.microsoft.com/office/drawing/2014/main" id="{34877CD2-D1CE-A456-2E22-477DD09B696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4481077" y="3415021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Arrow Connector 145">
                  <a:extLst>
                    <a:ext uri="{FF2B5EF4-FFF2-40B4-BE49-F238E27FC236}">
                      <a16:creationId xmlns:a16="http://schemas.microsoft.com/office/drawing/2014/main" id="{E280E6A9-7A41-D739-837F-7BECEC67DE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V="1">
                  <a:off x="6615704" y="2438495"/>
                  <a:ext cx="0" cy="33706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>
                  <a:extLst>
                    <a:ext uri="{FF2B5EF4-FFF2-40B4-BE49-F238E27FC236}">
                      <a16:creationId xmlns:a16="http://schemas.microsoft.com/office/drawing/2014/main" id="{D2DC801E-863C-6D01-B42E-9EAECAA53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994059" y="4268393"/>
                  <a:ext cx="312930" cy="1310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Straight Arrow Connector 147">
                  <a:extLst>
                    <a:ext uri="{FF2B5EF4-FFF2-40B4-BE49-F238E27FC236}">
                      <a16:creationId xmlns:a16="http://schemas.microsoft.com/office/drawing/2014/main" id="{3CAF5619-8227-C3C8-3FB9-A4C6F244A3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477623" y="4670650"/>
                  <a:ext cx="124007" cy="30693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Straight Arrow Connector 148">
                  <a:extLst>
                    <a:ext uri="{FF2B5EF4-FFF2-40B4-BE49-F238E27FC236}">
                      <a16:creationId xmlns:a16="http://schemas.microsoft.com/office/drawing/2014/main" id="{B9C12BD6-1E3C-5C72-4EC5-53ABCB57AD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H="1">
                  <a:off x="4785877" y="3211150"/>
                  <a:ext cx="335529" cy="138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Straight Arrow Connector 149">
                  <a:extLst>
                    <a:ext uri="{FF2B5EF4-FFF2-40B4-BE49-F238E27FC236}">
                      <a16:creationId xmlns:a16="http://schemas.microsoft.com/office/drawing/2014/main" id="{AFF7A7B2-FF90-3DEE-8E03-5011695CD3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534948" y="4673832"/>
                  <a:ext cx="129782" cy="30575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Straight Arrow Connector 150">
                  <a:extLst>
                    <a:ext uri="{FF2B5EF4-FFF2-40B4-BE49-F238E27FC236}">
                      <a16:creationId xmlns:a16="http://schemas.microsoft.com/office/drawing/2014/main" id="{ADFBD3E4-D633-9907-7A42-180761C32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788961" y="4126503"/>
                  <a:ext cx="305753" cy="12978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2" name="Straight Arrow Connector 151">
                  <a:extLst>
                    <a:ext uri="{FF2B5EF4-FFF2-40B4-BE49-F238E27FC236}">
                      <a16:creationId xmlns:a16="http://schemas.microsoft.com/office/drawing/2014/main" id="{16124583-C119-8EF8-0E72-467617CBEC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554086" y="2428311"/>
                  <a:ext cx="129855" cy="30557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Straight Arrow Connector 152">
                  <a:extLst>
                    <a:ext uri="{FF2B5EF4-FFF2-40B4-BE49-F238E27FC236}">
                      <a16:creationId xmlns:a16="http://schemas.microsoft.com/office/drawing/2014/main" id="{C37DCC4A-2E9A-D9C9-BDE6-9EC2AB3425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V="1">
                  <a:off x="7125310" y="3178374"/>
                  <a:ext cx="234871" cy="23487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Straight Arrow Connector 153">
                  <a:extLst>
                    <a:ext uri="{FF2B5EF4-FFF2-40B4-BE49-F238E27FC236}">
                      <a16:creationId xmlns:a16="http://schemas.microsoft.com/office/drawing/2014/main" id="{1C9D635D-04E0-6DE2-D955-C1CA99C00B5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5870552" y="2121268"/>
                  <a:ext cx="492109" cy="1397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0BA1DB07-312F-10AC-17C1-F13D79D53E46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700000" flipH="1" flipV="1">
                  <a:off x="4972658" y="2320111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763D6C4E-0C0B-974B-CC8E-AFA6289178C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8100000" flipH="1" flipV="1">
                  <a:off x="7183780" y="2329632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>
                  <a:extLst>
                    <a:ext uri="{FF2B5EF4-FFF2-40B4-BE49-F238E27FC236}">
                      <a16:creationId xmlns:a16="http://schemas.microsoft.com/office/drawing/2014/main" id="{FDCAE754-EC51-97EB-D1BD-949D35286AC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0800000" flipH="1" flipV="1">
                  <a:off x="7662113" y="3484473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>
                  <a:extLst>
                    <a:ext uri="{FF2B5EF4-FFF2-40B4-BE49-F238E27FC236}">
                      <a16:creationId xmlns:a16="http://schemas.microsoft.com/office/drawing/2014/main" id="{AA1278E2-3B17-EC75-2DA6-ABDFA3DDCDFE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500000" flipH="1" flipV="1">
                  <a:off x="7184367" y="4606447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Straight Arrow Connector 158">
                  <a:extLst>
                    <a:ext uri="{FF2B5EF4-FFF2-40B4-BE49-F238E27FC236}">
                      <a16:creationId xmlns:a16="http://schemas.microsoft.com/office/drawing/2014/main" id="{8ECE3577-5EE4-6C2A-9D7A-9EA86786B7AB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6200000" flipH="1" flipV="1">
                  <a:off x="6064263" y="5061913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Straight Arrow Connector 159">
                  <a:extLst>
                    <a:ext uri="{FF2B5EF4-FFF2-40B4-BE49-F238E27FC236}">
                      <a16:creationId xmlns:a16="http://schemas.microsoft.com/office/drawing/2014/main" id="{93ECC17E-415B-5E4A-3FBA-B15A3A3998B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8900000" flipH="1" flipV="1">
                  <a:off x="4904146" y="4566597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53781D62-A534-9E86-7446-0A43C273B2C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840000" flipV="1">
                <a:off x="6854250" y="1649716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371BAD20-807B-BDAC-3427-FF88FC95DCB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540000" flipV="1">
                <a:off x="7854518" y="269173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EC3007A1-8D1F-D60E-503D-4071DC61243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240000" flipV="1">
                <a:off x="7771157" y="423591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7F287CE1-1611-7674-713F-30F4BCC981B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940000" flipV="1">
                <a:off x="6911162" y="5110993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DE0443AF-3EAE-901F-C77E-353F94F8F82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640000" flipV="1">
                <a:off x="5331923" y="5142478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7AC99284-415D-D586-297D-BCA9DD7FB25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340000" flipV="1">
                <a:off x="4333665" y="4132376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20CE15C5-4AB2-5324-6BA4-D367B0C9DB3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40000" flipV="1">
                <a:off x="4320934" y="2622868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3C9065B4-DF3E-7740-7EA7-1E31611F7E9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140000" flipV="1">
                <a:off x="5362210" y="161936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F7BD6658-0991-1A03-C588-B47754C3D3C4}"/>
                </a:ext>
              </a:extLst>
            </p:cNvPr>
            <p:cNvGrpSpPr>
              <a:grpSpLocks noChangeAspect="1"/>
            </p:cNvGrpSpPr>
            <p:nvPr/>
          </p:nvGrpSpPr>
          <p:grpSpPr>
            <a:xfrm rot="19800000">
              <a:off x="10214046" y="1131120"/>
              <a:ext cx="852468" cy="614570"/>
              <a:chOff x="8500759" y="3280789"/>
              <a:chExt cx="747971" cy="539234"/>
            </a:xfrm>
          </p:grpSpPr>
          <p:sp>
            <p:nvSpPr>
              <p:cNvPr id="124" name="Parallelogram 123">
                <a:extLst>
                  <a:ext uri="{FF2B5EF4-FFF2-40B4-BE49-F238E27FC236}">
                    <a16:creationId xmlns:a16="http://schemas.microsoft.com/office/drawing/2014/main" id="{5846D08F-9E9B-095D-79E6-C65A7CB9648D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40000"/>
                </a:srgbClr>
              </a:solidFill>
              <a:ln>
                <a:solidFill>
                  <a:srgbClr val="9C5BCD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1D0924A9-FC22-B850-81DA-4C513B57B2E8}"/>
                  </a:ext>
                </a:extLst>
              </p:cNvPr>
              <p:cNvCxnSpPr>
                <a:cxnSpLocks/>
                <a:stCxn id="127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40000"/>
                </a:s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AC9E8811-4092-EE50-3F73-305B8E4D8619}"/>
                  </a:ext>
                </a:extLst>
              </p:cNvPr>
              <p:cNvCxnSpPr>
                <a:cxnSpLocks/>
                <a:stCxn id="127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40000"/>
                </a:s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9EEC7120-078D-3028-2185-3CB240AFB7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437B6915-7C91-C5BE-259C-59DA864C440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75092" y="1399732"/>
              <a:ext cx="852468" cy="614570"/>
              <a:chOff x="8500759" y="3280789"/>
              <a:chExt cx="747971" cy="539234"/>
            </a:xfrm>
          </p:grpSpPr>
          <p:sp>
            <p:nvSpPr>
              <p:cNvPr id="120" name="Parallelogram 119">
                <a:extLst>
                  <a:ext uri="{FF2B5EF4-FFF2-40B4-BE49-F238E27FC236}">
                    <a16:creationId xmlns:a16="http://schemas.microsoft.com/office/drawing/2014/main" id="{3CA0CD6C-78F9-F780-4BF5-D67580351C5C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EF31C483-83C7-D39A-2DD8-03D6FCFFFBEF}"/>
                  </a:ext>
                </a:extLst>
              </p:cNvPr>
              <p:cNvCxnSpPr>
                <a:cxnSpLocks/>
                <a:stCxn id="123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Arrow Connector 121">
                <a:extLst>
                  <a:ext uri="{FF2B5EF4-FFF2-40B4-BE49-F238E27FC236}">
                    <a16:creationId xmlns:a16="http://schemas.microsoft.com/office/drawing/2014/main" id="{22DC48AC-B218-9E5F-DF61-B9DE380C092D}"/>
                  </a:ext>
                </a:extLst>
              </p:cNvPr>
              <p:cNvCxnSpPr>
                <a:cxnSpLocks/>
                <a:stCxn id="123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42AA339A-F5C4-A367-91B2-8105BFD387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70000"/>
                </a:srgbClr>
              </a:solidFill>
              <a:ln>
                <a:solidFill>
                  <a:srgbClr val="7030A0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FAE3E37-E715-5BC3-AA5B-8C8846880972}"/>
                </a:ext>
              </a:extLst>
            </p:cNvPr>
            <p:cNvGrpSpPr>
              <a:grpSpLocks noChangeAspect="1"/>
            </p:cNvGrpSpPr>
            <p:nvPr/>
          </p:nvGrpSpPr>
          <p:grpSpPr>
            <a:xfrm rot="1808578">
              <a:off x="10762027" y="1798812"/>
              <a:ext cx="852468" cy="614570"/>
              <a:chOff x="8500759" y="3280789"/>
              <a:chExt cx="747971" cy="539234"/>
            </a:xfrm>
          </p:grpSpPr>
          <p:sp>
            <p:nvSpPr>
              <p:cNvPr id="116" name="Parallelogram 115">
                <a:extLst>
                  <a:ext uri="{FF2B5EF4-FFF2-40B4-BE49-F238E27FC236}">
                    <a16:creationId xmlns:a16="http://schemas.microsoft.com/office/drawing/2014/main" id="{388E5510-2704-B4AC-E3BA-AF8F3FBBF627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Straight Arrow Connector 116">
                <a:extLst>
                  <a:ext uri="{FF2B5EF4-FFF2-40B4-BE49-F238E27FC236}">
                    <a16:creationId xmlns:a16="http://schemas.microsoft.com/office/drawing/2014/main" id="{E4B9FC53-290B-F2EC-12ED-9AC99876AF1E}"/>
                  </a:ext>
                </a:extLst>
              </p:cNvPr>
              <p:cNvCxnSpPr>
                <a:cxnSpLocks/>
                <a:stCxn id="119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>
                <a:extLst>
                  <a:ext uri="{FF2B5EF4-FFF2-40B4-BE49-F238E27FC236}">
                    <a16:creationId xmlns:a16="http://schemas.microsoft.com/office/drawing/2014/main" id="{C6E44055-6F95-FAA3-63D3-DC4422CECCEA}"/>
                  </a:ext>
                </a:extLst>
              </p:cNvPr>
              <p:cNvCxnSpPr>
                <a:cxnSpLocks/>
                <a:stCxn id="119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5B4CC6E8-C5B2-7295-6500-8BE6FB0F266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E46015D-4CFE-4594-5BFA-5CDCD27C64BB}"/>
                </a:ext>
              </a:extLst>
            </p:cNvPr>
            <p:cNvGrpSpPr>
              <a:grpSpLocks noChangeAspect="1"/>
            </p:cNvGrpSpPr>
            <p:nvPr/>
          </p:nvGrpSpPr>
          <p:grpSpPr>
            <a:xfrm rot="3600000">
              <a:off x="10754926" y="2258193"/>
              <a:ext cx="852468" cy="614570"/>
              <a:chOff x="8500759" y="3280789"/>
              <a:chExt cx="747971" cy="539234"/>
            </a:xfrm>
          </p:grpSpPr>
          <p:sp>
            <p:nvSpPr>
              <p:cNvPr id="112" name="Parallelogram 111">
                <a:extLst>
                  <a:ext uri="{FF2B5EF4-FFF2-40B4-BE49-F238E27FC236}">
                    <a16:creationId xmlns:a16="http://schemas.microsoft.com/office/drawing/2014/main" id="{A76D7F8D-ABE7-DC57-9B05-99C46E9817AE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3" name="Straight Arrow Connector 112">
                <a:extLst>
                  <a:ext uri="{FF2B5EF4-FFF2-40B4-BE49-F238E27FC236}">
                    <a16:creationId xmlns:a16="http://schemas.microsoft.com/office/drawing/2014/main" id="{22623EDC-FABF-023E-1E9F-D44BA0F37A97}"/>
                  </a:ext>
                </a:extLst>
              </p:cNvPr>
              <p:cNvCxnSpPr>
                <a:cxnSpLocks/>
                <a:stCxn id="115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9C5BCD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E9C95075-CED3-1009-EBBF-D0A22C2AF581}"/>
                  </a:ext>
                </a:extLst>
              </p:cNvPr>
              <p:cNvCxnSpPr>
                <a:cxnSpLocks/>
                <a:stCxn id="115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9C5BCD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FE05D1D4-66D9-5506-F68A-FB3DB963D6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41D436EA-CF1F-7356-B7FE-2A9DCD54519E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0501020" y="2654737"/>
              <a:ext cx="852468" cy="614570"/>
              <a:chOff x="8500759" y="3280789"/>
              <a:chExt cx="747971" cy="539234"/>
            </a:xfrm>
          </p:grpSpPr>
          <p:sp>
            <p:nvSpPr>
              <p:cNvPr id="108" name="Parallelogram 107">
                <a:extLst>
                  <a:ext uri="{FF2B5EF4-FFF2-40B4-BE49-F238E27FC236}">
                    <a16:creationId xmlns:a16="http://schemas.microsoft.com/office/drawing/2014/main" id="{7F13CFF5-65CF-E23A-8C9F-E11647388AD7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D7AE0E89-B880-9998-FBA8-D130B4E3DCC0}"/>
                  </a:ext>
                </a:extLst>
              </p:cNvPr>
              <p:cNvCxnSpPr>
                <a:cxnSpLocks/>
                <a:stCxn id="111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crgbClr r="0" g="0" b="0">
                  <a:alpha val="40000"/>
                </a:sc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Arrow Connector 109">
                <a:extLst>
                  <a:ext uri="{FF2B5EF4-FFF2-40B4-BE49-F238E27FC236}">
                    <a16:creationId xmlns:a16="http://schemas.microsoft.com/office/drawing/2014/main" id="{52C243A7-7CA3-8708-A00C-DCB79E0A3B68}"/>
                  </a:ext>
                </a:extLst>
              </p:cNvPr>
              <p:cNvCxnSpPr>
                <a:cxnSpLocks/>
                <a:stCxn id="111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crgbClr r="0" g="0" b="0">
                  <a:alpha val="40000"/>
                </a:sc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4744C07-F6EB-7BB9-EC81-AE050AD2B2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85E727-D83C-52A6-81ED-9DF69BBB74B3}"/>
                  </a:ext>
                </a:extLst>
              </p:cNvPr>
              <p:cNvSpPr txBox="1"/>
              <p:nvPr/>
            </p:nvSpPr>
            <p:spPr>
              <a:xfrm>
                <a:off x="1449208" y="5097360"/>
                <a:ext cx="832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85E727-D83C-52A6-81ED-9DF69BBB7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208" y="5097360"/>
                <a:ext cx="832664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1350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E34A33-6F2D-034F-41AB-EA55A028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6BDEB0-6C31-7116-DC0F-E5AD1CA1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A4088-FEFD-AB1D-E567-C7F3DF0A7A66}"/>
              </a:ext>
            </a:extLst>
          </p:cNvPr>
          <p:cNvSpPr txBox="1"/>
          <p:nvPr/>
        </p:nvSpPr>
        <p:spPr>
          <a:xfrm>
            <a:off x="311784" y="2722213"/>
            <a:ext cx="1122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The Jacobian is still the multiplicative factor between past and future areas and densities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00E26-560F-FACA-F5B0-4F9A4C580D86}"/>
              </a:ext>
            </a:extLst>
          </p:cNvPr>
          <p:cNvSpPr txBox="1"/>
          <p:nvPr/>
        </p:nvSpPr>
        <p:spPr>
          <a:xfrm>
            <a:off x="768166" y="890626"/>
            <a:ext cx="3129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2A183D1-4961-BC26-005D-13BD61908B72}"/>
                  </a:ext>
                </a:extLst>
              </p:cNvPr>
              <p:cNvSpPr txBox="1"/>
              <p:nvPr/>
            </p:nvSpPr>
            <p:spPr>
              <a:xfrm>
                <a:off x="54829" y="3429000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2A183D1-4961-BC26-005D-13BD61908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9" y="3429000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26804-036B-F9ED-6A28-3A1C6995B988}"/>
                  </a:ext>
                </a:extLst>
              </p:cNvPr>
              <p:cNvSpPr txBox="1"/>
              <p:nvPr/>
            </p:nvSpPr>
            <p:spPr>
              <a:xfrm>
                <a:off x="924619" y="1399614"/>
                <a:ext cx="9650399" cy="1143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</a:p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The Jacobian of the time evolution is unitary: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26804-036B-F9ED-6A28-3A1C6995B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19" y="1399614"/>
                <a:ext cx="9650399" cy="1143326"/>
              </a:xfrm>
              <a:prstGeom prst="rect">
                <a:avLst/>
              </a:prstGeom>
              <a:blipFill>
                <a:blip r:embed="rId3"/>
                <a:stretch>
                  <a:fillRect l="-1642" t="-6417" b="-1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CFD30-7E95-3410-383B-C49B673F88FC}"/>
                  </a:ext>
                </a:extLst>
              </p:cNvPr>
              <p:cNvSpPr txBox="1"/>
              <p:nvPr/>
            </p:nvSpPr>
            <p:spPr>
              <a:xfrm>
                <a:off x="892204" y="3880630"/>
                <a:ext cx="9371796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Densities are conserved through the evolution: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(DR-DEN)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CFD30-7E95-3410-383B-C49B673F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4" y="3880630"/>
                <a:ext cx="9371796" cy="511166"/>
              </a:xfrm>
              <a:prstGeom prst="rect">
                <a:avLst/>
              </a:prstGeom>
              <a:blipFill>
                <a:blip r:embed="rId4"/>
                <a:stretch>
                  <a:fillRect l="-975" t="-3614" b="-2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F2D67-7F50-A76B-56D9-872F979C4D39}"/>
                  </a:ext>
                </a:extLst>
              </p:cNvPr>
              <p:cNvSpPr txBox="1"/>
              <p:nvPr/>
            </p:nvSpPr>
            <p:spPr>
              <a:xfrm>
                <a:off x="892204" y="3457579"/>
                <a:ext cx="10569432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Volumes are conserved through the evolution: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(DR-VOL)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F2D67-7F50-A76B-56D9-872F979C4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4" y="3457579"/>
                <a:ext cx="10569432" cy="481542"/>
              </a:xfrm>
              <a:prstGeom prst="rect">
                <a:avLst/>
              </a:prstGeom>
              <a:blipFill>
                <a:blip r:embed="rId5"/>
                <a:stretch>
                  <a:fillRect l="-865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3AE61-4F49-AC9E-AF1B-49D5E2B624B4}"/>
                  </a:ext>
                </a:extLst>
              </p:cNvPr>
              <p:cNvSpPr txBox="1"/>
              <p:nvPr/>
            </p:nvSpPr>
            <p:spPr>
              <a:xfrm>
                <a:off x="2633420" y="335019"/>
                <a:ext cx="5850641" cy="790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3AE61-4F49-AC9E-AF1B-49D5E2B62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420" y="335019"/>
                <a:ext cx="5850641" cy="7904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69252-3709-639B-D73B-2DBCD1AE1D1F}"/>
                  </a:ext>
                </a:extLst>
              </p:cNvPr>
              <p:cNvSpPr txBox="1"/>
              <p:nvPr/>
            </p:nvSpPr>
            <p:spPr>
              <a:xfrm>
                <a:off x="1081072" y="4646273"/>
                <a:ext cx="70653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69252-3709-639B-D73B-2DBCD1AE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72" y="4646273"/>
                <a:ext cx="7065397" cy="584775"/>
              </a:xfrm>
              <a:prstGeom prst="rect">
                <a:avLst/>
              </a:prstGeom>
              <a:blipFill>
                <a:blip r:embed="rId7"/>
                <a:stretch>
                  <a:fillRect l="-1812" t="-12500" r="-181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5243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7738F7-8B09-4613-A083-C0865D96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86541-6854-1D83-CDB3-66232773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31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95CA9-0917-2181-D125-4D23DA0192B3}"/>
              </a:ext>
            </a:extLst>
          </p:cNvPr>
          <p:cNvSpPr txBox="1"/>
          <p:nvPr/>
        </p:nvSpPr>
        <p:spPr>
          <a:xfrm>
            <a:off x="3773837" y="1425844"/>
            <a:ext cx="47708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Image/images </a:t>
            </a:r>
          </a:p>
        </p:txBody>
      </p:sp>
    </p:spTree>
    <p:extLst>
      <p:ext uri="{BB962C8B-B14F-4D97-AF65-F5344CB8AC3E}">
        <p14:creationId xmlns:p14="http://schemas.microsoft.com/office/powerpoint/2010/main" val="3107475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1A3E84-ACE7-7517-2C9F-6D740EF4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E80B1F-5FF2-86F8-1F53-02C7421E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C3955D-1BD4-89D2-B139-1CC02774CF2E}"/>
              </a:ext>
            </a:extLst>
          </p:cNvPr>
          <p:cNvSpPr txBox="1"/>
          <p:nvPr/>
        </p:nvSpPr>
        <p:spPr>
          <a:xfrm>
            <a:off x="228600" y="285750"/>
            <a:ext cx="885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Total number of states is the product between the cases in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br>
              <a:rPr lang="en-US" sz="2400" dirty="0">
                <a:latin typeface="Bradley Hand ITC" pitchFamily="66" charset="0"/>
              </a:rPr>
            </a:br>
            <a:r>
              <a:rPr lang="en-US" sz="2400" dirty="0">
                <a:latin typeface="Bradley Hand ITC" pitchFamily="66" charset="0"/>
              </a:rPr>
              <a:t>volume is product of the areas</a:t>
            </a:r>
            <a:r>
              <a:rPr lang="en-US" sz="2400" dirty="0"/>
              <a:t>→</a:t>
            </a:r>
            <a:r>
              <a:rPr lang="en-US" sz="2400" dirty="0">
                <a:latin typeface="Bradley Hand ITC" pitchFamily="66" charset="0"/>
              </a:rPr>
              <a:t>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 orthogonal in phase space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D15729-F37F-D7AE-69B6-1D0CCA037610}"/>
              </a:ext>
            </a:extLst>
          </p:cNvPr>
          <p:cNvCxnSpPr/>
          <p:nvPr/>
        </p:nvCxnSpPr>
        <p:spPr>
          <a:xfrm>
            <a:off x="1549086" y="188595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A831EB-F41E-2309-3A78-B8EA300BC8DA}"/>
              </a:ext>
            </a:extLst>
          </p:cNvPr>
          <p:cNvCxnSpPr/>
          <p:nvPr/>
        </p:nvCxnSpPr>
        <p:spPr>
          <a:xfrm>
            <a:off x="609600" y="26670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83DBFD-6D41-C46D-169B-168687194FEB}"/>
                  </a:ext>
                </a:extLst>
              </p:cNvPr>
              <p:cNvSpPr txBox="1"/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83DBFD-6D41-C46D-169B-168687194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15F8C-643F-B341-8AB4-033A5EDE3F4D}"/>
                  </a:ext>
                </a:extLst>
              </p:cNvPr>
              <p:cNvSpPr txBox="1"/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15F8C-643F-B341-8AB4-033A5EDE3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EA9F2F-3CEB-15A5-1DAB-621369657B59}"/>
              </a:ext>
            </a:extLst>
          </p:cNvPr>
          <p:cNvCxnSpPr/>
          <p:nvPr/>
        </p:nvCxnSpPr>
        <p:spPr>
          <a:xfrm rot="587242">
            <a:off x="5182344" y="1877261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E731EB-61DA-19DA-09C0-E6120F7050D4}"/>
              </a:ext>
            </a:extLst>
          </p:cNvPr>
          <p:cNvCxnSpPr/>
          <p:nvPr/>
        </p:nvCxnSpPr>
        <p:spPr>
          <a:xfrm rot="587242">
            <a:off x="4238876" y="2666723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E54921-5B73-3E32-DBEB-5AD1642B3186}"/>
                  </a:ext>
                </a:extLst>
              </p:cNvPr>
              <p:cNvSpPr txBox="1"/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E54921-5B73-3E32-DBEB-5AD1642B3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CEB8B9-4F71-E18F-01FB-57E8521460D4}"/>
                  </a:ext>
                </a:extLst>
              </p:cNvPr>
              <p:cNvSpPr txBox="1"/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CEB8B9-4F71-E18F-01FB-57E852146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9A8D1607-0CF8-F9D5-853D-9AD249BB685B}"/>
              </a:ext>
            </a:extLst>
          </p:cNvPr>
          <p:cNvSpPr txBox="1"/>
          <p:nvPr/>
        </p:nvSpPr>
        <p:spPr>
          <a:xfrm>
            <a:off x="238836" y="3714750"/>
            <a:ext cx="8996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Number of cases on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 remains the same (area of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)</a:t>
            </a:r>
          </a:p>
          <a:p>
            <a:r>
              <a:rPr lang="en-US" sz="2400" dirty="0">
                <a:latin typeface="Bradley Hand ITC" pitchFamily="66" charset="0"/>
              </a:rPr>
              <a:t>Total number of cases product of all cases (orthogonal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20DBD9-0F3D-57BB-07BB-156644D1E80C}"/>
              </a:ext>
            </a:extLst>
          </p:cNvPr>
          <p:cNvGrpSpPr/>
          <p:nvPr/>
        </p:nvGrpSpPr>
        <p:grpSpPr>
          <a:xfrm>
            <a:off x="1549086" y="2209800"/>
            <a:ext cx="685800" cy="457200"/>
            <a:chOff x="1828800" y="2038350"/>
            <a:chExt cx="685800" cy="4572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0F4EB7A-AA92-A082-A67B-80DBFF9A1810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2FFDB1B-26C0-9CFE-82CF-F6765C3CD7C9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F1B1D77-6C5C-9264-7643-4AB823FC777E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5D0EA57-7DE6-BAA3-F8CC-19A679BE6B24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4E360A-997A-61BF-6759-98B9CFEAA77A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D828EB6-C834-402B-02C2-856490525A01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A7AF33A-EBEA-F3E5-F541-3AA3DB3364DE}"/>
              </a:ext>
            </a:extLst>
          </p:cNvPr>
          <p:cNvGrpSpPr/>
          <p:nvPr/>
        </p:nvGrpSpPr>
        <p:grpSpPr>
          <a:xfrm rot="600000">
            <a:off x="5213788" y="2263420"/>
            <a:ext cx="685801" cy="457200"/>
            <a:chOff x="1828800" y="2038350"/>
            <a:chExt cx="685800" cy="4572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0684CF0-8C1F-E6A0-D990-0DE2635A19F9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F412CC1-B7DB-472E-0334-DF7F96EACE21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FB1A88D-EBFA-59E8-66E3-A22D92A5840F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8D4BBB-9393-D390-EAE8-A673CB3FBA13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4F5CE70-0C88-857B-7BE6-6C10D874F8F2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49D2495-9A4A-32D3-0FB5-3C35B3AE1383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4894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83796</TotalTime>
  <Words>905</Words>
  <Application>Microsoft Office PowerPoint</Application>
  <PresentationFormat>Widescreen</PresentationFormat>
  <Paragraphs>155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Bradley Hand ITC</vt:lpstr>
      <vt:lpstr>Calibri</vt:lpstr>
      <vt:lpstr>Calibri Light</vt:lpstr>
      <vt:lpstr>Cambria Math</vt:lpstr>
      <vt:lpstr>Office Theme</vt:lpstr>
      <vt:lpstr>Multiple degrees of Freedom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210</cp:revision>
  <dcterms:created xsi:type="dcterms:W3CDTF">2021-04-07T15:17:47Z</dcterms:created>
  <dcterms:modified xsi:type="dcterms:W3CDTF">2024-06-07T19:17:27Z</dcterms:modified>
</cp:coreProperties>
</file>