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FD3C-C4B3-42F9-A543-0F836D002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ADA5E-96C8-4125-8A81-66C1A8617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3108B-E71F-4426-A655-886C4D0A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D7843-B718-413C-ABAE-267AF34F2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D5CCA-90DB-4354-BD07-9988DF6C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4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4B82-CB0A-40F1-BF09-E65DA43E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3F1A8-9A1C-4C3E-BC47-28513476A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F44DF-A815-4246-A8B9-D02724E2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53AE3-F25E-4943-936D-6749A579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1F3CA-5C91-44F6-B4E9-97B0B585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8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3FC7E-42FA-418C-9962-680A951B7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7501B-DE96-4E86-AD59-1F1AC0C42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7F221-1257-4CA6-8B2A-DD017E35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B6023-C913-4673-B1CC-87A7DDDB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BFE7E-0DDE-4788-8205-EB679780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9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1A7A-08F7-433C-A24E-0E24CB58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C4D91-BF64-414C-AD16-F1333DBDC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1910C-6BBF-4FD7-8D68-A0AC7860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F439C-79E6-458B-B262-A27EC0F1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74677-5505-4F6F-AA44-ED7D68C8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5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4FFB-76EA-4F61-AA5D-817F8A35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18C35-688D-46BE-97E9-546C355AE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E2129-8E13-4B36-A865-4F9FBEF6D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9BFE8-C466-444E-B31E-AF0A3B8C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10EF2-7994-469B-AFCC-E141848A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2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9C2A-E9C6-40D8-8710-3CE25EDD7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EA7E7-1289-4678-9412-362E1180F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6BB07-FB1D-4911-9386-402C81DD9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73B95-D452-4CE6-8818-D258B008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6F40E-52BF-449F-9B15-460842F0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40C34-1997-40DF-88EB-DBA73C31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5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3951-6262-49EE-98C9-904B756D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F7AF8-1155-4BAE-AD9F-F7F487E4B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7F822-3655-4A6B-80CE-5BDA0317F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F2FDA-482E-4CDE-A92B-D8A51133C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6CA4B-E521-4A67-95AD-1D8CA6899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0514F-B0B7-42BD-819A-B1F4216E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2F86C-6644-4C43-ACB7-8392E043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D523B-A6BD-4831-9689-2FAA6273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5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42EC-AF1B-4E4A-959B-37F55184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3BE4F-5D5E-4E2B-ACD2-DBF62B8F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D7EDB-9030-4D1E-87E5-D6A9591F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49AC9-245E-4850-A7E9-124C4D9F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3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FA466-9878-442D-A7B7-FF8677DC7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57B25-8A57-4B04-8C79-31F4C9AD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DF666-FC72-4396-A484-A51056FE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6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D82EA-B01E-4D40-A6A2-207EF66A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C9435-A4D3-4B35-82FB-1DF074D77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0630F-C0FF-48FF-81A1-96D40232F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FFDCD-AEA4-479B-9C6C-FDB7D9A4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CD86D-FB1C-4C2E-AA1C-FA8C77DD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9CA16-B329-4746-97B3-99941600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2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32F-F81D-41A2-85F5-9DA2F661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535CA-CDC9-45C6-BC4D-47633ED6D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46EDE-E321-47B9-8A20-9FE32F0A3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55D8B-1880-49C4-B939-E9C65E16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A19DB-3358-49A5-9061-18273D7D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13A13-2B4F-42F4-8975-7A7A284D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5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5F1C7-DF57-4E43-80D9-6FFF74876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094AF-92A4-4599-8FBB-03FF0937E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6A457-6C66-4888-B5B1-1BD1428A3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FACBD-20A8-4699-B54B-9123DACE5DC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17A4C-9455-4BB4-9A2A-33E1AE6E3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ED51B-642B-4051-A2B5-58ADED939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3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5180B7-42F4-4237-BD84-8241EA3BB6BF}"/>
              </a:ext>
            </a:extLst>
          </p:cNvPr>
          <p:cNvSpPr txBox="1"/>
          <p:nvPr/>
        </p:nvSpPr>
        <p:spPr>
          <a:xfrm>
            <a:off x="271026" y="1676758"/>
            <a:ext cx="116499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oxima Nova Lt" panose="02000506030000020004" pitchFamily="50" charset="0"/>
                <a:cs typeface="Arial" panose="020B0604020202020204" pitchFamily="34" charset="0"/>
              </a:rPr>
              <a:t>How Quantum Mechanics Requires Non-Additive Measures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F46CD5-600B-48C4-BB5D-BB264146503F}"/>
              </a:ext>
            </a:extLst>
          </p:cNvPr>
          <p:cNvSpPr txBox="1"/>
          <p:nvPr/>
        </p:nvSpPr>
        <p:spPr>
          <a:xfrm>
            <a:off x="329184" y="3933586"/>
            <a:ext cx="1136400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latin typeface="Proxima Nova Lt" panose="02000506030000020004" pitchFamily="50" charset="0"/>
              </a:rPr>
              <a:t>Gabriele Carcassi and Christine A. Aidala</a:t>
            </a:r>
          </a:p>
          <a:p>
            <a:r>
              <a:rPr lang="en-US" sz="3400" dirty="0">
                <a:latin typeface="Proxima Nova Lt" panose="02000506030000020004" pitchFamily="50" charset="0"/>
              </a:rPr>
              <a:t>Entropy </a:t>
            </a:r>
            <a:r>
              <a:rPr lang="en-US" sz="3400" b="1" dirty="0">
                <a:latin typeface="Proxima Nova Lt" panose="02000506030000020004" pitchFamily="50" charset="0"/>
              </a:rPr>
              <a:t>2023</a:t>
            </a:r>
            <a:r>
              <a:rPr lang="en-US" sz="3400" dirty="0">
                <a:latin typeface="Proxima Nova Lt" panose="02000506030000020004" pitchFamily="50" charset="0"/>
              </a:rPr>
              <a:t>, 25(12), 1670 – Published 18 December 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B32E4-3907-4B36-9FD1-F7FBA1D3C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77" y="5570953"/>
            <a:ext cx="1146047" cy="10416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D1016F-8096-4E22-8583-809ABA73D422}"/>
              </a:ext>
            </a:extLst>
          </p:cNvPr>
          <p:cNvSpPr txBox="1"/>
          <p:nvPr/>
        </p:nvSpPr>
        <p:spPr>
          <a:xfrm>
            <a:off x="1" y="32026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Proxima Nova Lt" panose="02000506030000020004" pitchFamily="50" charset="0"/>
                <a:cs typeface="Arial" panose="020B0604020202020204" pitchFamily="34" charset="0"/>
              </a:rPr>
              <a:t>Paper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8592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4280</TotalTime>
  <Words>26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Proxima Nova Lt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3</cp:revision>
  <dcterms:created xsi:type="dcterms:W3CDTF">2022-01-07T19:40:03Z</dcterms:created>
  <dcterms:modified xsi:type="dcterms:W3CDTF">2024-02-06T20:21:53Z</dcterms:modified>
</cp:coreProperties>
</file>